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6" r:id="rId3"/>
    <p:sldId id="267" r:id="rId4"/>
    <p:sldId id="265" r:id="rId5"/>
    <p:sldId id="264" r:id="rId6"/>
    <p:sldId id="262" r:id="rId7"/>
    <p:sldId id="263" r:id="rId8"/>
    <p:sldId id="261" r:id="rId9"/>
    <p:sldId id="260" r:id="rId10"/>
    <p:sldId id="257" r:id="rId11"/>
    <p:sldId id="259" r:id="rId12"/>
    <p:sldId id="258" r:id="rId13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66"/>
    <p:restoredTop sz="92567"/>
  </p:normalViewPr>
  <p:slideViewPr>
    <p:cSldViewPr snapToGrid="0">
      <p:cViewPr>
        <p:scale>
          <a:sx n="334" d="100"/>
          <a:sy n="334" d="100"/>
        </p:scale>
        <p:origin x="-6128" y="-5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10FC-8388-4046-A788-8717AFA7710D}" type="datetimeFigureOut">
              <a:rPr kumimoji="1" lang="ja-JP" altLang="en-US" smtClean="0"/>
              <a:t>2023/9/1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1F9B2-267E-4541-BC0B-73D54DAACA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8635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10FC-8388-4046-A788-8717AFA7710D}" type="datetimeFigureOut">
              <a:rPr kumimoji="1" lang="ja-JP" altLang="en-US" smtClean="0"/>
              <a:t>2023/9/1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1F9B2-267E-4541-BC0B-73D54DAACA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3906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10FC-8388-4046-A788-8717AFA7710D}" type="datetimeFigureOut">
              <a:rPr kumimoji="1" lang="ja-JP" altLang="en-US" smtClean="0"/>
              <a:t>2023/9/1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1F9B2-267E-4541-BC0B-73D54DAACA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2538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10FC-8388-4046-A788-8717AFA7710D}" type="datetimeFigureOut">
              <a:rPr kumimoji="1" lang="ja-JP" altLang="en-US" smtClean="0"/>
              <a:t>2023/9/1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1F9B2-267E-4541-BC0B-73D54DAACA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6421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10FC-8388-4046-A788-8717AFA7710D}" type="datetimeFigureOut">
              <a:rPr kumimoji="1" lang="ja-JP" altLang="en-US" smtClean="0"/>
              <a:t>2023/9/1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1F9B2-267E-4541-BC0B-73D54DAACA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191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10FC-8388-4046-A788-8717AFA7710D}" type="datetimeFigureOut">
              <a:rPr kumimoji="1" lang="ja-JP" altLang="en-US" smtClean="0"/>
              <a:t>2023/9/1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1F9B2-267E-4541-BC0B-73D54DAACA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4074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10FC-8388-4046-A788-8717AFA7710D}" type="datetimeFigureOut">
              <a:rPr kumimoji="1" lang="ja-JP" altLang="en-US" smtClean="0"/>
              <a:t>2023/9/1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1F9B2-267E-4541-BC0B-73D54DAACA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9364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10FC-8388-4046-A788-8717AFA7710D}" type="datetimeFigureOut">
              <a:rPr kumimoji="1" lang="ja-JP" altLang="en-US" smtClean="0"/>
              <a:t>2023/9/1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1F9B2-267E-4541-BC0B-73D54DAACA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7025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10FC-8388-4046-A788-8717AFA7710D}" type="datetimeFigureOut">
              <a:rPr kumimoji="1" lang="ja-JP" altLang="en-US" smtClean="0"/>
              <a:t>2023/9/1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1F9B2-267E-4541-BC0B-73D54DAACA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2919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10FC-8388-4046-A788-8717AFA7710D}" type="datetimeFigureOut">
              <a:rPr kumimoji="1" lang="ja-JP" altLang="en-US" smtClean="0"/>
              <a:t>2023/9/1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1F9B2-267E-4541-BC0B-73D54DAACA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7479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10FC-8388-4046-A788-8717AFA7710D}" type="datetimeFigureOut">
              <a:rPr kumimoji="1" lang="ja-JP" altLang="en-US" smtClean="0"/>
              <a:t>2023/9/1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1F9B2-267E-4541-BC0B-73D54DAACA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1140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310FC-8388-4046-A788-8717AFA7710D}" type="datetimeFigureOut">
              <a:rPr kumimoji="1" lang="ja-JP" altLang="en-US" smtClean="0"/>
              <a:t>2023/9/1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1F9B2-267E-4541-BC0B-73D54DAACA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5600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kumimoji="1"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フリーフォーム 1509">
            <a:extLst>
              <a:ext uri="{FF2B5EF4-FFF2-40B4-BE49-F238E27FC236}">
                <a16:creationId xmlns:a16="http://schemas.microsoft.com/office/drawing/2014/main" id="{37656133-7E68-2A4E-9073-AE0FDBD3FE4C}"/>
              </a:ext>
            </a:extLst>
          </p:cNvPr>
          <p:cNvSpPr/>
          <p:nvPr/>
        </p:nvSpPr>
        <p:spPr>
          <a:xfrm>
            <a:off x="5290906" y="4115479"/>
            <a:ext cx="278055" cy="236038"/>
          </a:xfrm>
          <a:custGeom>
            <a:avLst/>
            <a:gdLst>
              <a:gd name="connsiteX0" fmla="*/ 278044 w 278055"/>
              <a:gd name="connsiteY0" fmla="*/ 2496 h 236038"/>
              <a:gd name="connsiteX1" fmla="*/ 116119 w 278055"/>
              <a:gd name="connsiteY1" fmla="*/ 142196 h 236038"/>
              <a:gd name="connsiteX2" fmla="*/ 71669 w 278055"/>
              <a:gd name="connsiteY2" fmla="*/ 180296 h 236038"/>
              <a:gd name="connsiteX3" fmla="*/ 125644 w 278055"/>
              <a:gd name="connsiteY3" fmla="*/ 158071 h 236038"/>
              <a:gd name="connsiteX4" fmla="*/ 154219 w 278055"/>
              <a:gd name="connsiteY4" fmla="*/ 208871 h 236038"/>
              <a:gd name="connsiteX5" fmla="*/ 4994 w 278055"/>
              <a:gd name="connsiteY5" fmla="*/ 234271 h 236038"/>
              <a:gd name="connsiteX6" fmla="*/ 43094 w 278055"/>
              <a:gd name="connsiteY6" fmla="*/ 161246 h 236038"/>
              <a:gd name="connsiteX7" fmla="*/ 119294 w 278055"/>
              <a:gd name="connsiteY7" fmla="*/ 65996 h 236038"/>
              <a:gd name="connsiteX8" fmla="*/ 58969 w 278055"/>
              <a:gd name="connsiteY8" fmla="*/ 145371 h 236038"/>
              <a:gd name="connsiteX9" fmla="*/ 179619 w 278055"/>
              <a:gd name="connsiteY9" fmla="*/ 31071 h 236038"/>
              <a:gd name="connsiteX10" fmla="*/ 106594 w 278055"/>
              <a:gd name="connsiteY10" fmla="*/ 50121 h 236038"/>
              <a:gd name="connsiteX11" fmla="*/ 278044 w 278055"/>
              <a:gd name="connsiteY11" fmla="*/ 2496 h 23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8055" h="236038">
                <a:moveTo>
                  <a:pt x="278044" y="2496"/>
                </a:moveTo>
                <a:cubicBezTo>
                  <a:pt x="279632" y="17842"/>
                  <a:pt x="116119" y="142196"/>
                  <a:pt x="116119" y="142196"/>
                </a:cubicBezTo>
                <a:cubicBezTo>
                  <a:pt x="81723" y="171829"/>
                  <a:pt x="70081" y="177650"/>
                  <a:pt x="71669" y="180296"/>
                </a:cubicBezTo>
                <a:cubicBezTo>
                  <a:pt x="73256" y="182942"/>
                  <a:pt x="111886" y="153309"/>
                  <a:pt x="125644" y="158071"/>
                </a:cubicBezTo>
                <a:cubicBezTo>
                  <a:pt x="139402" y="162833"/>
                  <a:pt x="174327" y="196171"/>
                  <a:pt x="154219" y="208871"/>
                </a:cubicBezTo>
                <a:cubicBezTo>
                  <a:pt x="134111" y="221571"/>
                  <a:pt x="23515" y="242208"/>
                  <a:pt x="4994" y="234271"/>
                </a:cubicBezTo>
                <a:cubicBezTo>
                  <a:pt x="-13527" y="226334"/>
                  <a:pt x="24044" y="189292"/>
                  <a:pt x="43094" y="161246"/>
                </a:cubicBezTo>
                <a:cubicBezTo>
                  <a:pt x="62144" y="133200"/>
                  <a:pt x="116648" y="68642"/>
                  <a:pt x="119294" y="65996"/>
                </a:cubicBezTo>
                <a:cubicBezTo>
                  <a:pt x="121940" y="63350"/>
                  <a:pt x="48915" y="151192"/>
                  <a:pt x="58969" y="145371"/>
                </a:cubicBezTo>
                <a:cubicBezTo>
                  <a:pt x="69023" y="139550"/>
                  <a:pt x="171682" y="46946"/>
                  <a:pt x="179619" y="31071"/>
                </a:cubicBezTo>
                <a:cubicBezTo>
                  <a:pt x="187556" y="15196"/>
                  <a:pt x="94423" y="52767"/>
                  <a:pt x="106594" y="50121"/>
                </a:cubicBezTo>
                <a:cubicBezTo>
                  <a:pt x="118765" y="47475"/>
                  <a:pt x="276456" y="-12850"/>
                  <a:pt x="278044" y="249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6" name="フリーフォーム 1485">
            <a:extLst>
              <a:ext uri="{FF2B5EF4-FFF2-40B4-BE49-F238E27FC236}">
                <a16:creationId xmlns:a16="http://schemas.microsoft.com/office/drawing/2014/main" id="{95145C39-E5D6-3889-6351-F2CF43D03FCF}"/>
              </a:ext>
            </a:extLst>
          </p:cNvPr>
          <p:cNvSpPr/>
          <p:nvPr/>
        </p:nvSpPr>
        <p:spPr>
          <a:xfrm>
            <a:off x="-211762" y="730816"/>
            <a:ext cx="5523877" cy="8004991"/>
          </a:xfrm>
          <a:custGeom>
            <a:avLst/>
            <a:gdLst>
              <a:gd name="connsiteX0" fmla="*/ 5503290 w 5523877"/>
              <a:gd name="connsiteY0" fmla="*/ 93643 h 8004991"/>
              <a:gd name="connsiteX1" fmla="*/ 4708811 w 5523877"/>
              <a:gd name="connsiteY1" fmla="*/ 963073 h 8004991"/>
              <a:gd name="connsiteX2" fmla="*/ 3524588 w 5523877"/>
              <a:gd name="connsiteY2" fmla="*/ 2237236 h 8004991"/>
              <a:gd name="connsiteX3" fmla="*/ 3419657 w 5523877"/>
              <a:gd name="connsiteY3" fmla="*/ 2716922 h 8004991"/>
              <a:gd name="connsiteX4" fmla="*/ 3059893 w 5523877"/>
              <a:gd name="connsiteY4" fmla="*/ 3586351 h 8004991"/>
              <a:gd name="connsiteX5" fmla="*/ 3314726 w 5523877"/>
              <a:gd name="connsiteY5" fmla="*/ 3241577 h 8004991"/>
              <a:gd name="connsiteX6" fmla="*/ 3599539 w 5523877"/>
              <a:gd name="connsiteY6" fmla="*/ 3136646 h 8004991"/>
              <a:gd name="connsiteX7" fmla="*/ 3419657 w 5523877"/>
              <a:gd name="connsiteY7" fmla="*/ 4066036 h 8004991"/>
              <a:gd name="connsiteX8" fmla="*/ 3074883 w 5523877"/>
              <a:gd name="connsiteY8" fmla="*/ 4905486 h 8004991"/>
              <a:gd name="connsiteX9" fmla="*/ 2775080 w 5523877"/>
              <a:gd name="connsiteY9" fmla="*/ 7723636 h 8004991"/>
              <a:gd name="connsiteX10" fmla="*/ 2190464 w 5523877"/>
              <a:gd name="connsiteY10" fmla="*/ 7918509 h 8004991"/>
              <a:gd name="connsiteX11" fmla="*/ 226752 w 5523877"/>
              <a:gd name="connsiteY11" fmla="*/ 7843558 h 8004991"/>
              <a:gd name="connsiteX12" fmla="*/ 46870 w 5523877"/>
              <a:gd name="connsiteY12" fmla="*/ 7154010 h 8004991"/>
              <a:gd name="connsiteX13" fmla="*/ 271723 w 5523877"/>
              <a:gd name="connsiteY13" fmla="*/ 2462089 h 8004991"/>
              <a:gd name="connsiteX14" fmla="*/ 241742 w 5523877"/>
              <a:gd name="connsiteY14" fmla="*/ 48673 h 8004991"/>
              <a:gd name="connsiteX15" fmla="*/ 2160483 w 5523877"/>
              <a:gd name="connsiteY15" fmla="*/ 798181 h 8004991"/>
              <a:gd name="connsiteX16" fmla="*/ 2415316 w 5523877"/>
              <a:gd name="connsiteY16" fmla="*/ 228554 h 8004991"/>
              <a:gd name="connsiteX17" fmla="*/ 1081192 w 5523877"/>
              <a:gd name="connsiteY17" fmla="*/ 3702 h 8004991"/>
              <a:gd name="connsiteX18" fmla="*/ 3674490 w 5523877"/>
              <a:gd name="connsiteY18" fmla="*/ 258535 h 8004991"/>
              <a:gd name="connsiteX19" fmla="*/ 5503290 w 5523877"/>
              <a:gd name="connsiteY19" fmla="*/ 93643 h 8004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523877" h="8004991">
                <a:moveTo>
                  <a:pt x="5503290" y="93643"/>
                </a:moveTo>
                <a:cubicBezTo>
                  <a:pt x="5675677" y="211066"/>
                  <a:pt x="4708811" y="963073"/>
                  <a:pt x="4708811" y="963073"/>
                </a:cubicBezTo>
                <a:cubicBezTo>
                  <a:pt x="4379027" y="1320339"/>
                  <a:pt x="3739447" y="1944928"/>
                  <a:pt x="3524588" y="2237236"/>
                </a:cubicBezTo>
                <a:cubicBezTo>
                  <a:pt x="3309729" y="2529544"/>
                  <a:pt x="3497106" y="2492070"/>
                  <a:pt x="3419657" y="2716922"/>
                </a:cubicBezTo>
                <a:cubicBezTo>
                  <a:pt x="3342208" y="2941774"/>
                  <a:pt x="3077381" y="3498909"/>
                  <a:pt x="3059893" y="3586351"/>
                </a:cubicBezTo>
                <a:cubicBezTo>
                  <a:pt x="3042405" y="3673793"/>
                  <a:pt x="3224785" y="3316528"/>
                  <a:pt x="3314726" y="3241577"/>
                </a:cubicBezTo>
                <a:cubicBezTo>
                  <a:pt x="3404667" y="3166626"/>
                  <a:pt x="3582050" y="2999236"/>
                  <a:pt x="3599539" y="3136646"/>
                </a:cubicBezTo>
                <a:cubicBezTo>
                  <a:pt x="3617027" y="3274056"/>
                  <a:pt x="3507100" y="3771229"/>
                  <a:pt x="3419657" y="4066036"/>
                </a:cubicBezTo>
                <a:cubicBezTo>
                  <a:pt x="3332214" y="4360843"/>
                  <a:pt x="3182312" y="4295886"/>
                  <a:pt x="3074883" y="4905486"/>
                </a:cubicBezTo>
                <a:cubicBezTo>
                  <a:pt x="2967453" y="5515086"/>
                  <a:pt x="2922483" y="7221466"/>
                  <a:pt x="2775080" y="7723636"/>
                </a:cubicBezTo>
                <a:cubicBezTo>
                  <a:pt x="2627677" y="8225806"/>
                  <a:pt x="2615185" y="7898522"/>
                  <a:pt x="2190464" y="7918509"/>
                </a:cubicBezTo>
                <a:lnTo>
                  <a:pt x="226752" y="7843558"/>
                </a:lnTo>
                <a:cubicBezTo>
                  <a:pt x="-130514" y="7716142"/>
                  <a:pt x="39375" y="8050921"/>
                  <a:pt x="46870" y="7154010"/>
                </a:cubicBezTo>
                <a:cubicBezTo>
                  <a:pt x="54365" y="6257099"/>
                  <a:pt x="239244" y="3646312"/>
                  <a:pt x="271723" y="2462089"/>
                </a:cubicBezTo>
                <a:cubicBezTo>
                  <a:pt x="304202" y="1277866"/>
                  <a:pt x="-73051" y="325991"/>
                  <a:pt x="241742" y="48673"/>
                </a:cubicBezTo>
                <a:cubicBezTo>
                  <a:pt x="556535" y="-228645"/>
                  <a:pt x="1798221" y="768201"/>
                  <a:pt x="2160483" y="798181"/>
                </a:cubicBezTo>
                <a:cubicBezTo>
                  <a:pt x="2522745" y="828161"/>
                  <a:pt x="2595198" y="360967"/>
                  <a:pt x="2415316" y="228554"/>
                </a:cubicBezTo>
                <a:cubicBezTo>
                  <a:pt x="2235434" y="96141"/>
                  <a:pt x="871330" y="-1295"/>
                  <a:pt x="1081192" y="3702"/>
                </a:cubicBezTo>
                <a:cubicBezTo>
                  <a:pt x="1291054" y="8699"/>
                  <a:pt x="2937474" y="238548"/>
                  <a:pt x="3674490" y="258535"/>
                </a:cubicBezTo>
                <a:cubicBezTo>
                  <a:pt x="4411506" y="278522"/>
                  <a:pt x="5330903" y="-23780"/>
                  <a:pt x="5503290" y="93643"/>
                </a:cubicBezTo>
                <a:close/>
              </a:path>
            </a:pathLst>
          </a:custGeom>
          <a:solidFill>
            <a:srgbClr val="00B0F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7" name="フリーフォーム 1486">
            <a:extLst>
              <a:ext uri="{FF2B5EF4-FFF2-40B4-BE49-F238E27FC236}">
                <a16:creationId xmlns:a16="http://schemas.microsoft.com/office/drawing/2014/main" id="{1AD92FEB-40E8-9D3B-34A7-62E4FCEEE455}"/>
              </a:ext>
            </a:extLst>
          </p:cNvPr>
          <p:cNvSpPr/>
          <p:nvPr/>
        </p:nvSpPr>
        <p:spPr>
          <a:xfrm>
            <a:off x="6623297" y="376312"/>
            <a:ext cx="6364165" cy="8632735"/>
          </a:xfrm>
          <a:custGeom>
            <a:avLst/>
            <a:gdLst>
              <a:gd name="connsiteX0" fmla="*/ 66261 w 6364165"/>
              <a:gd name="connsiteY0" fmla="*/ 8699 h 8632735"/>
              <a:gd name="connsiteX1" fmla="*/ 595650 w 6364165"/>
              <a:gd name="connsiteY1" fmla="*/ 1035393 h 8632735"/>
              <a:gd name="connsiteX2" fmla="*/ 675861 w 6364165"/>
              <a:gd name="connsiteY2" fmla="*/ 1628951 h 8632735"/>
              <a:gd name="connsiteX3" fmla="*/ 2905714 w 6364165"/>
              <a:gd name="connsiteY3" fmla="*/ 3201077 h 8632735"/>
              <a:gd name="connsiteX4" fmla="*/ 3788029 w 6364165"/>
              <a:gd name="connsiteY4" fmla="*/ 4259856 h 8632735"/>
              <a:gd name="connsiteX5" fmla="*/ 4173040 w 6364165"/>
              <a:gd name="connsiteY5" fmla="*/ 5334677 h 8632735"/>
              <a:gd name="connsiteX6" fmla="*/ 4269292 w 6364165"/>
              <a:gd name="connsiteY6" fmla="*/ 5719688 h 8632735"/>
              <a:gd name="connsiteX7" fmla="*/ 3916366 w 6364165"/>
              <a:gd name="connsiteY7" fmla="*/ 6184909 h 8632735"/>
              <a:gd name="connsiteX8" fmla="*/ 3932408 w 6364165"/>
              <a:gd name="connsiteY8" fmla="*/ 6922846 h 8632735"/>
              <a:gd name="connsiteX9" fmla="*/ 3403019 w 6364165"/>
              <a:gd name="connsiteY9" fmla="*/ 7516404 h 8632735"/>
              <a:gd name="connsiteX10" fmla="*/ 2071524 w 6364165"/>
              <a:gd name="connsiteY10" fmla="*/ 8607267 h 8632735"/>
              <a:gd name="connsiteX11" fmla="*/ 4734514 w 6364165"/>
              <a:gd name="connsiteY11" fmla="*/ 8286425 h 8632735"/>
              <a:gd name="connsiteX12" fmla="*/ 6242471 w 6364165"/>
              <a:gd name="connsiteY12" fmla="*/ 8286425 h 8632735"/>
              <a:gd name="connsiteX13" fmla="*/ 6274556 w 6364165"/>
              <a:gd name="connsiteY13" fmla="*/ 8142046 h 8632735"/>
              <a:gd name="connsiteX14" fmla="*/ 6274556 w 6364165"/>
              <a:gd name="connsiteY14" fmla="*/ 5687604 h 8632735"/>
              <a:gd name="connsiteX15" fmla="*/ 6226429 w 6364165"/>
              <a:gd name="connsiteY15" fmla="*/ 441835 h 8632735"/>
              <a:gd name="connsiteX16" fmla="*/ 4766598 w 6364165"/>
              <a:gd name="connsiteY16" fmla="*/ 473920 h 8632735"/>
              <a:gd name="connsiteX17" fmla="*/ 2296114 w 6364165"/>
              <a:gd name="connsiteY17" fmla="*/ 538088 h 8632735"/>
              <a:gd name="connsiteX18" fmla="*/ 66261 w 6364165"/>
              <a:gd name="connsiteY18" fmla="*/ 8699 h 8632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364165" h="8632735">
                <a:moveTo>
                  <a:pt x="66261" y="8699"/>
                </a:moveTo>
                <a:cubicBezTo>
                  <a:pt x="-217150" y="91583"/>
                  <a:pt x="494050" y="765351"/>
                  <a:pt x="595650" y="1035393"/>
                </a:cubicBezTo>
                <a:cubicBezTo>
                  <a:pt x="697250" y="1305435"/>
                  <a:pt x="290850" y="1268004"/>
                  <a:pt x="675861" y="1628951"/>
                </a:cubicBezTo>
                <a:cubicBezTo>
                  <a:pt x="1060872" y="1989898"/>
                  <a:pt x="2387019" y="2762593"/>
                  <a:pt x="2905714" y="3201077"/>
                </a:cubicBezTo>
                <a:cubicBezTo>
                  <a:pt x="3424409" y="3639561"/>
                  <a:pt x="3576808" y="3904256"/>
                  <a:pt x="3788029" y="4259856"/>
                </a:cubicBezTo>
                <a:cubicBezTo>
                  <a:pt x="3999250" y="4615456"/>
                  <a:pt x="4092830" y="5091372"/>
                  <a:pt x="4173040" y="5334677"/>
                </a:cubicBezTo>
                <a:cubicBezTo>
                  <a:pt x="4253251" y="5577982"/>
                  <a:pt x="4312071" y="5577983"/>
                  <a:pt x="4269292" y="5719688"/>
                </a:cubicBezTo>
                <a:cubicBezTo>
                  <a:pt x="4226513" y="5861393"/>
                  <a:pt x="3972513" y="5984383"/>
                  <a:pt x="3916366" y="6184909"/>
                </a:cubicBezTo>
                <a:cubicBezTo>
                  <a:pt x="3860219" y="6385435"/>
                  <a:pt x="4017966" y="6700930"/>
                  <a:pt x="3932408" y="6922846"/>
                </a:cubicBezTo>
                <a:cubicBezTo>
                  <a:pt x="3846850" y="7144762"/>
                  <a:pt x="3713166" y="7235667"/>
                  <a:pt x="3403019" y="7516404"/>
                </a:cubicBezTo>
                <a:cubicBezTo>
                  <a:pt x="3092872" y="7797141"/>
                  <a:pt x="1849608" y="8478930"/>
                  <a:pt x="2071524" y="8607267"/>
                </a:cubicBezTo>
                <a:cubicBezTo>
                  <a:pt x="2293440" y="8735604"/>
                  <a:pt x="4039356" y="8339899"/>
                  <a:pt x="4734514" y="8286425"/>
                </a:cubicBezTo>
                <a:cubicBezTo>
                  <a:pt x="5429672" y="8232951"/>
                  <a:pt x="5985797" y="8310488"/>
                  <a:pt x="6242471" y="8286425"/>
                </a:cubicBezTo>
                <a:cubicBezTo>
                  <a:pt x="6499145" y="8262362"/>
                  <a:pt x="6269209" y="8575183"/>
                  <a:pt x="6274556" y="8142046"/>
                </a:cubicBezTo>
                <a:cubicBezTo>
                  <a:pt x="6279903" y="7708909"/>
                  <a:pt x="6282577" y="6970972"/>
                  <a:pt x="6274556" y="5687604"/>
                </a:cubicBezTo>
                <a:cubicBezTo>
                  <a:pt x="6266535" y="4404236"/>
                  <a:pt x="6477755" y="1310782"/>
                  <a:pt x="6226429" y="441835"/>
                </a:cubicBezTo>
                <a:cubicBezTo>
                  <a:pt x="5975103" y="-427112"/>
                  <a:pt x="4766598" y="473920"/>
                  <a:pt x="4766598" y="473920"/>
                </a:cubicBezTo>
                <a:cubicBezTo>
                  <a:pt x="4111546" y="489962"/>
                  <a:pt x="3079503" y="615625"/>
                  <a:pt x="2296114" y="538088"/>
                </a:cubicBezTo>
                <a:cubicBezTo>
                  <a:pt x="1512725" y="460551"/>
                  <a:pt x="349672" y="-74185"/>
                  <a:pt x="66261" y="8699"/>
                </a:cubicBezTo>
                <a:close/>
              </a:path>
            </a:pathLst>
          </a:custGeom>
          <a:solidFill>
            <a:srgbClr val="00B0F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 descr="ポカリスエットの新テレビCMが放送開始 八木莉可子と300人のダンスシーンに「これぞ青春！」: J-CAST トレンド【全文表示】" hidden="1">
            <a:extLst>
              <a:ext uri="{FF2B5EF4-FFF2-40B4-BE49-F238E27FC236}">
                <a16:creationId xmlns:a16="http://schemas.microsoft.com/office/drawing/2014/main" id="{44A84A80-EE04-08F4-2623-759AE9431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1028700"/>
            <a:ext cx="12700000" cy="754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83" name="グループ化 1482">
            <a:extLst>
              <a:ext uri="{FF2B5EF4-FFF2-40B4-BE49-F238E27FC236}">
                <a16:creationId xmlns:a16="http://schemas.microsoft.com/office/drawing/2014/main" id="{41BC69E1-79C4-281C-3082-302789E2857E}"/>
              </a:ext>
            </a:extLst>
          </p:cNvPr>
          <p:cNvGrpSpPr/>
          <p:nvPr/>
        </p:nvGrpSpPr>
        <p:grpSpPr>
          <a:xfrm>
            <a:off x="2023658" y="935482"/>
            <a:ext cx="8944796" cy="8133631"/>
            <a:chOff x="2023658" y="935482"/>
            <a:chExt cx="8944796" cy="8133631"/>
          </a:xfrm>
        </p:grpSpPr>
        <p:grpSp>
          <p:nvGrpSpPr>
            <p:cNvPr id="1140" name="グループ化 1139">
              <a:extLst>
                <a:ext uri="{FF2B5EF4-FFF2-40B4-BE49-F238E27FC236}">
                  <a16:creationId xmlns:a16="http://schemas.microsoft.com/office/drawing/2014/main" id="{9494703A-2F64-CFFF-3462-BC3748AAE59A}"/>
                </a:ext>
              </a:extLst>
            </p:cNvPr>
            <p:cNvGrpSpPr/>
            <p:nvPr/>
          </p:nvGrpSpPr>
          <p:grpSpPr>
            <a:xfrm>
              <a:off x="2413969" y="3284655"/>
              <a:ext cx="5713647" cy="5513165"/>
              <a:chOff x="2413969" y="3284655"/>
              <a:chExt cx="5713647" cy="5513165"/>
            </a:xfrm>
          </p:grpSpPr>
          <p:grpSp>
            <p:nvGrpSpPr>
              <p:cNvPr id="1129" name="グループ化 1128">
                <a:extLst>
                  <a:ext uri="{FF2B5EF4-FFF2-40B4-BE49-F238E27FC236}">
                    <a16:creationId xmlns:a16="http://schemas.microsoft.com/office/drawing/2014/main" id="{178E67C7-3A99-34A4-BC0B-E9BD861ED26B}"/>
                  </a:ext>
                </a:extLst>
              </p:cNvPr>
              <p:cNvGrpSpPr/>
              <p:nvPr/>
            </p:nvGrpSpPr>
            <p:grpSpPr>
              <a:xfrm>
                <a:off x="2413969" y="3284655"/>
                <a:ext cx="5713647" cy="5513165"/>
                <a:chOff x="2413969" y="3284655"/>
                <a:chExt cx="5713647" cy="5513165"/>
              </a:xfrm>
            </p:grpSpPr>
            <p:grpSp>
              <p:nvGrpSpPr>
                <p:cNvPr id="1115" name="グループ化 1114">
                  <a:extLst>
                    <a:ext uri="{FF2B5EF4-FFF2-40B4-BE49-F238E27FC236}">
                      <a16:creationId xmlns:a16="http://schemas.microsoft.com/office/drawing/2014/main" id="{DBEA9260-2895-90D2-DA03-D334E4D27A09}"/>
                    </a:ext>
                  </a:extLst>
                </p:cNvPr>
                <p:cNvGrpSpPr/>
                <p:nvPr/>
              </p:nvGrpSpPr>
              <p:grpSpPr>
                <a:xfrm>
                  <a:off x="3263084" y="3329462"/>
                  <a:ext cx="4181453" cy="3970643"/>
                  <a:chOff x="3263084" y="3329462"/>
                  <a:chExt cx="4181453" cy="3970643"/>
                </a:xfrm>
              </p:grpSpPr>
              <p:sp>
                <p:nvSpPr>
                  <p:cNvPr id="4" name="フリーフォーム 3">
                    <a:extLst>
                      <a:ext uri="{FF2B5EF4-FFF2-40B4-BE49-F238E27FC236}">
                        <a16:creationId xmlns:a16="http://schemas.microsoft.com/office/drawing/2014/main" id="{C09E3F77-4171-0B06-4D60-A9C49109A0B6}"/>
                      </a:ext>
                    </a:extLst>
                  </p:cNvPr>
                  <p:cNvSpPr/>
                  <p:nvPr/>
                </p:nvSpPr>
                <p:spPr>
                  <a:xfrm>
                    <a:off x="5270475" y="4032246"/>
                    <a:ext cx="800871" cy="320787"/>
                  </a:xfrm>
                  <a:custGeom>
                    <a:avLst/>
                    <a:gdLst>
                      <a:gd name="connsiteX0" fmla="*/ 25 w 800871"/>
                      <a:gd name="connsiteY0" fmla="*/ 320679 h 320787"/>
                      <a:gd name="connsiteX1" fmla="*/ 161950 w 800871"/>
                      <a:gd name="connsiteY1" fmla="*/ 136529 h 320787"/>
                      <a:gd name="connsiteX2" fmla="*/ 200050 w 800871"/>
                      <a:gd name="connsiteY2" fmla="*/ 104779 h 320787"/>
                      <a:gd name="connsiteX3" fmla="*/ 203225 w 800871"/>
                      <a:gd name="connsiteY3" fmla="*/ 73029 h 320787"/>
                      <a:gd name="connsiteX4" fmla="*/ 215925 w 800871"/>
                      <a:gd name="connsiteY4" fmla="*/ 107954 h 320787"/>
                      <a:gd name="connsiteX5" fmla="*/ 282600 w 800871"/>
                      <a:gd name="connsiteY5" fmla="*/ 73029 h 320787"/>
                      <a:gd name="connsiteX6" fmla="*/ 377850 w 800871"/>
                      <a:gd name="connsiteY6" fmla="*/ 19054 h 320787"/>
                      <a:gd name="connsiteX7" fmla="*/ 400075 w 800871"/>
                      <a:gd name="connsiteY7" fmla="*/ 60329 h 320787"/>
                      <a:gd name="connsiteX8" fmla="*/ 457225 w 800871"/>
                      <a:gd name="connsiteY8" fmla="*/ 60329 h 320787"/>
                      <a:gd name="connsiteX9" fmla="*/ 476275 w 800871"/>
                      <a:gd name="connsiteY9" fmla="*/ 4 h 320787"/>
                      <a:gd name="connsiteX10" fmla="*/ 482625 w 800871"/>
                      <a:gd name="connsiteY10" fmla="*/ 63504 h 320787"/>
                      <a:gd name="connsiteX11" fmla="*/ 514375 w 800871"/>
                      <a:gd name="connsiteY11" fmla="*/ 63504 h 320787"/>
                      <a:gd name="connsiteX12" fmla="*/ 542950 w 800871"/>
                      <a:gd name="connsiteY12" fmla="*/ 9529 h 320787"/>
                      <a:gd name="connsiteX13" fmla="*/ 546125 w 800871"/>
                      <a:gd name="connsiteY13" fmla="*/ 66679 h 320787"/>
                      <a:gd name="connsiteX14" fmla="*/ 596925 w 800871"/>
                      <a:gd name="connsiteY14" fmla="*/ 41279 h 320787"/>
                      <a:gd name="connsiteX15" fmla="*/ 596925 w 800871"/>
                      <a:gd name="connsiteY15" fmla="*/ 114304 h 320787"/>
                      <a:gd name="connsiteX16" fmla="*/ 628675 w 800871"/>
                      <a:gd name="connsiteY16" fmla="*/ 34929 h 320787"/>
                      <a:gd name="connsiteX17" fmla="*/ 619150 w 800871"/>
                      <a:gd name="connsiteY17" fmla="*/ 133354 h 320787"/>
                      <a:gd name="connsiteX18" fmla="*/ 644550 w 800871"/>
                      <a:gd name="connsiteY18" fmla="*/ 85729 h 320787"/>
                      <a:gd name="connsiteX19" fmla="*/ 679475 w 800871"/>
                      <a:gd name="connsiteY19" fmla="*/ 130179 h 320787"/>
                      <a:gd name="connsiteX20" fmla="*/ 654075 w 800871"/>
                      <a:gd name="connsiteY20" fmla="*/ 155579 h 320787"/>
                      <a:gd name="connsiteX21" fmla="*/ 692175 w 800871"/>
                      <a:gd name="connsiteY21" fmla="*/ 130179 h 320787"/>
                      <a:gd name="connsiteX22" fmla="*/ 679475 w 800871"/>
                      <a:gd name="connsiteY22" fmla="*/ 190504 h 320787"/>
                      <a:gd name="connsiteX23" fmla="*/ 736625 w 800871"/>
                      <a:gd name="connsiteY23" fmla="*/ 139704 h 320787"/>
                      <a:gd name="connsiteX24" fmla="*/ 682650 w 800871"/>
                      <a:gd name="connsiteY24" fmla="*/ 234954 h 320787"/>
                      <a:gd name="connsiteX25" fmla="*/ 796950 w 800871"/>
                      <a:gd name="connsiteY25" fmla="*/ 158754 h 320787"/>
                      <a:gd name="connsiteX26" fmla="*/ 758850 w 800871"/>
                      <a:gd name="connsiteY26" fmla="*/ 200029 h 320787"/>
                      <a:gd name="connsiteX27" fmla="*/ 609625 w 800871"/>
                      <a:gd name="connsiteY27" fmla="*/ 114304 h 320787"/>
                      <a:gd name="connsiteX28" fmla="*/ 384200 w 800871"/>
                      <a:gd name="connsiteY28" fmla="*/ 76204 h 320787"/>
                      <a:gd name="connsiteX29" fmla="*/ 219100 w 800871"/>
                      <a:gd name="connsiteY29" fmla="*/ 98429 h 320787"/>
                      <a:gd name="connsiteX30" fmla="*/ 92100 w 800871"/>
                      <a:gd name="connsiteY30" fmla="*/ 165104 h 320787"/>
                      <a:gd name="connsiteX31" fmla="*/ 174650 w 800871"/>
                      <a:gd name="connsiteY31" fmla="*/ 107954 h 320787"/>
                      <a:gd name="connsiteX32" fmla="*/ 25 w 800871"/>
                      <a:gd name="connsiteY32" fmla="*/ 320679 h 320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800871" h="320787">
                        <a:moveTo>
                          <a:pt x="25" y="320679"/>
                        </a:moveTo>
                        <a:cubicBezTo>
                          <a:pt x="-2092" y="325441"/>
                          <a:pt x="128612" y="172512"/>
                          <a:pt x="161950" y="136529"/>
                        </a:cubicBezTo>
                        <a:cubicBezTo>
                          <a:pt x="195288" y="100546"/>
                          <a:pt x="193171" y="115362"/>
                          <a:pt x="200050" y="104779"/>
                        </a:cubicBezTo>
                        <a:cubicBezTo>
                          <a:pt x="206929" y="94196"/>
                          <a:pt x="200579" y="72500"/>
                          <a:pt x="203225" y="73029"/>
                        </a:cubicBezTo>
                        <a:cubicBezTo>
                          <a:pt x="205871" y="73558"/>
                          <a:pt x="202696" y="107954"/>
                          <a:pt x="215925" y="107954"/>
                        </a:cubicBezTo>
                        <a:cubicBezTo>
                          <a:pt x="229154" y="107954"/>
                          <a:pt x="255612" y="87846"/>
                          <a:pt x="282600" y="73029"/>
                        </a:cubicBezTo>
                        <a:cubicBezTo>
                          <a:pt x="309588" y="58212"/>
                          <a:pt x="358271" y="21171"/>
                          <a:pt x="377850" y="19054"/>
                        </a:cubicBezTo>
                        <a:cubicBezTo>
                          <a:pt x="397429" y="16937"/>
                          <a:pt x="386846" y="53450"/>
                          <a:pt x="400075" y="60329"/>
                        </a:cubicBezTo>
                        <a:cubicBezTo>
                          <a:pt x="413304" y="67208"/>
                          <a:pt x="444525" y="70383"/>
                          <a:pt x="457225" y="60329"/>
                        </a:cubicBezTo>
                        <a:cubicBezTo>
                          <a:pt x="469925" y="50275"/>
                          <a:pt x="472042" y="-525"/>
                          <a:pt x="476275" y="4"/>
                        </a:cubicBezTo>
                        <a:cubicBezTo>
                          <a:pt x="480508" y="533"/>
                          <a:pt x="476275" y="52921"/>
                          <a:pt x="482625" y="63504"/>
                        </a:cubicBezTo>
                        <a:cubicBezTo>
                          <a:pt x="488975" y="74087"/>
                          <a:pt x="504321" y="72500"/>
                          <a:pt x="514375" y="63504"/>
                        </a:cubicBezTo>
                        <a:cubicBezTo>
                          <a:pt x="524429" y="54508"/>
                          <a:pt x="537658" y="9000"/>
                          <a:pt x="542950" y="9529"/>
                        </a:cubicBezTo>
                        <a:cubicBezTo>
                          <a:pt x="548242" y="10058"/>
                          <a:pt x="537129" y="61387"/>
                          <a:pt x="546125" y="66679"/>
                        </a:cubicBezTo>
                        <a:cubicBezTo>
                          <a:pt x="555121" y="71971"/>
                          <a:pt x="588458" y="33341"/>
                          <a:pt x="596925" y="41279"/>
                        </a:cubicBezTo>
                        <a:cubicBezTo>
                          <a:pt x="605392" y="49216"/>
                          <a:pt x="591634" y="115362"/>
                          <a:pt x="596925" y="114304"/>
                        </a:cubicBezTo>
                        <a:cubicBezTo>
                          <a:pt x="602216" y="113246"/>
                          <a:pt x="624971" y="31754"/>
                          <a:pt x="628675" y="34929"/>
                        </a:cubicBezTo>
                        <a:cubicBezTo>
                          <a:pt x="632379" y="38104"/>
                          <a:pt x="616504" y="124887"/>
                          <a:pt x="619150" y="133354"/>
                        </a:cubicBezTo>
                        <a:cubicBezTo>
                          <a:pt x="621796" y="141821"/>
                          <a:pt x="634496" y="86258"/>
                          <a:pt x="644550" y="85729"/>
                        </a:cubicBezTo>
                        <a:cubicBezTo>
                          <a:pt x="654604" y="85200"/>
                          <a:pt x="677888" y="118537"/>
                          <a:pt x="679475" y="130179"/>
                        </a:cubicBezTo>
                        <a:cubicBezTo>
                          <a:pt x="681062" y="141821"/>
                          <a:pt x="651958" y="155579"/>
                          <a:pt x="654075" y="155579"/>
                        </a:cubicBezTo>
                        <a:cubicBezTo>
                          <a:pt x="656192" y="155579"/>
                          <a:pt x="687942" y="124358"/>
                          <a:pt x="692175" y="130179"/>
                        </a:cubicBezTo>
                        <a:cubicBezTo>
                          <a:pt x="696408" y="136000"/>
                          <a:pt x="672067" y="188917"/>
                          <a:pt x="679475" y="190504"/>
                        </a:cubicBezTo>
                        <a:cubicBezTo>
                          <a:pt x="686883" y="192091"/>
                          <a:pt x="736096" y="132296"/>
                          <a:pt x="736625" y="139704"/>
                        </a:cubicBezTo>
                        <a:cubicBezTo>
                          <a:pt x="737154" y="147112"/>
                          <a:pt x="672596" y="231779"/>
                          <a:pt x="682650" y="234954"/>
                        </a:cubicBezTo>
                        <a:cubicBezTo>
                          <a:pt x="692704" y="238129"/>
                          <a:pt x="784250" y="164575"/>
                          <a:pt x="796950" y="158754"/>
                        </a:cubicBezTo>
                        <a:cubicBezTo>
                          <a:pt x="809650" y="152933"/>
                          <a:pt x="790071" y="207437"/>
                          <a:pt x="758850" y="200029"/>
                        </a:cubicBezTo>
                        <a:cubicBezTo>
                          <a:pt x="727629" y="192621"/>
                          <a:pt x="672067" y="134942"/>
                          <a:pt x="609625" y="114304"/>
                        </a:cubicBezTo>
                        <a:cubicBezTo>
                          <a:pt x="547183" y="93666"/>
                          <a:pt x="449287" y="78850"/>
                          <a:pt x="384200" y="76204"/>
                        </a:cubicBezTo>
                        <a:cubicBezTo>
                          <a:pt x="319113" y="73558"/>
                          <a:pt x="267783" y="83612"/>
                          <a:pt x="219100" y="98429"/>
                        </a:cubicBezTo>
                        <a:cubicBezTo>
                          <a:pt x="170417" y="113246"/>
                          <a:pt x="99508" y="163517"/>
                          <a:pt x="92100" y="165104"/>
                        </a:cubicBezTo>
                        <a:cubicBezTo>
                          <a:pt x="84692" y="166691"/>
                          <a:pt x="184704" y="87316"/>
                          <a:pt x="174650" y="107954"/>
                        </a:cubicBezTo>
                        <a:cubicBezTo>
                          <a:pt x="164596" y="128592"/>
                          <a:pt x="2142" y="315917"/>
                          <a:pt x="25" y="32067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" name="フリーフォーム 4">
                    <a:extLst>
                      <a:ext uri="{FF2B5EF4-FFF2-40B4-BE49-F238E27FC236}">
                        <a16:creationId xmlns:a16="http://schemas.microsoft.com/office/drawing/2014/main" id="{DF554FF1-BC60-8FF5-1993-965C8681CE78}"/>
                      </a:ext>
                    </a:extLst>
                  </p:cNvPr>
                  <p:cNvSpPr/>
                  <p:nvPr/>
                </p:nvSpPr>
                <p:spPr>
                  <a:xfrm>
                    <a:off x="5283159" y="4162418"/>
                    <a:ext cx="238314" cy="222261"/>
                  </a:xfrm>
                  <a:custGeom>
                    <a:avLst/>
                    <a:gdLst>
                      <a:gd name="connsiteX0" fmla="*/ 206416 w 238314"/>
                      <a:gd name="connsiteY0" fmla="*/ 7 h 222261"/>
                      <a:gd name="connsiteX1" fmla="*/ 63541 w 238314"/>
                      <a:gd name="connsiteY1" fmla="*/ 142882 h 222261"/>
                      <a:gd name="connsiteX2" fmla="*/ 6391 w 238314"/>
                      <a:gd name="connsiteY2" fmla="*/ 203207 h 222261"/>
                      <a:gd name="connsiteX3" fmla="*/ 79416 w 238314"/>
                      <a:gd name="connsiteY3" fmla="*/ 168282 h 222261"/>
                      <a:gd name="connsiteX4" fmla="*/ 41 w 238314"/>
                      <a:gd name="connsiteY4" fmla="*/ 222257 h 222261"/>
                      <a:gd name="connsiteX5" fmla="*/ 92116 w 238314"/>
                      <a:gd name="connsiteY5" fmla="*/ 171457 h 222261"/>
                      <a:gd name="connsiteX6" fmla="*/ 238166 w 238314"/>
                      <a:gd name="connsiteY6" fmla="*/ 174632 h 222261"/>
                      <a:gd name="connsiteX7" fmla="*/ 117516 w 238314"/>
                      <a:gd name="connsiteY7" fmla="*/ 174632 h 222261"/>
                      <a:gd name="connsiteX8" fmla="*/ 12741 w 238314"/>
                      <a:gd name="connsiteY8" fmla="*/ 209557 h 222261"/>
                      <a:gd name="connsiteX9" fmla="*/ 92116 w 238314"/>
                      <a:gd name="connsiteY9" fmla="*/ 95257 h 222261"/>
                      <a:gd name="connsiteX10" fmla="*/ 34966 w 238314"/>
                      <a:gd name="connsiteY10" fmla="*/ 149232 h 222261"/>
                      <a:gd name="connsiteX11" fmla="*/ 206416 w 238314"/>
                      <a:gd name="connsiteY11" fmla="*/ 7 h 2222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38314" h="222261">
                        <a:moveTo>
                          <a:pt x="206416" y="7"/>
                        </a:moveTo>
                        <a:cubicBezTo>
                          <a:pt x="211178" y="-1051"/>
                          <a:pt x="96878" y="109015"/>
                          <a:pt x="63541" y="142882"/>
                        </a:cubicBezTo>
                        <a:cubicBezTo>
                          <a:pt x="30204" y="176749"/>
                          <a:pt x="3745" y="198974"/>
                          <a:pt x="6391" y="203207"/>
                        </a:cubicBezTo>
                        <a:cubicBezTo>
                          <a:pt x="9037" y="207440"/>
                          <a:pt x="80474" y="165107"/>
                          <a:pt x="79416" y="168282"/>
                        </a:cubicBezTo>
                        <a:cubicBezTo>
                          <a:pt x="78358" y="171457"/>
                          <a:pt x="-2076" y="221728"/>
                          <a:pt x="41" y="222257"/>
                        </a:cubicBezTo>
                        <a:cubicBezTo>
                          <a:pt x="2158" y="222786"/>
                          <a:pt x="52429" y="179394"/>
                          <a:pt x="92116" y="171457"/>
                        </a:cubicBezTo>
                        <a:cubicBezTo>
                          <a:pt x="131803" y="163520"/>
                          <a:pt x="233933" y="174103"/>
                          <a:pt x="238166" y="174632"/>
                        </a:cubicBezTo>
                        <a:cubicBezTo>
                          <a:pt x="242399" y="175161"/>
                          <a:pt x="155087" y="168811"/>
                          <a:pt x="117516" y="174632"/>
                        </a:cubicBezTo>
                        <a:cubicBezTo>
                          <a:pt x="79945" y="180453"/>
                          <a:pt x="16974" y="222786"/>
                          <a:pt x="12741" y="209557"/>
                        </a:cubicBezTo>
                        <a:cubicBezTo>
                          <a:pt x="8508" y="196328"/>
                          <a:pt x="88412" y="105311"/>
                          <a:pt x="92116" y="95257"/>
                        </a:cubicBezTo>
                        <a:cubicBezTo>
                          <a:pt x="95820" y="85203"/>
                          <a:pt x="12212" y="163520"/>
                          <a:pt x="34966" y="149232"/>
                        </a:cubicBezTo>
                        <a:cubicBezTo>
                          <a:pt x="57720" y="134945"/>
                          <a:pt x="201654" y="1065"/>
                          <a:pt x="206416" y="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" name="フリーフォーム 5">
                    <a:extLst>
                      <a:ext uri="{FF2B5EF4-FFF2-40B4-BE49-F238E27FC236}">
                        <a16:creationId xmlns:a16="http://schemas.microsoft.com/office/drawing/2014/main" id="{7E0F8D38-54F6-D6A5-94F8-0EF6A1DBBA78}"/>
                      </a:ext>
                    </a:extLst>
                  </p:cNvPr>
                  <p:cNvSpPr/>
                  <p:nvPr/>
                </p:nvSpPr>
                <p:spPr>
                  <a:xfrm>
                    <a:off x="5432051" y="4130447"/>
                    <a:ext cx="288928" cy="133645"/>
                  </a:xfrm>
                  <a:custGeom>
                    <a:avLst/>
                    <a:gdLst>
                      <a:gd name="connsiteX0" fmla="*/ 374 w 288928"/>
                      <a:gd name="connsiteY0" fmla="*/ 133578 h 133645"/>
                      <a:gd name="connsiteX1" fmla="*/ 159124 w 288928"/>
                      <a:gd name="connsiteY1" fmla="*/ 25628 h 133645"/>
                      <a:gd name="connsiteX2" fmla="*/ 286124 w 288928"/>
                      <a:gd name="connsiteY2" fmla="*/ 228 h 133645"/>
                      <a:gd name="connsiteX3" fmla="*/ 235324 w 288928"/>
                      <a:gd name="connsiteY3" fmla="*/ 12928 h 133645"/>
                      <a:gd name="connsiteX4" fmla="*/ 101974 w 288928"/>
                      <a:gd name="connsiteY4" fmla="*/ 9753 h 133645"/>
                      <a:gd name="connsiteX5" fmla="*/ 121024 w 288928"/>
                      <a:gd name="connsiteY5" fmla="*/ 16103 h 133645"/>
                      <a:gd name="connsiteX6" fmla="*/ 114674 w 288928"/>
                      <a:gd name="connsiteY6" fmla="*/ 41503 h 133645"/>
                      <a:gd name="connsiteX7" fmla="*/ 374 w 288928"/>
                      <a:gd name="connsiteY7" fmla="*/ 133578 h 133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8928" h="133645">
                        <a:moveTo>
                          <a:pt x="374" y="133578"/>
                        </a:moveTo>
                        <a:cubicBezTo>
                          <a:pt x="7782" y="130932"/>
                          <a:pt x="111499" y="47853"/>
                          <a:pt x="159124" y="25628"/>
                        </a:cubicBezTo>
                        <a:cubicBezTo>
                          <a:pt x="206749" y="3403"/>
                          <a:pt x="273424" y="2345"/>
                          <a:pt x="286124" y="228"/>
                        </a:cubicBezTo>
                        <a:cubicBezTo>
                          <a:pt x="298824" y="-1889"/>
                          <a:pt x="266016" y="11340"/>
                          <a:pt x="235324" y="12928"/>
                        </a:cubicBezTo>
                        <a:cubicBezTo>
                          <a:pt x="204632" y="14515"/>
                          <a:pt x="101974" y="9753"/>
                          <a:pt x="101974" y="9753"/>
                        </a:cubicBezTo>
                        <a:cubicBezTo>
                          <a:pt x="82924" y="10282"/>
                          <a:pt x="118907" y="10811"/>
                          <a:pt x="121024" y="16103"/>
                        </a:cubicBezTo>
                        <a:cubicBezTo>
                          <a:pt x="123141" y="21395"/>
                          <a:pt x="131607" y="22453"/>
                          <a:pt x="114674" y="41503"/>
                        </a:cubicBezTo>
                        <a:cubicBezTo>
                          <a:pt x="97741" y="60553"/>
                          <a:pt x="-7034" y="136224"/>
                          <a:pt x="374" y="13357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" name="フリーフォーム 6">
                    <a:extLst>
                      <a:ext uri="{FF2B5EF4-FFF2-40B4-BE49-F238E27FC236}">
                        <a16:creationId xmlns:a16="http://schemas.microsoft.com/office/drawing/2014/main" id="{97453C3E-3488-E086-C25E-14B8553155A9}"/>
                      </a:ext>
                    </a:extLst>
                  </p:cNvPr>
                  <p:cNvSpPr/>
                  <p:nvPr/>
                </p:nvSpPr>
                <p:spPr>
                  <a:xfrm>
                    <a:off x="5724434" y="4104978"/>
                    <a:ext cx="370109" cy="321473"/>
                  </a:xfrm>
                  <a:custGeom>
                    <a:avLst/>
                    <a:gdLst>
                      <a:gd name="connsiteX0" fmla="*/ 91 w 370109"/>
                      <a:gd name="connsiteY0" fmla="*/ 297 h 321473"/>
                      <a:gd name="connsiteX1" fmla="*/ 187416 w 370109"/>
                      <a:gd name="connsiteY1" fmla="*/ 111422 h 321473"/>
                      <a:gd name="connsiteX2" fmla="*/ 165191 w 370109"/>
                      <a:gd name="connsiteY2" fmla="*/ 38397 h 321473"/>
                      <a:gd name="connsiteX3" fmla="*/ 247741 w 370109"/>
                      <a:gd name="connsiteY3" fmla="*/ 174922 h 321473"/>
                      <a:gd name="connsiteX4" fmla="*/ 225516 w 370109"/>
                      <a:gd name="connsiteY4" fmla="*/ 149522 h 321473"/>
                      <a:gd name="connsiteX5" fmla="*/ 368391 w 370109"/>
                      <a:gd name="connsiteY5" fmla="*/ 320972 h 321473"/>
                      <a:gd name="connsiteX6" fmla="*/ 304891 w 370109"/>
                      <a:gd name="connsiteY6" fmla="*/ 200322 h 321473"/>
                      <a:gd name="connsiteX7" fmla="*/ 311241 w 370109"/>
                      <a:gd name="connsiteY7" fmla="*/ 152697 h 321473"/>
                      <a:gd name="connsiteX8" fmla="*/ 304891 w 370109"/>
                      <a:gd name="connsiteY8" fmla="*/ 244772 h 321473"/>
                      <a:gd name="connsiteX9" fmla="*/ 250916 w 370109"/>
                      <a:gd name="connsiteY9" fmla="*/ 143172 h 321473"/>
                      <a:gd name="connsiteX10" fmla="*/ 136616 w 370109"/>
                      <a:gd name="connsiteY10" fmla="*/ 76497 h 321473"/>
                      <a:gd name="connsiteX11" fmla="*/ 155666 w 370109"/>
                      <a:gd name="connsiteY11" fmla="*/ 19347 h 321473"/>
                      <a:gd name="connsiteX12" fmla="*/ 162016 w 370109"/>
                      <a:gd name="connsiteY12" fmla="*/ 76497 h 321473"/>
                      <a:gd name="connsiteX13" fmla="*/ 91 w 370109"/>
                      <a:gd name="connsiteY13" fmla="*/ 297 h 3214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370109" h="321473">
                        <a:moveTo>
                          <a:pt x="91" y="297"/>
                        </a:moveTo>
                        <a:cubicBezTo>
                          <a:pt x="4324" y="6118"/>
                          <a:pt x="159899" y="105072"/>
                          <a:pt x="187416" y="111422"/>
                        </a:cubicBezTo>
                        <a:cubicBezTo>
                          <a:pt x="214933" y="117772"/>
                          <a:pt x="155137" y="27814"/>
                          <a:pt x="165191" y="38397"/>
                        </a:cubicBezTo>
                        <a:cubicBezTo>
                          <a:pt x="175245" y="48980"/>
                          <a:pt x="237687" y="156401"/>
                          <a:pt x="247741" y="174922"/>
                        </a:cubicBezTo>
                        <a:cubicBezTo>
                          <a:pt x="257795" y="193443"/>
                          <a:pt x="205408" y="125180"/>
                          <a:pt x="225516" y="149522"/>
                        </a:cubicBezTo>
                        <a:cubicBezTo>
                          <a:pt x="245624" y="173864"/>
                          <a:pt x="355162" y="312505"/>
                          <a:pt x="368391" y="320972"/>
                        </a:cubicBezTo>
                        <a:cubicBezTo>
                          <a:pt x="381620" y="329439"/>
                          <a:pt x="314416" y="228368"/>
                          <a:pt x="304891" y="200322"/>
                        </a:cubicBezTo>
                        <a:cubicBezTo>
                          <a:pt x="295366" y="172276"/>
                          <a:pt x="311241" y="145289"/>
                          <a:pt x="311241" y="152697"/>
                        </a:cubicBezTo>
                        <a:cubicBezTo>
                          <a:pt x="311241" y="160105"/>
                          <a:pt x="314945" y="246359"/>
                          <a:pt x="304891" y="244772"/>
                        </a:cubicBezTo>
                        <a:cubicBezTo>
                          <a:pt x="294837" y="243185"/>
                          <a:pt x="278962" y="171218"/>
                          <a:pt x="250916" y="143172"/>
                        </a:cubicBezTo>
                        <a:cubicBezTo>
                          <a:pt x="222870" y="115126"/>
                          <a:pt x="152491" y="97135"/>
                          <a:pt x="136616" y="76497"/>
                        </a:cubicBezTo>
                        <a:cubicBezTo>
                          <a:pt x="120741" y="55860"/>
                          <a:pt x="151433" y="19347"/>
                          <a:pt x="155666" y="19347"/>
                        </a:cubicBezTo>
                        <a:cubicBezTo>
                          <a:pt x="159899" y="19347"/>
                          <a:pt x="184241" y="77026"/>
                          <a:pt x="162016" y="76497"/>
                        </a:cubicBezTo>
                        <a:cubicBezTo>
                          <a:pt x="139791" y="75968"/>
                          <a:pt x="-4142" y="-5524"/>
                          <a:pt x="91" y="29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" name="フリーフォーム 7">
                    <a:extLst>
                      <a:ext uri="{FF2B5EF4-FFF2-40B4-BE49-F238E27FC236}">
                        <a16:creationId xmlns:a16="http://schemas.microsoft.com/office/drawing/2014/main" id="{60C172B1-7AAB-BAA5-B4FA-E069823F1E1A}"/>
                      </a:ext>
                    </a:extLst>
                  </p:cNvPr>
                  <p:cNvSpPr/>
                  <p:nvPr/>
                </p:nvSpPr>
                <p:spPr>
                  <a:xfrm>
                    <a:off x="5328677" y="4143255"/>
                    <a:ext cx="227934" cy="205168"/>
                  </a:xfrm>
                  <a:custGeom>
                    <a:avLst/>
                    <a:gdLst>
                      <a:gd name="connsiteX0" fmla="*/ 227573 w 227934"/>
                      <a:gd name="connsiteY0" fmla="*/ 120 h 205168"/>
                      <a:gd name="connsiteX1" fmla="*/ 110098 w 227934"/>
                      <a:gd name="connsiteY1" fmla="*/ 108070 h 205168"/>
                      <a:gd name="connsiteX2" fmla="*/ 110098 w 227934"/>
                      <a:gd name="connsiteY2" fmla="*/ 171570 h 205168"/>
                      <a:gd name="connsiteX3" fmla="*/ 106923 w 227934"/>
                      <a:gd name="connsiteY3" fmla="*/ 123945 h 205168"/>
                      <a:gd name="connsiteX4" fmla="*/ 43423 w 227934"/>
                      <a:gd name="connsiteY4" fmla="*/ 193795 h 205168"/>
                      <a:gd name="connsiteX5" fmla="*/ 56123 w 227934"/>
                      <a:gd name="connsiteY5" fmla="*/ 162045 h 205168"/>
                      <a:gd name="connsiteX6" fmla="*/ 2148 w 227934"/>
                      <a:gd name="connsiteY6" fmla="*/ 203320 h 205168"/>
                      <a:gd name="connsiteX7" fmla="*/ 141848 w 227934"/>
                      <a:gd name="connsiteY7" fmla="*/ 89020 h 205168"/>
                      <a:gd name="connsiteX8" fmla="*/ 227573 w 227934"/>
                      <a:gd name="connsiteY8" fmla="*/ 120 h 2051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27934" h="205168">
                        <a:moveTo>
                          <a:pt x="227573" y="120"/>
                        </a:moveTo>
                        <a:cubicBezTo>
                          <a:pt x="222281" y="3295"/>
                          <a:pt x="129677" y="79495"/>
                          <a:pt x="110098" y="108070"/>
                        </a:cubicBezTo>
                        <a:cubicBezTo>
                          <a:pt x="90519" y="136645"/>
                          <a:pt x="110627" y="168924"/>
                          <a:pt x="110098" y="171570"/>
                        </a:cubicBezTo>
                        <a:cubicBezTo>
                          <a:pt x="109569" y="174216"/>
                          <a:pt x="118035" y="120241"/>
                          <a:pt x="106923" y="123945"/>
                        </a:cubicBezTo>
                        <a:cubicBezTo>
                          <a:pt x="95811" y="127649"/>
                          <a:pt x="51890" y="187445"/>
                          <a:pt x="43423" y="193795"/>
                        </a:cubicBezTo>
                        <a:cubicBezTo>
                          <a:pt x="34956" y="200145"/>
                          <a:pt x="63002" y="160458"/>
                          <a:pt x="56123" y="162045"/>
                        </a:cubicBezTo>
                        <a:cubicBezTo>
                          <a:pt x="49244" y="163632"/>
                          <a:pt x="-12139" y="215491"/>
                          <a:pt x="2148" y="203320"/>
                        </a:cubicBezTo>
                        <a:cubicBezTo>
                          <a:pt x="16435" y="191149"/>
                          <a:pt x="104806" y="120770"/>
                          <a:pt x="141848" y="89020"/>
                        </a:cubicBezTo>
                        <a:cubicBezTo>
                          <a:pt x="178890" y="57270"/>
                          <a:pt x="232865" y="-3055"/>
                          <a:pt x="227573" y="12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9" name="フリーフォーム 8">
                    <a:extLst>
                      <a:ext uri="{FF2B5EF4-FFF2-40B4-BE49-F238E27FC236}">
                        <a16:creationId xmlns:a16="http://schemas.microsoft.com/office/drawing/2014/main" id="{A9E663ED-F5BD-0578-4EDC-A7F969E925B9}"/>
                      </a:ext>
                    </a:extLst>
                  </p:cNvPr>
                  <p:cNvSpPr/>
                  <p:nvPr/>
                </p:nvSpPr>
                <p:spPr>
                  <a:xfrm>
                    <a:off x="5403563" y="4308414"/>
                    <a:ext cx="486849" cy="63622"/>
                  </a:xfrm>
                  <a:custGeom>
                    <a:avLst/>
                    <a:gdLst>
                      <a:gd name="connsiteX0" fmla="*/ 287 w 486849"/>
                      <a:gd name="connsiteY0" fmla="*/ 12761 h 63622"/>
                      <a:gd name="connsiteX1" fmla="*/ 127287 w 486849"/>
                      <a:gd name="connsiteY1" fmla="*/ 38161 h 63622"/>
                      <a:gd name="connsiteX2" fmla="*/ 92362 w 486849"/>
                      <a:gd name="connsiteY2" fmla="*/ 61 h 63622"/>
                      <a:gd name="connsiteX3" fmla="*/ 190787 w 486849"/>
                      <a:gd name="connsiteY3" fmla="*/ 28636 h 63622"/>
                      <a:gd name="connsiteX4" fmla="*/ 181262 w 486849"/>
                      <a:gd name="connsiteY4" fmla="*/ 3236 h 63622"/>
                      <a:gd name="connsiteX5" fmla="*/ 479712 w 486849"/>
                      <a:gd name="connsiteY5" fmla="*/ 41336 h 63622"/>
                      <a:gd name="connsiteX6" fmla="*/ 381287 w 486849"/>
                      <a:gd name="connsiteY6" fmla="*/ 38161 h 63622"/>
                      <a:gd name="connsiteX7" fmla="*/ 241587 w 486849"/>
                      <a:gd name="connsiteY7" fmla="*/ 25461 h 63622"/>
                      <a:gd name="connsiteX8" fmla="*/ 314612 w 486849"/>
                      <a:gd name="connsiteY8" fmla="*/ 63561 h 63622"/>
                      <a:gd name="connsiteX9" fmla="*/ 219362 w 486849"/>
                      <a:gd name="connsiteY9" fmla="*/ 34986 h 63622"/>
                      <a:gd name="connsiteX10" fmla="*/ 263812 w 486849"/>
                      <a:gd name="connsiteY10" fmla="*/ 60386 h 63622"/>
                      <a:gd name="connsiteX11" fmla="*/ 168562 w 486849"/>
                      <a:gd name="connsiteY11" fmla="*/ 47686 h 63622"/>
                      <a:gd name="connsiteX12" fmla="*/ 143162 w 486849"/>
                      <a:gd name="connsiteY12" fmla="*/ 44511 h 63622"/>
                      <a:gd name="connsiteX13" fmla="*/ 168562 w 486849"/>
                      <a:gd name="connsiteY13" fmla="*/ 28636 h 63622"/>
                      <a:gd name="connsiteX14" fmla="*/ 287 w 486849"/>
                      <a:gd name="connsiteY14" fmla="*/ 12761 h 63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486849" h="63622">
                        <a:moveTo>
                          <a:pt x="287" y="12761"/>
                        </a:moveTo>
                        <a:cubicBezTo>
                          <a:pt x="-6592" y="14348"/>
                          <a:pt x="111941" y="40278"/>
                          <a:pt x="127287" y="38161"/>
                        </a:cubicBezTo>
                        <a:cubicBezTo>
                          <a:pt x="142633" y="36044"/>
                          <a:pt x="81779" y="1648"/>
                          <a:pt x="92362" y="61"/>
                        </a:cubicBezTo>
                        <a:cubicBezTo>
                          <a:pt x="102945" y="-1527"/>
                          <a:pt x="175970" y="28107"/>
                          <a:pt x="190787" y="28636"/>
                        </a:cubicBezTo>
                        <a:cubicBezTo>
                          <a:pt x="205604" y="29165"/>
                          <a:pt x="133108" y="1119"/>
                          <a:pt x="181262" y="3236"/>
                        </a:cubicBezTo>
                        <a:cubicBezTo>
                          <a:pt x="229416" y="5353"/>
                          <a:pt x="446375" y="35515"/>
                          <a:pt x="479712" y="41336"/>
                        </a:cubicBezTo>
                        <a:cubicBezTo>
                          <a:pt x="513049" y="47157"/>
                          <a:pt x="420974" y="40807"/>
                          <a:pt x="381287" y="38161"/>
                        </a:cubicBezTo>
                        <a:cubicBezTo>
                          <a:pt x="341600" y="35515"/>
                          <a:pt x="252700" y="21228"/>
                          <a:pt x="241587" y="25461"/>
                        </a:cubicBezTo>
                        <a:cubicBezTo>
                          <a:pt x="230475" y="29694"/>
                          <a:pt x="318316" y="61974"/>
                          <a:pt x="314612" y="63561"/>
                        </a:cubicBezTo>
                        <a:cubicBezTo>
                          <a:pt x="310908" y="65148"/>
                          <a:pt x="227829" y="35515"/>
                          <a:pt x="219362" y="34986"/>
                        </a:cubicBezTo>
                        <a:cubicBezTo>
                          <a:pt x="210895" y="34457"/>
                          <a:pt x="272279" y="58269"/>
                          <a:pt x="263812" y="60386"/>
                        </a:cubicBezTo>
                        <a:cubicBezTo>
                          <a:pt x="255345" y="62503"/>
                          <a:pt x="168562" y="47686"/>
                          <a:pt x="168562" y="47686"/>
                        </a:cubicBezTo>
                        <a:cubicBezTo>
                          <a:pt x="148454" y="45040"/>
                          <a:pt x="143162" y="47686"/>
                          <a:pt x="143162" y="44511"/>
                        </a:cubicBezTo>
                        <a:cubicBezTo>
                          <a:pt x="143162" y="41336"/>
                          <a:pt x="190258" y="31282"/>
                          <a:pt x="168562" y="28636"/>
                        </a:cubicBezTo>
                        <a:cubicBezTo>
                          <a:pt x="146866" y="25990"/>
                          <a:pt x="7166" y="11174"/>
                          <a:pt x="287" y="1276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" name="フリーフォーム 9">
                    <a:extLst>
                      <a:ext uri="{FF2B5EF4-FFF2-40B4-BE49-F238E27FC236}">
                        <a16:creationId xmlns:a16="http://schemas.microsoft.com/office/drawing/2014/main" id="{347D200D-7997-A655-3000-C700F90A1596}"/>
                      </a:ext>
                    </a:extLst>
                  </p:cNvPr>
                  <p:cNvSpPr/>
                  <p:nvPr/>
                </p:nvSpPr>
                <p:spPr>
                  <a:xfrm>
                    <a:off x="5660833" y="4136865"/>
                    <a:ext cx="346352" cy="257335"/>
                  </a:xfrm>
                  <a:custGeom>
                    <a:avLst/>
                    <a:gdLst>
                      <a:gd name="connsiteX0" fmla="*/ 192 w 346352"/>
                      <a:gd name="connsiteY0" fmla="*/ 160 h 257335"/>
                      <a:gd name="connsiteX1" fmla="*/ 197042 w 346352"/>
                      <a:gd name="connsiteY1" fmla="*/ 101760 h 257335"/>
                      <a:gd name="connsiteX2" fmla="*/ 187517 w 346352"/>
                      <a:gd name="connsiteY2" fmla="*/ 60485 h 257335"/>
                      <a:gd name="connsiteX3" fmla="*/ 295467 w 346352"/>
                      <a:gd name="connsiteY3" fmla="*/ 155735 h 257335"/>
                      <a:gd name="connsiteX4" fmla="*/ 276417 w 346352"/>
                      <a:gd name="connsiteY4" fmla="*/ 152560 h 257335"/>
                      <a:gd name="connsiteX5" fmla="*/ 346267 w 346352"/>
                      <a:gd name="connsiteY5" fmla="*/ 257335 h 257335"/>
                      <a:gd name="connsiteX6" fmla="*/ 289117 w 346352"/>
                      <a:gd name="connsiteY6" fmla="*/ 152560 h 257335"/>
                      <a:gd name="connsiteX7" fmla="*/ 216092 w 346352"/>
                      <a:gd name="connsiteY7" fmla="*/ 79535 h 257335"/>
                      <a:gd name="connsiteX8" fmla="*/ 82742 w 346352"/>
                      <a:gd name="connsiteY8" fmla="*/ 22385 h 257335"/>
                      <a:gd name="connsiteX9" fmla="*/ 158942 w 346352"/>
                      <a:gd name="connsiteY9" fmla="*/ 76360 h 257335"/>
                      <a:gd name="connsiteX10" fmla="*/ 192 w 346352"/>
                      <a:gd name="connsiteY10" fmla="*/ 160 h 257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46352" h="257335">
                        <a:moveTo>
                          <a:pt x="192" y="160"/>
                        </a:moveTo>
                        <a:cubicBezTo>
                          <a:pt x="6542" y="4393"/>
                          <a:pt x="165821" y="91706"/>
                          <a:pt x="197042" y="101760"/>
                        </a:cubicBezTo>
                        <a:cubicBezTo>
                          <a:pt x="228263" y="111814"/>
                          <a:pt x="171113" y="51489"/>
                          <a:pt x="187517" y="60485"/>
                        </a:cubicBezTo>
                        <a:cubicBezTo>
                          <a:pt x="203921" y="69481"/>
                          <a:pt x="280650" y="140389"/>
                          <a:pt x="295467" y="155735"/>
                        </a:cubicBezTo>
                        <a:cubicBezTo>
                          <a:pt x="310284" y="171081"/>
                          <a:pt x="267950" y="135627"/>
                          <a:pt x="276417" y="152560"/>
                        </a:cubicBezTo>
                        <a:cubicBezTo>
                          <a:pt x="284884" y="169493"/>
                          <a:pt x="344150" y="257335"/>
                          <a:pt x="346267" y="257335"/>
                        </a:cubicBezTo>
                        <a:cubicBezTo>
                          <a:pt x="348384" y="257335"/>
                          <a:pt x="310813" y="182193"/>
                          <a:pt x="289117" y="152560"/>
                        </a:cubicBezTo>
                        <a:cubicBezTo>
                          <a:pt x="267421" y="122927"/>
                          <a:pt x="250488" y="101231"/>
                          <a:pt x="216092" y="79535"/>
                        </a:cubicBezTo>
                        <a:cubicBezTo>
                          <a:pt x="181696" y="57839"/>
                          <a:pt x="92267" y="22914"/>
                          <a:pt x="82742" y="22385"/>
                        </a:cubicBezTo>
                        <a:cubicBezTo>
                          <a:pt x="73217" y="21856"/>
                          <a:pt x="171113" y="75831"/>
                          <a:pt x="158942" y="76360"/>
                        </a:cubicBezTo>
                        <a:cubicBezTo>
                          <a:pt x="146771" y="76889"/>
                          <a:pt x="-6158" y="-4073"/>
                          <a:pt x="192" y="16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" name="フリーフォーム 10">
                    <a:extLst>
                      <a:ext uri="{FF2B5EF4-FFF2-40B4-BE49-F238E27FC236}">
                        <a16:creationId xmlns:a16="http://schemas.microsoft.com/office/drawing/2014/main" id="{0D6B970A-566E-477E-651F-C03377804871}"/>
                      </a:ext>
                    </a:extLst>
                  </p:cNvPr>
                  <p:cNvSpPr/>
                  <p:nvPr/>
                </p:nvSpPr>
                <p:spPr>
                  <a:xfrm>
                    <a:off x="5480050" y="4356088"/>
                    <a:ext cx="638595" cy="25470"/>
                  </a:xfrm>
                  <a:custGeom>
                    <a:avLst/>
                    <a:gdLst>
                      <a:gd name="connsiteX0" fmla="*/ 0 w 638595"/>
                      <a:gd name="connsiteY0" fmla="*/ 6362 h 25470"/>
                      <a:gd name="connsiteX1" fmla="*/ 263525 w 638595"/>
                      <a:gd name="connsiteY1" fmla="*/ 25412 h 25470"/>
                      <a:gd name="connsiteX2" fmla="*/ 222250 w 638595"/>
                      <a:gd name="connsiteY2" fmla="*/ 12712 h 25470"/>
                      <a:gd name="connsiteX3" fmla="*/ 441325 w 638595"/>
                      <a:gd name="connsiteY3" fmla="*/ 19062 h 25470"/>
                      <a:gd name="connsiteX4" fmla="*/ 384175 w 638595"/>
                      <a:gd name="connsiteY4" fmla="*/ 9537 h 25470"/>
                      <a:gd name="connsiteX5" fmla="*/ 638175 w 638595"/>
                      <a:gd name="connsiteY5" fmla="*/ 19062 h 25470"/>
                      <a:gd name="connsiteX6" fmla="*/ 438150 w 638595"/>
                      <a:gd name="connsiteY6" fmla="*/ 19062 h 25470"/>
                      <a:gd name="connsiteX7" fmla="*/ 209550 w 638595"/>
                      <a:gd name="connsiteY7" fmla="*/ 12 h 25470"/>
                      <a:gd name="connsiteX8" fmla="*/ 301625 w 638595"/>
                      <a:gd name="connsiteY8" fmla="*/ 22237 h 25470"/>
                      <a:gd name="connsiteX9" fmla="*/ 53975 w 638595"/>
                      <a:gd name="connsiteY9" fmla="*/ 9537 h 25470"/>
                      <a:gd name="connsiteX10" fmla="*/ 0 w 638595"/>
                      <a:gd name="connsiteY10" fmla="*/ 6362 h 254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38595" h="25470">
                        <a:moveTo>
                          <a:pt x="0" y="6362"/>
                        </a:moveTo>
                        <a:lnTo>
                          <a:pt x="263525" y="25412"/>
                        </a:lnTo>
                        <a:cubicBezTo>
                          <a:pt x="300567" y="26470"/>
                          <a:pt x="222250" y="12712"/>
                          <a:pt x="222250" y="12712"/>
                        </a:cubicBezTo>
                        <a:lnTo>
                          <a:pt x="441325" y="19062"/>
                        </a:lnTo>
                        <a:cubicBezTo>
                          <a:pt x="468312" y="18533"/>
                          <a:pt x="351367" y="9537"/>
                          <a:pt x="384175" y="9537"/>
                        </a:cubicBezTo>
                        <a:cubicBezTo>
                          <a:pt x="416983" y="9537"/>
                          <a:pt x="629179" y="17475"/>
                          <a:pt x="638175" y="19062"/>
                        </a:cubicBezTo>
                        <a:cubicBezTo>
                          <a:pt x="647171" y="20649"/>
                          <a:pt x="509587" y="22237"/>
                          <a:pt x="438150" y="19062"/>
                        </a:cubicBezTo>
                        <a:cubicBezTo>
                          <a:pt x="366713" y="15887"/>
                          <a:pt x="232304" y="-517"/>
                          <a:pt x="209550" y="12"/>
                        </a:cubicBezTo>
                        <a:cubicBezTo>
                          <a:pt x="186796" y="541"/>
                          <a:pt x="327554" y="20650"/>
                          <a:pt x="301625" y="22237"/>
                        </a:cubicBezTo>
                        <a:lnTo>
                          <a:pt x="53975" y="9537"/>
                        </a:lnTo>
                        <a:lnTo>
                          <a:pt x="0" y="6362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" name="フリーフォーム 11">
                    <a:extLst>
                      <a:ext uri="{FF2B5EF4-FFF2-40B4-BE49-F238E27FC236}">
                        <a16:creationId xmlns:a16="http://schemas.microsoft.com/office/drawing/2014/main" id="{639415E7-97FB-D51A-C931-FBBCD3523BE8}"/>
                      </a:ext>
                    </a:extLst>
                  </p:cNvPr>
                  <p:cNvSpPr/>
                  <p:nvPr/>
                </p:nvSpPr>
                <p:spPr>
                  <a:xfrm>
                    <a:off x="5587968" y="4141622"/>
                    <a:ext cx="318754" cy="220849"/>
                  </a:xfrm>
                  <a:custGeom>
                    <a:avLst/>
                    <a:gdLst>
                      <a:gd name="connsiteX0" fmla="*/ 32 w 318754"/>
                      <a:gd name="connsiteY0" fmla="*/ 1753 h 220849"/>
                      <a:gd name="connsiteX1" fmla="*/ 63532 w 318754"/>
                      <a:gd name="connsiteY1" fmla="*/ 74778 h 220849"/>
                      <a:gd name="connsiteX2" fmla="*/ 47657 w 318754"/>
                      <a:gd name="connsiteY2" fmla="*/ 128753 h 220849"/>
                      <a:gd name="connsiteX3" fmla="*/ 130207 w 318754"/>
                      <a:gd name="connsiteY3" fmla="*/ 182728 h 220849"/>
                      <a:gd name="connsiteX4" fmla="*/ 69882 w 318754"/>
                      <a:gd name="connsiteY4" fmla="*/ 176378 h 220849"/>
                      <a:gd name="connsiteX5" fmla="*/ 266732 w 318754"/>
                      <a:gd name="connsiteY5" fmla="*/ 220828 h 220849"/>
                      <a:gd name="connsiteX6" fmla="*/ 311182 w 318754"/>
                      <a:gd name="connsiteY6" fmla="*/ 170028 h 220849"/>
                      <a:gd name="connsiteX7" fmla="*/ 304832 w 318754"/>
                      <a:gd name="connsiteY7" fmla="*/ 97003 h 220849"/>
                      <a:gd name="connsiteX8" fmla="*/ 177832 w 318754"/>
                      <a:gd name="connsiteY8" fmla="*/ 17628 h 220849"/>
                      <a:gd name="connsiteX9" fmla="*/ 244507 w 318754"/>
                      <a:gd name="connsiteY9" fmla="*/ 55728 h 220849"/>
                      <a:gd name="connsiteX10" fmla="*/ 133382 w 318754"/>
                      <a:gd name="connsiteY10" fmla="*/ 11278 h 220849"/>
                      <a:gd name="connsiteX11" fmla="*/ 73057 w 318754"/>
                      <a:gd name="connsiteY11" fmla="*/ 20803 h 220849"/>
                      <a:gd name="connsiteX12" fmla="*/ 32 w 318754"/>
                      <a:gd name="connsiteY12" fmla="*/ 1753 h 2208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18754" h="220849">
                        <a:moveTo>
                          <a:pt x="32" y="1753"/>
                        </a:moveTo>
                        <a:cubicBezTo>
                          <a:pt x="-1555" y="10749"/>
                          <a:pt x="55595" y="53611"/>
                          <a:pt x="63532" y="74778"/>
                        </a:cubicBezTo>
                        <a:cubicBezTo>
                          <a:pt x="71470" y="95945"/>
                          <a:pt x="36545" y="110762"/>
                          <a:pt x="47657" y="128753"/>
                        </a:cubicBezTo>
                        <a:cubicBezTo>
                          <a:pt x="58769" y="146744"/>
                          <a:pt x="126503" y="174791"/>
                          <a:pt x="130207" y="182728"/>
                        </a:cubicBezTo>
                        <a:cubicBezTo>
                          <a:pt x="133911" y="190665"/>
                          <a:pt x="47128" y="170028"/>
                          <a:pt x="69882" y="176378"/>
                        </a:cubicBezTo>
                        <a:cubicBezTo>
                          <a:pt x="92636" y="182728"/>
                          <a:pt x="226515" y="221886"/>
                          <a:pt x="266732" y="220828"/>
                        </a:cubicBezTo>
                        <a:cubicBezTo>
                          <a:pt x="306949" y="219770"/>
                          <a:pt x="304832" y="190665"/>
                          <a:pt x="311182" y="170028"/>
                        </a:cubicBezTo>
                        <a:cubicBezTo>
                          <a:pt x="317532" y="149391"/>
                          <a:pt x="327057" y="122403"/>
                          <a:pt x="304832" y="97003"/>
                        </a:cubicBezTo>
                        <a:cubicBezTo>
                          <a:pt x="282607" y="71603"/>
                          <a:pt x="187886" y="24507"/>
                          <a:pt x="177832" y="17628"/>
                        </a:cubicBezTo>
                        <a:cubicBezTo>
                          <a:pt x="167778" y="10749"/>
                          <a:pt x="251915" y="56786"/>
                          <a:pt x="244507" y="55728"/>
                        </a:cubicBezTo>
                        <a:cubicBezTo>
                          <a:pt x="237099" y="54670"/>
                          <a:pt x="161957" y="17099"/>
                          <a:pt x="133382" y="11278"/>
                        </a:cubicBezTo>
                        <a:cubicBezTo>
                          <a:pt x="104807" y="5457"/>
                          <a:pt x="98457" y="20274"/>
                          <a:pt x="73057" y="20803"/>
                        </a:cubicBezTo>
                        <a:cubicBezTo>
                          <a:pt x="47657" y="21332"/>
                          <a:pt x="1619" y="-7243"/>
                          <a:pt x="32" y="1753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" name="フリーフォーム 12">
                    <a:extLst>
                      <a:ext uri="{FF2B5EF4-FFF2-40B4-BE49-F238E27FC236}">
                        <a16:creationId xmlns:a16="http://schemas.microsoft.com/office/drawing/2014/main" id="{D78C446E-DC0A-3903-939A-4ADBE60C5CB7}"/>
                      </a:ext>
                    </a:extLst>
                  </p:cNvPr>
                  <p:cNvSpPr/>
                  <p:nvPr/>
                </p:nvSpPr>
                <p:spPr>
                  <a:xfrm>
                    <a:off x="5822073" y="4181287"/>
                    <a:ext cx="142400" cy="186063"/>
                  </a:xfrm>
                  <a:custGeom>
                    <a:avLst/>
                    <a:gdLst>
                      <a:gd name="connsiteX0" fmla="*/ 77077 w 142400"/>
                      <a:gd name="connsiteY0" fmla="*/ 188 h 186063"/>
                      <a:gd name="connsiteX1" fmla="*/ 108827 w 142400"/>
                      <a:gd name="connsiteY1" fmla="*/ 108138 h 186063"/>
                      <a:gd name="connsiteX2" fmla="*/ 102477 w 142400"/>
                      <a:gd name="connsiteY2" fmla="*/ 133538 h 186063"/>
                      <a:gd name="connsiteX3" fmla="*/ 877 w 142400"/>
                      <a:gd name="connsiteY3" fmla="*/ 184338 h 186063"/>
                      <a:gd name="connsiteX4" fmla="*/ 58027 w 142400"/>
                      <a:gd name="connsiteY4" fmla="*/ 174813 h 186063"/>
                      <a:gd name="connsiteX5" fmla="*/ 140577 w 142400"/>
                      <a:gd name="connsiteY5" fmla="*/ 181163 h 186063"/>
                      <a:gd name="connsiteX6" fmla="*/ 115177 w 142400"/>
                      <a:gd name="connsiteY6" fmla="*/ 139888 h 186063"/>
                      <a:gd name="connsiteX7" fmla="*/ 115177 w 142400"/>
                      <a:gd name="connsiteY7" fmla="*/ 82738 h 186063"/>
                      <a:gd name="connsiteX8" fmla="*/ 77077 w 142400"/>
                      <a:gd name="connsiteY8" fmla="*/ 188 h 1860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2400" h="186063">
                        <a:moveTo>
                          <a:pt x="77077" y="188"/>
                        </a:moveTo>
                        <a:cubicBezTo>
                          <a:pt x="76019" y="4421"/>
                          <a:pt x="104594" y="85913"/>
                          <a:pt x="108827" y="108138"/>
                        </a:cubicBezTo>
                        <a:cubicBezTo>
                          <a:pt x="113060" y="130363"/>
                          <a:pt x="120469" y="120838"/>
                          <a:pt x="102477" y="133538"/>
                        </a:cubicBezTo>
                        <a:cubicBezTo>
                          <a:pt x="84485" y="146238"/>
                          <a:pt x="8285" y="177459"/>
                          <a:pt x="877" y="184338"/>
                        </a:cubicBezTo>
                        <a:cubicBezTo>
                          <a:pt x="-6531" y="191217"/>
                          <a:pt x="34744" y="175342"/>
                          <a:pt x="58027" y="174813"/>
                        </a:cubicBezTo>
                        <a:cubicBezTo>
                          <a:pt x="81310" y="174284"/>
                          <a:pt x="131052" y="186984"/>
                          <a:pt x="140577" y="181163"/>
                        </a:cubicBezTo>
                        <a:cubicBezTo>
                          <a:pt x="150102" y="175342"/>
                          <a:pt x="119410" y="156292"/>
                          <a:pt x="115177" y="139888"/>
                        </a:cubicBezTo>
                        <a:cubicBezTo>
                          <a:pt x="110944" y="123484"/>
                          <a:pt x="125231" y="101259"/>
                          <a:pt x="115177" y="82738"/>
                        </a:cubicBezTo>
                        <a:cubicBezTo>
                          <a:pt x="105123" y="64217"/>
                          <a:pt x="78135" y="-4045"/>
                          <a:pt x="77077" y="18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" name="月 13">
                    <a:extLst>
                      <a:ext uri="{FF2B5EF4-FFF2-40B4-BE49-F238E27FC236}">
                        <a16:creationId xmlns:a16="http://schemas.microsoft.com/office/drawing/2014/main" id="{C763CBDC-445B-D449-AEEA-060540B425C2}"/>
                      </a:ext>
                    </a:extLst>
                  </p:cNvPr>
                  <p:cNvSpPr/>
                  <p:nvPr/>
                </p:nvSpPr>
                <p:spPr>
                  <a:xfrm rot="4580656">
                    <a:off x="5658931" y="4199503"/>
                    <a:ext cx="70998" cy="121559"/>
                  </a:xfrm>
                  <a:prstGeom prst="moon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" name="円/楕円 14">
                    <a:extLst>
                      <a:ext uri="{FF2B5EF4-FFF2-40B4-BE49-F238E27FC236}">
                        <a16:creationId xmlns:a16="http://schemas.microsoft.com/office/drawing/2014/main" id="{45054117-3DDC-331E-FC61-1D904C700339}"/>
                      </a:ext>
                    </a:extLst>
                  </p:cNvPr>
                  <p:cNvSpPr/>
                  <p:nvPr/>
                </p:nvSpPr>
                <p:spPr>
                  <a:xfrm>
                    <a:off x="5800892" y="4245501"/>
                    <a:ext cx="70000" cy="70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" name="フリーフォーム 15">
                    <a:extLst>
                      <a:ext uri="{FF2B5EF4-FFF2-40B4-BE49-F238E27FC236}">
                        <a16:creationId xmlns:a16="http://schemas.microsoft.com/office/drawing/2014/main" id="{869150EC-6C41-55E4-857A-E6CC261E51CA}"/>
                      </a:ext>
                    </a:extLst>
                  </p:cNvPr>
                  <p:cNvSpPr/>
                  <p:nvPr/>
                </p:nvSpPr>
                <p:spPr>
                  <a:xfrm>
                    <a:off x="5482899" y="4365613"/>
                    <a:ext cx="628997" cy="50889"/>
                  </a:xfrm>
                  <a:custGeom>
                    <a:avLst/>
                    <a:gdLst>
                      <a:gd name="connsiteX0" fmla="*/ 326 w 628997"/>
                      <a:gd name="connsiteY0" fmla="*/ 12712 h 50889"/>
                      <a:gd name="connsiteX1" fmla="*/ 330526 w 628997"/>
                      <a:gd name="connsiteY1" fmla="*/ 34937 h 50889"/>
                      <a:gd name="connsiteX2" fmla="*/ 295601 w 628997"/>
                      <a:gd name="connsiteY2" fmla="*/ 22237 h 50889"/>
                      <a:gd name="connsiteX3" fmla="*/ 416251 w 628997"/>
                      <a:gd name="connsiteY3" fmla="*/ 19062 h 50889"/>
                      <a:gd name="connsiteX4" fmla="*/ 565476 w 628997"/>
                      <a:gd name="connsiteY4" fmla="*/ 50812 h 50889"/>
                      <a:gd name="connsiteX5" fmla="*/ 514676 w 628997"/>
                      <a:gd name="connsiteY5" fmla="*/ 28587 h 50889"/>
                      <a:gd name="connsiteX6" fmla="*/ 628976 w 628997"/>
                      <a:gd name="connsiteY6" fmla="*/ 47637 h 50889"/>
                      <a:gd name="connsiteX7" fmla="*/ 521026 w 628997"/>
                      <a:gd name="connsiteY7" fmla="*/ 22237 h 50889"/>
                      <a:gd name="connsiteX8" fmla="*/ 203526 w 628997"/>
                      <a:gd name="connsiteY8" fmla="*/ 12 h 50889"/>
                      <a:gd name="connsiteX9" fmla="*/ 267026 w 628997"/>
                      <a:gd name="connsiteY9" fmla="*/ 19062 h 50889"/>
                      <a:gd name="connsiteX10" fmla="*/ 326 w 628997"/>
                      <a:gd name="connsiteY10" fmla="*/ 12712 h 508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28997" h="50889">
                        <a:moveTo>
                          <a:pt x="326" y="12712"/>
                        </a:moveTo>
                        <a:cubicBezTo>
                          <a:pt x="10909" y="15358"/>
                          <a:pt x="281314" y="33350"/>
                          <a:pt x="330526" y="34937"/>
                        </a:cubicBezTo>
                        <a:cubicBezTo>
                          <a:pt x="379738" y="36524"/>
                          <a:pt x="281314" y="24883"/>
                          <a:pt x="295601" y="22237"/>
                        </a:cubicBezTo>
                        <a:cubicBezTo>
                          <a:pt x="309888" y="19591"/>
                          <a:pt x="371272" y="14300"/>
                          <a:pt x="416251" y="19062"/>
                        </a:cubicBezTo>
                        <a:cubicBezTo>
                          <a:pt x="461230" y="23824"/>
                          <a:pt x="549072" y="49225"/>
                          <a:pt x="565476" y="50812"/>
                        </a:cubicBezTo>
                        <a:cubicBezTo>
                          <a:pt x="581880" y="52399"/>
                          <a:pt x="504093" y="29116"/>
                          <a:pt x="514676" y="28587"/>
                        </a:cubicBezTo>
                        <a:cubicBezTo>
                          <a:pt x="525259" y="28058"/>
                          <a:pt x="627918" y="48695"/>
                          <a:pt x="628976" y="47637"/>
                        </a:cubicBezTo>
                        <a:cubicBezTo>
                          <a:pt x="630034" y="46579"/>
                          <a:pt x="591934" y="30175"/>
                          <a:pt x="521026" y="22237"/>
                        </a:cubicBezTo>
                        <a:cubicBezTo>
                          <a:pt x="450118" y="14300"/>
                          <a:pt x="245859" y="541"/>
                          <a:pt x="203526" y="12"/>
                        </a:cubicBezTo>
                        <a:cubicBezTo>
                          <a:pt x="161193" y="-517"/>
                          <a:pt x="294543" y="16416"/>
                          <a:pt x="267026" y="19062"/>
                        </a:cubicBezTo>
                        <a:cubicBezTo>
                          <a:pt x="239509" y="21708"/>
                          <a:pt x="-10257" y="10066"/>
                          <a:pt x="326" y="1271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" name="フリーフォーム 16">
                    <a:extLst>
                      <a:ext uri="{FF2B5EF4-FFF2-40B4-BE49-F238E27FC236}">
                        <a16:creationId xmlns:a16="http://schemas.microsoft.com/office/drawing/2014/main" id="{50415C15-486E-5D50-D228-5446BE6D451E}"/>
                      </a:ext>
                    </a:extLst>
                  </p:cNvPr>
                  <p:cNvSpPr/>
                  <p:nvPr/>
                </p:nvSpPr>
                <p:spPr>
                  <a:xfrm>
                    <a:off x="5278857" y="4159236"/>
                    <a:ext cx="112321" cy="231817"/>
                  </a:xfrm>
                  <a:custGeom>
                    <a:avLst/>
                    <a:gdLst>
                      <a:gd name="connsiteX0" fmla="*/ 112293 w 112321"/>
                      <a:gd name="connsiteY0" fmla="*/ 14 h 231817"/>
                      <a:gd name="connsiteX1" fmla="*/ 20218 w 112321"/>
                      <a:gd name="connsiteY1" fmla="*/ 123839 h 231817"/>
                      <a:gd name="connsiteX2" fmla="*/ 32918 w 112321"/>
                      <a:gd name="connsiteY2" fmla="*/ 111139 h 231817"/>
                      <a:gd name="connsiteX3" fmla="*/ 1168 w 112321"/>
                      <a:gd name="connsiteY3" fmla="*/ 180989 h 231817"/>
                      <a:gd name="connsiteX4" fmla="*/ 7518 w 112321"/>
                      <a:gd name="connsiteY4" fmla="*/ 231789 h 231817"/>
                      <a:gd name="connsiteX5" fmla="*/ 13868 w 112321"/>
                      <a:gd name="connsiteY5" fmla="*/ 187339 h 231817"/>
                      <a:gd name="connsiteX6" fmla="*/ 29743 w 112321"/>
                      <a:gd name="connsiteY6" fmla="*/ 133364 h 231817"/>
                      <a:gd name="connsiteX7" fmla="*/ 112293 w 112321"/>
                      <a:gd name="connsiteY7" fmla="*/ 14 h 2318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2321" h="231817">
                        <a:moveTo>
                          <a:pt x="112293" y="14"/>
                        </a:moveTo>
                        <a:cubicBezTo>
                          <a:pt x="110706" y="-1573"/>
                          <a:pt x="20218" y="123839"/>
                          <a:pt x="20218" y="123839"/>
                        </a:cubicBezTo>
                        <a:cubicBezTo>
                          <a:pt x="6989" y="142360"/>
                          <a:pt x="36093" y="101614"/>
                          <a:pt x="32918" y="111139"/>
                        </a:cubicBezTo>
                        <a:cubicBezTo>
                          <a:pt x="29743" y="120664"/>
                          <a:pt x="5401" y="160881"/>
                          <a:pt x="1168" y="180989"/>
                        </a:cubicBezTo>
                        <a:cubicBezTo>
                          <a:pt x="-3065" y="201097"/>
                          <a:pt x="5401" y="230731"/>
                          <a:pt x="7518" y="231789"/>
                        </a:cubicBezTo>
                        <a:cubicBezTo>
                          <a:pt x="9635" y="232847"/>
                          <a:pt x="10164" y="203743"/>
                          <a:pt x="13868" y="187339"/>
                        </a:cubicBezTo>
                        <a:cubicBezTo>
                          <a:pt x="17572" y="170935"/>
                          <a:pt x="11222" y="162468"/>
                          <a:pt x="29743" y="133364"/>
                        </a:cubicBezTo>
                        <a:cubicBezTo>
                          <a:pt x="48264" y="104260"/>
                          <a:pt x="113880" y="1601"/>
                          <a:pt x="112293" y="14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" name="フリーフォーム 17">
                    <a:extLst>
                      <a:ext uri="{FF2B5EF4-FFF2-40B4-BE49-F238E27FC236}">
                        <a16:creationId xmlns:a16="http://schemas.microsoft.com/office/drawing/2014/main" id="{99E3146B-60A1-2A4B-F41C-60C77F27ED2E}"/>
                      </a:ext>
                    </a:extLst>
                  </p:cNvPr>
                  <p:cNvSpPr/>
                  <p:nvPr/>
                </p:nvSpPr>
                <p:spPr>
                  <a:xfrm>
                    <a:off x="5347479" y="4053613"/>
                    <a:ext cx="524296" cy="103432"/>
                  </a:xfrm>
                  <a:custGeom>
                    <a:avLst/>
                    <a:gdLst>
                      <a:gd name="connsiteX0" fmla="*/ 2396 w 524296"/>
                      <a:gd name="connsiteY0" fmla="*/ 102462 h 103432"/>
                      <a:gd name="connsiteX1" fmla="*/ 272271 w 524296"/>
                      <a:gd name="connsiteY1" fmla="*/ 16737 h 103432"/>
                      <a:gd name="connsiteX2" fmla="*/ 230996 w 524296"/>
                      <a:gd name="connsiteY2" fmla="*/ 23087 h 103432"/>
                      <a:gd name="connsiteX3" fmla="*/ 408796 w 524296"/>
                      <a:gd name="connsiteY3" fmla="*/ 19912 h 103432"/>
                      <a:gd name="connsiteX4" fmla="*/ 399271 w 524296"/>
                      <a:gd name="connsiteY4" fmla="*/ 862 h 103432"/>
                      <a:gd name="connsiteX5" fmla="*/ 523096 w 524296"/>
                      <a:gd name="connsiteY5" fmla="*/ 51662 h 103432"/>
                      <a:gd name="connsiteX6" fmla="*/ 450071 w 524296"/>
                      <a:gd name="connsiteY6" fmla="*/ 13562 h 103432"/>
                      <a:gd name="connsiteX7" fmla="*/ 259571 w 524296"/>
                      <a:gd name="connsiteY7" fmla="*/ 13562 h 103432"/>
                      <a:gd name="connsiteX8" fmla="*/ 246871 w 524296"/>
                      <a:gd name="connsiteY8" fmla="*/ 26262 h 103432"/>
                      <a:gd name="connsiteX9" fmla="*/ 116696 w 524296"/>
                      <a:gd name="connsiteY9" fmla="*/ 48487 h 103432"/>
                      <a:gd name="connsiteX10" fmla="*/ 138921 w 524296"/>
                      <a:gd name="connsiteY10" fmla="*/ 61187 h 103432"/>
                      <a:gd name="connsiteX11" fmla="*/ 2396 w 524296"/>
                      <a:gd name="connsiteY11" fmla="*/ 102462 h 103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24296" h="103432">
                        <a:moveTo>
                          <a:pt x="2396" y="102462"/>
                        </a:moveTo>
                        <a:cubicBezTo>
                          <a:pt x="24621" y="95054"/>
                          <a:pt x="234171" y="29966"/>
                          <a:pt x="272271" y="16737"/>
                        </a:cubicBezTo>
                        <a:cubicBezTo>
                          <a:pt x="310371" y="3508"/>
                          <a:pt x="230996" y="23087"/>
                          <a:pt x="230996" y="23087"/>
                        </a:cubicBezTo>
                        <a:lnTo>
                          <a:pt x="408796" y="19912"/>
                        </a:lnTo>
                        <a:cubicBezTo>
                          <a:pt x="436842" y="16208"/>
                          <a:pt x="380221" y="-4430"/>
                          <a:pt x="399271" y="862"/>
                        </a:cubicBezTo>
                        <a:cubicBezTo>
                          <a:pt x="418321" y="6154"/>
                          <a:pt x="514629" y="49545"/>
                          <a:pt x="523096" y="51662"/>
                        </a:cubicBezTo>
                        <a:cubicBezTo>
                          <a:pt x="531563" y="53779"/>
                          <a:pt x="493992" y="19912"/>
                          <a:pt x="450071" y="13562"/>
                        </a:cubicBezTo>
                        <a:cubicBezTo>
                          <a:pt x="406150" y="7212"/>
                          <a:pt x="259571" y="13562"/>
                          <a:pt x="259571" y="13562"/>
                        </a:cubicBezTo>
                        <a:cubicBezTo>
                          <a:pt x="225704" y="15679"/>
                          <a:pt x="270684" y="20441"/>
                          <a:pt x="246871" y="26262"/>
                        </a:cubicBezTo>
                        <a:cubicBezTo>
                          <a:pt x="223058" y="32083"/>
                          <a:pt x="134688" y="42666"/>
                          <a:pt x="116696" y="48487"/>
                        </a:cubicBezTo>
                        <a:cubicBezTo>
                          <a:pt x="98704" y="54308"/>
                          <a:pt x="158500" y="49545"/>
                          <a:pt x="138921" y="61187"/>
                        </a:cubicBezTo>
                        <a:cubicBezTo>
                          <a:pt x="119342" y="72829"/>
                          <a:pt x="-19829" y="109870"/>
                          <a:pt x="2396" y="10246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9" name="フリーフォーム 18">
                    <a:extLst>
                      <a:ext uri="{FF2B5EF4-FFF2-40B4-BE49-F238E27FC236}">
                        <a16:creationId xmlns:a16="http://schemas.microsoft.com/office/drawing/2014/main" id="{2DBC3992-1C12-F94A-FD00-05D55BD04807}"/>
                      </a:ext>
                    </a:extLst>
                  </p:cNvPr>
                  <p:cNvSpPr/>
                  <p:nvPr/>
                </p:nvSpPr>
                <p:spPr>
                  <a:xfrm>
                    <a:off x="5902304" y="4102019"/>
                    <a:ext cx="254436" cy="244700"/>
                  </a:xfrm>
                  <a:custGeom>
                    <a:avLst/>
                    <a:gdLst>
                      <a:gd name="connsiteX0" fmla="*/ 21 w 254436"/>
                      <a:gd name="connsiteY0" fmla="*/ 81 h 244700"/>
                      <a:gd name="connsiteX1" fmla="*/ 177821 w 254436"/>
                      <a:gd name="connsiteY1" fmla="*/ 181056 h 244700"/>
                      <a:gd name="connsiteX2" fmla="*/ 165121 w 254436"/>
                      <a:gd name="connsiteY2" fmla="*/ 139781 h 244700"/>
                      <a:gd name="connsiteX3" fmla="*/ 254021 w 254436"/>
                      <a:gd name="connsiteY3" fmla="*/ 244556 h 244700"/>
                      <a:gd name="connsiteX4" fmla="*/ 190521 w 254436"/>
                      <a:gd name="connsiteY4" fmla="*/ 158831 h 244700"/>
                      <a:gd name="connsiteX5" fmla="*/ 21 w 254436"/>
                      <a:gd name="connsiteY5" fmla="*/ 81 h 244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4436" h="244700">
                        <a:moveTo>
                          <a:pt x="21" y="81"/>
                        </a:moveTo>
                        <a:cubicBezTo>
                          <a:pt x="-2096" y="3785"/>
                          <a:pt x="150304" y="157773"/>
                          <a:pt x="177821" y="181056"/>
                        </a:cubicBezTo>
                        <a:cubicBezTo>
                          <a:pt x="205338" y="204339"/>
                          <a:pt x="152421" y="129198"/>
                          <a:pt x="165121" y="139781"/>
                        </a:cubicBezTo>
                        <a:cubicBezTo>
                          <a:pt x="177821" y="150364"/>
                          <a:pt x="249788" y="241381"/>
                          <a:pt x="254021" y="244556"/>
                        </a:cubicBezTo>
                        <a:cubicBezTo>
                          <a:pt x="258254" y="247731"/>
                          <a:pt x="229679" y="197989"/>
                          <a:pt x="190521" y="158831"/>
                        </a:cubicBezTo>
                        <a:cubicBezTo>
                          <a:pt x="151363" y="119673"/>
                          <a:pt x="2138" y="-3623"/>
                          <a:pt x="21" y="8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0" name="フリーフォーム 19">
                    <a:extLst>
                      <a:ext uri="{FF2B5EF4-FFF2-40B4-BE49-F238E27FC236}">
                        <a16:creationId xmlns:a16="http://schemas.microsoft.com/office/drawing/2014/main" id="{0BF74893-4D81-1393-EFBC-77965A1F56BB}"/>
                      </a:ext>
                    </a:extLst>
                  </p:cNvPr>
                  <p:cNvSpPr/>
                  <p:nvPr/>
                </p:nvSpPr>
                <p:spPr>
                  <a:xfrm>
                    <a:off x="5454280" y="4168752"/>
                    <a:ext cx="78454" cy="167134"/>
                  </a:xfrm>
                  <a:custGeom>
                    <a:avLst/>
                    <a:gdLst>
                      <a:gd name="connsiteX0" fmla="*/ 32120 w 78454"/>
                      <a:gd name="connsiteY0" fmla="*/ 23 h 167134"/>
                      <a:gd name="connsiteX1" fmla="*/ 16245 w 78454"/>
                      <a:gd name="connsiteY1" fmla="*/ 104798 h 167134"/>
                      <a:gd name="connsiteX2" fmla="*/ 76570 w 78454"/>
                      <a:gd name="connsiteY2" fmla="*/ 165123 h 167134"/>
                      <a:gd name="connsiteX3" fmla="*/ 57520 w 78454"/>
                      <a:gd name="connsiteY3" fmla="*/ 149248 h 167134"/>
                      <a:gd name="connsiteX4" fmla="*/ 370 w 78454"/>
                      <a:gd name="connsiteY4" fmla="*/ 114323 h 167134"/>
                      <a:gd name="connsiteX5" fmla="*/ 32120 w 78454"/>
                      <a:gd name="connsiteY5" fmla="*/ 23 h 167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8454" h="167134">
                        <a:moveTo>
                          <a:pt x="32120" y="23"/>
                        </a:moveTo>
                        <a:cubicBezTo>
                          <a:pt x="34766" y="-1565"/>
                          <a:pt x="8837" y="77281"/>
                          <a:pt x="16245" y="104798"/>
                        </a:cubicBezTo>
                        <a:cubicBezTo>
                          <a:pt x="23653" y="132315"/>
                          <a:pt x="76570" y="165123"/>
                          <a:pt x="76570" y="165123"/>
                        </a:cubicBezTo>
                        <a:cubicBezTo>
                          <a:pt x="83449" y="172531"/>
                          <a:pt x="70220" y="157715"/>
                          <a:pt x="57520" y="149248"/>
                        </a:cubicBezTo>
                        <a:cubicBezTo>
                          <a:pt x="44820" y="140781"/>
                          <a:pt x="4603" y="134431"/>
                          <a:pt x="370" y="114323"/>
                        </a:cubicBezTo>
                        <a:cubicBezTo>
                          <a:pt x="-3863" y="94215"/>
                          <a:pt x="29474" y="1611"/>
                          <a:pt x="32120" y="23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1" name="フリーフォーム 20">
                    <a:extLst>
                      <a:ext uri="{FF2B5EF4-FFF2-40B4-BE49-F238E27FC236}">
                        <a16:creationId xmlns:a16="http://schemas.microsoft.com/office/drawing/2014/main" id="{218A2898-2E3F-AE94-CB4B-F4A37B66DAE2}"/>
                      </a:ext>
                    </a:extLst>
                  </p:cNvPr>
                  <p:cNvSpPr/>
                  <p:nvPr/>
                </p:nvSpPr>
                <p:spPr>
                  <a:xfrm>
                    <a:off x="5000497" y="3895556"/>
                    <a:ext cx="227182" cy="149767"/>
                  </a:xfrm>
                  <a:custGeom>
                    <a:avLst/>
                    <a:gdLst>
                      <a:gd name="connsiteX0" fmla="*/ 128 w 227182"/>
                      <a:gd name="connsiteY0" fmla="*/ 169 h 149767"/>
                      <a:gd name="connsiteX1" fmla="*/ 95378 w 227182"/>
                      <a:gd name="connsiteY1" fmla="*/ 73194 h 149767"/>
                      <a:gd name="connsiteX2" fmla="*/ 63628 w 227182"/>
                      <a:gd name="connsiteY2" fmla="*/ 79544 h 149767"/>
                      <a:gd name="connsiteX3" fmla="*/ 225553 w 227182"/>
                      <a:gd name="connsiteY3" fmla="*/ 149394 h 149767"/>
                      <a:gd name="connsiteX4" fmla="*/ 143003 w 227182"/>
                      <a:gd name="connsiteY4" fmla="*/ 104944 h 149767"/>
                      <a:gd name="connsiteX5" fmla="*/ 76328 w 227182"/>
                      <a:gd name="connsiteY5" fmla="*/ 54144 h 149767"/>
                      <a:gd name="connsiteX6" fmla="*/ 128 w 227182"/>
                      <a:gd name="connsiteY6" fmla="*/ 169 h 14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7182" h="149767">
                        <a:moveTo>
                          <a:pt x="128" y="169"/>
                        </a:moveTo>
                        <a:cubicBezTo>
                          <a:pt x="3303" y="3344"/>
                          <a:pt x="84795" y="59965"/>
                          <a:pt x="95378" y="73194"/>
                        </a:cubicBezTo>
                        <a:cubicBezTo>
                          <a:pt x="105961" y="86423"/>
                          <a:pt x="41932" y="66844"/>
                          <a:pt x="63628" y="79544"/>
                        </a:cubicBezTo>
                        <a:cubicBezTo>
                          <a:pt x="85324" y="92244"/>
                          <a:pt x="212324" y="145161"/>
                          <a:pt x="225553" y="149394"/>
                        </a:cubicBezTo>
                        <a:cubicBezTo>
                          <a:pt x="238782" y="153627"/>
                          <a:pt x="167874" y="120819"/>
                          <a:pt x="143003" y="104944"/>
                        </a:cubicBezTo>
                        <a:cubicBezTo>
                          <a:pt x="118132" y="89069"/>
                          <a:pt x="99082" y="68961"/>
                          <a:pt x="76328" y="54144"/>
                        </a:cubicBezTo>
                        <a:cubicBezTo>
                          <a:pt x="53574" y="39327"/>
                          <a:pt x="-3047" y="-3006"/>
                          <a:pt x="128" y="16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2" name="フリーフォーム 21">
                    <a:extLst>
                      <a:ext uri="{FF2B5EF4-FFF2-40B4-BE49-F238E27FC236}">
                        <a16:creationId xmlns:a16="http://schemas.microsoft.com/office/drawing/2014/main" id="{D073AC04-90C4-3E53-E525-A94B01C778BC}"/>
                      </a:ext>
                    </a:extLst>
                  </p:cNvPr>
                  <p:cNvSpPr/>
                  <p:nvPr/>
                </p:nvSpPr>
                <p:spPr>
                  <a:xfrm>
                    <a:off x="5034952" y="3781153"/>
                    <a:ext cx="278018" cy="249038"/>
                  </a:xfrm>
                  <a:custGeom>
                    <a:avLst/>
                    <a:gdLst>
                      <a:gd name="connsiteX0" fmla="*/ 598 w 278018"/>
                      <a:gd name="connsiteY0" fmla="*/ 22497 h 249038"/>
                      <a:gd name="connsiteX1" fmla="*/ 194273 w 278018"/>
                      <a:gd name="connsiteY1" fmla="*/ 165372 h 249038"/>
                      <a:gd name="connsiteX2" fmla="*/ 133948 w 278018"/>
                      <a:gd name="connsiteY2" fmla="*/ 162197 h 249038"/>
                      <a:gd name="connsiteX3" fmla="*/ 276823 w 278018"/>
                      <a:gd name="connsiteY3" fmla="*/ 247922 h 249038"/>
                      <a:gd name="connsiteX4" fmla="*/ 197448 w 278018"/>
                      <a:gd name="connsiteY4" fmla="*/ 206647 h 249038"/>
                      <a:gd name="connsiteX5" fmla="*/ 111723 w 278018"/>
                      <a:gd name="connsiteY5" fmla="*/ 143147 h 249038"/>
                      <a:gd name="connsiteX6" fmla="*/ 165698 w 278018"/>
                      <a:gd name="connsiteY6" fmla="*/ 155847 h 249038"/>
                      <a:gd name="connsiteX7" fmla="*/ 137123 w 278018"/>
                      <a:gd name="connsiteY7" fmla="*/ 108222 h 249038"/>
                      <a:gd name="connsiteX8" fmla="*/ 172048 w 278018"/>
                      <a:gd name="connsiteY8" fmla="*/ 272 h 249038"/>
                      <a:gd name="connsiteX9" fmla="*/ 133948 w 278018"/>
                      <a:gd name="connsiteY9" fmla="*/ 76472 h 249038"/>
                      <a:gd name="connsiteX10" fmla="*/ 598 w 278018"/>
                      <a:gd name="connsiteY10" fmla="*/ 22497 h 2490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78018" h="249038">
                        <a:moveTo>
                          <a:pt x="598" y="22497"/>
                        </a:moveTo>
                        <a:cubicBezTo>
                          <a:pt x="10652" y="37314"/>
                          <a:pt x="172048" y="142089"/>
                          <a:pt x="194273" y="165372"/>
                        </a:cubicBezTo>
                        <a:cubicBezTo>
                          <a:pt x="216498" y="188655"/>
                          <a:pt x="120190" y="148439"/>
                          <a:pt x="133948" y="162197"/>
                        </a:cubicBezTo>
                        <a:cubicBezTo>
                          <a:pt x="147706" y="175955"/>
                          <a:pt x="266240" y="240514"/>
                          <a:pt x="276823" y="247922"/>
                        </a:cubicBezTo>
                        <a:cubicBezTo>
                          <a:pt x="287406" y="255330"/>
                          <a:pt x="224965" y="224110"/>
                          <a:pt x="197448" y="206647"/>
                        </a:cubicBezTo>
                        <a:cubicBezTo>
                          <a:pt x="169931" y="189185"/>
                          <a:pt x="117015" y="151614"/>
                          <a:pt x="111723" y="143147"/>
                        </a:cubicBezTo>
                        <a:cubicBezTo>
                          <a:pt x="106431" y="134680"/>
                          <a:pt x="161465" y="161668"/>
                          <a:pt x="165698" y="155847"/>
                        </a:cubicBezTo>
                        <a:cubicBezTo>
                          <a:pt x="169931" y="150026"/>
                          <a:pt x="136065" y="134151"/>
                          <a:pt x="137123" y="108222"/>
                        </a:cubicBezTo>
                        <a:cubicBezTo>
                          <a:pt x="138181" y="82293"/>
                          <a:pt x="172577" y="5564"/>
                          <a:pt x="172048" y="272"/>
                        </a:cubicBezTo>
                        <a:cubicBezTo>
                          <a:pt x="171519" y="-5020"/>
                          <a:pt x="157761" y="68535"/>
                          <a:pt x="133948" y="76472"/>
                        </a:cubicBezTo>
                        <a:cubicBezTo>
                          <a:pt x="110136" y="84410"/>
                          <a:pt x="-9456" y="7680"/>
                          <a:pt x="598" y="2249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3" name="フリーフォーム 22">
                    <a:extLst>
                      <a:ext uri="{FF2B5EF4-FFF2-40B4-BE49-F238E27FC236}">
                        <a16:creationId xmlns:a16="http://schemas.microsoft.com/office/drawing/2014/main" id="{F7E5D235-15BD-9B7D-F70A-2687A84E0067}"/>
                      </a:ext>
                    </a:extLst>
                  </p:cNvPr>
                  <p:cNvSpPr/>
                  <p:nvPr/>
                </p:nvSpPr>
                <p:spPr>
                  <a:xfrm>
                    <a:off x="5140085" y="3729331"/>
                    <a:ext cx="275331" cy="190074"/>
                  </a:xfrm>
                  <a:custGeom>
                    <a:avLst/>
                    <a:gdLst>
                      <a:gd name="connsiteX0" fmla="*/ 38340 w 275331"/>
                      <a:gd name="connsiteY0" fmla="*/ 185444 h 190074"/>
                      <a:gd name="connsiteX1" fmla="*/ 98665 w 275331"/>
                      <a:gd name="connsiteY1" fmla="*/ 137819 h 190074"/>
                      <a:gd name="connsiteX2" fmla="*/ 273290 w 275331"/>
                      <a:gd name="connsiteY2" fmla="*/ 7644 h 190074"/>
                      <a:gd name="connsiteX3" fmla="*/ 193915 w 275331"/>
                      <a:gd name="connsiteY3" fmla="*/ 61619 h 190074"/>
                      <a:gd name="connsiteX4" fmla="*/ 190740 w 275331"/>
                      <a:gd name="connsiteY4" fmla="*/ 7644 h 190074"/>
                      <a:gd name="connsiteX5" fmla="*/ 240 w 275331"/>
                      <a:gd name="connsiteY5" fmla="*/ 109244 h 190074"/>
                      <a:gd name="connsiteX6" fmla="*/ 235190 w 275331"/>
                      <a:gd name="connsiteY6" fmla="*/ 4469 h 190074"/>
                      <a:gd name="connsiteX7" fmla="*/ 206615 w 275331"/>
                      <a:gd name="connsiteY7" fmla="*/ 33044 h 190074"/>
                      <a:gd name="connsiteX8" fmla="*/ 38340 w 275331"/>
                      <a:gd name="connsiteY8" fmla="*/ 185444 h 1900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75331" h="190074">
                        <a:moveTo>
                          <a:pt x="38340" y="185444"/>
                        </a:moveTo>
                        <a:cubicBezTo>
                          <a:pt x="20348" y="202906"/>
                          <a:pt x="59507" y="167452"/>
                          <a:pt x="98665" y="137819"/>
                        </a:cubicBezTo>
                        <a:cubicBezTo>
                          <a:pt x="137823" y="108186"/>
                          <a:pt x="257415" y="20344"/>
                          <a:pt x="273290" y="7644"/>
                        </a:cubicBezTo>
                        <a:cubicBezTo>
                          <a:pt x="289165" y="-5056"/>
                          <a:pt x="207673" y="61619"/>
                          <a:pt x="193915" y="61619"/>
                        </a:cubicBezTo>
                        <a:cubicBezTo>
                          <a:pt x="180157" y="61619"/>
                          <a:pt x="223019" y="-293"/>
                          <a:pt x="190740" y="7644"/>
                        </a:cubicBezTo>
                        <a:cubicBezTo>
                          <a:pt x="158461" y="15581"/>
                          <a:pt x="-7168" y="109773"/>
                          <a:pt x="240" y="109244"/>
                        </a:cubicBezTo>
                        <a:cubicBezTo>
                          <a:pt x="7648" y="108715"/>
                          <a:pt x="200794" y="17169"/>
                          <a:pt x="235190" y="4469"/>
                        </a:cubicBezTo>
                        <a:cubicBezTo>
                          <a:pt x="269586" y="-8231"/>
                          <a:pt x="234661" y="7644"/>
                          <a:pt x="206615" y="33044"/>
                        </a:cubicBezTo>
                        <a:lnTo>
                          <a:pt x="38340" y="185444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4" name="フリーフォーム 23">
                    <a:extLst>
                      <a:ext uri="{FF2B5EF4-FFF2-40B4-BE49-F238E27FC236}">
                        <a16:creationId xmlns:a16="http://schemas.microsoft.com/office/drawing/2014/main" id="{4B27294C-F586-FD2E-07AB-599A39FC74B7}"/>
                      </a:ext>
                    </a:extLst>
                  </p:cNvPr>
                  <p:cNvSpPr/>
                  <p:nvPr/>
                </p:nvSpPr>
                <p:spPr>
                  <a:xfrm>
                    <a:off x="5247479" y="3698751"/>
                    <a:ext cx="721606" cy="188116"/>
                  </a:xfrm>
                  <a:custGeom>
                    <a:avLst/>
                    <a:gdLst>
                      <a:gd name="connsiteX0" fmla="*/ 796 w 721606"/>
                      <a:gd name="connsiteY0" fmla="*/ 187449 h 188116"/>
                      <a:gd name="connsiteX1" fmla="*/ 162721 w 721606"/>
                      <a:gd name="connsiteY1" fmla="*/ 101724 h 188116"/>
                      <a:gd name="connsiteX2" fmla="*/ 289721 w 721606"/>
                      <a:gd name="connsiteY2" fmla="*/ 76324 h 188116"/>
                      <a:gd name="connsiteX3" fmla="*/ 191296 w 721606"/>
                      <a:gd name="connsiteY3" fmla="*/ 41399 h 188116"/>
                      <a:gd name="connsiteX4" fmla="*/ 438946 w 721606"/>
                      <a:gd name="connsiteY4" fmla="*/ 44574 h 188116"/>
                      <a:gd name="connsiteX5" fmla="*/ 365921 w 721606"/>
                      <a:gd name="connsiteY5" fmla="*/ 124 h 188116"/>
                      <a:gd name="connsiteX6" fmla="*/ 718346 w 721606"/>
                      <a:gd name="connsiteY6" fmla="*/ 60449 h 188116"/>
                      <a:gd name="connsiteX7" fmla="*/ 531021 w 721606"/>
                      <a:gd name="connsiteY7" fmla="*/ 28699 h 188116"/>
                      <a:gd name="connsiteX8" fmla="*/ 353221 w 721606"/>
                      <a:gd name="connsiteY8" fmla="*/ 12824 h 188116"/>
                      <a:gd name="connsiteX9" fmla="*/ 429421 w 721606"/>
                      <a:gd name="connsiteY9" fmla="*/ 50924 h 188116"/>
                      <a:gd name="connsiteX10" fmla="*/ 203996 w 721606"/>
                      <a:gd name="connsiteY10" fmla="*/ 47749 h 188116"/>
                      <a:gd name="connsiteX11" fmla="*/ 127796 w 721606"/>
                      <a:gd name="connsiteY11" fmla="*/ 47749 h 188116"/>
                      <a:gd name="connsiteX12" fmla="*/ 213521 w 721606"/>
                      <a:gd name="connsiteY12" fmla="*/ 66799 h 188116"/>
                      <a:gd name="connsiteX13" fmla="*/ 245271 w 721606"/>
                      <a:gd name="connsiteY13" fmla="*/ 82674 h 188116"/>
                      <a:gd name="connsiteX14" fmla="*/ 105571 w 721606"/>
                      <a:gd name="connsiteY14" fmla="*/ 139824 h 188116"/>
                      <a:gd name="connsiteX15" fmla="*/ 796 w 721606"/>
                      <a:gd name="connsiteY15" fmla="*/ 187449 h 1881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721606" h="188116">
                        <a:moveTo>
                          <a:pt x="796" y="187449"/>
                        </a:moveTo>
                        <a:cubicBezTo>
                          <a:pt x="10321" y="181099"/>
                          <a:pt x="114567" y="120245"/>
                          <a:pt x="162721" y="101724"/>
                        </a:cubicBezTo>
                        <a:cubicBezTo>
                          <a:pt x="210875" y="83203"/>
                          <a:pt x="284959" y="86378"/>
                          <a:pt x="289721" y="76324"/>
                        </a:cubicBezTo>
                        <a:cubicBezTo>
                          <a:pt x="294484" y="66270"/>
                          <a:pt x="166425" y="46691"/>
                          <a:pt x="191296" y="41399"/>
                        </a:cubicBezTo>
                        <a:cubicBezTo>
                          <a:pt x="216167" y="36107"/>
                          <a:pt x="409842" y="51453"/>
                          <a:pt x="438946" y="44574"/>
                        </a:cubicBezTo>
                        <a:cubicBezTo>
                          <a:pt x="468050" y="37695"/>
                          <a:pt x="319354" y="-2522"/>
                          <a:pt x="365921" y="124"/>
                        </a:cubicBezTo>
                        <a:cubicBezTo>
                          <a:pt x="412488" y="2770"/>
                          <a:pt x="718346" y="60449"/>
                          <a:pt x="718346" y="60449"/>
                        </a:cubicBezTo>
                        <a:cubicBezTo>
                          <a:pt x="745863" y="65211"/>
                          <a:pt x="591875" y="36637"/>
                          <a:pt x="531021" y="28699"/>
                        </a:cubicBezTo>
                        <a:cubicBezTo>
                          <a:pt x="470167" y="20761"/>
                          <a:pt x="370154" y="9120"/>
                          <a:pt x="353221" y="12824"/>
                        </a:cubicBezTo>
                        <a:cubicBezTo>
                          <a:pt x="336288" y="16528"/>
                          <a:pt x="454292" y="45103"/>
                          <a:pt x="429421" y="50924"/>
                        </a:cubicBezTo>
                        <a:cubicBezTo>
                          <a:pt x="404550" y="56745"/>
                          <a:pt x="254267" y="48278"/>
                          <a:pt x="203996" y="47749"/>
                        </a:cubicBezTo>
                        <a:cubicBezTo>
                          <a:pt x="153725" y="47220"/>
                          <a:pt x="126209" y="44574"/>
                          <a:pt x="127796" y="47749"/>
                        </a:cubicBezTo>
                        <a:cubicBezTo>
                          <a:pt x="129383" y="50924"/>
                          <a:pt x="193942" y="60978"/>
                          <a:pt x="213521" y="66799"/>
                        </a:cubicBezTo>
                        <a:cubicBezTo>
                          <a:pt x="233100" y="72620"/>
                          <a:pt x="263263" y="70503"/>
                          <a:pt x="245271" y="82674"/>
                        </a:cubicBezTo>
                        <a:cubicBezTo>
                          <a:pt x="227279" y="94845"/>
                          <a:pt x="141554" y="126595"/>
                          <a:pt x="105571" y="139824"/>
                        </a:cubicBezTo>
                        <a:cubicBezTo>
                          <a:pt x="69588" y="153053"/>
                          <a:pt x="-8729" y="193799"/>
                          <a:pt x="796" y="18744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5" name="フリーフォーム 24">
                    <a:extLst>
                      <a:ext uri="{FF2B5EF4-FFF2-40B4-BE49-F238E27FC236}">
                        <a16:creationId xmlns:a16="http://schemas.microsoft.com/office/drawing/2014/main" id="{3D576C3C-8C18-99E6-CAEF-0E96EF7C3ADA}"/>
                      </a:ext>
                    </a:extLst>
                  </p:cNvPr>
                  <p:cNvSpPr/>
                  <p:nvPr/>
                </p:nvSpPr>
                <p:spPr>
                  <a:xfrm>
                    <a:off x="5257762" y="3837825"/>
                    <a:ext cx="556290" cy="131102"/>
                  </a:xfrm>
                  <a:custGeom>
                    <a:avLst/>
                    <a:gdLst>
                      <a:gd name="connsiteX0" fmla="*/ 38 w 556290"/>
                      <a:gd name="connsiteY0" fmla="*/ 121400 h 131102"/>
                      <a:gd name="connsiteX1" fmla="*/ 308013 w 556290"/>
                      <a:gd name="connsiteY1" fmla="*/ 13450 h 131102"/>
                      <a:gd name="connsiteX2" fmla="*/ 193713 w 556290"/>
                      <a:gd name="connsiteY2" fmla="*/ 86475 h 131102"/>
                      <a:gd name="connsiteX3" fmla="*/ 165138 w 556290"/>
                      <a:gd name="connsiteY3" fmla="*/ 130925 h 131102"/>
                      <a:gd name="connsiteX4" fmla="*/ 247688 w 556290"/>
                      <a:gd name="connsiteY4" fmla="*/ 70600 h 131102"/>
                      <a:gd name="connsiteX5" fmla="*/ 555663 w 556290"/>
                      <a:gd name="connsiteY5" fmla="*/ 10275 h 131102"/>
                      <a:gd name="connsiteX6" fmla="*/ 330238 w 556290"/>
                      <a:gd name="connsiteY6" fmla="*/ 42025 h 131102"/>
                      <a:gd name="connsiteX7" fmla="*/ 422313 w 556290"/>
                      <a:gd name="connsiteY7" fmla="*/ 750 h 131102"/>
                      <a:gd name="connsiteX8" fmla="*/ 219113 w 556290"/>
                      <a:gd name="connsiteY8" fmla="*/ 16625 h 131102"/>
                      <a:gd name="connsiteX9" fmla="*/ 187363 w 556290"/>
                      <a:gd name="connsiteY9" fmla="*/ 32500 h 131102"/>
                      <a:gd name="connsiteX10" fmla="*/ 285788 w 556290"/>
                      <a:gd name="connsiteY10" fmla="*/ 16625 h 131102"/>
                      <a:gd name="connsiteX11" fmla="*/ 38 w 556290"/>
                      <a:gd name="connsiteY11" fmla="*/ 121400 h 1311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56290" h="131102">
                        <a:moveTo>
                          <a:pt x="38" y="121400"/>
                        </a:moveTo>
                        <a:cubicBezTo>
                          <a:pt x="3742" y="120871"/>
                          <a:pt x="275734" y="19271"/>
                          <a:pt x="308013" y="13450"/>
                        </a:cubicBezTo>
                        <a:cubicBezTo>
                          <a:pt x="340292" y="7629"/>
                          <a:pt x="217525" y="66896"/>
                          <a:pt x="193713" y="86475"/>
                        </a:cubicBezTo>
                        <a:cubicBezTo>
                          <a:pt x="169901" y="106054"/>
                          <a:pt x="156142" y="133571"/>
                          <a:pt x="165138" y="130925"/>
                        </a:cubicBezTo>
                        <a:cubicBezTo>
                          <a:pt x="174134" y="128279"/>
                          <a:pt x="182601" y="90708"/>
                          <a:pt x="247688" y="70600"/>
                        </a:cubicBezTo>
                        <a:cubicBezTo>
                          <a:pt x="312775" y="50492"/>
                          <a:pt x="541905" y="15037"/>
                          <a:pt x="555663" y="10275"/>
                        </a:cubicBezTo>
                        <a:cubicBezTo>
                          <a:pt x="569421" y="5513"/>
                          <a:pt x="352463" y="43612"/>
                          <a:pt x="330238" y="42025"/>
                        </a:cubicBezTo>
                        <a:cubicBezTo>
                          <a:pt x="308013" y="40438"/>
                          <a:pt x="440834" y="4983"/>
                          <a:pt x="422313" y="750"/>
                        </a:cubicBezTo>
                        <a:cubicBezTo>
                          <a:pt x="403792" y="-3483"/>
                          <a:pt x="258271" y="11333"/>
                          <a:pt x="219113" y="16625"/>
                        </a:cubicBezTo>
                        <a:cubicBezTo>
                          <a:pt x="179955" y="21917"/>
                          <a:pt x="176251" y="32500"/>
                          <a:pt x="187363" y="32500"/>
                        </a:cubicBezTo>
                        <a:cubicBezTo>
                          <a:pt x="198475" y="32500"/>
                          <a:pt x="310659" y="1279"/>
                          <a:pt x="285788" y="16625"/>
                        </a:cubicBezTo>
                        <a:cubicBezTo>
                          <a:pt x="260917" y="31971"/>
                          <a:pt x="-3666" y="121929"/>
                          <a:pt x="38" y="12140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6" name="フリーフォーム 25">
                    <a:extLst>
                      <a:ext uri="{FF2B5EF4-FFF2-40B4-BE49-F238E27FC236}">
                        <a16:creationId xmlns:a16="http://schemas.microsoft.com/office/drawing/2014/main" id="{F0AE1702-8502-1E17-4A17-20B2BEA8FA3B}"/>
                      </a:ext>
                    </a:extLst>
                  </p:cNvPr>
                  <p:cNvSpPr/>
                  <p:nvPr/>
                </p:nvSpPr>
                <p:spPr>
                  <a:xfrm>
                    <a:off x="5612864" y="3814674"/>
                    <a:ext cx="690213" cy="227429"/>
                  </a:xfrm>
                  <a:custGeom>
                    <a:avLst/>
                    <a:gdLst>
                      <a:gd name="connsiteX0" fmla="*/ 536 w 690213"/>
                      <a:gd name="connsiteY0" fmla="*/ 100101 h 227429"/>
                      <a:gd name="connsiteX1" fmla="*/ 302161 w 690213"/>
                      <a:gd name="connsiteY1" fmla="*/ 52476 h 227429"/>
                      <a:gd name="connsiteX2" fmla="*/ 362486 w 690213"/>
                      <a:gd name="connsiteY2" fmla="*/ 52476 h 227429"/>
                      <a:gd name="connsiteX3" fmla="*/ 187861 w 690213"/>
                      <a:gd name="connsiteY3" fmla="*/ 87401 h 227429"/>
                      <a:gd name="connsiteX4" fmla="*/ 454561 w 690213"/>
                      <a:gd name="connsiteY4" fmla="*/ 74701 h 227429"/>
                      <a:gd name="connsiteX5" fmla="*/ 359311 w 690213"/>
                      <a:gd name="connsiteY5" fmla="*/ 90576 h 227429"/>
                      <a:gd name="connsiteX6" fmla="*/ 511711 w 690213"/>
                      <a:gd name="connsiteY6" fmla="*/ 125501 h 227429"/>
                      <a:gd name="connsiteX7" fmla="*/ 489486 w 690213"/>
                      <a:gd name="connsiteY7" fmla="*/ 87401 h 227429"/>
                      <a:gd name="connsiteX8" fmla="*/ 689511 w 690213"/>
                      <a:gd name="connsiteY8" fmla="*/ 227101 h 227429"/>
                      <a:gd name="connsiteX9" fmla="*/ 546636 w 690213"/>
                      <a:gd name="connsiteY9" fmla="*/ 122326 h 227429"/>
                      <a:gd name="connsiteX10" fmla="*/ 311686 w 690213"/>
                      <a:gd name="connsiteY10" fmla="*/ 1676 h 227429"/>
                      <a:gd name="connsiteX11" fmla="*/ 384711 w 690213"/>
                      <a:gd name="connsiteY11" fmla="*/ 55651 h 227429"/>
                      <a:gd name="connsiteX12" fmla="*/ 536 w 690213"/>
                      <a:gd name="connsiteY12" fmla="*/ 100101 h 2274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690213" h="227429">
                        <a:moveTo>
                          <a:pt x="536" y="100101"/>
                        </a:moveTo>
                        <a:cubicBezTo>
                          <a:pt x="-13222" y="99572"/>
                          <a:pt x="241836" y="60413"/>
                          <a:pt x="302161" y="52476"/>
                        </a:cubicBezTo>
                        <a:cubicBezTo>
                          <a:pt x="362486" y="44539"/>
                          <a:pt x="381536" y="46655"/>
                          <a:pt x="362486" y="52476"/>
                        </a:cubicBezTo>
                        <a:cubicBezTo>
                          <a:pt x="343436" y="58297"/>
                          <a:pt x="172515" y="83697"/>
                          <a:pt x="187861" y="87401"/>
                        </a:cubicBezTo>
                        <a:cubicBezTo>
                          <a:pt x="203207" y="91105"/>
                          <a:pt x="425986" y="74172"/>
                          <a:pt x="454561" y="74701"/>
                        </a:cubicBezTo>
                        <a:cubicBezTo>
                          <a:pt x="483136" y="75230"/>
                          <a:pt x="349786" y="82109"/>
                          <a:pt x="359311" y="90576"/>
                        </a:cubicBezTo>
                        <a:cubicBezTo>
                          <a:pt x="368836" y="99043"/>
                          <a:pt x="490015" y="126030"/>
                          <a:pt x="511711" y="125501"/>
                        </a:cubicBezTo>
                        <a:cubicBezTo>
                          <a:pt x="533407" y="124972"/>
                          <a:pt x="459853" y="70468"/>
                          <a:pt x="489486" y="87401"/>
                        </a:cubicBezTo>
                        <a:cubicBezTo>
                          <a:pt x="519119" y="104334"/>
                          <a:pt x="679986" y="221280"/>
                          <a:pt x="689511" y="227101"/>
                        </a:cubicBezTo>
                        <a:cubicBezTo>
                          <a:pt x="699036" y="232922"/>
                          <a:pt x="609607" y="159897"/>
                          <a:pt x="546636" y="122326"/>
                        </a:cubicBezTo>
                        <a:cubicBezTo>
                          <a:pt x="483665" y="84755"/>
                          <a:pt x="338673" y="12788"/>
                          <a:pt x="311686" y="1676"/>
                        </a:cubicBezTo>
                        <a:cubicBezTo>
                          <a:pt x="284699" y="-9436"/>
                          <a:pt x="435511" y="37659"/>
                          <a:pt x="384711" y="55651"/>
                        </a:cubicBezTo>
                        <a:cubicBezTo>
                          <a:pt x="333911" y="73643"/>
                          <a:pt x="14294" y="100630"/>
                          <a:pt x="536" y="10010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7" name="フリーフォーム 26">
                    <a:extLst>
                      <a:ext uri="{FF2B5EF4-FFF2-40B4-BE49-F238E27FC236}">
                        <a16:creationId xmlns:a16="http://schemas.microsoft.com/office/drawing/2014/main" id="{17FD03D9-28BF-4F96-5AC6-3AECFB8C01A9}"/>
                      </a:ext>
                    </a:extLst>
                  </p:cNvPr>
                  <p:cNvSpPr/>
                  <p:nvPr/>
                </p:nvSpPr>
                <p:spPr>
                  <a:xfrm>
                    <a:off x="5714879" y="3682822"/>
                    <a:ext cx="566745" cy="324378"/>
                  </a:xfrm>
                  <a:custGeom>
                    <a:avLst/>
                    <a:gdLst>
                      <a:gd name="connsiteX0" fmla="*/ 142996 w 566745"/>
                      <a:gd name="connsiteY0" fmla="*/ 178 h 324378"/>
                      <a:gd name="connsiteX1" fmla="*/ 396996 w 566745"/>
                      <a:gd name="connsiteY1" fmla="*/ 184328 h 324378"/>
                      <a:gd name="connsiteX2" fmla="*/ 317621 w 566745"/>
                      <a:gd name="connsiteY2" fmla="*/ 158928 h 324378"/>
                      <a:gd name="connsiteX3" fmla="*/ 565271 w 566745"/>
                      <a:gd name="connsiteY3" fmla="*/ 324028 h 324378"/>
                      <a:gd name="connsiteX4" fmla="*/ 400171 w 566745"/>
                      <a:gd name="connsiteY4" fmla="*/ 200203 h 324378"/>
                      <a:gd name="connsiteX5" fmla="*/ 121 w 566745"/>
                      <a:gd name="connsiteY5" fmla="*/ 117653 h 324378"/>
                      <a:gd name="connsiteX6" fmla="*/ 355721 w 566745"/>
                      <a:gd name="connsiteY6" fmla="*/ 149403 h 324378"/>
                      <a:gd name="connsiteX7" fmla="*/ 142996 w 566745"/>
                      <a:gd name="connsiteY7" fmla="*/ 178 h 3243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66745" h="324378">
                        <a:moveTo>
                          <a:pt x="142996" y="178"/>
                        </a:moveTo>
                        <a:cubicBezTo>
                          <a:pt x="149875" y="5999"/>
                          <a:pt x="367892" y="157870"/>
                          <a:pt x="396996" y="184328"/>
                        </a:cubicBezTo>
                        <a:cubicBezTo>
                          <a:pt x="426100" y="210786"/>
                          <a:pt x="289575" y="135645"/>
                          <a:pt x="317621" y="158928"/>
                        </a:cubicBezTo>
                        <a:cubicBezTo>
                          <a:pt x="345667" y="182211"/>
                          <a:pt x="551513" y="317149"/>
                          <a:pt x="565271" y="324028"/>
                        </a:cubicBezTo>
                        <a:cubicBezTo>
                          <a:pt x="579029" y="330907"/>
                          <a:pt x="494363" y="234599"/>
                          <a:pt x="400171" y="200203"/>
                        </a:cubicBezTo>
                        <a:cubicBezTo>
                          <a:pt x="305979" y="165807"/>
                          <a:pt x="7529" y="126120"/>
                          <a:pt x="121" y="117653"/>
                        </a:cubicBezTo>
                        <a:cubicBezTo>
                          <a:pt x="-7287" y="109186"/>
                          <a:pt x="326088" y="166336"/>
                          <a:pt x="355721" y="149403"/>
                        </a:cubicBezTo>
                        <a:cubicBezTo>
                          <a:pt x="385354" y="132470"/>
                          <a:pt x="136117" y="-5643"/>
                          <a:pt x="142996" y="17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8" name="フリーフォーム 27">
                    <a:extLst>
                      <a:ext uri="{FF2B5EF4-FFF2-40B4-BE49-F238E27FC236}">
                        <a16:creationId xmlns:a16="http://schemas.microsoft.com/office/drawing/2014/main" id="{B8A8DA88-2D59-02B8-F69F-9627FEE2B8BD}"/>
                      </a:ext>
                    </a:extLst>
                  </p:cNvPr>
                  <p:cNvSpPr/>
                  <p:nvPr/>
                </p:nvSpPr>
                <p:spPr>
                  <a:xfrm>
                    <a:off x="5196303" y="3828080"/>
                    <a:ext cx="250545" cy="189623"/>
                  </a:xfrm>
                  <a:custGeom>
                    <a:avLst/>
                    <a:gdLst>
                      <a:gd name="connsiteX0" fmla="*/ 169447 w 250545"/>
                      <a:gd name="connsiteY0" fmla="*/ 188295 h 189623"/>
                      <a:gd name="connsiteX1" fmla="*/ 121822 w 250545"/>
                      <a:gd name="connsiteY1" fmla="*/ 70820 h 189623"/>
                      <a:gd name="connsiteX2" fmla="*/ 248822 w 250545"/>
                      <a:gd name="connsiteY2" fmla="*/ 970 h 189623"/>
                      <a:gd name="connsiteX3" fmla="*/ 182147 w 250545"/>
                      <a:gd name="connsiteY3" fmla="*/ 32720 h 189623"/>
                      <a:gd name="connsiteX4" fmla="*/ 1172 w 250545"/>
                      <a:gd name="connsiteY4" fmla="*/ 70820 h 189623"/>
                      <a:gd name="connsiteX5" fmla="*/ 105947 w 250545"/>
                      <a:gd name="connsiteY5" fmla="*/ 70820 h 189623"/>
                      <a:gd name="connsiteX6" fmla="*/ 140872 w 250545"/>
                      <a:gd name="connsiteY6" fmla="*/ 131145 h 189623"/>
                      <a:gd name="connsiteX7" fmla="*/ 169447 w 250545"/>
                      <a:gd name="connsiteY7" fmla="*/ 188295 h 1896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50545" h="189623">
                        <a:moveTo>
                          <a:pt x="169447" y="188295"/>
                        </a:moveTo>
                        <a:cubicBezTo>
                          <a:pt x="166272" y="178241"/>
                          <a:pt x="108593" y="102041"/>
                          <a:pt x="121822" y="70820"/>
                        </a:cubicBezTo>
                        <a:cubicBezTo>
                          <a:pt x="135051" y="39599"/>
                          <a:pt x="238768" y="7320"/>
                          <a:pt x="248822" y="970"/>
                        </a:cubicBezTo>
                        <a:cubicBezTo>
                          <a:pt x="258876" y="-5380"/>
                          <a:pt x="223422" y="21078"/>
                          <a:pt x="182147" y="32720"/>
                        </a:cubicBezTo>
                        <a:cubicBezTo>
                          <a:pt x="140872" y="44362"/>
                          <a:pt x="13872" y="64470"/>
                          <a:pt x="1172" y="70820"/>
                        </a:cubicBezTo>
                        <a:cubicBezTo>
                          <a:pt x="-11528" y="77170"/>
                          <a:pt x="82664" y="60766"/>
                          <a:pt x="105947" y="70820"/>
                        </a:cubicBezTo>
                        <a:cubicBezTo>
                          <a:pt x="129230" y="80874"/>
                          <a:pt x="129230" y="113683"/>
                          <a:pt x="140872" y="131145"/>
                        </a:cubicBezTo>
                        <a:cubicBezTo>
                          <a:pt x="152514" y="148607"/>
                          <a:pt x="172622" y="198349"/>
                          <a:pt x="169447" y="18829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9" name="フリーフォーム 28">
                    <a:extLst>
                      <a:ext uri="{FF2B5EF4-FFF2-40B4-BE49-F238E27FC236}">
                        <a16:creationId xmlns:a16="http://schemas.microsoft.com/office/drawing/2014/main" id="{58535CA0-C381-86B4-C237-3DEA71D2FA0E}"/>
                      </a:ext>
                    </a:extLst>
                  </p:cNvPr>
                  <p:cNvSpPr/>
                  <p:nvPr/>
                </p:nvSpPr>
                <p:spPr>
                  <a:xfrm>
                    <a:off x="3863745" y="4336450"/>
                    <a:ext cx="390506" cy="223464"/>
                  </a:xfrm>
                  <a:custGeom>
                    <a:avLst/>
                    <a:gdLst>
                      <a:gd name="connsiteX0" fmla="*/ 387580 w 390506"/>
                      <a:gd name="connsiteY0" fmla="*/ 79975 h 223464"/>
                      <a:gd name="connsiteX1" fmla="*/ 203430 w 390506"/>
                      <a:gd name="connsiteY1" fmla="*/ 83150 h 223464"/>
                      <a:gd name="connsiteX2" fmla="*/ 260580 w 390506"/>
                      <a:gd name="connsiteY2" fmla="*/ 89500 h 223464"/>
                      <a:gd name="connsiteX3" fmla="*/ 130405 w 390506"/>
                      <a:gd name="connsiteY3" fmla="*/ 102200 h 223464"/>
                      <a:gd name="connsiteX4" fmla="*/ 130405 w 390506"/>
                      <a:gd name="connsiteY4" fmla="*/ 137125 h 223464"/>
                      <a:gd name="connsiteX5" fmla="*/ 130405 w 390506"/>
                      <a:gd name="connsiteY5" fmla="*/ 92675 h 223464"/>
                      <a:gd name="connsiteX6" fmla="*/ 82780 w 390506"/>
                      <a:gd name="connsiteY6" fmla="*/ 143475 h 223464"/>
                      <a:gd name="connsiteX7" fmla="*/ 89130 w 390506"/>
                      <a:gd name="connsiteY7" fmla="*/ 99025 h 223464"/>
                      <a:gd name="connsiteX8" fmla="*/ 230 w 390506"/>
                      <a:gd name="connsiteY8" fmla="*/ 222850 h 223464"/>
                      <a:gd name="connsiteX9" fmla="*/ 66905 w 390506"/>
                      <a:gd name="connsiteY9" fmla="*/ 140300 h 223464"/>
                      <a:gd name="connsiteX10" fmla="*/ 171680 w 390506"/>
                      <a:gd name="connsiteY10" fmla="*/ 600 h 223464"/>
                      <a:gd name="connsiteX11" fmla="*/ 124055 w 390506"/>
                      <a:gd name="connsiteY11" fmla="*/ 89500 h 223464"/>
                      <a:gd name="connsiteX12" fmla="*/ 190730 w 390506"/>
                      <a:gd name="connsiteY12" fmla="*/ 83150 h 223464"/>
                      <a:gd name="connsiteX13" fmla="*/ 158980 w 390506"/>
                      <a:gd name="connsiteY13" fmla="*/ 64100 h 223464"/>
                      <a:gd name="connsiteX14" fmla="*/ 241530 w 390506"/>
                      <a:gd name="connsiteY14" fmla="*/ 54575 h 223464"/>
                      <a:gd name="connsiteX15" fmla="*/ 228830 w 390506"/>
                      <a:gd name="connsiteY15" fmla="*/ 41875 h 223464"/>
                      <a:gd name="connsiteX16" fmla="*/ 311380 w 390506"/>
                      <a:gd name="connsiteY16" fmla="*/ 70450 h 223464"/>
                      <a:gd name="connsiteX17" fmla="*/ 387580 w 390506"/>
                      <a:gd name="connsiteY17" fmla="*/ 79975 h 2234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90506" h="223464">
                        <a:moveTo>
                          <a:pt x="387580" y="79975"/>
                        </a:moveTo>
                        <a:cubicBezTo>
                          <a:pt x="369588" y="82092"/>
                          <a:pt x="224597" y="81563"/>
                          <a:pt x="203430" y="83150"/>
                        </a:cubicBezTo>
                        <a:cubicBezTo>
                          <a:pt x="182263" y="84737"/>
                          <a:pt x="272751" y="86325"/>
                          <a:pt x="260580" y="89500"/>
                        </a:cubicBezTo>
                        <a:cubicBezTo>
                          <a:pt x="248409" y="92675"/>
                          <a:pt x="152101" y="94263"/>
                          <a:pt x="130405" y="102200"/>
                        </a:cubicBezTo>
                        <a:cubicBezTo>
                          <a:pt x="108709" y="110137"/>
                          <a:pt x="130405" y="137125"/>
                          <a:pt x="130405" y="137125"/>
                        </a:cubicBezTo>
                        <a:cubicBezTo>
                          <a:pt x="130405" y="135538"/>
                          <a:pt x="138342" y="91617"/>
                          <a:pt x="130405" y="92675"/>
                        </a:cubicBezTo>
                        <a:cubicBezTo>
                          <a:pt x="122468" y="93733"/>
                          <a:pt x="89659" y="142417"/>
                          <a:pt x="82780" y="143475"/>
                        </a:cubicBezTo>
                        <a:cubicBezTo>
                          <a:pt x="75901" y="144533"/>
                          <a:pt x="102888" y="85796"/>
                          <a:pt x="89130" y="99025"/>
                        </a:cubicBezTo>
                        <a:cubicBezTo>
                          <a:pt x="75372" y="112254"/>
                          <a:pt x="3934" y="215971"/>
                          <a:pt x="230" y="222850"/>
                        </a:cubicBezTo>
                        <a:cubicBezTo>
                          <a:pt x="-3474" y="229729"/>
                          <a:pt x="38330" y="177342"/>
                          <a:pt x="66905" y="140300"/>
                        </a:cubicBezTo>
                        <a:cubicBezTo>
                          <a:pt x="95480" y="103258"/>
                          <a:pt x="162155" y="9067"/>
                          <a:pt x="171680" y="600"/>
                        </a:cubicBezTo>
                        <a:cubicBezTo>
                          <a:pt x="181205" y="-7867"/>
                          <a:pt x="120880" y="75742"/>
                          <a:pt x="124055" y="89500"/>
                        </a:cubicBezTo>
                        <a:cubicBezTo>
                          <a:pt x="127230" y="103258"/>
                          <a:pt x="184909" y="87383"/>
                          <a:pt x="190730" y="83150"/>
                        </a:cubicBezTo>
                        <a:cubicBezTo>
                          <a:pt x="196551" y="78917"/>
                          <a:pt x="150513" y="68863"/>
                          <a:pt x="158980" y="64100"/>
                        </a:cubicBezTo>
                        <a:cubicBezTo>
                          <a:pt x="167447" y="59337"/>
                          <a:pt x="229888" y="58279"/>
                          <a:pt x="241530" y="54575"/>
                        </a:cubicBezTo>
                        <a:cubicBezTo>
                          <a:pt x="253172" y="50871"/>
                          <a:pt x="217188" y="39229"/>
                          <a:pt x="228830" y="41875"/>
                        </a:cubicBezTo>
                        <a:cubicBezTo>
                          <a:pt x="240472" y="44521"/>
                          <a:pt x="287038" y="64629"/>
                          <a:pt x="311380" y="70450"/>
                        </a:cubicBezTo>
                        <a:cubicBezTo>
                          <a:pt x="335722" y="76271"/>
                          <a:pt x="405572" y="77858"/>
                          <a:pt x="387580" y="7997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0" name="フリーフォーム 29">
                    <a:extLst>
                      <a:ext uri="{FF2B5EF4-FFF2-40B4-BE49-F238E27FC236}">
                        <a16:creationId xmlns:a16="http://schemas.microsoft.com/office/drawing/2014/main" id="{1CBE510F-C7E4-3C96-C33E-E9E6F009BEF0}"/>
                      </a:ext>
                    </a:extLst>
                  </p:cNvPr>
                  <p:cNvSpPr/>
                  <p:nvPr/>
                </p:nvSpPr>
                <p:spPr>
                  <a:xfrm>
                    <a:off x="3914353" y="4187761"/>
                    <a:ext cx="542406" cy="240164"/>
                  </a:xfrm>
                  <a:custGeom>
                    <a:avLst/>
                    <a:gdLst>
                      <a:gd name="connsiteX0" fmla="*/ 98847 w 542406"/>
                      <a:gd name="connsiteY0" fmla="*/ 171514 h 240164"/>
                      <a:gd name="connsiteX1" fmla="*/ 260772 w 542406"/>
                      <a:gd name="connsiteY1" fmla="*/ 50864 h 240164"/>
                      <a:gd name="connsiteX2" fmla="*/ 371897 w 542406"/>
                      <a:gd name="connsiteY2" fmla="*/ 34989 h 240164"/>
                      <a:gd name="connsiteX3" fmla="*/ 368722 w 542406"/>
                      <a:gd name="connsiteY3" fmla="*/ 9589 h 240164"/>
                      <a:gd name="connsiteX4" fmla="*/ 502072 w 542406"/>
                      <a:gd name="connsiteY4" fmla="*/ 60389 h 240164"/>
                      <a:gd name="connsiteX5" fmla="*/ 536997 w 542406"/>
                      <a:gd name="connsiteY5" fmla="*/ 120714 h 240164"/>
                      <a:gd name="connsiteX6" fmla="*/ 536997 w 542406"/>
                      <a:gd name="connsiteY6" fmla="*/ 184214 h 240164"/>
                      <a:gd name="connsiteX7" fmla="*/ 536997 w 542406"/>
                      <a:gd name="connsiteY7" fmla="*/ 98489 h 240164"/>
                      <a:gd name="connsiteX8" fmla="*/ 463972 w 542406"/>
                      <a:gd name="connsiteY8" fmla="*/ 44514 h 240164"/>
                      <a:gd name="connsiteX9" fmla="*/ 311572 w 542406"/>
                      <a:gd name="connsiteY9" fmla="*/ 64 h 240164"/>
                      <a:gd name="connsiteX10" fmla="*/ 352847 w 542406"/>
                      <a:gd name="connsiteY10" fmla="*/ 34989 h 240164"/>
                      <a:gd name="connsiteX11" fmla="*/ 178222 w 542406"/>
                      <a:gd name="connsiteY11" fmla="*/ 50864 h 240164"/>
                      <a:gd name="connsiteX12" fmla="*/ 213147 w 542406"/>
                      <a:gd name="connsiteY12" fmla="*/ 54039 h 240164"/>
                      <a:gd name="connsiteX13" fmla="*/ 3597 w 542406"/>
                      <a:gd name="connsiteY13" fmla="*/ 235014 h 240164"/>
                      <a:gd name="connsiteX14" fmla="*/ 98847 w 542406"/>
                      <a:gd name="connsiteY14" fmla="*/ 171514 h 2401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42406" h="240164">
                        <a:moveTo>
                          <a:pt x="98847" y="171514"/>
                        </a:moveTo>
                        <a:cubicBezTo>
                          <a:pt x="141709" y="140822"/>
                          <a:pt x="215264" y="73618"/>
                          <a:pt x="260772" y="50864"/>
                        </a:cubicBezTo>
                        <a:cubicBezTo>
                          <a:pt x="306280" y="28110"/>
                          <a:pt x="353905" y="41868"/>
                          <a:pt x="371897" y="34989"/>
                        </a:cubicBezTo>
                        <a:cubicBezTo>
                          <a:pt x="389889" y="28110"/>
                          <a:pt x="347026" y="5356"/>
                          <a:pt x="368722" y="9589"/>
                        </a:cubicBezTo>
                        <a:cubicBezTo>
                          <a:pt x="390418" y="13822"/>
                          <a:pt x="474026" y="41868"/>
                          <a:pt x="502072" y="60389"/>
                        </a:cubicBezTo>
                        <a:cubicBezTo>
                          <a:pt x="530118" y="78910"/>
                          <a:pt x="531176" y="100077"/>
                          <a:pt x="536997" y="120714"/>
                        </a:cubicBezTo>
                        <a:cubicBezTo>
                          <a:pt x="542818" y="141351"/>
                          <a:pt x="536997" y="184214"/>
                          <a:pt x="536997" y="184214"/>
                        </a:cubicBezTo>
                        <a:cubicBezTo>
                          <a:pt x="536997" y="180510"/>
                          <a:pt x="549168" y="121772"/>
                          <a:pt x="536997" y="98489"/>
                        </a:cubicBezTo>
                        <a:cubicBezTo>
                          <a:pt x="524826" y="75206"/>
                          <a:pt x="501543" y="60918"/>
                          <a:pt x="463972" y="44514"/>
                        </a:cubicBezTo>
                        <a:cubicBezTo>
                          <a:pt x="426401" y="28110"/>
                          <a:pt x="330093" y="1651"/>
                          <a:pt x="311572" y="64"/>
                        </a:cubicBezTo>
                        <a:cubicBezTo>
                          <a:pt x="293051" y="-1523"/>
                          <a:pt x="375072" y="26522"/>
                          <a:pt x="352847" y="34989"/>
                        </a:cubicBezTo>
                        <a:cubicBezTo>
                          <a:pt x="330622" y="43456"/>
                          <a:pt x="201505" y="47689"/>
                          <a:pt x="178222" y="50864"/>
                        </a:cubicBezTo>
                        <a:cubicBezTo>
                          <a:pt x="154939" y="54039"/>
                          <a:pt x="242251" y="23347"/>
                          <a:pt x="213147" y="54039"/>
                        </a:cubicBezTo>
                        <a:cubicBezTo>
                          <a:pt x="184043" y="84731"/>
                          <a:pt x="24234" y="212789"/>
                          <a:pt x="3597" y="235014"/>
                        </a:cubicBezTo>
                        <a:cubicBezTo>
                          <a:pt x="-17040" y="257239"/>
                          <a:pt x="55985" y="202206"/>
                          <a:pt x="98847" y="171514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1" name="フリーフォーム 30">
                    <a:extLst>
                      <a:ext uri="{FF2B5EF4-FFF2-40B4-BE49-F238E27FC236}">
                        <a16:creationId xmlns:a16="http://schemas.microsoft.com/office/drawing/2014/main" id="{ABF21D91-F6AD-A115-7808-6A9AA0D85FE6}"/>
                      </a:ext>
                    </a:extLst>
                  </p:cNvPr>
                  <p:cNvSpPr/>
                  <p:nvPr/>
                </p:nvSpPr>
                <p:spPr>
                  <a:xfrm>
                    <a:off x="4441737" y="4194103"/>
                    <a:ext cx="99105" cy="260621"/>
                  </a:xfrm>
                  <a:custGeom>
                    <a:avLst/>
                    <a:gdLst>
                      <a:gd name="connsiteX0" fmla="*/ 88 w 99105"/>
                      <a:gd name="connsiteY0" fmla="*/ 72 h 260621"/>
                      <a:gd name="connsiteX1" fmla="*/ 85813 w 99105"/>
                      <a:gd name="connsiteY1" fmla="*/ 149297 h 260621"/>
                      <a:gd name="connsiteX2" fmla="*/ 98513 w 99105"/>
                      <a:gd name="connsiteY2" fmla="*/ 187397 h 260621"/>
                      <a:gd name="connsiteX3" fmla="*/ 82638 w 99105"/>
                      <a:gd name="connsiteY3" fmla="*/ 260422 h 260621"/>
                      <a:gd name="connsiteX4" fmla="*/ 92163 w 99105"/>
                      <a:gd name="connsiteY4" fmla="*/ 206447 h 260621"/>
                      <a:gd name="connsiteX5" fmla="*/ 69938 w 99105"/>
                      <a:gd name="connsiteY5" fmla="*/ 130247 h 260621"/>
                      <a:gd name="connsiteX6" fmla="*/ 88 w 99105"/>
                      <a:gd name="connsiteY6" fmla="*/ 72 h 260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9105" h="260621">
                        <a:moveTo>
                          <a:pt x="88" y="72"/>
                        </a:moveTo>
                        <a:cubicBezTo>
                          <a:pt x="2734" y="3247"/>
                          <a:pt x="69409" y="118076"/>
                          <a:pt x="85813" y="149297"/>
                        </a:cubicBezTo>
                        <a:cubicBezTo>
                          <a:pt x="102217" y="180518"/>
                          <a:pt x="99042" y="168876"/>
                          <a:pt x="98513" y="187397"/>
                        </a:cubicBezTo>
                        <a:cubicBezTo>
                          <a:pt x="97984" y="205918"/>
                          <a:pt x="83696" y="257247"/>
                          <a:pt x="82638" y="260422"/>
                        </a:cubicBezTo>
                        <a:cubicBezTo>
                          <a:pt x="81580" y="263597"/>
                          <a:pt x="94280" y="228143"/>
                          <a:pt x="92163" y="206447"/>
                        </a:cubicBezTo>
                        <a:cubicBezTo>
                          <a:pt x="90046" y="184751"/>
                          <a:pt x="85284" y="161468"/>
                          <a:pt x="69938" y="130247"/>
                        </a:cubicBezTo>
                        <a:cubicBezTo>
                          <a:pt x="54592" y="99026"/>
                          <a:pt x="-2558" y="-3103"/>
                          <a:pt x="88" y="7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2" name="フリーフォーム 31">
                    <a:extLst>
                      <a:ext uri="{FF2B5EF4-FFF2-40B4-BE49-F238E27FC236}">
                        <a16:creationId xmlns:a16="http://schemas.microsoft.com/office/drawing/2014/main" id="{180706A0-A59E-E191-862D-CB6139A0169C}"/>
                      </a:ext>
                    </a:extLst>
                  </p:cNvPr>
                  <p:cNvSpPr/>
                  <p:nvPr/>
                </p:nvSpPr>
                <p:spPr>
                  <a:xfrm>
                    <a:off x="4483005" y="4186883"/>
                    <a:ext cx="80441" cy="277192"/>
                  </a:xfrm>
                  <a:custGeom>
                    <a:avLst/>
                    <a:gdLst>
                      <a:gd name="connsiteX0" fmla="*/ 95 w 80441"/>
                      <a:gd name="connsiteY0" fmla="*/ 942 h 277192"/>
                      <a:gd name="connsiteX1" fmla="*/ 76295 w 80441"/>
                      <a:gd name="connsiteY1" fmla="*/ 207317 h 277192"/>
                      <a:gd name="connsiteX2" fmla="*/ 69945 w 80441"/>
                      <a:gd name="connsiteY2" fmla="*/ 277167 h 277192"/>
                      <a:gd name="connsiteX3" fmla="*/ 66770 w 80441"/>
                      <a:gd name="connsiteY3" fmla="*/ 213667 h 277192"/>
                      <a:gd name="connsiteX4" fmla="*/ 60420 w 80441"/>
                      <a:gd name="connsiteY4" fmla="*/ 83492 h 277192"/>
                      <a:gd name="connsiteX5" fmla="*/ 60420 w 80441"/>
                      <a:gd name="connsiteY5" fmla="*/ 127942 h 277192"/>
                      <a:gd name="connsiteX6" fmla="*/ 95 w 80441"/>
                      <a:gd name="connsiteY6" fmla="*/ 942 h 277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0441" h="277192">
                        <a:moveTo>
                          <a:pt x="95" y="942"/>
                        </a:moveTo>
                        <a:cubicBezTo>
                          <a:pt x="2741" y="14171"/>
                          <a:pt x="64653" y="161280"/>
                          <a:pt x="76295" y="207317"/>
                        </a:cubicBezTo>
                        <a:cubicBezTo>
                          <a:pt x="87937" y="253354"/>
                          <a:pt x="71533" y="276109"/>
                          <a:pt x="69945" y="277167"/>
                        </a:cubicBezTo>
                        <a:cubicBezTo>
                          <a:pt x="68357" y="278225"/>
                          <a:pt x="68357" y="245946"/>
                          <a:pt x="66770" y="213667"/>
                        </a:cubicBezTo>
                        <a:cubicBezTo>
                          <a:pt x="65183" y="181388"/>
                          <a:pt x="61478" y="97779"/>
                          <a:pt x="60420" y="83492"/>
                        </a:cubicBezTo>
                        <a:cubicBezTo>
                          <a:pt x="59362" y="69205"/>
                          <a:pt x="70474" y="137996"/>
                          <a:pt x="60420" y="127942"/>
                        </a:cubicBezTo>
                        <a:cubicBezTo>
                          <a:pt x="50366" y="117888"/>
                          <a:pt x="-2551" y="-12287"/>
                          <a:pt x="95" y="94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3" name="フリーフォーム 32">
                    <a:extLst>
                      <a:ext uri="{FF2B5EF4-FFF2-40B4-BE49-F238E27FC236}">
                        <a16:creationId xmlns:a16="http://schemas.microsoft.com/office/drawing/2014/main" id="{548CCACF-9182-DA0B-9807-06D62ABFABE3}"/>
                      </a:ext>
                    </a:extLst>
                  </p:cNvPr>
                  <p:cNvSpPr/>
                  <p:nvPr/>
                </p:nvSpPr>
                <p:spPr>
                  <a:xfrm>
                    <a:off x="3778248" y="4104989"/>
                    <a:ext cx="679638" cy="406694"/>
                  </a:xfrm>
                  <a:custGeom>
                    <a:avLst/>
                    <a:gdLst>
                      <a:gd name="connsiteX0" fmla="*/ 206377 w 679638"/>
                      <a:gd name="connsiteY0" fmla="*/ 317786 h 406694"/>
                      <a:gd name="connsiteX1" fmla="*/ 98427 w 679638"/>
                      <a:gd name="connsiteY1" fmla="*/ 368586 h 406694"/>
                      <a:gd name="connsiteX2" fmla="*/ 2 w 679638"/>
                      <a:gd name="connsiteY2" fmla="*/ 406686 h 406694"/>
                      <a:gd name="connsiteX3" fmla="*/ 95252 w 679638"/>
                      <a:gd name="connsiteY3" fmla="*/ 365411 h 406694"/>
                      <a:gd name="connsiteX4" fmla="*/ 120652 w 679638"/>
                      <a:gd name="connsiteY4" fmla="*/ 340011 h 406694"/>
                      <a:gd name="connsiteX5" fmla="*/ 25402 w 679638"/>
                      <a:gd name="connsiteY5" fmla="*/ 340011 h 406694"/>
                      <a:gd name="connsiteX6" fmla="*/ 85727 w 679638"/>
                      <a:gd name="connsiteY6" fmla="*/ 324136 h 406694"/>
                      <a:gd name="connsiteX7" fmla="*/ 38102 w 679638"/>
                      <a:gd name="connsiteY7" fmla="*/ 247936 h 406694"/>
                      <a:gd name="connsiteX8" fmla="*/ 107952 w 679638"/>
                      <a:gd name="connsiteY8" fmla="*/ 301911 h 406694"/>
                      <a:gd name="connsiteX9" fmla="*/ 79377 w 679638"/>
                      <a:gd name="connsiteY9" fmla="*/ 190786 h 406694"/>
                      <a:gd name="connsiteX10" fmla="*/ 177802 w 679638"/>
                      <a:gd name="connsiteY10" fmla="*/ 222536 h 406694"/>
                      <a:gd name="connsiteX11" fmla="*/ 79377 w 679638"/>
                      <a:gd name="connsiteY11" fmla="*/ 136811 h 406694"/>
                      <a:gd name="connsiteX12" fmla="*/ 206377 w 679638"/>
                      <a:gd name="connsiteY12" fmla="*/ 168561 h 406694"/>
                      <a:gd name="connsiteX13" fmla="*/ 161927 w 679638"/>
                      <a:gd name="connsiteY13" fmla="*/ 101886 h 406694"/>
                      <a:gd name="connsiteX14" fmla="*/ 209552 w 679638"/>
                      <a:gd name="connsiteY14" fmla="*/ 127286 h 406694"/>
                      <a:gd name="connsiteX15" fmla="*/ 206377 w 679638"/>
                      <a:gd name="connsiteY15" fmla="*/ 101886 h 406694"/>
                      <a:gd name="connsiteX16" fmla="*/ 180977 w 679638"/>
                      <a:gd name="connsiteY16" fmla="*/ 70136 h 406694"/>
                      <a:gd name="connsiteX17" fmla="*/ 298452 w 679638"/>
                      <a:gd name="connsiteY17" fmla="*/ 114586 h 406694"/>
                      <a:gd name="connsiteX18" fmla="*/ 339727 w 679638"/>
                      <a:gd name="connsiteY18" fmla="*/ 79661 h 406694"/>
                      <a:gd name="connsiteX19" fmla="*/ 285752 w 679638"/>
                      <a:gd name="connsiteY19" fmla="*/ 286 h 406694"/>
                      <a:gd name="connsiteX20" fmla="*/ 339727 w 679638"/>
                      <a:gd name="connsiteY20" fmla="*/ 54261 h 406694"/>
                      <a:gd name="connsiteX21" fmla="*/ 431802 w 679638"/>
                      <a:gd name="connsiteY21" fmla="*/ 86011 h 406694"/>
                      <a:gd name="connsiteX22" fmla="*/ 393702 w 679638"/>
                      <a:gd name="connsiteY22" fmla="*/ 44736 h 406694"/>
                      <a:gd name="connsiteX23" fmla="*/ 396877 w 679638"/>
                      <a:gd name="connsiteY23" fmla="*/ 32036 h 406694"/>
                      <a:gd name="connsiteX24" fmla="*/ 434977 w 679638"/>
                      <a:gd name="connsiteY24" fmla="*/ 89186 h 406694"/>
                      <a:gd name="connsiteX25" fmla="*/ 501652 w 679638"/>
                      <a:gd name="connsiteY25" fmla="*/ 6636 h 406694"/>
                      <a:gd name="connsiteX26" fmla="*/ 514352 w 679638"/>
                      <a:gd name="connsiteY26" fmla="*/ 76486 h 406694"/>
                      <a:gd name="connsiteX27" fmla="*/ 590552 w 679638"/>
                      <a:gd name="connsiteY27" fmla="*/ 98711 h 406694"/>
                      <a:gd name="connsiteX28" fmla="*/ 546102 w 679638"/>
                      <a:gd name="connsiteY28" fmla="*/ 76486 h 406694"/>
                      <a:gd name="connsiteX29" fmla="*/ 603252 w 679638"/>
                      <a:gd name="connsiteY29" fmla="*/ 28861 h 406694"/>
                      <a:gd name="connsiteX30" fmla="*/ 619127 w 679638"/>
                      <a:gd name="connsiteY30" fmla="*/ 73311 h 406694"/>
                      <a:gd name="connsiteX31" fmla="*/ 676277 w 679638"/>
                      <a:gd name="connsiteY31" fmla="*/ 120936 h 406694"/>
                      <a:gd name="connsiteX32" fmla="*/ 508002 w 679638"/>
                      <a:gd name="connsiteY32" fmla="*/ 41561 h 406694"/>
                      <a:gd name="connsiteX33" fmla="*/ 355602 w 679638"/>
                      <a:gd name="connsiteY33" fmla="*/ 114586 h 406694"/>
                      <a:gd name="connsiteX34" fmla="*/ 180977 w 679638"/>
                      <a:gd name="connsiteY34" fmla="*/ 213011 h 406694"/>
                      <a:gd name="connsiteX35" fmla="*/ 298452 w 679638"/>
                      <a:gd name="connsiteY35" fmla="*/ 139986 h 406694"/>
                      <a:gd name="connsiteX36" fmla="*/ 196852 w 679638"/>
                      <a:gd name="connsiteY36" fmla="*/ 222536 h 406694"/>
                      <a:gd name="connsiteX37" fmla="*/ 117477 w 679638"/>
                      <a:gd name="connsiteY37" fmla="*/ 270161 h 406694"/>
                      <a:gd name="connsiteX38" fmla="*/ 120652 w 679638"/>
                      <a:gd name="connsiteY38" fmla="*/ 311436 h 406694"/>
                      <a:gd name="connsiteX39" fmla="*/ 95252 w 679638"/>
                      <a:gd name="connsiteY39" fmla="*/ 308261 h 406694"/>
                      <a:gd name="connsiteX40" fmla="*/ 206377 w 679638"/>
                      <a:gd name="connsiteY40" fmla="*/ 317786 h 4066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679638" h="406694">
                        <a:moveTo>
                          <a:pt x="206377" y="317786"/>
                        </a:moveTo>
                        <a:cubicBezTo>
                          <a:pt x="206906" y="327840"/>
                          <a:pt x="132823" y="353769"/>
                          <a:pt x="98427" y="368586"/>
                        </a:cubicBezTo>
                        <a:cubicBezTo>
                          <a:pt x="64031" y="383403"/>
                          <a:pt x="531" y="407215"/>
                          <a:pt x="2" y="406686"/>
                        </a:cubicBezTo>
                        <a:cubicBezTo>
                          <a:pt x="-527" y="406157"/>
                          <a:pt x="75144" y="376523"/>
                          <a:pt x="95252" y="365411"/>
                        </a:cubicBezTo>
                        <a:cubicBezTo>
                          <a:pt x="115360" y="354299"/>
                          <a:pt x="132294" y="344244"/>
                          <a:pt x="120652" y="340011"/>
                        </a:cubicBezTo>
                        <a:cubicBezTo>
                          <a:pt x="109010" y="335778"/>
                          <a:pt x="31223" y="342657"/>
                          <a:pt x="25402" y="340011"/>
                        </a:cubicBezTo>
                        <a:cubicBezTo>
                          <a:pt x="19581" y="337365"/>
                          <a:pt x="83610" y="339482"/>
                          <a:pt x="85727" y="324136"/>
                        </a:cubicBezTo>
                        <a:cubicBezTo>
                          <a:pt x="87844" y="308790"/>
                          <a:pt x="34398" y="251640"/>
                          <a:pt x="38102" y="247936"/>
                        </a:cubicBezTo>
                        <a:cubicBezTo>
                          <a:pt x="41806" y="244232"/>
                          <a:pt x="101073" y="311436"/>
                          <a:pt x="107952" y="301911"/>
                        </a:cubicBezTo>
                        <a:cubicBezTo>
                          <a:pt x="114831" y="292386"/>
                          <a:pt x="67735" y="204015"/>
                          <a:pt x="79377" y="190786"/>
                        </a:cubicBezTo>
                        <a:cubicBezTo>
                          <a:pt x="91019" y="177557"/>
                          <a:pt x="177802" y="231532"/>
                          <a:pt x="177802" y="222536"/>
                        </a:cubicBezTo>
                        <a:cubicBezTo>
                          <a:pt x="177802" y="213540"/>
                          <a:pt x="74615" y="145807"/>
                          <a:pt x="79377" y="136811"/>
                        </a:cubicBezTo>
                        <a:cubicBezTo>
                          <a:pt x="84139" y="127815"/>
                          <a:pt x="192619" y="174382"/>
                          <a:pt x="206377" y="168561"/>
                        </a:cubicBezTo>
                        <a:cubicBezTo>
                          <a:pt x="220135" y="162740"/>
                          <a:pt x="161398" y="108765"/>
                          <a:pt x="161927" y="101886"/>
                        </a:cubicBezTo>
                        <a:cubicBezTo>
                          <a:pt x="162456" y="95007"/>
                          <a:pt x="202144" y="127286"/>
                          <a:pt x="209552" y="127286"/>
                        </a:cubicBezTo>
                        <a:cubicBezTo>
                          <a:pt x="216960" y="127286"/>
                          <a:pt x="211140" y="111411"/>
                          <a:pt x="206377" y="101886"/>
                        </a:cubicBezTo>
                        <a:cubicBezTo>
                          <a:pt x="201614" y="92361"/>
                          <a:pt x="165631" y="68019"/>
                          <a:pt x="180977" y="70136"/>
                        </a:cubicBezTo>
                        <a:cubicBezTo>
                          <a:pt x="196323" y="72253"/>
                          <a:pt x="271994" y="112998"/>
                          <a:pt x="298452" y="114586"/>
                        </a:cubicBezTo>
                        <a:cubicBezTo>
                          <a:pt x="324910" y="116173"/>
                          <a:pt x="341844" y="98711"/>
                          <a:pt x="339727" y="79661"/>
                        </a:cubicBezTo>
                        <a:cubicBezTo>
                          <a:pt x="337610" y="60611"/>
                          <a:pt x="285752" y="4519"/>
                          <a:pt x="285752" y="286"/>
                        </a:cubicBezTo>
                        <a:cubicBezTo>
                          <a:pt x="285752" y="-3947"/>
                          <a:pt x="315385" y="39974"/>
                          <a:pt x="339727" y="54261"/>
                        </a:cubicBezTo>
                        <a:cubicBezTo>
                          <a:pt x="364069" y="68548"/>
                          <a:pt x="422806" y="87598"/>
                          <a:pt x="431802" y="86011"/>
                        </a:cubicBezTo>
                        <a:cubicBezTo>
                          <a:pt x="440798" y="84424"/>
                          <a:pt x="399523" y="53732"/>
                          <a:pt x="393702" y="44736"/>
                        </a:cubicBezTo>
                        <a:cubicBezTo>
                          <a:pt x="387881" y="35740"/>
                          <a:pt x="389998" y="24628"/>
                          <a:pt x="396877" y="32036"/>
                        </a:cubicBezTo>
                        <a:cubicBezTo>
                          <a:pt x="403756" y="39444"/>
                          <a:pt x="417515" y="93419"/>
                          <a:pt x="434977" y="89186"/>
                        </a:cubicBezTo>
                        <a:cubicBezTo>
                          <a:pt x="452439" y="84953"/>
                          <a:pt x="488423" y="8753"/>
                          <a:pt x="501652" y="6636"/>
                        </a:cubicBezTo>
                        <a:cubicBezTo>
                          <a:pt x="514881" y="4519"/>
                          <a:pt x="499535" y="61140"/>
                          <a:pt x="514352" y="76486"/>
                        </a:cubicBezTo>
                        <a:cubicBezTo>
                          <a:pt x="529169" y="91832"/>
                          <a:pt x="585260" y="98711"/>
                          <a:pt x="590552" y="98711"/>
                        </a:cubicBezTo>
                        <a:cubicBezTo>
                          <a:pt x="595844" y="98711"/>
                          <a:pt x="543985" y="88128"/>
                          <a:pt x="546102" y="76486"/>
                        </a:cubicBezTo>
                        <a:cubicBezTo>
                          <a:pt x="548219" y="64844"/>
                          <a:pt x="591081" y="29390"/>
                          <a:pt x="603252" y="28861"/>
                        </a:cubicBezTo>
                        <a:cubicBezTo>
                          <a:pt x="615423" y="28332"/>
                          <a:pt x="606956" y="57965"/>
                          <a:pt x="619127" y="73311"/>
                        </a:cubicBezTo>
                        <a:cubicBezTo>
                          <a:pt x="631298" y="88657"/>
                          <a:pt x="694798" y="126228"/>
                          <a:pt x="676277" y="120936"/>
                        </a:cubicBezTo>
                        <a:cubicBezTo>
                          <a:pt x="657756" y="115644"/>
                          <a:pt x="561448" y="42619"/>
                          <a:pt x="508002" y="41561"/>
                        </a:cubicBezTo>
                        <a:cubicBezTo>
                          <a:pt x="454556" y="40503"/>
                          <a:pt x="410106" y="86011"/>
                          <a:pt x="355602" y="114586"/>
                        </a:cubicBezTo>
                        <a:cubicBezTo>
                          <a:pt x="301098" y="143161"/>
                          <a:pt x="190502" y="208778"/>
                          <a:pt x="180977" y="213011"/>
                        </a:cubicBezTo>
                        <a:cubicBezTo>
                          <a:pt x="171452" y="217244"/>
                          <a:pt x="295806" y="138398"/>
                          <a:pt x="298452" y="139986"/>
                        </a:cubicBezTo>
                        <a:cubicBezTo>
                          <a:pt x="301098" y="141573"/>
                          <a:pt x="227014" y="200840"/>
                          <a:pt x="196852" y="222536"/>
                        </a:cubicBezTo>
                        <a:cubicBezTo>
                          <a:pt x="166690" y="244232"/>
                          <a:pt x="130177" y="255344"/>
                          <a:pt x="117477" y="270161"/>
                        </a:cubicBezTo>
                        <a:cubicBezTo>
                          <a:pt x="104777" y="284978"/>
                          <a:pt x="124356" y="305086"/>
                          <a:pt x="120652" y="311436"/>
                        </a:cubicBezTo>
                        <a:cubicBezTo>
                          <a:pt x="116948" y="317786"/>
                          <a:pt x="83081" y="305086"/>
                          <a:pt x="95252" y="308261"/>
                        </a:cubicBezTo>
                        <a:cubicBezTo>
                          <a:pt x="107423" y="311436"/>
                          <a:pt x="205848" y="307732"/>
                          <a:pt x="206377" y="31778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4" name="フリーフォーム 33">
                    <a:extLst>
                      <a:ext uri="{FF2B5EF4-FFF2-40B4-BE49-F238E27FC236}">
                        <a16:creationId xmlns:a16="http://schemas.microsoft.com/office/drawing/2014/main" id="{E938C8D1-B5C9-6E0B-FBAF-22E84719A39F}"/>
                      </a:ext>
                    </a:extLst>
                  </p:cNvPr>
                  <p:cNvSpPr/>
                  <p:nvPr/>
                </p:nvSpPr>
                <p:spPr>
                  <a:xfrm>
                    <a:off x="3825273" y="4130528"/>
                    <a:ext cx="583853" cy="235188"/>
                  </a:xfrm>
                  <a:custGeom>
                    <a:avLst/>
                    <a:gdLst>
                      <a:gd name="connsiteX0" fmla="*/ 602 w 583853"/>
                      <a:gd name="connsiteY0" fmla="*/ 235097 h 235188"/>
                      <a:gd name="connsiteX1" fmla="*/ 210152 w 583853"/>
                      <a:gd name="connsiteY1" fmla="*/ 60472 h 235188"/>
                      <a:gd name="connsiteX2" fmla="*/ 365727 w 583853"/>
                      <a:gd name="connsiteY2" fmla="*/ 22372 h 235188"/>
                      <a:gd name="connsiteX3" fmla="*/ 330802 w 583853"/>
                      <a:gd name="connsiteY3" fmla="*/ 41422 h 235188"/>
                      <a:gd name="connsiteX4" fmla="*/ 429227 w 583853"/>
                      <a:gd name="connsiteY4" fmla="*/ 38247 h 235188"/>
                      <a:gd name="connsiteX5" fmla="*/ 381602 w 583853"/>
                      <a:gd name="connsiteY5" fmla="*/ 38247 h 235188"/>
                      <a:gd name="connsiteX6" fmla="*/ 581627 w 583853"/>
                      <a:gd name="connsiteY6" fmla="*/ 95397 h 235188"/>
                      <a:gd name="connsiteX7" fmla="*/ 480027 w 583853"/>
                      <a:gd name="connsiteY7" fmla="*/ 35072 h 235188"/>
                      <a:gd name="connsiteX8" fmla="*/ 343502 w 583853"/>
                      <a:gd name="connsiteY8" fmla="*/ 147 h 235188"/>
                      <a:gd name="connsiteX9" fmla="*/ 226027 w 583853"/>
                      <a:gd name="connsiteY9" fmla="*/ 47772 h 235188"/>
                      <a:gd name="connsiteX10" fmla="*/ 156177 w 583853"/>
                      <a:gd name="connsiteY10" fmla="*/ 60472 h 235188"/>
                      <a:gd name="connsiteX11" fmla="*/ 280002 w 583853"/>
                      <a:gd name="connsiteY11" fmla="*/ 35072 h 235188"/>
                      <a:gd name="connsiteX12" fmla="*/ 602 w 583853"/>
                      <a:gd name="connsiteY12" fmla="*/ 235097 h 235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583853" h="235188">
                        <a:moveTo>
                          <a:pt x="602" y="235097"/>
                        </a:moveTo>
                        <a:cubicBezTo>
                          <a:pt x="-11040" y="239330"/>
                          <a:pt x="149298" y="95926"/>
                          <a:pt x="210152" y="60472"/>
                        </a:cubicBezTo>
                        <a:cubicBezTo>
                          <a:pt x="271006" y="25018"/>
                          <a:pt x="345619" y="25547"/>
                          <a:pt x="365727" y="22372"/>
                        </a:cubicBezTo>
                        <a:cubicBezTo>
                          <a:pt x="385835" y="19197"/>
                          <a:pt x="320219" y="38776"/>
                          <a:pt x="330802" y="41422"/>
                        </a:cubicBezTo>
                        <a:cubicBezTo>
                          <a:pt x="341385" y="44068"/>
                          <a:pt x="420760" y="38776"/>
                          <a:pt x="429227" y="38247"/>
                        </a:cubicBezTo>
                        <a:cubicBezTo>
                          <a:pt x="437694" y="37718"/>
                          <a:pt x="356202" y="28722"/>
                          <a:pt x="381602" y="38247"/>
                        </a:cubicBezTo>
                        <a:cubicBezTo>
                          <a:pt x="407002" y="47772"/>
                          <a:pt x="565223" y="95926"/>
                          <a:pt x="581627" y="95397"/>
                        </a:cubicBezTo>
                        <a:cubicBezTo>
                          <a:pt x="598031" y="94868"/>
                          <a:pt x="519714" y="50947"/>
                          <a:pt x="480027" y="35072"/>
                        </a:cubicBezTo>
                        <a:cubicBezTo>
                          <a:pt x="440340" y="19197"/>
                          <a:pt x="385835" y="-1970"/>
                          <a:pt x="343502" y="147"/>
                        </a:cubicBezTo>
                        <a:cubicBezTo>
                          <a:pt x="301169" y="2264"/>
                          <a:pt x="257248" y="37718"/>
                          <a:pt x="226027" y="47772"/>
                        </a:cubicBezTo>
                        <a:cubicBezTo>
                          <a:pt x="194806" y="57826"/>
                          <a:pt x="147181" y="62589"/>
                          <a:pt x="156177" y="60472"/>
                        </a:cubicBezTo>
                        <a:cubicBezTo>
                          <a:pt x="165173" y="58355"/>
                          <a:pt x="309635" y="9143"/>
                          <a:pt x="280002" y="35072"/>
                        </a:cubicBezTo>
                        <a:cubicBezTo>
                          <a:pt x="250369" y="61001"/>
                          <a:pt x="12244" y="230864"/>
                          <a:pt x="602" y="23509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5" name="フリーフォーム 34">
                    <a:extLst>
                      <a:ext uri="{FF2B5EF4-FFF2-40B4-BE49-F238E27FC236}">
                        <a16:creationId xmlns:a16="http://schemas.microsoft.com/office/drawing/2014/main" id="{20B64080-C477-C54B-9398-786D06A5507E}"/>
                      </a:ext>
                    </a:extLst>
                  </p:cNvPr>
                  <p:cNvSpPr/>
                  <p:nvPr/>
                </p:nvSpPr>
                <p:spPr>
                  <a:xfrm>
                    <a:off x="4048053" y="4343359"/>
                    <a:ext cx="494445" cy="82917"/>
                  </a:xfrm>
                  <a:custGeom>
                    <a:avLst/>
                    <a:gdLst>
                      <a:gd name="connsiteX0" fmla="*/ 72 w 494445"/>
                      <a:gd name="connsiteY0" fmla="*/ 50841 h 82917"/>
                      <a:gd name="connsiteX1" fmla="*/ 225497 w 494445"/>
                      <a:gd name="connsiteY1" fmla="*/ 31791 h 82917"/>
                      <a:gd name="connsiteX2" fmla="*/ 349322 w 494445"/>
                      <a:gd name="connsiteY2" fmla="*/ 31791 h 82917"/>
                      <a:gd name="connsiteX3" fmla="*/ 333447 w 494445"/>
                      <a:gd name="connsiteY3" fmla="*/ 9566 h 82917"/>
                      <a:gd name="connsiteX4" fmla="*/ 492197 w 494445"/>
                      <a:gd name="connsiteY4" fmla="*/ 82591 h 82917"/>
                      <a:gd name="connsiteX5" fmla="*/ 422347 w 494445"/>
                      <a:gd name="connsiteY5" fmla="*/ 34966 h 82917"/>
                      <a:gd name="connsiteX6" fmla="*/ 358847 w 494445"/>
                      <a:gd name="connsiteY6" fmla="*/ 41 h 82917"/>
                      <a:gd name="connsiteX7" fmla="*/ 250897 w 494445"/>
                      <a:gd name="connsiteY7" fmla="*/ 28616 h 82917"/>
                      <a:gd name="connsiteX8" fmla="*/ 146122 w 494445"/>
                      <a:gd name="connsiteY8" fmla="*/ 60366 h 82917"/>
                      <a:gd name="connsiteX9" fmla="*/ 200097 w 494445"/>
                      <a:gd name="connsiteY9" fmla="*/ 44491 h 82917"/>
                      <a:gd name="connsiteX10" fmla="*/ 72 w 494445"/>
                      <a:gd name="connsiteY10" fmla="*/ 50841 h 829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94445" h="82917">
                        <a:moveTo>
                          <a:pt x="72" y="50841"/>
                        </a:moveTo>
                        <a:cubicBezTo>
                          <a:pt x="4305" y="48724"/>
                          <a:pt x="167289" y="34966"/>
                          <a:pt x="225497" y="31791"/>
                        </a:cubicBezTo>
                        <a:cubicBezTo>
                          <a:pt x="283705" y="28616"/>
                          <a:pt x="331330" y="35495"/>
                          <a:pt x="349322" y="31791"/>
                        </a:cubicBezTo>
                        <a:cubicBezTo>
                          <a:pt x="367314" y="28087"/>
                          <a:pt x="309635" y="1099"/>
                          <a:pt x="333447" y="9566"/>
                        </a:cubicBezTo>
                        <a:cubicBezTo>
                          <a:pt x="357259" y="18033"/>
                          <a:pt x="477380" y="78358"/>
                          <a:pt x="492197" y="82591"/>
                        </a:cubicBezTo>
                        <a:cubicBezTo>
                          <a:pt x="507014" y="86824"/>
                          <a:pt x="444572" y="48724"/>
                          <a:pt x="422347" y="34966"/>
                        </a:cubicBezTo>
                        <a:cubicBezTo>
                          <a:pt x="400122" y="21208"/>
                          <a:pt x="387422" y="1099"/>
                          <a:pt x="358847" y="41"/>
                        </a:cubicBezTo>
                        <a:cubicBezTo>
                          <a:pt x="330272" y="-1017"/>
                          <a:pt x="286351" y="18562"/>
                          <a:pt x="250897" y="28616"/>
                        </a:cubicBezTo>
                        <a:cubicBezTo>
                          <a:pt x="215443" y="38670"/>
                          <a:pt x="154589" y="57720"/>
                          <a:pt x="146122" y="60366"/>
                        </a:cubicBezTo>
                        <a:cubicBezTo>
                          <a:pt x="137655" y="63012"/>
                          <a:pt x="220734" y="45549"/>
                          <a:pt x="200097" y="44491"/>
                        </a:cubicBezTo>
                        <a:cubicBezTo>
                          <a:pt x="179460" y="43433"/>
                          <a:pt x="-4161" y="52958"/>
                          <a:pt x="72" y="5084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6" name="フリーフォーム 35">
                    <a:extLst>
                      <a:ext uri="{FF2B5EF4-FFF2-40B4-BE49-F238E27FC236}">
                        <a16:creationId xmlns:a16="http://schemas.microsoft.com/office/drawing/2014/main" id="{50F8A1D8-4218-CCA1-1289-98AB5DDA7B1D}"/>
                      </a:ext>
                    </a:extLst>
                  </p:cNvPr>
                  <p:cNvSpPr/>
                  <p:nvPr/>
                </p:nvSpPr>
                <p:spPr>
                  <a:xfrm>
                    <a:off x="4026091" y="4184283"/>
                    <a:ext cx="262600" cy="95783"/>
                  </a:xfrm>
                  <a:custGeom>
                    <a:avLst/>
                    <a:gdLst>
                      <a:gd name="connsiteX0" fmla="*/ 2984 w 262600"/>
                      <a:gd name="connsiteY0" fmla="*/ 95617 h 95783"/>
                      <a:gd name="connsiteX1" fmla="*/ 260159 w 262600"/>
                      <a:gd name="connsiteY1" fmla="*/ 3542 h 95783"/>
                      <a:gd name="connsiteX2" fmla="*/ 126809 w 262600"/>
                      <a:gd name="connsiteY2" fmla="*/ 25767 h 95783"/>
                      <a:gd name="connsiteX3" fmla="*/ 2984 w 262600"/>
                      <a:gd name="connsiteY3" fmla="*/ 95617 h 957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2600" h="95783">
                        <a:moveTo>
                          <a:pt x="2984" y="95617"/>
                        </a:moveTo>
                        <a:cubicBezTo>
                          <a:pt x="25209" y="91913"/>
                          <a:pt x="239522" y="15184"/>
                          <a:pt x="260159" y="3542"/>
                        </a:cubicBezTo>
                        <a:cubicBezTo>
                          <a:pt x="280796" y="-8100"/>
                          <a:pt x="164909" y="11480"/>
                          <a:pt x="126809" y="25767"/>
                        </a:cubicBezTo>
                        <a:cubicBezTo>
                          <a:pt x="88709" y="40054"/>
                          <a:pt x="-19241" y="99321"/>
                          <a:pt x="2984" y="9561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7" name="フリーフォーム 36">
                    <a:extLst>
                      <a:ext uri="{FF2B5EF4-FFF2-40B4-BE49-F238E27FC236}">
                        <a16:creationId xmlns:a16="http://schemas.microsoft.com/office/drawing/2014/main" id="{68AE65E8-D4EF-D63F-A70E-44DF1931C609}"/>
                      </a:ext>
                    </a:extLst>
                  </p:cNvPr>
                  <p:cNvSpPr/>
                  <p:nvPr/>
                </p:nvSpPr>
                <p:spPr>
                  <a:xfrm>
                    <a:off x="4167343" y="4154035"/>
                    <a:ext cx="310997" cy="224291"/>
                  </a:xfrm>
                  <a:custGeom>
                    <a:avLst/>
                    <a:gdLst>
                      <a:gd name="connsiteX0" fmla="*/ 52232 w 310997"/>
                      <a:gd name="connsiteY0" fmla="*/ 2040 h 224291"/>
                      <a:gd name="connsiteX1" fmla="*/ 7782 w 310997"/>
                      <a:gd name="connsiteY1" fmla="*/ 125865 h 224291"/>
                      <a:gd name="connsiteX2" fmla="*/ 14132 w 310997"/>
                      <a:gd name="connsiteY2" fmla="*/ 208415 h 224291"/>
                      <a:gd name="connsiteX3" fmla="*/ 144307 w 310997"/>
                      <a:gd name="connsiteY3" fmla="*/ 224290 h 224291"/>
                      <a:gd name="connsiteX4" fmla="*/ 293532 w 310997"/>
                      <a:gd name="connsiteY4" fmla="*/ 208415 h 224291"/>
                      <a:gd name="connsiteX5" fmla="*/ 299882 w 310997"/>
                      <a:gd name="connsiteY5" fmla="*/ 129040 h 224291"/>
                      <a:gd name="connsiteX6" fmla="*/ 220507 w 310997"/>
                      <a:gd name="connsiteY6" fmla="*/ 52840 h 224291"/>
                      <a:gd name="connsiteX7" fmla="*/ 52232 w 310997"/>
                      <a:gd name="connsiteY7" fmla="*/ 2040 h 2242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10997" h="224291">
                        <a:moveTo>
                          <a:pt x="52232" y="2040"/>
                        </a:moveTo>
                        <a:cubicBezTo>
                          <a:pt x="16778" y="14211"/>
                          <a:pt x="14132" y="91469"/>
                          <a:pt x="7782" y="125865"/>
                        </a:cubicBezTo>
                        <a:cubicBezTo>
                          <a:pt x="1432" y="160261"/>
                          <a:pt x="-8622" y="192011"/>
                          <a:pt x="14132" y="208415"/>
                        </a:cubicBezTo>
                        <a:cubicBezTo>
                          <a:pt x="36886" y="224819"/>
                          <a:pt x="97740" y="224290"/>
                          <a:pt x="144307" y="224290"/>
                        </a:cubicBezTo>
                        <a:cubicBezTo>
                          <a:pt x="190874" y="224290"/>
                          <a:pt x="267603" y="224290"/>
                          <a:pt x="293532" y="208415"/>
                        </a:cubicBezTo>
                        <a:cubicBezTo>
                          <a:pt x="319461" y="192540"/>
                          <a:pt x="312053" y="154969"/>
                          <a:pt x="299882" y="129040"/>
                        </a:cubicBezTo>
                        <a:cubicBezTo>
                          <a:pt x="287711" y="103111"/>
                          <a:pt x="263369" y="70302"/>
                          <a:pt x="220507" y="52840"/>
                        </a:cubicBezTo>
                        <a:cubicBezTo>
                          <a:pt x="177645" y="35378"/>
                          <a:pt x="87686" y="-10131"/>
                          <a:pt x="52232" y="204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8" name="月 37">
                    <a:extLst>
                      <a:ext uri="{FF2B5EF4-FFF2-40B4-BE49-F238E27FC236}">
                        <a16:creationId xmlns:a16="http://schemas.microsoft.com/office/drawing/2014/main" id="{D09BAE14-381F-E8D2-7A1A-B72E2783BF78}"/>
                      </a:ext>
                    </a:extLst>
                  </p:cNvPr>
                  <p:cNvSpPr/>
                  <p:nvPr/>
                </p:nvSpPr>
                <p:spPr>
                  <a:xfrm rot="4517345">
                    <a:off x="4215994" y="4191805"/>
                    <a:ext cx="110511" cy="144573"/>
                  </a:xfrm>
                  <a:prstGeom prst="moon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9" name="フリーフォーム 38">
                    <a:extLst>
                      <a:ext uri="{FF2B5EF4-FFF2-40B4-BE49-F238E27FC236}">
                        <a16:creationId xmlns:a16="http://schemas.microsoft.com/office/drawing/2014/main" id="{C9285448-58C5-510C-BB02-415D422FA9B9}"/>
                      </a:ext>
                    </a:extLst>
                  </p:cNvPr>
                  <p:cNvSpPr/>
                  <p:nvPr/>
                </p:nvSpPr>
                <p:spPr>
                  <a:xfrm>
                    <a:off x="4503502" y="3822548"/>
                    <a:ext cx="201185" cy="345819"/>
                  </a:xfrm>
                  <a:custGeom>
                    <a:avLst/>
                    <a:gdLst>
                      <a:gd name="connsiteX0" fmla="*/ 366 w 201185"/>
                      <a:gd name="connsiteY0" fmla="*/ 57377 h 345819"/>
                      <a:gd name="connsiteX1" fmla="*/ 154559 w 201185"/>
                      <a:gd name="connsiteY1" fmla="*/ 125508 h 345819"/>
                      <a:gd name="connsiteX2" fmla="*/ 122286 w 201185"/>
                      <a:gd name="connsiteY2" fmla="*/ 82478 h 345819"/>
                      <a:gd name="connsiteX3" fmla="*/ 197590 w 201185"/>
                      <a:gd name="connsiteY3" fmla="*/ 143438 h 345819"/>
                      <a:gd name="connsiteX4" fmla="*/ 172489 w 201185"/>
                      <a:gd name="connsiteY4" fmla="*/ 197226 h 345819"/>
                      <a:gd name="connsiteX5" fmla="*/ 201176 w 201185"/>
                      <a:gd name="connsiteY5" fmla="*/ 344247 h 345819"/>
                      <a:gd name="connsiteX6" fmla="*/ 168903 w 201185"/>
                      <a:gd name="connsiteY6" fmla="*/ 265358 h 345819"/>
                      <a:gd name="connsiteX7" fmla="*/ 190418 w 201185"/>
                      <a:gd name="connsiteY7" fmla="*/ 118337 h 345819"/>
                      <a:gd name="connsiteX8" fmla="*/ 36225 w 201185"/>
                      <a:gd name="connsiteY8" fmla="*/ 3 h 345819"/>
                      <a:gd name="connsiteX9" fmla="*/ 194004 w 201185"/>
                      <a:gd name="connsiteY9" fmla="*/ 121923 h 345819"/>
                      <a:gd name="connsiteX10" fmla="*/ 115114 w 201185"/>
                      <a:gd name="connsiteY10" fmla="*/ 111165 h 345819"/>
                      <a:gd name="connsiteX11" fmla="*/ 366 w 201185"/>
                      <a:gd name="connsiteY11" fmla="*/ 57377 h 345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01185" h="345819">
                        <a:moveTo>
                          <a:pt x="366" y="57377"/>
                        </a:moveTo>
                        <a:cubicBezTo>
                          <a:pt x="6940" y="59767"/>
                          <a:pt x="134239" y="121324"/>
                          <a:pt x="154559" y="125508"/>
                        </a:cubicBezTo>
                        <a:cubicBezTo>
                          <a:pt x="174879" y="129692"/>
                          <a:pt x="115114" y="79490"/>
                          <a:pt x="122286" y="82478"/>
                        </a:cubicBezTo>
                        <a:cubicBezTo>
                          <a:pt x="129458" y="85466"/>
                          <a:pt x="189223" y="124313"/>
                          <a:pt x="197590" y="143438"/>
                        </a:cubicBezTo>
                        <a:cubicBezTo>
                          <a:pt x="205957" y="162563"/>
                          <a:pt x="171891" y="163758"/>
                          <a:pt x="172489" y="197226"/>
                        </a:cubicBezTo>
                        <a:cubicBezTo>
                          <a:pt x="173087" y="230694"/>
                          <a:pt x="201774" y="332892"/>
                          <a:pt x="201176" y="344247"/>
                        </a:cubicBezTo>
                        <a:cubicBezTo>
                          <a:pt x="200578" y="355602"/>
                          <a:pt x="170696" y="303010"/>
                          <a:pt x="168903" y="265358"/>
                        </a:cubicBezTo>
                        <a:cubicBezTo>
                          <a:pt x="167110" y="227706"/>
                          <a:pt x="212531" y="162563"/>
                          <a:pt x="190418" y="118337"/>
                        </a:cubicBezTo>
                        <a:cubicBezTo>
                          <a:pt x="168305" y="74111"/>
                          <a:pt x="35627" y="-595"/>
                          <a:pt x="36225" y="3"/>
                        </a:cubicBezTo>
                        <a:cubicBezTo>
                          <a:pt x="36823" y="601"/>
                          <a:pt x="180856" y="103396"/>
                          <a:pt x="194004" y="121923"/>
                        </a:cubicBezTo>
                        <a:cubicBezTo>
                          <a:pt x="207152" y="140450"/>
                          <a:pt x="152766" y="117739"/>
                          <a:pt x="115114" y="111165"/>
                        </a:cubicBezTo>
                        <a:cubicBezTo>
                          <a:pt x="77462" y="104591"/>
                          <a:pt x="-6208" y="54987"/>
                          <a:pt x="366" y="5737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0" name="フリーフォーム 39">
                    <a:extLst>
                      <a:ext uri="{FF2B5EF4-FFF2-40B4-BE49-F238E27FC236}">
                        <a16:creationId xmlns:a16="http://schemas.microsoft.com/office/drawing/2014/main" id="{9546FBF7-EB88-8D39-03FF-F894DA9D1E61}"/>
                      </a:ext>
                    </a:extLst>
                  </p:cNvPr>
                  <p:cNvSpPr/>
                  <p:nvPr/>
                </p:nvSpPr>
                <p:spPr>
                  <a:xfrm>
                    <a:off x="4152452" y="3829722"/>
                    <a:ext cx="466177" cy="98003"/>
                  </a:xfrm>
                  <a:custGeom>
                    <a:avLst/>
                    <a:gdLst>
                      <a:gd name="connsiteX0" fmla="*/ 455407 w 466177"/>
                      <a:gd name="connsiteY0" fmla="*/ 96819 h 98003"/>
                      <a:gd name="connsiteX1" fmla="*/ 211567 w 466177"/>
                      <a:gd name="connsiteY1" fmla="*/ 39445 h 98003"/>
                      <a:gd name="connsiteX2" fmla="*/ 0 w 466177"/>
                      <a:gd name="connsiteY2" fmla="*/ 0 h 98003"/>
                      <a:gd name="connsiteX3" fmla="*/ 319143 w 466177"/>
                      <a:gd name="connsiteY3" fmla="*/ 60960 h 98003"/>
                      <a:gd name="connsiteX4" fmla="*/ 254597 w 466177"/>
                      <a:gd name="connsiteY4" fmla="*/ 68132 h 98003"/>
                      <a:gd name="connsiteX5" fmla="*/ 372932 w 466177"/>
                      <a:gd name="connsiteY5" fmla="*/ 71718 h 98003"/>
                      <a:gd name="connsiteX6" fmla="*/ 251012 w 466177"/>
                      <a:gd name="connsiteY6" fmla="*/ 14344 h 98003"/>
                      <a:gd name="connsiteX7" fmla="*/ 405204 w 466177"/>
                      <a:gd name="connsiteY7" fmla="*/ 71718 h 98003"/>
                      <a:gd name="connsiteX8" fmla="*/ 455407 w 466177"/>
                      <a:gd name="connsiteY8" fmla="*/ 96819 h 98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177" h="98003">
                        <a:moveTo>
                          <a:pt x="455407" y="96819"/>
                        </a:moveTo>
                        <a:cubicBezTo>
                          <a:pt x="423134" y="91440"/>
                          <a:pt x="287468" y="55581"/>
                          <a:pt x="211567" y="39445"/>
                        </a:cubicBezTo>
                        <a:cubicBezTo>
                          <a:pt x="135666" y="23309"/>
                          <a:pt x="0" y="0"/>
                          <a:pt x="0" y="0"/>
                        </a:cubicBezTo>
                        <a:cubicBezTo>
                          <a:pt x="17929" y="3586"/>
                          <a:pt x="276710" y="49605"/>
                          <a:pt x="319143" y="60960"/>
                        </a:cubicBezTo>
                        <a:cubicBezTo>
                          <a:pt x="361576" y="72315"/>
                          <a:pt x="245632" y="66339"/>
                          <a:pt x="254597" y="68132"/>
                        </a:cubicBezTo>
                        <a:cubicBezTo>
                          <a:pt x="263562" y="69925"/>
                          <a:pt x="373529" y="80683"/>
                          <a:pt x="372932" y="71718"/>
                        </a:cubicBezTo>
                        <a:cubicBezTo>
                          <a:pt x="372335" y="62753"/>
                          <a:pt x="245633" y="14344"/>
                          <a:pt x="251012" y="14344"/>
                        </a:cubicBezTo>
                        <a:cubicBezTo>
                          <a:pt x="256391" y="14344"/>
                          <a:pt x="369943" y="54984"/>
                          <a:pt x="405204" y="71718"/>
                        </a:cubicBezTo>
                        <a:cubicBezTo>
                          <a:pt x="440465" y="88452"/>
                          <a:pt x="487680" y="102198"/>
                          <a:pt x="455407" y="9681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1" name="フリーフォーム 40">
                    <a:extLst>
                      <a:ext uri="{FF2B5EF4-FFF2-40B4-BE49-F238E27FC236}">
                        <a16:creationId xmlns:a16="http://schemas.microsoft.com/office/drawing/2014/main" id="{A8F2ED2A-18F8-DE14-8AA4-4D111AD0BAAF}"/>
                      </a:ext>
                    </a:extLst>
                  </p:cNvPr>
                  <p:cNvSpPr/>
                  <p:nvPr/>
                </p:nvSpPr>
                <p:spPr>
                  <a:xfrm>
                    <a:off x="3677341" y="3760598"/>
                    <a:ext cx="397180" cy="334725"/>
                  </a:xfrm>
                  <a:custGeom>
                    <a:avLst/>
                    <a:gdLst>
                      <a:gd name="connsiteX0" fmla="*/ 116523 w 397180"/>
                      <a:gd name="connsiteY0" fmla="*/ 151600 h 334725"/>
                      <a:gd name="connsiteX1" fmla="*/ 392635 w 397180"/>
                      <a:gd name="connsiteY1" fmla="*/ 993 h 334725"/>
                      <a:gd name="connsiteX2" fmla="*/ 270715 w 397180"/>
                      <a:gd name="connsiteY2" fmla="*/ 94226 h 334725"/>
                      <a:gd name="connsiteX3" fmla="*/ 41219 w 397180"/>
                      <a:gd name="connsiteY3" fmla="*/ 248418 h 334725"/>
                      <a:gd name="connsiteX4" fmla="*/ 5360 w 397180"/>
                      <a:gd name="connsiteY4" fmla="*/ 334480 h 334725"/>
                      <a:gd name="connsiteX5" fmla="*/ 105765 w 397180"/>
                      <a:gd name="connsiteY5" fmla="*/ 223317 h 334725"/>
                      <a:gd name="connsiteX6" fmla="*/ 313746 w 397180"/>
                      <a:gd name="connsiteY6" fmla="*/ 65538 h 334725"/>
                      <a:gd name="connsiteX7" fmla="*/ 116523 w 397180"/>
                      <a:gd name="connsiteY7" fmla="*/ 151600 h 3347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97180" h="334725">
                        <a:moveTo>
                          <a:pt x="116523" y="151600"/>
                        </a:moveTo>
                        <a:cubicBezTo>
                          <a:pt x="129671" y="140843"/>
                          <a:pt x="366936" y="10555"/>
                          <a:pt x="392635" y="993"/>
                        </a:cubicBezTo>
                        <a:cubicBezTo>
                          <a:pt x="418334" y="-8569"/>
                          <a:pt x="329284" y="52989"/>
                          <a:pt x="270715" y="94226"/>
                        </a:cubicBezTo>
                        <a:cubicBezTo>
                          <a:pt x="212146" y="135463"/>
                          <a:pt x="85445" y="208376"/>
                          <a:pt x="41219" y="248418"/>
                        </a:cubicBezTo>
                        <a:cubicBezTo>
                          <a:pt x="-3007" y="288460"/>
                          <a:pt x="-5398" y="338663"/>
                          <a:pt x="5360" y="334480"/>
                        </a:cubicBezTo>
                        <a:cubicBezTo>
                          <a:pt x="16118" y="330297"/>
                          <a:pt x="54367" y="268141"/>
                          <a:pt x="105765" y="223317"/>
                        </a:cubicBezTo>
                        <a:cubicBezTo>
                          <a:pt x="157163" y="178493"/>
                          <a:pt x="309563" y="78088"/>
                          <a:pt x="313746" y="65538"/>
                        </a:cubicBezTo>
                        <a:cubicBezTo>
                          <a:pt x="317929" y="52988"/>
                          <a:pt x="103375" y="162357"/>
                          <a:pt x="116523" y="15160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2" name="フリーフォーム 41">
                    <a:extLst>
                      <a:ext uri="{FF2B5EF4-FFF2-40B4-BE49-F238E27FC236}">
                        <a16:creationId xmlns:a16="http://schemas.microsoft.com/office/drawing/2014/main" id="{D2A2C4C2-FEF1-BF97-93CB-15600E9AA2C4}"/>
                      </a:ext>
                    </a:extLst>
                  </p:cNvPr>
                  <p:cNvSpPr/>
                  <p:nvPr/>
                </p:nvSpPr>
                <p:spPr>
                  <a:xfrm>
                    <a:off x="3901319" y="3792859"/>
                    <a:ext cx="570729" cy="115849"/>
                  </a:xfrm>
                  <a:custGeom>
                    <a:avLst/>
                    <a:gdLst>
                      <a:gd name="connsiteX0" fmla="*/ 121 w 570729"/>
                      <a:gd name="connsiteY0" fmla="*/ 115753 h 115849"/>
                      <a:gd name="connsiteX1" fmla="*/ 308507 w 570729"/>
                      <a:gd name="connsiteY1" fmla="*/ 18934 h 115849"/>
                      <a:gd name="connsiteX2" fmla="*/ 215274 w 570729"/>
                      <a:gd name="connsiteY2" fmla="*/ 22520 h 115849"/>
                      <a:gd name="connsiteX3" fmla="*/ 502145 w 570729"/>
                      <a:gd name="connsiteY3" fmla="*/ 72722 h 115849"/>
                      <a:gd name="connsiteX4" fmla="*/ 441185 w 570729"/>
                      <a:gd name="connsiteY4" fmla="*/ 1005 h 115849"/>
                      <a:gd name="connsiteX5" fmla="*/ 570276 w 570729"/>
                      <a:gd name="connsiteY5" fmla="*/ 29692 h 115849"/>
                      <a:gd name="connsiteX6" fmla="*/ 387396 w 570729"/>
                      <a:gd name="connsiteY6" fmla="*/ 15348 h 115849"/>
                      <a:gd name="connsiteX7" fmla="*/ 530832 w 570729"/>
                      <a:gd name="connsiteY7" fmla="*/ 79894 h 115849"/>
                      <a:gd name="connsiteX8" fmla="*/ 301335 w 570729"/>
                      <a:gd name="connsiteY8" fmla="*/ 29692 h 115849"/>
                      <a:gd name="connsiteX9" fmla="*/ 279820 w 570729"/>
                      <a:gd name="connsiteY9" fmla="*/ 11762 h 115849"/>
                      <a:gd name="connsiteX10" fmla="*/ 114869 w 570729"/>
                      <a:gd name="connsiteY10" fmla="*/ 33277 h 115849"/>
                      <a:gd name="connsiteX11" fmla="*/ 269062 w 570729"/>
                      <a:gd name="connsiteY11" fmla="*/ 36863 h 115849"/>
                      <a:gd name="connsiteX12" fmla="*/ 121 w 570729"/>
                      <a:gd name="connsiteY12" fmla="*/ 115753 h 1158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570729" h="115849">
                        <a:moveTo>
                          <a:pt x="121" y="115753"/>
                        </a:moveTo>
                        <a:cubicBezTo>
                          <a:pt x="6695" y="112765"/>
                          <a:pt x="272648" y="34473"/>
                          <a:pt x="308507" y="18934"/>
                        </a:cubicBezTo>
                        <a:cubicBezTo>
                          <a:pt x="344366" y="3395"/>
                          <a:pt x="183001" y="13555"/>
                          <a:pt x="215274" y="22520"/>
                        </a:cubicBezTo>
                        <a:cubicBezTo>
                          <a:pt x="247547" y="31485"/>
                          <a:pt x="464493" y="76308"/>
                          <a:pt x="502145" y="72722"/>
                        </a:cubicBezTo>
                        <a:cubicBezTo>
                          <a:pt x="539797" y="69136"/>
                          <a:pt x="429830" y="8177"/>
                          <a:pt x="441185" y="1005"/>
                        </a:cubicBezTo>
                        <a:cubicBezTo>
                          <a:pt x="452540" y="-6167"/>
                          <a:pt x="579241" y="27301"/>
                          <a:pt x="570276" y="29692"/>
                        </a:cubicBezTo>
                        <a:cubicBezTo>
                          <a:pt x="561311" y="32082"/>
                          <a:pt x="393970" y="6981"/>
                          <a:pt x="387396" y="15348"/>
                        </a:cubicBezTo>
                        <a:cubicBezTo>
                          <a:pt x="380822" y="23715"/>
                          <a:pt x="545175" y="77503"/>
                          <a:pt x="530832" y="79894"/>
                        </a:cubicBezTo>
                        <a:cubicBezTo>
                          <a:pt x="516489" y="82285"/>
                          <a:pt x="343170" y="41047"/>
                          <a:pt x="301335" y="29692"/>
                        </a:cubicBezTo>
                        <a:cubicBezTo>
                          <a:pt x="259500" y="18337"/>
                          <a:pt x="310898" y="11164"/>
                          <a:pt x="279820" y="11762"/>
                        </a:cubicBezTo>
                        <a:cubicBezTo>
                          <a:pt x="248742" y="12359"/>
                          <a:pt x="116662" y="29094"/>
                          <a:pt x="114869" y="33277"/>
                        </a:cubicBezTo>
                        <a:cubicBezTo>
                          <a:pt x="113076" y="37460"/>
                          <a:pt x="281613" y="22519"/>
                          <a:pt x="269062" y="36863"/>
                        </a:cubicBezTo>
                        <a:cubicBezTo>
                          <a:pt x="256512" y="51207"/>
                          <a:pt x="-6453" y="118741"/>
                          <a:pt x="121" y="115753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3" name="フリーフォーム 42">
                    <a:extLst>
                      <a:ext uri="{FF2B5EF4-FFF2-40B4-BE49-F238E27FC236}">
                        <a16:creationId xmlns:a16="http://schemas.microsoft.com/office/drawing/2014/main" id="{1BE03BB1-D7E9-1AB1-4C12-CD2B0E1DA335}"/>
                      </a:ext>
                    </a:extLst>
                  </p:cNvPr>
                  <p:cNvSpPr/>
                  <p:nvPr/>
                </p:nvSpPr>
                <p:spPr>
                  <a:xfrm>
                    <a:off x="3635567" y="3944266"/>
                    <a:ext cx="563345" cy="254933"/>
                  </a:xfrm>
                  <a:custGeom>
                    <a:avLst/>
                    <a:gdLst>
                      <a:gd name="connsiteX0" fmla="*/ 518 w 563345"/>
                      <a:gd name="connsiteY0" fmla="*/ 254802 h 254933"/>
                      <a:gd name="connsiteX1" fmla="*/ 204913 w 563345"/>
                      <a:gd name="connsiteY1" fmla="*/ 111367 h 254933"/>
                      <a:gd name="connsiteX2" fmla="*/ 556329 w 563345"/>
                      <a:gd name="connsiteY2" fmla="*/ 97023 h 254933"/>
                      <a:gd name="connsiteX3" fmla="*/ 427238 w 563345"/>
                      <a:gd name="connsiteY3" fmla="*/ 93438 h 254933"/>
                      <a:gd name="connsiteX4" fmla="*/ 276631 w 563345"/>
                      <a:gd name="connsiteY4" fmla="*/ 205 h 254933"/>
                      <a:gd name="connsiteX5" fmla="*/ 369864 w 563345"/>
                      <a:gd name="connsiteY5" fmla="*/ 68336 h 254933"/>
                      <a:gd name="connsiteX6" fmla="*/ 265873 w 563345"/>
                      <a:gd name="connsiteY6" fmla="*/ 68336 h 254933"/>
                      <a:gd name="connsiteX7" fmla="*/ 348348 w 563345"/>
                      <a:gd name="connsiteY7" fmla="*/ 89852 h 254933"/>
                      <a:gd name="connsiteX8" fmla="*/ 208499 w 563345"/>
                      <a:gd name="connsiteY8" fmla="*/ 97023 h 254933"/>
                      <a:gd name="connsiteX9" fmla="*/ 147539 w 563345"/>
                      <a:gd name="connsiteY9" fmla="*/ 136468 h 254933"/>
                      <a:gd name="connsiteX10" fmla="*/ 518 w 563345"/>
                      <a:gd name="connsiteY10" fmla="*/ 254802 h 254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63345" h="254933">
                        <a:moveTo>
                          <a:pt x="518" y="254802"/>
                        </a:moveTo>
                        <a:cubicBezTo>
                          <a:pt x="10080" y="250619"/>
                          <a:pt x="112278" y="137663"/>
                          <a:pt x="204913" y="111367"/>
                        </a:cubicBezTo>
                        <a:cubicBezTo>
                          <a:pt x="297548" y="85071"/>
                          <a:pt x="519275" y="100011"/>
                          <a:pt x="556329" y="97023"/>
                        </a:cubicBezTo>
                        <a:cubicBezTo>
                          <a:pt x="593383" y="94035"/>
                          <a:pt x="473854" y="109574"/>
                          <a:pt x="427238" y="93438"/>
                        </a:cubicBezTo>
                        <a:cubicBezTo>
                          <a:pt x="380622" y="77302"/>
                          <a:pt x="286193" y="4389"/>
                          <a:pt x="276631" y="205"/>
                        </a:cubicBezTo>
                        <a:cubicBezTo>
                          <a:pt x="267069" y="-3979"/>
                          <a:pt x="371657" y="56981"/>
                          <a:pt x="369864" y="68336"/>
                        </a:cubicBezTo>
                        <a:cubicBezTo>
                          <a:pt x="368071" y="79691"/>
                          <a:pt x="269459" y="64750"/>
                          <a:pt x="265873" y="68336"/>
                        </a:cubicBezTo>
                        <a:cubicBezTo>
                          <a:pt x="262287" y="71922"/>
                          <a:pt x="357910" y="85071"/>
                          <a:pt x="348348" y="89852"/>
                        </a:cubicBezTo>
                        <a:cubicBezTo>
                          <a:pt x="338786" y="94633"/>
                          <a:pt x="241967" y="89254"/>
                          <a:pt x="208499" y="97023"/>
                        </a:cubicBezTo>
                        <a:cubicBezTo>
                          <a:pt x="175031" y="104792"/>
                          <a:pt x="178617" y="110769"/>
                          <a:pt x="147539" y="136468"/>
                        </a:cubicBezTo>
                        <a:cubicBezTo>
                          <a:pt x="116461" y="162167"/>
                          <a:pt x="-9044" y="258985"/>
                          <a:pt x="518" y="25480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4" name="フリーフォーム 43">
                    <a:extLst>
                      <a:ext uri="{FF2B5EF4-FFF2-40B4-BE49-F238E27FC236}">
                        <a16:creationId xmlns:a16="http://schemas.microsoft.com/office/drawing/2014/main" id="{9D5DE26E-790D-8272-F34C-97044A742B14}"/>
                      </a:ext>
                    </a:extLst>
                  </p:cNvPr>
                  <p:cNvSpPr/>
                  <p:nvPr/>
                </p:nvSpPr>
                <p:spPr>
                  <a:xfrm>
                    <a:off x="3883511" y="3851137"/>
                    <a:ext cx="632931" cy="144696"/>
                  </a:xfrm>
                  <a:custGeom>
                    <a:avLst/>
                    <a:gdLst>
                      <a:gd name="connsiteX0" fmla="*/ 0 w 632931"/>
                      <a:gd name="connsiteY0" fmla="*/ 107677 h 144696"/>
                      <a:gd name="connsiteX1" fmla="*/ 75303 w 632931"/>
                      <a:gd name="connsiteY1" fmla="*/ 111263 h 144696"/>
                      <a:gd name="connsiteX2" fmla="*/ 448235 w 632931"/>
                      <a:gd name="connsiteY2" fmla="*/ 129192 h 144696"/>
                      <a:gd name="connsiteX3" fmla="*/ 315557 w 632931"/>
                      <a:gd name="connsiteY3" fmla="*/ 139950 h 144696"/>
                      <a:gd name="connsiteX4" fmla="*/ 627529 w 632931"/>
                      <a:gd name="connsiteY4" fmla="*/ 143536 h 144696"/>
                      <a:gd name="connsiteX5" fmla="*/ 502023 w 632931"/>
                      <a:gd name="connsiteY5" fmla="*/ 129192 h 144696"/>
                      <a:gd name="connsiteX6" fmla="*/ 355002 w 632931"/>
                      <a:gd name="connsiteY6" fmla="*/ 101 h 144696"/>
                      <a:gd name="connsiteX7" fmla="*/ 484094 w 632931"/>
                      <a:gd name="connsiteY7" fmla="*/ 107677 h 144696"/>
                      <a:gd name="connsiteX8" fmla="*/ 380103 w 632931"/>
                      <a:gd name="connsiteY8" fmla="*/ 111263 h 144696"/>
                      <a:gd name="connsiteX9" fmla="*/ 186465 w 632931"/>
                      <a:gd name="connsiteY9" fmla="*/ 132778 h 144696"/>
                      <a:gd name="connsiteX10" fmla="*/ 340658 w 632931"/>
                      <a:gd name="connsiteY10" fmla="*/ 132778 h 144696"/>
                      <a:gd name="connsiteX11" fmla="*/ 0 w 632931"/>
                      <a:gd name="connsiteY11" fmla="*/ 107677 h 144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32931" h="144696">
                        <a:moveTo>
                          <a:pt x="0" y="107677"/>
                        </a:moveTo>
                        <a:cubicBezTo>
                          <a:pt x="298" y="107677"/>
                          <a:pt x="75303" y="111263"/>
                          <a:pt x="75303" y="111263"/>
                        </a:cubicBezTo>
                        <a:lnTo>
                          <a:pt x="448235" y="129192"/>
                        </a:lnTo>
                        <a:cubicBezTo>
                          <a:pt x="488277" y="133973"/>
                          <a:pt x="285675" y="137559"/>
                          <a:pt x="315557" y="139950"/>
                        </a:cubicBezTo>
                        <a:cubicBezTo>
                          <a:pt x="345439" y="142341"/>
                          <a:pt x="596451" y="145329"/>
                          <a:pt x="627529" y="143536"/>
                        </a:cubicBezTo>
                        <a:cubicBezTo>
                          <a:pt x="658607" y="141743"/>
                          <a:pt x="547444" y="153098"/>
                          <a:pt x="502023" y="129192"/>
                        </a:cubicBezTo>
                        <a:cubicBezTo>
                          <a:pt x="456602" y="105286"/>
                          <a:pt x="357990" y="3687"/>
                          <a:pt x="355002" y="101"/>
                        </a:cubicBezTo>
                        <a:cubicBezTo>
                          <a:pt x="352014" y="-3485"/>
                          <a:pt x="479911" y="89150"/>
                          <a:pt x="484094" y="107677"/>
                        </a:cubicBezTo>
                        <a:cubicBezTo>
                          <a:pt x="488277" y="126204"/>
                          <a:pt x="429708" y="107079"/>
                          <a:pt x="380103" y="111263"/>
                        </a:cubicBezTo>
                        <a:cubicBezTo>
                          <a:pt x="330498" y="115447"/>
                          <a:pt x="193039" y="129192"/>
                          <a:pt x="186465" y="132778"/>
                        </a:cubicBezTo>
                        <a:cubicBezTo>
                          <a:pt x="179891" y="136364"/>
                          <a:pt x="367552" y="133973"/>
                          <a:pt x="340658" y="132778"/>
                        </a:cubicBezTo>
                        <a:cubicBezTo>
                          <a:pt x="313764" y="131583"/>
                          <a:pt x="169432" y="128595"/>
                          <a:pt x="0" y="10767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5" name="フリーフォーム 44">
                    <a:extLst>
                      <a:ext uri="{FF2B5EF4-FFF2-40B4-BE49-F238E27FC236}">
                        <a16:creationId xmlns:a16="http://schemas.microsoft.com/office/drawing/2014/main" id="{65C5BE1F-2473-B59B-F478-68E74AC472A8}"/>
                      </a:ext>
                    </a:extLst>
                  </p:cNvPr>
                  <p:cNvSpPr/>
                  <p:nvPr/>
                </p:nvSpPr>
                <p:spPr>
                  <a:xfrm>
                    <a:off x="4279801" y="3911865"/>
                    <a:ext cx="354867" cy="208440"/>
                  </a:xfrm>
                  <a:custGeom>
                    <a:avLst/>
                    <a:gdLst>
                      <a:gd name="connsiteX0" fmla="*/ 1743 w 354867"/>
                      <a:gd name="connsiteY0" fmla="*/ 333 h 208440"/>
                      <a:gd name="connsiteX1" fmla="*/ 306543 w 354867"/>
                      <a:gd name="connsiteY1" fmla="*/ 129424 h 208440"/>
                      <a:gd name="connsiteX2" fmla="*/ 259926 w 354867"/>
                      <a:gd name="connsiteY2" fmla="*/ 208314 h 208440"/>
                      <a:gd name="connsiteX3" fmla="*/ 313714 w 354867"/>
                      <a:gd name="connsiteY3" fmla="*/ 147354 h 208440"/>
                      <a:gd name="connsiteX4" fmla="*/ 349573 w 354867"/>
                      <a:gd name="connsiteY4" fmla="*/ 129424 h 208440"/>
                      <a:gd name="connsiteX5" fmla="*/ 195380 w 354867"/>
                      <a:gd name="connsiteY5" fmla="*/ 333 h 208440"/>
                      <a:gd name="connsiteX6" fmla="*/ 342401 w 354867"/>
                      <a:gd name="connsiteY6" fmla="*/ 154526 h 208440"/>
                      <a:gd name="connsiteX7" fmla="*/ 188208 w 354867"/>
                      <a:gd name="connsiteY7" fmla="*/ 93566 h 208440"/>
                      <a:gd name="connsiteX8" fmla="*/ 1743 w 354867"/>
                      <a:gd name="connsiteY8" fmla="*/ 333 h 208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54867" h="208440">
                        <a:moveTo>
                          <a:pt x="1743" y="333"/>
                        </a:moveTo>
                        <a:cubicBezTo>
                          <a:pt x="21465" y="6309"/>
                          <a:pt x="263513" y="94761"/>
                          <a:pt x="306543" y="129424"/>
                        </a:cubicBezTo>
                        <a:cubicBezTo>
                          <a:pt x="349574" y="164088"/>
                          <a:pt x="258731" y="205326"/>
                          <a:pt x="259926" y="208314"/>
                        </a:cubicBezTo>
                        <a:cubicBezTo>
                          <a:pt x="261121" y="211302"/>
                          <a:pt x="298773" y="160502"/>
                          <a:pt x="313714" y="147354"/>
                        </a:cubicBezTo>
                        <a:cubicBezTo>
                          <a:pt x="328655" y="134206"/>
                          <a:pt x="369295" y="153928"/>
                          <a:pt x="349573" y="129424"/>
                        </a:cubicBezTo>
                        <a:cubicBezTo>
                          <a:pt x="329851" y="104921"/>
                          <a:pt x="196575" y="-3851"/>
                          <a:pt x="195380" y="333"/>
                        </a:cubicBezTo>
                        <a:cubicBezTo>
                          <a:pt x="194185" y="4517"/>
                          <a:pt x="343596" y="138987"/>
                          <a:pt x="342401" y="154526"/>
                        </a:cubicBezTo>
                        <a:cubicBezTo>
                          <a:pt x="341206" y="170065"/>
                          <a:pt x="241398" y="116874"/>
                          <a:pt x="188208" y="93566"/>
                        </a:cubicBezTo>
                        <a:cubicBezTo>
                          <a:pt x="135018" y="70258"/>
                          <a:pt x="-17979" y="-5643"/>
                          <a:pt x="1743" y="333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6" name="フリーフォーム 45">
                    <a:extLst>
                      <a:ext uri="{FF2B5EF4-FFF2-40B4-BE49-F238E27FC236}">
                        <a16:creationId xmlns:a16="http://schemas.microsoft.com/office/drawing/2014/main" id="{10A72B48-E505-6CDB-F29C-19F95F465FA2}"/>
                      </a:ext>
                    </a:extLst>
                  </p:cNvPr>
                  <p:cNvSpPr/>
                  <p:nvPr/>
                </p:nvSpPr>
                <p:spPr>
                  <a:xfrm>
                    <a:off x="4690323" y="4027313"/>
                    <a:ext cx="82915" cy="964790"/>
                  </a:xfrm>
                  <a:custGeom>
                    <a:avLst/>
                    <a:gdLst>
                      <a:gd name="connsiteX0" fmla="*/ 82486 w 82915"/>
                      <a:gd name="connsiteY0" fmla="*/ 3219 h 964790"/>
                      <a:gd name="connsiteX1" fmla="*/ 10769 w 82915"/>
                      <a:gd name="connsiteY1" fmla="*/ 637920 h 964790"/>
                      <a:gd name="connsiteX2" fmla="*/ 25112 w 82915"/>
                      <a:gd name="connsiteY2" fmla="*/ 591303 h 964790"/>
                      <a:gd name="connsiteX3" fmla="*/ 11 w 82915"/>
                      <a:gd name="connsiteY3" fmla="*/ 781355 h 964790"/>
                      <a:gd name="connsiteX4" fmla="*/ 28698 w 82915"/>
                      <a:gd name="connsiteY4" fmla="*/ 964235 h 964790"/>
                      <a:gd name="connsiteX5" fmla="*/ 3597 w 82915"/>
                      <a:gd name="connsiteY5" fmla="*/ 817214 h 964790"/>
                      <a:gd name="connsiteX6" fmla="*/ 32284 w 82915"/>
                      <a:gd name="connsiteY6" fmla="*/ 297261 h 964790"/>
                      <a:gd name="connsiteX7" fmla="*/ 39456 w 82915"/>
                      <a:gd name="connsiteY7" fmla="*/ 386908 h 964790"/>
                      <a:gd name="connsiteX8" fmla="*/ 82486 w 82915"/>
                      <a:gd name="connsiteY8" fmla="*/ 3219 h 9647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2915" h="964790">
                        <a:moveTo>
                          <a:pt x="82486" y="3219"/>
                        </a:moveTo>
                        <a:cubicBezTo>
                          <a:pt x="77705" y="45054"/>
                          <a:pt x="20331" y="539906"/>
                          <a:pt x="10769" y="637920"/>
                        </a:cubicBezTo>
                        <a:cubicBezTo>
                          <a:pt x="1207" y="735934"/>
                          <a:pt x="26905" y="567397"/>
                          <a:pt x="25112" y="591303"/>
                        </a:cubicBezTo>
                        <a:cubicBezTo>
                          <a:pt x="23319" y="615209"/>
                          <a:pt x="-587" y="719200"/>
                          <a:pt x="11" y="781355"/>
                        </a:cubicBezTo>
                        <a:cubicBezTo>
                          <a:pt x="609" y="843510"/>
                          <a:pt x="28100" y="958259"/>
                          <a:pt x="28698" y="964235"/>
                        </a:cubicBezTo>
                        <a:cubicBezTo>
                          <a:pt x="29296" y="970211"/>
                          <a:pt x="2999" y="928376"/>
                          <a:pt x="3597" y="817214"/>
                        </a:cubicBezTo>
                        <a:cubicBezTo>
                          <a:pt x="4195" y="706052"/>
                          <a:pt x="26308" y="368979"/>
                          <a:pt x="32284" y="297261"/>
                        </a:cubicBezTo>
                        <a:cubicBezTo>
                          <a:pt x="38260" y="225543"/>
                          <a:pt x="28101" y="433524"/>
                          <a:pt x="39456" y="386908"/>
                        </a:cubicBezTo>
                        <a:cubicBezTo>
                          <a:pt x="50811" y="340292"/>
                          <a:pt x="87267" y="-38616"/>
                          <a:pt x="82486" y="321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7" name="フリーフォーム 46">
                    <a:extLst>
                      <a:ext uri="{FF2B5EF4-FFF2-40B4-BE49-F238E27FC236}">
                        <a16:creationId xmlns:a16="http://schemas.microsoft.com/office/drawing/2014/main" id="{82DE5F2A-541E-CAAD-6678-7E18ACF11F0B}"/>
                      </a:ext>
                    </a:extLst>
                  </p:cNvPr>
                  <p:cNvSpPr/>
                  <p:nvPr/>
                </p:nvSpPr>
                <p:spPr>
                  <a:xfrm>
                    <a:off x="4733339" y="3831734"/>
                    <a:ext cx="183857" cy="1211240"/>
                  </a:xfrm>
                  <a:custGeom>
                    <a:avLst/>
                    <a:gdLst>
                      <a:gd name="connsiteX0" fmla="*/ 175734 w 183857"/>
                      <a:gd name="connsiteY0" fmla="*/ 1574 h 1211240"/>
                      <a:gd name="connsiteX1" fmla="*/ 78915 w 183857"/>
                      <a:gd name="connsiteY1" fmla="*/ 840671 h 1211240"/>
                      <a:gd name="connsiteX2" fmla="*/ 96845 w 183857"/>
                      <a:gd name="connsiteY2" fmla="*/ 833499 h 1211240"/>
                      <a:gd name="connsiteX3" fmla="*/ 32299 w 183857"/>
                      <a:gd name="connsiteY3" fmla="*/ 962591 h 1211240"/>
                      <a:gd name="connsiteX4" fmla="*/ 43056 w 183857"/>
                      <a:gd name="connsiteY4" fmla="*/ 1066581 h 1211240"/>
                      <a:gd name="connsiteX5" fmla="*/ 43056 w 183857"/>
                      <a:gd name="connsiteY5" fmla="*/ 1152642 h 1211240"/>
                      <a:gd name="connsiteX6" fmla="*/ 26 w 183857"/>
                      <a:gd name="connsiteY6" fmla="*/ 1210017 h 1211240"/>
                      <a:gd name="connsiteX7" fmla="*/ 39470 w 183857"/>
                      <a:gd name="connsiteY7" fmla="*/ 1098854 h 1211240"/>
                      <a:gd name="connsiteX8" fmla="*/ 182906 w 183857"/>
                      <a:gd name="connsiteY8" fmla="*/ 1059410 h 1211240"/>
                      <a:gd name="connsiteX9" fmla="*/ 100430 w 183857"/>
                      <a:gd name="connsiteY9" fmla="*/ 1070167 h 1211240"/>
                      <a:gd name="connsiteX10" fmla="*/ 71743 w 183857"/>
                      <a:gd name="connsiteY10" fmla="*/ 855014 h 1211240"/>
                      <a:gd name="connsiteX11" fmla="*/ 86087 w 183857"/>
                      <a:gd name="connsiteY11" fmla="*/ 1037894 h 1211240"/>
                      <a:gd name="connsiteX12" fmla="*/ 93259 w 183857"/>
                      <a:gd name="connsiteY12" fmla="*/ 876530 h 1211240"/>
                      <a:gd name="connsiteX13" fmla="*/ 86087 w 183857"/>
                      <a:gd name="connsiteY13" fmla="*/ 535871 h 1211240"/>
                      <a:gd name="connsiteX14" fmla="*/ 93259 w 183857"/>
                      <a:gd name="connsiteY14" fmla="*/ 629104 h 1211240"/>
                      <a:gd name="connsiteX15" fmla="*/ 175734 w 183857"/>
                      <a:gd name="connsiteY15" fmla="*/ 1574 h 1211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83857" h="1211240">
                        <a:moveTo>
                          <a:pt x="175734" y="1574"/>
                        </a:moveTo>
                        <a:cubicBezTo>
                          <a:pt x="173343" y="36835"/>
                          <a:pt x="92063" y="702017"/>
                          <a:pt x="78915" y="840671"/>
                        </a:cubicBezTo>
                        <a:cubicBezTo>
                          <a:pt x="65767" y="979325"/>
                          <a:pt x="104614" y="813179"/>
                          <a:pt x="96845" y="833499"/>
                        </a:cubicBezTo>
                        <a:cubicBezTo>
                          <a:pt x="89076" y="853819"/>
                          <a:pt x="41264" y="923744"/>
                          <a:pt x="32299" y="962591"/>
                        </a:cubicBezTo>
                        <a:cubicBezTo>
                          <a:pt x="23334" y="1001438"/>
                          <a:pt x="41263" y="1034906"/>
                          <a:pt x="43056" y="1066581"/>
                        </a:cubicBezTo>
                        <a:cubicBezTo>
                          <a:pt x="44849" y="1098256"/>
                          <a:pt x="50228" y="1128736"/>
                          <a:pt x="43056" y="1152642"/>
                        </a:cubicBezTo>
                        <a:cubicBezTo>
                          <a:pt x="35884" y="1176548"/>
                          <a:pt x="624" y="1218982"/>
                          <a:pt x="26" y="1210017"/>
                        </a:cubicBezTo>
                        <a:cubicBezTo>
                          <a:pt x="-572" y="1201052"/>
                          <a:pt x="8990" y="1123955"/>
                          <a:pt x="39470" y="1098854"/>
                        </a:cubicBezTo>
                        <a:cubicBezTo>
                          <a:pt x="69950" y="1073753"/>
                          <a:pt x="172746" y="1064191"/>
                          <a:pt x="182906" y="1059410"/>
                        </a:cubicBezTo>
                        <a:cubicBezTo>
                          <a:pt x="193066" y="1054629"/>
                          <a:pt x="118957" y="1104233"/>
                          <a:pt x="100430" y="1070167"/>
                        </a:cubicBezTo>
                        <a:cubicBezTo>
                          <a:pt x="81903" y="1036101"/>
                          <a:pt x="74133" y="860393"/>
                          <a:pt x="71743" y="855014"/>
                        </a:cubicBezTo>
                        <a:cubicBezTo>
                          <a:pt x="69353" y="849635"/>
                          <a:pt x="82501" y="1034308"/>
                          <a:pt x="86087" y="1037894"/>
                        </a:cubicBezTo>
                        <a:cubicBezTo>
                          <a:pt x="89673" y="1041480"/>
                          <a:pt x="93259" y="960200"/>
                          <a:pt x="93259" y="876530"/>
                        </a:cubicBezTo>
                        <a:cubicBezTo>
                          <a:pt x="93259" y="792860"/>
                          <a:pt x="86087" y="577109"/>
                          <a:pt x="86087" y="535871"/>
                        </a:cubicBezTo>
                        <a:cubicBezTo>
                          <a:pt x="86087" y="494633"/>
                          <a:pt x="75330" y="724130"/>
                          <a:pt x="93259" y="629104"/>
                        </a:cubicBezTo>
                        <a:cubicBezTo>
                          <a:pt x="111188" y="534078"/>
                          <a:pt x="178125" y="-33687"/>
                          <a:pt x="175734" y="1574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8" name="フリーフォーム 47">
                    <a:extLst>
                      <a:ext uri="{FF2B5EF4-FFF2-40B4-BE49-F238E27FC236}">
                        <a16:creationId xmlns:a16="http://schemas.microsoft.com/office/drawing/2014/main" id="{BB13AC9A-6FF6-4DD8-2928-2390CDDA686B}"/>
                      </a:ext>
                    </a:extLst>
                  </p:cNvPr>
                  <p:cNvSpPr/>
                  <p:nvPr/>
                </p:nvSpPr>
                <p:spPr>
                  <a:xfrm>
                    <a:off x="4747617" y="3676804"/>
                    <a:ext cx="144104" cy="412261"/>
                  </a:xfrm>
                  <a:custGeom>
                    <a:avLst/>
                    <a:gdLst>
                      <a:gd name="connsiteX0" fmla="*/ 143527 w 144104"/>
                      <a:gd name="connsiteY0" fmla="*/ 2311 h 412261"/>
                      <a:gd name="connsiteX1" fmla="*/ 64637 w 144104"/>
                      <a:gd name="connsiteY1" fmla="*/ 246151 h 412261"/>
                      <a:gd name="connsiteX2" fmla="*/ 46708 w 144104"/>
                      <a:gd name="connsiteY2" fmla="*/ 403930 h 412261"/>
                      <a:gd name="connsiteX3" fmla="*/ 50294 w 144104"/>
                      <a:gd name="connsiteY3" fmla="*/ 364485 h 412261"/>
                      <a:gd name="connsiteX4" fmla="*/ 91 w 144104"/>
                      <a:gd name="connsiteY4" fmla="*/ 145747 h 412261"/>
                      <a:gd name="connsiteX5" fmla="*/ 39536 w 144104"/>
                      <a:gd name="connsiteY5" fmla="*/ 256909 h 412261"/>
                      <a:gd name="connsiteX6" fmla="*/ 96910 w 144104"/>
                      <a:gd name="connsiteY6" fmla="*/ 131403 h 412261"/>
                      <a:gd name="connsiteX7" fmla="*/ 143527 w 144104"/>
                      <a:gd name="connsiteY7" fmla="*/ 2311 h 4122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44104" h="412261">
                        <a:moveTo>
                          <a:pt x="143527" y="2311"/>
                        </a:moveTo>
                        <a:cubicBezTo>
                          <a:pt x="138148" y="21436"/>
                          <a:pt x="80773" y="179215"/>
                          <a:pt x="64637" y="246151"/>
                        </a:cubicBezTo>
                        <a:cubicBezTo>
                          <a:pt x="48501" y="313087"/>
                          <a:pt x="49098" y="384208"/>
                          <a:pt x="46708" y="403930"/>
                        </a:cubicBezTo>
                        <a:cubicBezTo>
                          <a:pt x="44318" y="423652"/>
                          <a:pt x="58063" y="407515"/>
                          <a:pt x="50294" y="364485"/>
                        </a:cubicBezTo>
                        <a:cubicBezTo>
                          <a:pt x="42525" y="321455"/>
                          <a:pt x="1884" y="163676"/>
                          <a:pt x="91" y="145747"/>
                        </a:cubicBezTo>
                        <a:cubicBezTo>
                          <a:pt x="-1702" y="127818"/>
                          <a:pt x="23399" y="259300"/>
                          <a:pt x="39536" y="256909"/>
                        </a:cubicBezTo>
                        <a:cubicBezTo>
                          <a:pt x="55673" y="254518"/>
                          <a:pt x="78383" y="175031"/>
                          <a:pt x="96910" y="131403"/>
                        </a:cubicBezTo>
                        <a:cubicBezTo>
                          <a:pt x="115437" y="87775"/>
                          <a:pt x="148906" y="-16814"/>
                          <a:pt x="143527" y="231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9" name="フリーフォーム 48">
                    <a:extLst>
                      <a:ext uri="{FF2B5EF4-FFF2-40B4-BE49-F238E27FC236}">
                        <a16:creationId xmlns:a16="http://schemas.microsoft.com/office/drawing/2014/main" id="{54E5DDDF-2C30-CC0D-E843-9D02110969B4}"/>
                      </a:ext>
                    </a:extLst>
                  </p:cNvPr>
                  <p:cNvSpPr/>
                  <p:nvPr/>
                </p:nvSpPr>
                <p:spPr>
                  <a:xfrm>
                    <a:off x="4464409" y="4758157"/>
                    <a:ext cx="182897" cy="402187"/>
                  </a:xfrm>
                  <a:custGeom>
                    <a:avLst/>
                    <a:gdLst>
                      <a:gd name="connsiteX0" fmla="*/ 182895 w 182897"/>
                      <a:gd name="connsiteY0" fmla="*/ 309 h 402187"/>
                      <a:gd name="connsiteX1" fmla="*/ 39459 w 182897"/>
                      <a:gd name="connsiteY1" fmla="*/ 179603 h 402187"/>
                      <a:gd name="connsiteX2" fmla="*/ 39459 w 182897"/>
                      <a:gd name="connsiteY2" fmla="*/ 247735 h 402187"/>
                      <a:gd name="connsiteX3" fmla="*/ 39459 w 182897"/>
                      <a:gd name="connsiteY3" fmla="*/ 211876 h 402187"/>
                      <a:gd name="connsiteX4" fmla="*/ 21530 w 182897"/>
                      <a:gd name="connsiteY4" fmla="*/ 308695 h 402187"/>
                      <a:gd name="connsiteX5" fmla="*/ 21530 w 182897"/>
                      <a:gd name="connsiteY5" fmla="*/ 401928 h 402187"/>
                      <a:gd name="connsiteX6" fmla="*/ 15 w 182897"/>
                      <a:gd name="connsiteY6" fmla="*/ 326624 h 402187"/>
                      <a:gd name="connsiteX7" fmla="*/ 17944 w 182897"/>
                      <a:gd name="connsiteY7" fmla="*/ 68441 h 402187"/>
                      <a:gd name="connsiteX8" fmla="*/ 10772 w 182897"/>
                      <a:gd name="connsiteY8" fmla="*/ 308695 h 402187"/>
                      <a:gd name="connsiteX9" fmla="*/ 43045 w 182897"/>
                      <a:gd name="connsiteY9" fmla="*/ 140158 h 402187"/>
                      <a:gd name="connsiteX10" fmla="*/ 182895 w 182897"/>
                      <a:gd name="connsiteY10" fmla="*/ 309 h 4021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82897" h="402187">
                        <a:moveTo>
                          <a:pt x="182895" y="309"/>
                        </a:moveTo>
                        <a:cubicBezTo>
                          <a:pt x="182297" y="6883"/>
                          <a:pt x="63365" y="138365"/>
                          <a:pt x="39459" y="179603"/>
                        </a:cubicBezTo>
                        <a:cubicBezTo>
                          <a:pt x="15553" y="220841"/>
                          <a:pt x="39459" y="247735"/>
                          <a:pt x="39459" y="247735"/>
                        </a:cubicBezTo>
                        <a:cubicBezTo>
                          <a:pt x="39459" y="253114"/>
                          <a:pt x="42447" y="201716"/>
                          <a:pt x="39459" y="211876"/>
                        </a:cubicBezTo>
                        <a:cubicBezTo>
                          <a:pt x="36471" y="222036"/>
                          <a:pt x="24518" y="277020"/>
                          <a:pt x="21530" y="308695"/>
                        </a:cubicBezTo>
                        <a:cubicBezTo>
                          <a:pt x="18542" y="340370"/>
                          <a:pt x="25116" y="398940"/>
                          <a:pt x="21530" y="401928"/>
                        </a:cubicBezTo>
                        <a:cubicBezTo>
                          <a:pt x="17944" y="404916"/>
                          <a:pt x="613" y="382205"/>
                          <a:pt x="15" y="326624"/>
                        </a:cubicBezTo>
                        <a:cubicBezTo>
                          <a:pt x="-583" y="271043"/>
                          <a:pt x="16151" y="71429"/>
                          <a:pt x="17944" y="68441"/>
                        </a:cubicBezTo>
                        <a:cubicBezTo>
                          <a:pt x="19737" y="65453"/>
                          <a:pt x="6589" y="296742"/>
                          <a:pt x="10772" y="308695"/>
                        </a:cubicBezTo>
                        <a:cubicBezTo>
                          <a:pt x="14955" y="320648"/>
                          <a:pt x="15553" y="186774"/>
                          <a:pt x="43045" y="140158"/>
                        </a:cubicBezTo>
                        <a:cubicBezTo>
                          <a:pt x="70537" y="93542"/>
                          <a:pt x="183493" y="-6265"/>
                          <a:pt x="182895" y="30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0" name="フリーフォーム 49">
                    <a:extLst>
                      <a:ext uri="{FF2B5EF4-FFF2-40B4-BE49-F238E27FC236}">
                        <a16:creationId xmlns:a16="http://schemas.microsoft.com/office/drawing/2014/main" id="{A9A34156-85C3-ECD8-C510-7682AF082678}"/>
                      </a:ext>
                    </a:extLst>
                  </p:cNvPr>
                  <p:cNvSpPr/>
                  <p:nvPr/>
                </p:nvSpPr>
                <p:spPr>
                  <a:xfrm>
                    <a:off x="4860390" y="4442855"/>
                    <a:ext cx="110405" cy="430726"/>
                  </a:xfrm>
                  <a:custGeom>
                    <a:avLst/>
                    <a:gdLst>
                      <a:gd name="connsiteX0" fmla="*/ 37925 w 110405"/>
                      <a:gd name="connsiteY0" fmla="*/ 53 h 430726"/>
                      <a:gd name="connsiteX1" fmla="*/ 30754 w 110405"/>
                      <a:gd name="connsiteY1" fmla="*/ 286924 h 430726"/>
                      <a:gd name="connsiteX2" fmla="*/ 27168 w 110405"/>
                      <a:gd name="connsiteY2" fmla="*/ 290510 h 430726"/>
                      <a:gd name="connsiteX3" fmla="*/ 37925 w 110405"/>
                      <a:gd name="connsiteY3" fmla="*/ 355056 h 430726"/>
                      <a:gd name="connsiteX4" fmla="*/ 2066 w 110405"/>
                      <a:gd name="connsiteY4" fmla="*/ 344298 h 430726"/>
                      <a:gd name="connsiteX5" fmla="*/ 109643 w 110405"/>
                      <a:gd name="connsiteY5" fmla="*/ 430359 h 430726"/>
                      <a:gd name="connsiteX6" fmla="*/ 48683 w 110405"/>
                      <a:gd name="connsiteY6" fmla="*/ 369399 h 430726"/>
                      <a:gd name="connsiteX7" fmla="*/ 19996 w 110405"/>
                      <a:gd name="connsiteY7" fmla="*/ 233136 h 430726"/>
                      <a:gd name="connsiteX8" fmla="*/ 5652 w 110405"/>
                      <a:gd name="connsiteY8" fmla="*/ 312025 h 430726"/>
                      <a:gd name="connsiteX9" fmla="*/ 37925 w 110405"/>
                      <a:gd name="connsiteY9" fmla="*/ 53 h 4307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10405" h="430726">
                        <a:moveTo>
                          <a:pt x="37925" y="53"/>
                        </a:moveTo>
                        <a:cubicBezTo>
                          <a:pt x="42109" y="-4130"/>
                          <a:pt x="32547" y="238515"/>
                          <a:pt x="30754" y="286924"/>
                        </a:cubicBezTo>
                        <a:cubicBezTo>
                          <a:pt x="28961" y="335333"/>
                          <a:pt x="25973" y="279155"/>
                          <a:pt x="27168" y="290510"/>
                        </a:cubicBezTo>
                        <a:cubicBezTo>
                          <a:pt x="28363" y="301865"/>
                          <a:pt x="42109" y="346091"/>
                          <a:pt x="37925" y="355056"/>
                        </a:cubicBezTo>
                        <a:cubicBezTo>
                          <a:pt x="33741" y="364021"/>
                          <a:pt x="-9887" y="331747"/>
                          <a:pt x="2066" y="344298"/>
                        </a:cubicBezTo>
                        <a:cubicBezTo>
                          <a:pt x="14019" y="356849"/>
                          <a:pt x="101874" y="426176"/>
                          <a:pt x="109643" y="430359"/>
                        </a:cubicBezTo>
                        <a:cubicBezTo>
                          <a:pt x="117412" y="434542"/>
                          <a:pt x="63624" y="402270"/>
                          <a:pt x="48683" y="369399"/>
                        </a:cubicBezTo>
                        <a:cubicBezTo>
                          <a:pt x="33742" y="336529"/>
                          <a:pt x="27168" y="242698"/>
                          <a:pt x="19996" y="233136"/>
                        </a:cubicBezTo>
                        <a:cubicBezTo>
                          <a:pt x="12824" y="223574"/>
                          <a:pt x="-922" y="345493"/>
                          <a:pt x="5652" y="312025"/>
                        </a:cubicBezTo>
                        <a:cubicBezTo>
                          <a:pt x="12226" y="278557"/>
                          <a:pt x="33741" y="4236"/>
                          <a:pt x="37925" y="53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1" name="フリーフォーム 50">
                    <a:extLst>
                      <a:ext uri="{FF2B5EF4-FFF2-40B4-BE49-F238E27FC236}">
                        <a16:creationId xmlns:a16="http://schemas.microsoft.com/office/drawing/2014/main" id="{BFA4AE00-8A35-B11D-6F91-B8F9A9BA2293}"/>
                      </a:ext>
                    </a:extLst>
                  </p:cNvPr>
                  <p:cNvSpPr/>
                  <p:nvPr/>
                </p:nvSpPr>
                <p:spPr>
                  <a:xfrm>
                    <a:off x="4801490" y="4865734"/>
                    <a:ext cx="172475" cy="258709"/>
                  </a:xfrm>
                  <a:custGeom>
                    <a:avLst/>
                    <a:gdLst>
                      <a:gd name="connsiteX0" fmla="*/ 172129 w 172475"/>
                      <a:gd name="connsiteY0" fmla="*/ 308 h 258709"/>
                      <a:gd name="connsiteX1" fmla="*/ 43037 w 172475"/>
                      <a:gd name="connsiteY1" fmla="*/ 143744 h 258709"/>
                      <a:gd name="connsiteX2" fmla="*/ 50209 w 172475"/>
                      <a:gd name="connsiteY2" fmla="*/ 219047 h 258709"/>
                      <a:gd name="connsiteX3" fmla="*/ 50209 w 172475"/>
                      <a:gd name="connsiteY3" fmla="*/ 226219 h 258709"/>
                      <a:gd name="connsiteX4" fmla="*/ 89654 w 172475"/>
                      <a:gd name="connsiteY4" fmla="*/ 258492 h 258709"/>
                      <a:gd name="connsiteX5" fmla="*/ 50209 w 172475"/>
                      <a:gd name="connsiteY5" fmla="*/ 208290 h 258709"/>
                      <a:gd name="connsiteX6" fmla="*/ 6 w 172475"/>
                      <a:gd name="connsiteY6" fmla="*/ 158087 h 258709"/>
                      <a:gd name="connsiteX7" fmla="*/ 46623 w 172475"/>
                      <a:gd name="connsiteY7" fmla="*/ 150915 h 258709"/>
                      <a:gd name="connsiteX8" fmla="*/ 53795 w 172475"/>
                      <a:gd name="connsiteY8" fmla="*/ 111471 h 258709"/>
                      <a:gd name="connsiteX9" fmla="*/ 7178 w 172475"/>
                      <a:gd name="connsiteY9" fmla="*/ 86370 h 258709"/>
                      <a:gd name="connsiteX10" fmla="*/ 78896 w 172475"/>
                      <a:gd name="connsiteY10" fmla="*/ 104299 h 258709"/>
                      <a:gd name="connsiteX11" fmla="*/ 172129 w 172475"/>
                      <a:gd name="connsiteY11" fmla="*/ 308 h 258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2475" h="258709">
                        <a:moveTo>
                          <a:pt x="172129" y="308"/>
                        </a:moveTo>
                        <a:cubicBezTo>
                          <a:pt x="166152" y="6882"/>
                          <a:pt x="63357" y="107288"/>
                          <a:pt x="43037" y="143744"/>
                        </a:cubicBezTo>
                        <a:cubicBezTo>
                          <a:pt x="22717" y="180200"/>
                          <a:pt x="49014" y="205301"/>
                          <a:pt x="50209" y="219047"/>
                        </a:cubicBezTo>
                        <a:cubicBezTo>
                          <a:pt x="51404" y="232793"/>
                          <a:pt x="43635" y="219645"/>
                          <a:pt x="50209" y="226219"/>
                        </a:cubicBezTo>
                        <a:cubicBezTo>
                          <a:pt x="56783" y="232793"/>
                          <a:pt x="89654" y="261480"/>
                          <a:pt x="89654" y="258492"/>
                        </a:cubicBezTo>
                        <a:cubicBezTo>
                          <a:pt x="89654" y="255504"/>
                          <a:pt x="65150" y="225024"/>
                          <a:pt x="50209" y="208290"/>
                        </a:cubicBezTo>
                        <a:cubicBezTo>
                          <a:pt x="35268" y="191556"/>
                          <a:pt x="604" y="167649"/>
                          <a:pt x="6" y="158087"/>
                        </a:cubicBezTo>
                        <a:cubicBezTo>
                          <a:pt x="-592" y="148525"/>
                          <a:pt x="37658" y="158684"/>
                          <a:pt x="46623" y="150915"/>
                        </a:cubicBezTo>
                        <a:cubicBezTo>
                          <a:pt x="55588" y="143146"/>
                          <a:pt x="60369" y="122228"/>
                          <a:pt x="53795" y="111471"/>
                        </a:cubicBezTo>
                        <a:cubicBezTo>
                          <a:pt x="47221" y="100714"/>
                          <a:pt x="2994" y="87565"/>
                          <a:pt x="7178" y="86370"/>
                        </a:cubicBezTo>
                        <a:cubicBezTo>
                          <a:pt x="11361" y="85175"/>
                          <a:pt x="52600" y="114459"/>
                          <a:pt x="78896" y="104299"/>
                        </a:cubicBezTo>
                        <a:cubicBezTo>
                          <a:pt x="105192" y="94139"/>
                          <a:pt x="178106" y="-6266"/>
                          <a:pt x="172129" y="30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2" name="フリーフォーム 51">
                    <a:extLst>
                      <a:ext uri="{FF2B5EF4-FFF2-40B4-BE49-F238E27FC236}">
                        <a16:creationId xmlns:a16="http://schemas.microsoft.com/office/drawing/2014/main" id="{415305FD-15C9-787C-3293-A3574A15FBFC}"/>
                      </a:ext>
                    </a:extLst>
                  </p:cNvPr>
                  <p:cNvSpPr/>
                  <p:nvPr/>
                </p:nvSpPr>
                <p:spPr>
                  <a:xfrm>
                    <a:off x="4557578" y="4690115"/>
                    <a:ext cx="150752" cy="308637"/>
                  </a:xfrm>
                  <a:custGeom>
                    <a:avLst/>
                    <a:gdLst>
                      <a:gd name="connsiteX0" fmla="*/ 147100 w 150752"/>
                      <a:gd name="connsiteY0" fmla="*/ 219 h 308637"/>
                      <a:gd name="connsiteX1" fmla="*/ 89726 w 150752"/>
                      <a:gd name="connsiteY1" fmla="*/ 179513 h 308637"/>
                      <a:gd name="connsiteX2" fmla="*/ 150686 w 150752"/>
                      <a:gd name="connsiteY2" fmla="*/ 269160 h 308637"/>
                      <a:gd name="connsiteX3" fmla="*/ 75382 w 150752"/>
                      <a:gd name="connsiteY3" fmla="*/ 229716 h 308637"/>
                      <a:gd name="connsiteX4" fmla="*/ 78 w 150752"/>
                      <a:gd name="connsiteY4" fmla="*/ 308605 h 308637"/>
                      <a:gd name="connsiteX5" fmla="*/ 89726 w 150752"/>
                      <a:gd name="connsiteY5" fmla="*/ 218958 h 308637"/>
                      <a:gd name="connsiteX6" fmla="*/ 78968 w 150752"/>
                      <a:gd name="connsiteY6" fmla="*/ 143654 h 308637"/>
                      <a:gd name="connsiteX7" fmla="*/ 147100 w 150752"/>
                      <a:gd name="connsiteY7" fmla="*/ 219 h 308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50752" h="308637">
                        <a:moveTo>
                          <a:pt x="147100" y="219"/>
                        </a:moveTo>
                        <a:cubicBezTo>
                          <a:pt x="148893" y="6195"/>
                          <a:pt x="89128" y="134690"/>
                          <a:pt x="89726" y="179513"/>
                        </a:cubicBezTo>
                        <a:cubicBezTo>
                          <a:pt x="90324" y="224336"/>
                          <a:pt x="153077" y="260793"/>
                          <a:pt x="150686" y="269160"/>
                        </a:cubicBezTo>
                        <a:cubicBezTo>
                          <a:pt x="148295" y="277527"/>
                          <a:pt x="100483" y="223142"/>
                          <a:pt x="75382" y="229716"/>
                        </a:cubicBezTo>
                        <a:cubicBezTo>
                          <a:pt x="50281" y="236290"/>
                          <a:pt x="-2313" y="310398"/>
                          <a:pt x="78" y="308605"/>
                        </a:cubicBezTo>
                        <a:cubicBezTo>
                          <a:pt x="2469" y="306812"/>
                          <a:pt x="76578" y="246450"/>
                          <a:pt x="89726" y="218958"/>
                        </a:cubicBezTo>
                        <a:cubicBezTo>
                          <a:pt x="102874" y="191466"/>
                          <a:pt x="70003" y="175329"/>
                          <a:pt x="78968" y="143654"/>
                        </a:cubicBezTo>
                        <a:cubicBezTo>
                          <a:pt x="87933" y="111979"/>
                          <a:pt x="145307" y="-5757"/>
                          <a:pt x="147100" y="21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3" name="フリーフォーム 52">
                    <a:extLst>
                      <a:ext uri="{FF2B5EF4-FFF2-40B4-BE49-F238E27FC236}">
                        <a16:creationId xmlns:a16="http://schemas.microsoft.com/office/drawing/2014/main" id="{BBD856A6-75C1-1319-D364-96C2AE609541}"/>
                      </a:ext>
                    </a:extLst>
                  </p:cNvPr>
                  <p:cNvSpPr/>
                  <p:nvPr/>
                </p:nvSpPr>
                <p:spPr>
                  <a:xfrm>
                    <a:off x="4876773" y="4801444"/>
                    <a:ext cx="184663" cy="254737"/>
                  </a:xfrm>
                  <a:custGeom>
                    <a:avLst/>
                    <a:gdLst>
                      <a:gd name="connsiteX0" fmla="*/ 64573 w 184663"/>
                      <a:gd name="connsiteY0" fmla="*/ 52 h 254737"/>
                      <a:gd name="connsiteX1" fmla="*/ 172149 w 184663"/>
                      <a:gd name="connsiteY1" fmla="*/ 100457 h 254737"/>
                      <a:gd name="connsiteX2" fmla="*/ 114775 w 184663"/>
                      <a:gd name="connsiteY2" fmla="*/ 139902 h 254737"/>
                      <a:gd name="connsiteX3" fmla="*/ 27 w 184663"/>
                      <a:gd name="connsiteY3" fmla="*/ 254650 h 254737"/>
                      <a:gd name="connsiteX4" fmla="*/ 104018 w 184663"/>
                      <a:gd name="connsiteY4" fmla="*/ 157831 h 254737"/>
                      <a:gd name="connsiteX5" fmla="*/ 118361 w 184663"/>
                      <a:gd name="connsiteY5" fmla="*/ 100457 h 254737"/>
                      <a:gd name="connsiteX6" fmla="*/ 182907 w 184663"/>
                      <a:gd name="connsiteY6" fmla="*/ 114801 h 254737"/>
                      <a:gd name="connsiteX7" fmla="*/ 64573 w 184663"/>
                      <a:gd name="connsiteY7" fmla="*/ 52 h 254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4663" h="254737">
                        <a:moveTo>
                          <a:pt x="64573" y="52"/>
                        </a:moveTo>
                        <a:cubicBezTo>
                          <a:pt x="62780" y="-2339"/>
                          <a:pt x="163782" y="77149"/>
                          <a:pt x="172149" y="100457"/>
                        </a:cubicBezTo>
                        <a:cubicBezTo>
                          <a:pt x="180516" y="123765"/>
                          <a:pt x="143462" y="114203"/>
                          <a:pt x="114775" y="139902"/>
                        </a:cubicBezTo>
                        <a:cubicBezTo>
                          <a:pt x="86088" y="165601"/>
                          <a:pt x="1820" y="251662"/>
                          <a:pt x="27" y="254650"/>
                        </a:cubicBezTo>
                        <a:cubicBezTo>
                          <a:pt x="-1766" y="257638"/>
                          <a:pt x="84296" y="183530"/>
                          <a:pt x="104018" y="157831"/>
                        </a:cubicBezTo>
                        <a:cubicBezTo>
                          <a:pt x="123740" y="132132"/>
                          <a:pt x="105213" y="107629"/>
                          <a:pt x="118361" y="100457"/>
                        </a:cubicBezTo>
                        <a:cubicBezTo>
                          <a:pt x="131509" y="93285"/>
                          <a:pt x="196055" y="134523"/>
                          <a:pt x="182907" y="114801"/>
                        </a:cubicBezTo>
                        <a:cubicBezTo>
                          <a:pt x="169759" y="95079"/>
                          <a:pt x="66366" y="2443"/>
                          <a:pt x="64573" y="5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4" name="フリーフォーム 53">
                    <a:extLst>
                      <a:ext uri="{FF2B5EF4-FFF2-40B4-BE49-F238E27FC236}">
                        <a16:creationId xmlns:a16="http://schemas.microsoft.com/office/drawing/2014/main" id="{54007E59-2A04-58B9-1A07-A5FC882E9426}"/>
                      </a:ext>
                    </a:extLst>
                  </p:cNvPr>
                  <p:cNvSpPr/>
                  <p:nvPr/>
                </p:nvSpPr>
                <p:spPr>
                  <a:xfrm>
                    <a:off x="5095529" y="4858286"/>
                    <a:ext cx="128251" cy="291731"/>
                  </a:xfrm>
                  <a:custGeom>
                    <a:avLst/>
                    <a:gdLst>
                      <a:gd name="connsiteX0" fmla="*/ 10 w 128251"/>
                      <a:gd name="connsiteY0" fmla="*/ 585 h 291731"/>
                      <a:gd name="connsiteX1" fmla="*/ 118344 w 128251"/>
                      <a:gd name="connsiteY1" fmla="*/ 201394 h 291731"/>
                      <a:gd name="connsiteX2" fmla="*/ 121930 w 128251"/>
                      <a:gd name="connsiteY2" fmla="*/ 291041 h 291731"/>
                      <a:gd name="connsiteX3" fmla="*/ 121930 w 128251"/>
                      <a:gd name="connsiteY3" fmla="*/ 237253 h 291731"/>
                      <a:gd name="connsiteX4" fmla="*/ 125516 w 128251"/>
                      <a:gd name="connsiteY4" fmla="*/ 136848 h 291731"/>
                      <a:gd name="connsiteX5" fmla="*/ 114758 w 128251"/>
                      <a:gd name="connsiteY5" fmla="*/ 50787 h 291731"/>
                      <a:gd name="connsiteX6" fmla="*/ 111172 w 128251"/>
                      <a:gd name="connsiteY6" fmla="*/ 136848 h 291731"/>
                      <a:gd name="connsiteX7" fmla="*/ 10 w 128251"/>
                      <a:gd name="connsiteY7" fmla="*/ 585 h 291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8251" h="291731">
                        <a:moveTo>
                          <a:pt x="10" y="585"/>
                        </a:moveTo>
                        <a:cubicBezTo>
                          <a:pt x="1205" y="11343"/>
                          <a:pt x="98024" y="152985"/>
                          <a:pt x="118344" y="201394"/>
                        </a:cubicBezTo>
                        <a:cubicBezTo>
                          <a:pt x="138664" y="249803"/>
                          <a:pt x="121332" y="285065"/>
                          <a:pt x="121930" y="291041"/>
                        </a:cubicBezTo>
                        <a:cubicBezTo>
                          <a:pt x="122528" y="297017"/>
                          <a:pt x="121332" y="262952"/>
                          <a:pt x="121930" y="237253"/>
                        </a:cubicBezTo>
                        <a:cubicBezTo>
                          <a:pt x="122528" y="211554"/>
                          <a:pt x="126711" y="167926"/>
                          <a:pt x="125516" y="136848"/>
                        </a:cubicBezTo>
                        <a:cubicBezTo>
                          <a:pt x="124321" y="105770"/>
                          <a:pt x="117149" y="50787"/>
                          <a:pt x="114758" y="50787"/>
                        </a:cubicBezTo>
                        <a:cubicBezTo>
                          <a:pt x="112367" y="50787"/>
                          <a:pt x="126113" y="142824"/>
                          <a:pt x="111172" y="136848"/>
                        </a:cubicBezTo>
                        <a:cubicBezTo>
                          <a:pt x="96231" y="130872"/>
                          <a:pt x="-1185" y="-10173"/>
                          <a:pt x="10" y="58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5" name="フリーフォーム 54">
                    <a:extLst>
                      <a:ext uri="{FF2B5EF4-FFF2-40B4-BE49-F238E27FC236}">
                        <a16:creationId xmlns:a16="http://schemas.microsoft.com/office/drawing/2014/main" id="{D846952B-6DAD-C917-687E-C4BE75C5C4AF}"/>
                      </a:ext>
                    </a:extLst>
                  </p:cNvPr>
                  <p:cNvSpPr/>
                  <p:nvPr/>
                </p:nvSpPr>
                <p:spPr>
                  <a:xfrm>
                    <a:off x="4675883" y="4990851"/>
                    <a:ext cx="128169" cy="169467"/>
                  </a:xfrm>
                  <a:custGeom>
                    <a:avLst/>
                    <a:gdLst>
                      <a:gd name="connsiteX0" fmla="*/ 108 w 128169"/>
                      <a:gd name="connsiteY0" fmla="*/ 697 h 169467"/>
                      <a:gd name="connsiteX1" fmla="*/ 122028 w 128169"/>
                      <a:gd name="connsiteY1" fmla="*/ 165648 h 169467"/>
                      <a:gd name="connsiteX2" fmla="*/ 100512 w 128169"/>
                      <a:gd name="connsiteY2" fmla="*/ 108274 h 169467"/>
                      <a:gd name="connsiteX3" fmla="*/ 108 w 128169"/>
                      <a:gd name="connsiteY3" fmla="*/ 697 h 1694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8169" h="169467">
                        <a:moveTo>
                          <a:pt x="108" y="697"/>
                        </a:moveTo>
                        <a:cubicBezTo>
                          <a:pt x="3694" y="10259"/>
                          <a:pt x="105294" y="147719"/>
                          <a:pt x="122028" y="165648"/>
                        </a:cubicBezTo>
                        <a:cubicBezTo>
                          <a:pt x="138762" y="183577"/>
                          <a:pt x="117844" y="133973"/>
                          <a:pt x="100512" y="108274"/>
                        </a:cubicBezTo>
                        <a:cubicBezTo>
                          <a:pt x="83180" y="82575"/>
                          <a:pt x="-3478" y="-8865"/>
                          <a:pt x="108" y="69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6" name="フリーフォーム 55">
                    <a:extLst>
                      <a:ext uri="{FF2B5EF4-FFF2-40B4-BE49-F238E27FC236}">
                        <a16:creationId xmlns:a16="http://schemas.microsoft.com/office/drawing/2014/main" id="{21D9A713-53F2-93E2-DBF5-F85DBA0A8EBF}"/>
                      </a:ext>
                    </a:extLst>
                  </p:cNvPr>
                  <p:cNvSpPr/>
                  <p:nvPr/>
                </p:nvSpPr>
                <p:spPr>
                  <a:xfrm>
                    <a:off x="4548688" y="4959275"/>
                    <a:ext cx="105879" cy="132678"/>
                  </a:xfrm>
                  <a:custGeom>
                    <a:avLst/>
                    <a:gdLst>
                      <a:gd name="connsiteX0" fmla="*/ 105787 w 105879"/>
                      <a:gd name="connsiteY0" fmla="*/ 0 h 132678"/>
                      <a:gd name="connsiteX1" fmla="*/ 23312 w 105879"/>
                      <a:gd name="connsiteY1" fmla="*/ 75304 h 132678"/>
                      <a:gd name="connsiteX2" fmla="*/ 12554 w 105879"/>
                      <a:gd name="connsiteY2" fmla="*/ 132678 h 132678"/>
                      <a:gd name="connsiteX3" fmla="*/ 5383 w 105879"/>
                      <a:gd name="connsiteY3" fmla="*/ 75304 h 132678"/>
                      <a:gd name="connsiteX4" fmla="*/ 105787 w 105879"/>
                      <a:gd name="connsiteY4" fmla="*/ 0 h 1326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879" h="132678">
                        <a:moveTo>
                          <a:pt x="105787" y="0"/>
                        </a:moveTo>
                        <a:cubicBezTo>
                          <a:pt x="108775" y="0"/>
                          <a:pt x="38851" y="53191"/>
                          <a:pt x="23312" y="75304"/>
                        </a:cubicBezTo>
                        <a:cubicBezTo>
                          <a:pt x="7773" y="97417"/>
                          <a:pt x="15542" y="132678"/>
                          <a:pt x="12554" y="132678"/>
                        </a:cubicBezTo>
                        <a:cubicBezTo>
                          <a:pt x="9566" y="132678"/>
                          <a:pt x="-8961" y="97417"/>
                          <a:pt x="5383" y="75304"/>
                        </a:cubicBezTo>
                        <a:cubicBezTo>
                          <a:pt x="19727" y="53191"/>
                          <a:pt x="102799" y="0"/>
                          <a:pt x="105787" y="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7" name="フリーフォーム 56">
                    <a:extLst>
                      <a:ext uri="{FF2B5EF4-FFF2-40B4-BE49-F238E27FC236}">
                        <a16:creationId xmlns:a16="http://schemas.microsoft.com/office/drawing/2014/main" id="{6DEAF46C-61D5-9C19-52C7-19DEACFEF300}"/>
                      </a:ext>
                    </a:extLst>
                  </p:cNvPr>
                  <p:cNvSpPr/>
                  <p:nvPr/>
                </p:nvSpPr>
                <p:spPr>
                  <a:xfrm>
                    <a:off x="4916230" y="4141665"/>
                    <a:ext cx="146004" cy="778818"/>
                  </a:xfrm>
                  <a:custGeom>
                    <a:avLst/>
                    <a:gdLst>
                      <a:gd name="connsiteX0" fmla="*/ 14358 w 146004"/>
                      <a:gd name="connsiteY0" fmla="*/ 29 h 778818"/>
                      <a:gd name="connsiteX1" fmla="*/ 21530 w 146004"/>
                      <a:gd name="connsiteY1" fmla="*/ 286900 h 778818"/>
                      <a:gd name="connsiteX2" fmla="*/ 21530 w 146004"/>
                      <a:gd name="connsiteY2" fmla="*/ 251041 h 778818"/>
                      <a:gd name="connsiteX3" fmla="*/ 86076 w 146004"/>
                      <a:gd name="connsiteY3" fmla="*/ 437507 h 778818"/>
                      <a:gd name="connsiteX4" fmla="*/ 68146 w 146004"/>
                      <a:gd name="connsiteY4" fmla="*/ 372961 h 778818"/>
                      <a:gd name="connsiteX5" fmla="*/ 35874 w 146004"/>
                      <a:gd name="connsiteY5" fmla="*/ 548669 h 778818"/>
                      <a:gd name="connsiteX6" fmla="*/ 114763 w 146004"/>
                      <a:gd name="connsiteY6" fmla="*/ 645488 h 778818"/>
                      <a:gd name="connsiteX7" fmla="*/ 100419 w 146004"/>
                      <a:gd name="connsiteY7" fmla="*/ 627559 h 778818"/>
                      <a:gd name="connsiteX8" fmla="*/ 143450 w 146004"/>
                      <a:gd name="connsiteY8" fmla="*/ 706448 h 778818"/>
                      <a:gd name="connsiteX9" fmla="*/ 136278 w 146004"/>
                      <a:gd name="connsiteY9" fmla="*/ 778166 h 778818"/>
                      <a:gd name="connsiteX10" fmla="*/ 96834 w 146004"/>
                      <a:gd name="connsiteY10" fmla="*/ 663417 h 778818"/>
                      <a:gd name="connsiteX11" fmla="*/ 32288 w 146004"/>
                      <a:gd name="connsiteY11" fmla="*/ 498467 h 778818"/>
                      <a:gd name="connsiteX12" fmla="*/ 15 w 146004"/>
                      <a:gd name="connsiteY12" fmla="*/ 365789 h 778818"/>
                      <a:gd name="connsiteX13" fmla="*/ 35874 w 146004"/>
                      <a:gd name="connsiteY13" fmla="*/ 441093 h 778818"/>
                      <a:gd name="connsiteX14" fmla="*/ 46631 w 146004"/>
                      <a:gd name="connsiteY14" fmla="*/ 329930 h 778818"/>
                      <a:gd name="connsiteX15" fmla="*/ 21530 w 146004"/>
                      <a:gd name="connsiteY15" fmla="*/ 268970 h 778818"/>
                      <a:gd name="connsiteX16" fmla="*/ 14358 w 146004"/>
                      <a:gd name="connsiteY16" fmla="*/ 29 h 778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46004" h="778818">
                        <a:moveTo>
                          <a:pt x="14358" y="29"/>
                        </a:moveTo>
                        <a:cubicBezTo>
                          <a:pt x="14358" y="3017"/>
                          <a:pt x="20335" y="245065"/>
                          <a:pt x="21530" y="286900"/>
                        </a:cubicBezTo>
                        <a:cubicBezTo>
                          <a:pt x="22725" y="328735"/>
                          <a:pt x="10772" y="225940"/>
                          <a:pt x="21530" y="251041"/>
                        </a:cubicBezTo>
                        <a:cubicBezTo>
                          <a:pt x="32288" y="276142"/>
                          <a:pt x="78307" y="417187"/>
                          <a:pt x="86076" y="437507"/>
                        </a:cubicBezTo>
                        <a:cubicBezTo>
                          <a:pt x="93845" y="457827"/>
                          <a:pt x="76513" y="354434"/>
                          <a:pt x="68146" y="372961"/>
                        </a:cubicBezTo>
                        <a:cubicBezTo>
                          <a:pt x="59779" y="391488"/>
                          <a:pt x="28105" y="503248"/>
                          <a:pt x="35874" y="548669"/>
                        </a:cubicBezTo>
                        <a:cubicBezTo>
                          <a:pt x="43643" y="594090"/>
                          <a:pt x="104006" y="632340"/>
                          <a:pt x="114763" y="645488"/>
                        </a:cubicBezTo>
                        <a:cubicBezTo>
                          <a:pt x="125520" y="658636"/>
                          <a:pt x="95638" y="617399"/>
                          <a:pt x="100419" y="627559"/>
                        </a:cubicBezTo>
                        <a:cubicBezTo>
                          <a:pt x="105200" y="637719"/>
                          <a:pt x="137474" y="681347"/>
                          <a:pt x="143450" y="706448"/>
                        </a:cubicBezTo>
                        <a:cubicBezTo>
                          <a:pt x="149426" y="731549"/>
                          <a:pt x="144047" y="785338"/>
                          <a:pt x="136278" y="778166"/>
                        </a:cubicBezTo>
                        <a:cubicBezTo>
                          <a:pt x="128509" y="770994"/>
                          <a:pt x="114166" y="710033"/>
                          <a:pt x="96834" y="663417"/>
                        </a:cubicBezTo>
                        <a:cubicBezTo>
                          <a:pt x="79502" y="616801"/>
                          <a:pt x="48424" y="548072"/>
                          <a:pt x="32288" y="498467"/>
                        </a:cubicBezTo>
                        <a:cubicBezTo>
                          <a:pt x="16152" y="448862"/>
                          <a:pt x="-583" y="375351"/>
                          <a:pt x="15" y="365789"/>
                        </a:cubicBezTo>
                        <a:cubicBezTo>
                          <a:pt x="613" y="356227"/>
                          <a:pt x="28105" y="447069"/>
                          <a:pt x="35874" y="441093"/>
                        </a:cubicBezTo>
                        <a:cubicBezTo>
                          <a:pt x="43643" y="435117"/>
                          <a:pt x="49022" y="358617"/>
                          <a:pt x="46631" y="329930"/>
                        </a:cubicBezTo>
                        <a:cubicBezTo>
                          <a:pt x="44240" y="301243"/>
                          <a:pt x="30495" y="319770"/>
                          <a:pt x="21530" y="268970"/>
                        </a:cubicBezTo>
                        <a:cubicBezTo>
                          <a:pt x="12565" y="218170"/>
                          <a:pt x="14358" y="-2959"/>
                          <a:pt x="14358" y="2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8" name="フリーフォーム 57">
                    <a:extLst>
                      <a:ext uri="{FF2B5EF4-FFF2-40B4-BE49-F238E27FC236}">
                        <a16:creationId xmlns:a16="http://schemas.microsoft.com/office/drawing/2014/main" id="{0946AE26-3A42-2FDF-10F6-FB845B74AF67}"/>
                      </a:ext>
                    </a:extLst>
                  </p:cNvPr>
                  <p:cNvSpPr/>
                  <p:nvPr/>
                </p:nvSpPr>
                <p:spPr>
                  <a:xfrm>
                    <a:off x="5023534" y="4969926"/>
                    <a:ext cx="227642" cy="242312"/>
                  </a:xfrm>
                  <a:custGeom>
                    <a:avLst/>
                    <a:gdLst>
                      <a:gd name="connsiteX0" fmla="*/ 11045 w 227642"/>
                      <a:gd name="connsiteY0" fmla="*/ 107 h 242312"/>
                      <a:gd name="connsiteX1" fmla="*/ 104278 w 227642"/>
                      <a:gd name="connsiteY1" fmla="*/ 143542 h 242312"/>
                      <a:gd name="connsiteX2" fmla="*/ 111450 w 227642"/>
                      <a:gd name="connsiteY2" fmla="*/ 172229 h 242312"/>
                      <a:gd name="connsiteX3" fmla="*/ 3873 w 227642"/>
                      <a:gd name="connsiteY3" fmla="*/ 240361 h 242312"/>
                      <a:gd name="connsiteX4" fmla="*/ 43318 w 227642"/>
                      <a:gd name="connsiteY4" fmla="*/ 222432 h 242312"/>
                      <a:gd name="connsiteX5" fmla="*/ 226198 w 227642"/>
                      <a:gd name="connsiteY5" fmla="*/ 208088 h 242312"/>
                      <a:gd name="connsiteX6" fmla="*/ 129379 w 227642"/>
                      <a:gd name="connsiteY6" fmla="*/ 154300 h 242312"/>
                      <a:gd name="connsiteX7" fmla="*/ 140137 w 227642"/>
                      <a:gd name="connsiteY7" fmla="*/ 190159 h 242312"/>
                      <a:gd name="connsiteX8" fmla="*/ 50490 w 227642"/>
                      <a:gd name="connsiteY8" fmla="*/ 226018 h 242312"/>
                      <a:gd name="connsiteX9" fmla="*/ 107864 w 227642"/>
                      <a:gd name="connsiteY9" fmla="*/ 168643 h 242312"/>
                      <a:gd name="connsiteX10" fmla="*/ 11045 w 227642"/>
                      <a:gd name="connsiteY10" fmla="*/ 107 h 2423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27642" h="242312">
                        <a:moveTo>
                          <a:pt x="11045" y="107"/>
                        </a:moveTo>
                        <a:cubicBezTo>
                          <a:pt x="10447" y="-4076"/>
                          <a:pt x="87544" y="114855"/>
                          <a:pt x="104278" y="143542"/>
                        </a:cubicBezTo>
                        <a:cubicBezTo>
                          <a:pt x="121012" y="172229"/>
                          <a:pt x="128184" y="156092"/>
                          <a:pt x="111450" y="172229"/>
                        </a:cubicBezTo>
                        <a:cubicBezTo>
                          <a:pt x="94716" y="188366"/>
                          <a:pt x="15228" y="231994"/>
                          <a:pt x="3873" y="240361"/>
                        </a:cubicBezTo>
                        <a:cubicBezTo>
                          <a:pt x="-7482" y="248728"/>
                          <a:pt x="6264" y="227811"/>
                          <a:pt x="43318" y="222432"/>
                        </a:cubicBezTo>
                        <a:cubicBezTo>
                          <a:pt x="80372" y="217053"/>
                          <a:pt x="211855" y="219443"/>
                          <a:pt x="226198" y="208088"/>
                        </a:cubicBezTo>
                        <a:cubicBezTo>
                          <a:pt x="240541" y="196733"/>
                          <a:pt x="143722" y="157288"/>
                          <a:pt x="129379" y="154300"/>
                        </a:cubicBezTo>
                        <a:cubicBezTo>
                          <a:pt x="115036" y="151312"/>
                          <a:pt x="153285" y="178206"/>
                          <a:pt x="140137" y="190159"/>
                        </a:cubicBezTo>
                        <a:cubicBezTo>
                          <a:pt x="126989" y="202112"/>
                          <a:pt x="55869" y="229604"/>
                          <a:pt x="50490" y="226018"/>
                        </a:cubicBezTo>
                        <a:cubicBezTo>
                          <a:pt x="45111" y="222432"/>
                          <a:pt x="109657" y="205099"/>
                          <a:pt x="107864" y="168643"/>
                        </a:cubicBezTo>
                        <a:cubicBezTo>
                          <a:pt x="106071" y="132187"/>
                          <a:pt x="11643" y="4290"/>
                          <a:pt x="11045" y="10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9" name="フリーフォーム 58">
                    <a:extLst>
                      <a:ext uri="{FF2B5EF4-FFF2-40B4-BE49-F238E27FC236}">
                        <a16:creationId xmlns:a16="http://schemas.microsoft.com/office/drawing/2014/main" id="{D280207A-4AC3-B2E8-4EC9-BE897141D25D}"/>
                      </a:ext>
                    </a:extLst>
                  </p:cNvPr>
                  <p:cNvSpPr/>
                  <p:nvPr/>
                </p:nvSpPr>
                <p:spPr>
                  <a:xfrm>
                    <a:off x="4962462" y="4994817"/>
                    <a:ext cx="156907" cy="161860"/>
                  </a:xfrm>
                  <a:custGeom>
                    <a:avLst/>
                    <a:gdLst>
                      <a:gd name="connsiteX0" fmla="*/ 399 w 156907"/>
                      <a:gd name="connsiteY0" fmla="*/ 317 h 161860"/>
                      <a:gd name="connsiteX1" fmla="*/ 107976 w 156907"/>
                      <a:gd name="connsiteY1" fmla="*/ 50519 h 161860"/>
                      <a:gd name="connsiteX2" fmla="*/ 140249 w 156907"/>
                      <a:gd name="connsiteY2" fmla="*/ 97136 h 161860"/>
                      <a:gd name="connsiteX3" fmla="*/ 115147 w 156907"/>
                      <a:gd name="connsiteY3" fmla="*/ 161682 h 161860"/>
                      <a:gd name="connsiteX4" fmla="*/ 133077 w 156907"/>
                      <a:gd name="connsiteY4" fmla="*/ 115065 h 161860"/>
                      <a:gd name="connsiteX5" fmla="*/ 151006 w 156907"/>
                      <a:gd name="connsiteY5" fmla="*/ 75621 h 161860"/>
                      <a:gd name="connsiteX6" fmla="*/ 399 w 156907"/>
                      <a:gd name="connsiteY6" fmla="*/ 317 h 1618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6907" h="161860">
                        <a:moveTo>
                          <a:pt x="399" y="317"/>
                        </a:moveTo>
                        <a:cubicBezTo>
                          <a:pt x="-6773" y="-3867"/>
                          <a:pt x="84668" y="34383"/>
                          <a:pt x="107976" y="50519"/>
                        </a:cubicBezTo>
                        <a:cubicBezTo>
                          <a:pt x="131284" y="66655"/>
                          <a:pt x="139054" y="78609"/>
                          <a:pt x="140249" y="97136"/>
                        </a:cubicBezTo>
                        <a:cubicBezTo>
                          <a:pt x="141444" y="115663"/>
                          <a:pt x="116342" y="158694"/>
                          <a:pt x="115147" y="161682"/>
                        </a:cubicBezTo>
                        <a:cubicBezTo>
                          <a:pt x="113952" y="164670"/>
                          <a:pt x="127101" y="129409"/>
                          <a:pt x="133077" y="115065"/>
                        </a:cubicBezTo>
                        <a:cubicBezTo>
                          <a:pt x="139054" y="100722"/>
                          <a:pt x="169533" y="94746"/>
                          <a:pt x="151006" y="75621"/>
                        </a:cubicBezTo>
                        <a:cubicBezTo>
                          <a:pt x="132479" y="56496"/>
                          <a:pt x="7571" y="4501"/>
                          <a:pt x="399" y="31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0" name="フリーフォーム 59">
                    <a:extLst>
                      <a:ext uri="{FF2B5EF4-FFF2-40B4-BE49-F238E27FC236}">
                        <a16:creationId xmlns:a16="http://schemas.microsoft.com/office/drawing/2014/main" id="{461DA9F9-6F74-B98B-DCC8-6C5D3627BE2A}"/>
                      </a:ext>
                    </a:extLst>
                  </p:cNvPr>
                  <p:cNvSpPr/>
                  <p:nvPr/>
                </p:nvSpPr>
                <p:spPr>
                  <a:xfrm>
                    <a:off x="4566539" y="5005542"/>
                    <a:ext cx="74314" cy="172542"/>
                  </a:xfrm>
                  <a:custGeom>
                    <a:avLst/>
                    <a:gdLst>
                      <a:gd name="connsiteX0" fmla="*/ 73593 w 74314"/>
                      <a:gd name="connsiteY0" fmla="*/ 350 h 172542"/>
                      <a:gd name="connsiteX1" fmla="*/ 37734 w 74314"/>
                      <a:gd name="connsiteY1" fmla="*/ 61310 h 172542"/>
                      <a:gd name="connsiteX2" fmla="*/ 19805 w 74314"/>
                      <a:gd name="connsiteY2" fmla="*/ 122270 h 172542"/>
                      <a:gd name="connsiteX3" fmla="*/ 16219 w 74314"/>
                      <a:gd name="connsiteY3" fmla="*/ 75653 h 172542"/>
                      <a:gd name="connsiteX4" fmla="*/ 12633 w 74314"/>
                      <a:gd name="connsiteY4" fmla="*/ 172472 h 172542"/>
                      <a:gd name="connsiteX5" fmla="*/ 1875 w 74314"/>
                      <a:gd name="connsiteY5" fmla="*/ 89997 h 172542"/>
                      <a:gd name="connsiteX6" fmla="*/ 73593 w 74314"/>
                      <a:gd name="connsiteY6" fmla="*/ 350 h 172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4314" h="172542">
                        <a:moveTo>
                          <a:pt x="73593" y="350"/>
                        </a:moveTo>
                        <a:cubicBezTo>
                          <a:pt x="79569" y="-4431"/>
                          <a:pt x="46699" y="40990"/>
                          <a:pt x="37734" y="61310"/>
                        </a:cubicBezTo>
                        <a:cubicBezTo>
                          <a:pt x="28769" y="81630"/>
                          <a:pt x="23391" y="119880"/>
                          <a:pt x="19805" y="122270"/>
                        </a:cubicBezTo>
                        <a:cubicBezTo>
                          <a:pt x="16219" y="124661"/>
                          <a:pt x="17414" y="67286"/>
                          <a:pt x="16219" y="75653"/>
                        </a:cubicBezTo>
                        <a:cubicBezTo>
                          <a:pt x="15024" y="84020"/>
                          <a:pt x="15024" y="170081"/>
                          <a:pt x="12633" y="172472"/>
                        </a:cubicBezTo>
                        <a:cubicBezTo>
                          <a:pt x="10242" y="174863"/>
                          <a:pt x="-5297" y="115696"/>
                          <a:pt x="1875" y="89997"/>
                        </a:cubicBezTo>
                        <a:cubicBezTo>
                          <a:pt x="9047" y="64298"/>
                          <a:pt x="67617" y="5131"/>
                          <a:pt x="73593" y="35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1" name="フリーフォーム 60">
                    <a:extLst>
                      <a:ext uri="{FF2B5EF4-FFF2-40B4-BE49-F238E27FC236}">
                        <a16:creationId xmlns:a16="http://schemas.microsoft.com/office/drawing/2014/main" id="{396C1BEA-5B7F-21F2-574A-F732D3A0904E}"/>
                      </a:ext>
                    </a:extLst>
                  </p:cNvPr>
                  <p:cNvSpPr/>
                  <p:nvPr/>
                </p:nvSpPr>
                <p:spPr>
                  <a:xfrm>
                    <a:off x="4878509" y="5002306"/>
                    <a:ext cx="149078" cy="178012"/>
                  </a:xfrm>
                  <a:custGeom>
                    <a:avLst/>
                    <a:gdLst>
                      <a:gd name="connsiteX0" fmla="*/ 148898 w 149078"/>
                      <a:gd name="connsiteY0" fmla="*/ 0 h 178012"/>
                      <a:gd name="connsiteX1" fmla="*/ 37736 w 149078"/>
                      <a:gd name="connsiteY1" fmla="*/ 50202 h 178012"/>
                      <a:gd name="connsiteX2" fmla="*/ 1877 w 149078"/>
                      <a:gd name="connsiteY2" fmla="*/ 175708 h 178012"/>
                      <a:gd name="connsiteX3" fmla="*/ 5463 w 149078"/>
                      <a:gd name="connsiteY3" fmla="*/ 125506 h 178012"/>
                      <a:gd name="connsiteX4" fmla="*/ 9049 w 149078"/>
                      <a:gd name="connsiteY4" fmla="*/ 50202 h 178012"/>
                      <a:gd name="connsiteX5" fmla="*/ 148898 w 149078"/>
                      <a:gd name="connsiteY5" fmla="*/ 0 h 1780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9078" h="178012">
                        <a:moveTo>
                          <a:pt x="148898" y="0"/>
                        </a:moveTo>
                        <a:cubicBezTo>
                          <a:pt x="153679" y="0"/>
                          <a:pt x="62239" y="20917"/>
                          <a:pt x="37736" y="50202"/>
                        </a:cubicBezTo>
                        <a:cubicBezTo>
                          <a:pt x="13232" y="79487"/>
                          <a:pt x="7256" y="163157"/>
                          <a:pt x="1877" y="175708"/>
                        </a:cubicBezTo>
                        <a:cubicBezTo>
                          <a:pt x="-3502" y="188259"/>
                          <a:pt x="4268" y="146423"/>
                          <a:pt x="5463" y="125506"/>
                        </a:cubicBezTo>
                        <a:cubicBezTo>
                          <a:pt x="6658" y="104589"/>
                          <a:pt x="-8283" y="68729"/>
                          <a:pt x="9049" y="50202"/>
                        </a:cubicBezTo>
                        <a:cubicBezTo>
                          <a:pt x="26381" y="31675"/>
                          <a:pt x="144117" y="0"/>
                          <a:pt x="148898" y="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2" name="フリーフォーム 61">
                    <a:extLst>
                      <a:ext uri="{FF2B5EF4-FFF2-40B4-BE49-F238E27FC236}">
                        <a16:creationId xmlns:a16="http://schemas.microsoft.com/office/drawing/2014/main" id="{6E9D6144-8EB5-5750-B17F-F15E31A61B77}"/>
                      </a:ext>
                    </a:extLst>
                  </p:cNvPr>
                  <p:cNvSpPr/>
                  <p:nvPr/>
                </p:nvSpPr>
                <p:spPr>
                  <a:xfrm>
                    <a:off x="4739979" y="5203788"/>
                    <a:ext cx="105184" cy="124796"/>
                  </a:xfrm>
                  <a:custGeom>
                    <a:avLst/>
                    <a:gdLst>
                      <a:gd name="connsiteX0" fmla="*/ 296 w 105184"/>
                      <a:gd name="connsiteY0" fmla="*/ 37 h 124796"/>
                      <a:gd name="connsiteX1" fmla="*/ 16171 w 105184"/>
                      <a:gd name="connsiteY1" fmla="*/ 73062 h 124796"/>
                      <a:gd name="connsiteX2" fmla="*/ 16171 w 105184"/>
                      <a:gd name="connsiteY2" fmla="*/ 111162 h 124796"/>
                      <a:gd name="connsiteX3" fmla="*/ 12996 w 105184"/>
                      <a:gd name="connsiteY3" fmla="*/ 123862 h 124796"/>
                      <a:gd name="connsiteX4" fmla="*/ 47921 w 105184"/>
                      <a:gd name="connsiteY4" fmla="*/ 88937 h 124796"/>
                      <a:gd name="connsiteX5" fmla="*/ 105071 w 105184"/>
                      <a:gd name="connsiteY5" fmla="*/ 47662 h 124796"/>
                      <a:gd name="connsiteX6" fmla="*/ 32046 w 105184"/>
                      <a:gd name="connsiteY6" fmla="*/ 107987 h 124796"/>
                      <a:gd name="connsiteX7" fmla="*/ 32046 w 105184"/>
                      <a:gd name="connsiteY7" fmla="*/ 63537 h 124796"/>
                      <a:gd name="connsiteX8" fmla="*/ 296 w 105184"/>
                      <a:gd name="connsiteY8" fmla="*/ 37 h 1247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5184" h="124796">
                        <a:moveTo>
                          <a:pt x="296" y="37"/>
                        </a:moveTo>
                        <a:cubicBezTo>
                          <a:pt x="-2350" y="1625"/>
                          <a:pt x="13525" y="54541"/>
                          <a:pt x="16171" y="73062"/>
                        </a:cubicBezTo>
                        <a:cubicBezTo>
                          <a:pt x="18817" y="91583"/>
                          <a:pt x="16171" y="111162"/>
                          <a:pt x="16171" y="111162"/>
                        </a:cubicBezTo>
                        <a:cubicBezTo>
                          <a:pt x="15642" y="119629"/>
                          <a:pt x="7704" y="127566"/>
                          <a:pt x="12996" y="123862"/>
                        </a:cubicBezTo>
                        <a:cubicBezTo>
                          <a:pt x="18288" y="120158"/>
                          <a:pt x="32575" y="101637"/>
                          <a:pt x="47921" y="88937"/>
                        </a:cubicBezTo>
                        <a:cubicBezTo>
                          <a:pt x="63267" y="76237"/>
                          <a:pt x="107717" y="44487"/>
                          <a:pt x="105071" y="47662"/>
                        </a:cubicBezTo>
                        <a:cubicBezTo>
                          <a:pt x="102425" y="50837"/>
                          <a:pt x="44217" y="105341"/>
                          <a:pt x="32046" y="107987"/>
                        </a:cubicBezTo>
                        <a:cubicBezTo>
                          <a:pt x="19875" y="110633"/>
                          <a:pt x="37338" y="79412"/>
                          <a:pt x="32046" y="63537"/>
                        </a:cubicBezTo>
                        <a:cubicBezTo>
                          <a:pt x="26754" y="47662"/>
                          <a:pt x="2942" y="-1551"/>
                          <a:pt x="296" y="3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3" name="フリーフォーム 62">
                    <a:extLst>
                      <a:ext uri="{FF2B5EF4-FFF2-40B4-BE49-F238E27FC236}">
                        <a16:creationId xmlns:a16="http://schemas.microsoft.com/office/drawing/2014/main" id="{40C2BB41-C233-A330-1C07-7CC3540C449A}"/>
                      </a:ext>
                    </a:extLst>
                  </p:cNvPr>
                  <p:cNvSpPr/>
                  <p:nvPr/>
                </p:nvSpPr>
                <p:spPr>
                  <a:xfrm>
                    <a:off x="4819577" y="5222652"/>
                    <a:ext cx="165201" cy="101986"/>
                  </a:xfrm>
                  <a:custGeom>
                    <a:avLst/>
                    <a:gdLst>
                      <a:gd name="connsiteX0" fmla="*/ 73 w 165201"/>
                      <a:gd name="connsiteY0" fmla="*/ 85948 h 101986"/>
                      <a:gd name="connsiteX1" fmla="*/ 73098 w 165201"/>
                      <a:gd name="connsiteY1" fmla="*/ 54198 h 101986"/>
                      <a:gd name="connsiteX2" fmla="*/ 38173 w 165201"/>
                      <a:gd name="connsiteY2" fmla="*/ 223 h 101986"/>
                      <a:gd name="connsiteX3" fmla="*/ 117548 w 165201"/>
                      <a:gd name="connsiteY3" fmla="*/ 76423 h 101986"/>
                      <a:gd name="connsiteX4" fmla="*/ 165173 w 165201"/>
                      <a:gd name="connsiteY4" fmla="*/ 101823 h 101986"/>
                      <a:gd name="connsiteX5" fmla="*/ 123898 w 165201"/>
                      <a:gd name="connsiteY5" fmla="*/ 66898 h 101986"/>
                      <a:gd name="connsiteX6" fmla="*/ 82623 w 165201"/>
                      <a:gd name="connsiteY6" fmla="*/ 79598 h 101986"/>
                      <a:gd name="connsiteX7" fmla="*/ 88973 w 165201"/>
                      <a:gd name="connsiteY7" fmla="*/ 60548 h 101986"/>
                      <a:gd name="connsiteX8" fmla="*/ 73 w 165201"/>
                      <a:gd name="connsiteY8" fmla="*/ 85948 h 1019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5201" h="101986">
                        <a:moveTo>
                          <a:pt x="73" y="85948"/>
                        </a:moveTo>
                        <a:cubicBezTo>
                          <a:pt x="-2573" y="84890"/>
                          <a:pt x="66748" y="68486"/>
                          <a:pt x="73098" y="54198"/>
                        </a:cubicBezTo>
                        <a:cubicBezTo>
                          <a:pt x="79448" y="39910"/>
                          <a:pt x="30765" y="-3481"/>
                          <a:pt x="38173" y="223"/>
                        </a:cubicBezTo>
                        <a:cubicBezTo>
                          <a:pt x="45581" y="3927"/>
                          <a:pt x="96381" y="59490"/>
                          <a:pt x="117548" y="76423"/>
                        </a:cubicBezTo>
                        <a:cubicBezTo>
                          <a:pt x="138715" y="93356"/>
                          <a:pt x="164115" y="103411"/>
                          <a:pt x="165173" y="101823"/>
                        </a:cubicBezTo>
                        <a:cubicBezTo>
                          <a:pt x="166231" y="100235"/>
                          <a:pt x="137656" y="70602"/>
                          <a:pt x="123898" y="66898"/>
                        </a:cubicBezTo>
                        <a:cubicBezTo>
                          <a:pt x="110140" y="63194"/>
                          <a:pt x="88444" y="80656"/>
                          <a:pt x="82623" y="79598"/>
                        </a:cubicBezTo>
                        <a:cubicBezTo>
                          <a:pt x="76802" y="78540"/>
                          <a:pt x="101144" y="60548"/>
                          <a:pt x="88973" y="60548"/>
                        </a:cubicBezTo>
                        <a:cubicBezTo>
                          <a:pt x="76802" y="60548"/>
                          <a:pt x="2719" y="87006"/>
                          <a:pt x="73" y="8594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24" name="フリーフォーム 1023">
                    <a:extLst>
                      <a:ext uri="{FF2B5EF4-FFF2-40B4-BE49-F238E27FC236}">
                        <a16:creationId xmlns:a16="http://schemas.microsoft.com/office/drawing/2014/main" id="{E7E8BDBF-E381-9A23-3E2D-EB538D1AA311}"/>
                      </a:ext>
                    </a:extLst>
                  </p:cNvPr>
                  <p:cNvSpPr/>
                  <p:nvPr/>
                </p:nvSpPr>
                <p:spPr>
                  <a:xfrm>
                    <a:off x="4311517" y="5317735"/>
                    <a:ext cx="536967" cy="489342"/>
                  </a:xfrm>
                  <a:custGeom>
                    <a:avLst/>
                    <a:gdLst>
                      <a:gd name="connsiteX0" fmla="*/ 133 w 536967"/>
                      <a:gd name="connsiteY0" fmla="*/ 489340 h 489342"/>
                      <a:gd name="connsiteX1" fmla="*/ 289058 w 536967"/>
                      <a:gd name="connsiteY1" fmla="*/ 133740 h 489342"/>
                      <a:gd name="connsiteX2" fmla="*/ 308108 w 536967"/>
                      <a:gd name="connsiteY2" fmla="*/ 140090 h 489342"/>
                      <a:gd name="connsiteX3" fmla="*/ 349383 w 536967"/>
                      <a:gd name="connsiteY3" fmla="*/ 98815 h 489342"/>
                      <a:gd name="connsiteX4" fmla="*/ 454158 w 536967"/>
                      <a:gd name="connsiteY4" fmla="*/ 121040 h 489342"/>
                      <a:gd name="connsiteX5" fmla="*/ 412883 w 536967"/>
                      <a:gd name="connsiteY5" fmla="*/ 76590 h 489342"/>
                      <a:gd name="connsiteX6" fmla="*/ 536708 w 536967"/>
                      <a:gd name="connsiteY6" fmla="*/ 171840 h 489342"/>
                      <a:gd name="connsiteX7" fmla="*/ 441458 w 536967"/>
                      <a:gd name="connsiteY7" fmla="*/ 114690 h 489342"/>
                      <a:gd name="connsiteX8" fmla="*/ 308108 w 536967"/>
                      <a:gd name="connsiteY8" fmla="*/ 390 h 489342"/>
                      <a:gd name="connsiteX9" fmla="*/ 374783 w 536967"/>
                      <a:gd name="connsiteY9" fmla="*/ 79765 h 489342"/>
                      <a:gd name="connsiteX10" fmla="*/ 263658 w 536967"/>
                      <a:gd name="connsiteY10" fmla="*/ 146440 h 489342"/>
                      <a:gd name="connsiteX11" fmla="*/ 225558 w 536967"/>
                      <a:gd name="connsiteY11" fmla="*/ 175015 h 489342"/>
                      <a:gd name="connsiteX12" fmla="*/ 250958 w 536967"/>
                      <a:gd name="connsiteY12" fmla="*/ 127390 h 489342"/>
                      <a:gd name="connsiteX13" fmla="*/ 133 w 536967"/>
                      <a:gd name="connsiteY13" fmla="*/ 489340 h 489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36967" h="489342">
                        <a:moveTo>
                          <a:pt x="133" y="489340"/>
                        </a:moveTo>
                        <a:cubicBezTo>
                          <a:pt x="6483" y="490398"/>
                          <a:pt x="237729" y="191948"/>
                          <a:pt x="289058" y="133740"/>
                        </a:cubicBezTo>
                        <a:cubicBezTo>
                          <a:pt x="340387" y="75532"/>
                          <a:pt x="298054" y="145911"/>
                          <a:pt x="308108" y="140090"/>
                        </a:cubicBezTo>
                        <a:cubicBezTo>
                          <a:pt x="318162" y="134269"/>
                          <a:pt x="325041" y="101990"/>
                          <a:pt x="349383" y="98815"/>
                        </a:cubicBezTo>
                        <a:cubicBezTo>
                          <a:pt x="373725" y="95640"/>
                          <a:pt x="443575" y="124744"/>
                          <a:pt x="454158" y="121040"/>
                        </a:cubicBezTo>
                        <a:cubicBezTo>
                          <a:pt x="464741" y="117336"/>
                          <a:pt x="399125" y="68123"/>
                          <a:pt x="412883" y="76590"/>
                        </a:cubicBezTo>
                        <a:cubicBezTo>
                          <a:pt x="426641" y="85057"/>
                          <a:pt x="531946" y="165490"/>
                          <a:pt x="536708" y="171840"/>
                        </a:cubicBezTo>
                        <a:cubicBezTo>
                          <a:pt x="541470" y="178190"/>
                          <a:pt x="479558" y="143265"/>
                          <a:pt x="441458" y="114690"/>
                        </a:cubicBezTo>
                        <a:cubicBezTo>
                          <a:pt x="403358" y="86115"/>
                          <a:pt x="319220" y="6211"/>
                          <a:pt x="308108" y="390"/>
                        </a:cubicBezTo>
                        <a:cubicBezTo>
                          <a:pt x="296996" y="-5431"/>
                          <a:pt x="382191" y="55423"/>
                          <a:pt x="374783" y="79765"/>
                        </a:cubicBezTo>
                        <a:cubicBezTo>
                          <a:pt x="367375" y="104107"/>
                          <a:pt x="288529" y="130565"/>
                          <a:pt x="263658" y="146440"/>
                        </a:cubicBezTo>
                        <a:cubicBezTo>
                          <a:pt x="238787" y="162315"/>
                          <a:pt x="227675" y="178190"/>
                          <a:pt x="225558" y="175015"/>
                        </a:cubicBezTo>
                        <a:cubicBezTo>
                          <a:pt x="223441" y="171840"/>
                          <a:pt x="285883" y="80294"/>
                          <a:pt x="250958" y="127390"/>
                        </a:cubicBezTo>
                        <a:cubicBezTo>
                          <a:pt x="216033" y="174486"/>
                          <a:pt x="-6217" y="488282"/>
                          <a:pt x="133" y="48934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25" name="フリーフォーム 1024">
                    <a:extLst>
                      <a:ext uri="{FF2B5EF4-FFF2-40B4-BE49-F238E27FC236}">
                        <a16:creationId xmlns:a16="http://schemas.microsoft.com/office/drawing/2014/main" id="{6E654E35-2E8E-0FE9-7649-DA3AD14651F4}"/>
                      </a:ext>
                    </a:extLst>
                  </p:cNvPr>
                  <p:cNvSpPr/>
                  <p:nvPr/>
                </p:nvSpPr>
                <p:spPr>
                  <a:xfrm>
                    <a:off x="4819635" y="5375810"/>
                    <a:ext cx="452378" cy="170907"/>
                  </a:xfrm>
                  <a:custGeom>
                    <a:avLst/>
                    <a:gdLst>
                      <a:gd name="connsiteX0" fmla="*/ 15 w 452378"/>
                      <a:gd name="connsiteY0" fmla="*/ 62965 h 170907"/>
                      <a:gd name="connsiteX1" fmla="*/ 142890 w 452378"/>
                      <a:gd name="connsiteY1" fmla="*/ 43915 h 170907"/>
                      <a:gd name="connsiteX2" fmla="*/ 130190 w 452378"/>
                      <a:gd name="connsiteY2" fmla="*/ 21690 h 170907"/>
                      <a:gd name="connsiteX3" fmla="*/ 292115 w 452378"/>
                      <a:gd name="connsiteY3" fmla="*/ 72490 h 170907"/>
                      <a:gd name="connsiteX4" fmla="*/ 241315 w 452378"/>
                      <a:gd name="connsiteY4" fmla="*/ 37565 h 170907"/>
                      <a:gd name="connsiteX5" fmla="*/ 450865 w 452378"/>
                      <a:gd name="connsiteY5" fmla="*/ 167740 h 170907"/>
                      <a:gd name="connsiteX6" fmla="*/ 323865 w 452378"/>
                      <a:gd name="connsiteY6" fmla="*/ 120115 h 170907"/>
                      <a:gd name="connsiteX7" fmla="*/ 104790 w 452378"/>
                      <a:gd name="connsiteY7" fmla="*/ 2640 h 170907"/>
                      <a:gd name="connsiteX8" fmla="*/ 133365 w 452378"/>
                      <a:gd name="connsiteY8" fmla="*/ 40740 h 170907"/>
                      <a:gd name="connsiteX9" fmla="*/ 15 w 452378"/>
                      <a:gd name="connsiteY9" fmla="*/ 62965 h 1709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2378" h="170907">
                        <a:moveTo>
                          <a:pt x="15" y="62965"/>
                        </a:moveTo>
                        <a:cubicBezTo>
                          <a:pt x="1602" y="63494"/>
                          <a:pt x="121194" y="50794"/>
                          <a:pt x="142890" y="43915"/>
                        </a:cubicBezTo>
                        <a:cubicBezTo>
                          <a:pt x="164586" y="37036"/>
                          <a:pt x="105319" y="16928"/>
                          <a:pt x="130190" y="21690"/>
                        </a:cubicBezTo>
                        <a:cubicBezTo>
                          <a:pt x="155061" y="26452"/>
                          <a:pt x="273594" y="69844"/>
                          <a:pt x="292115" y="72490"/>
                        </a:cubicBezTo>
                        <a:cubicBezTo>
                          <a:pt x="310636" y="75136"/>
                          <a:pt x="214857" y="21690"/>
                          <a:pt x="241315" y="37565"/>
                        </a:cubicBezTo>
                        <a:cubicBezTo>
                          <a:pt x="267773" y="53440"/>
                          <a:pt x="437107" y="153982"/>
                          <a:pt x="450865" y="167740"/>
                        </a:cubicBezTo>
                        <a:cubicBezTo>
                          <a:pt x="464623" y="181498"/>
                          <a:pt x="381544" y="147632"/>
                          <a:pt x="323865" y="120115"/>
                        </a:cubicBezTo>
                        <a:cubicBezTo>
                          <a:pt x="266186" y="92598"/>
                          <a:pt x="136540" y="15869"/>
                          <a:pt x="104790" y="2640"/>
                        </a:cubicBezTo>
                        <a:cubicBezTo>
                          <a:pt x="73040" y="-10589"/>
                          <a:pt x="148181" y="29628"/>
                          <a:pt x="133365" y="40740"/>
                        </a:cubicBezTo>
                        <a:cubicBezTo>
                          <a:pt x="118549" y="51852"/>
                          <a:pt x="-1572" y="62436"/>
                          <a:pt x="15" y="6296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27" name="フリーフォーム 1026">
                    <a:extLst>
                      <a:ext uri="{FF2B5EF4-FFF2-40B4-BE49-F238E27FC236}">
                        <a16:creationId xmlns:a16="http://schemas.microsoft.com/office/drawing/2014/main" id="{AC800AC9-7D19-719D-C87F-3CB8C054C1F0}"/>
                      </a:ext>
                    </a:extLst>
                  </p:cNvPr>
                  <p:cNvSpPr/>
                  <p:nvPr/>
                </p:nvSpPr>
                <p:spPr>
                  <a:xfrm>
                    <a:off x="5064496" y="5501947"/>
                    <a:ext cx="363013" cy="261538"/>
                  </a:xfrm>
                  <a:custGeom>
                    <a:avLst/>
                    <a:gdLst>
                      <a:gd name="connsiteX0" fmla="*/ 12329 w 363013"/>
                      <a:gd name="connsiteY0" fmla="*/ 3503 h 261538"/>
                      <a:gd name="connsiteX1" fmla="*/ 275854 w 363013"/>
                      <a:gd name="connsiteY1" fmla="*/ 117803 h 261538"/>
                      <a:gd name="connsiteX2" fmla="*/ 237754 w 363013"/>
                      <a:gd name="connsiteY2" fmla="*/ 133678 h 261538"/>
                      <a:gd name="connsiteX3" fmla="*/ 361579 w 363013"/>
                      <a:gd name="connsiteY3" fmla="*/ 260678 h 261538"/>
                      <a:gd name="connsiteX4" fmla="*/ 301254 w 363013"/>
                      <a:gd name="connsiteY4" fmla="*/ 184478 h 261538"/>
                      <a:gd name="connsiteX5" fmla="*/ 240929 w 363013"/>
                      <a:gd name="connsiteY5" fmla="*/ 89228 h 261538"/>
                      <a:gd name="connsiteX6" fmla="*/ 240929 w 363013"/>
                      <a:gd name="connsiteY6" fmla="*/ 105103 h 261538"/>
                      <a:gd name="connsiteX7" fmla="*/ 66304 w 363013"/>
                      <a:gd name="connsiteY7" fmla="*/ 35253 h 261538"/>
                      <a:gd name="connsiteX8" fmla="*/ 12329 w 363013"/>
                      <a:gd name="connsiteY8" fmla="*/ 3503 h 2615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63013" h="261538">
                        <a:moveTo>
                          <a:pt x="12329" y="3503"/>
                        </a:moveTo>
                        <a:cubicBezTo>
                          <a:pt x="47254" y="17261"/>
                          <a:pt x="238283" y="96107"/>
                          <a:pt x="275854" y="117803"/>
                        </a:cubicBezTo>
                        <a:cubicBezTo>
                          <a:pt x="313425" y="139499"/>
                          <a:pt x="223467" y="109866"/>
                          <a:pt x="237754" y="133678"/>
                        </a:cubicBezTo>
                        <a:cubicBezTo>
                          <a:pt x="252041" y="157490"/>
                          <a:pt x="350996" y="252211"/>
                          <a:pt x="361579" y="260678"/>
                        </a:cubicBezTo>
                        <a:cubicBezTo>
                          <a:pt x="372162" y="269145"/>
                          <a:pt x="321362" y="213053"/>
                          <a:pt x="301254" y="184478"/>
                        </a:cubicBezTo>
                        <a:cubicBezTo>
                          <a:pt x="281146" y="155903"/>
                          <a:pt x="240929" y="89228"/>
                          <a:pt x="240929" y="89228"/>
                        </a:cubicBezTo>
                        <a:cubicBezTo>
                          <a:pt x="230875" y="75999"/>
                          <a:pt x="270033" y="114099"/>
                          <a:pt x="240929" y="105103"/>
                        </a:cubicBezTo>
                        <a:cubicBezTo>
                          <a:pt x="211825" y="96107"/>
                          <a:pt x="109167" y="50599"/>
                          <a:pt x="66304" y="35253"/>
                        </a:cubicBezTo>
                        <a:cubicBezTo>
                          <a:pt x="23441" y="19907"/>
                          <a:pt x="-22596" y="-10255"/>
                          <a:pt x="12329" y="3503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alpha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28" name="フリーフォーム 1027">
                    <a:extLst>
                      <a:ext uri="{FF2B5EF4-FFF2-40B4-BE49-F238E27FC236}">
                        <a16:creationId xmlns:a16="http://schemas.microsoft.com/office/drawing/2014/main" id="{4004EAC2-5438-1E10-72B5-9AC8D20D9D97}"/>
                      </a:ext>
                    </a:extLst>
                  </p:cNvPr>
                  <p:cNvSpPr/>
                  <p:nvPr/>
                </p:nvSpPr>
                <p:spPr>
                  <a:xfrm>
                    <a:off x="4371417" y="5491517"/>
                    <a:ext cx="134129" cy="176527"/>
                  </a:xfrm>
                  <a:custGeom>
                    <a:avLst/>
                    <a:gdLst>
                      <a:gd name="connsiteX0" fmla="*/ 130733 w 134129"/>
                      <a:gd name="connsiteY0" fmla="*/ 4408 h 176527"/>
                      <a:gd name="connsiteX1" fmla="*/ 558 w 134129"/>
                      <a:gd name="connsiteY1" fmla="*/ 175858 h 176527"/>
                      <a:gd name="connsiteX2" fmla="*/ 86283 w 134129"/>
                      <a:gd name="connsiteY2" fmla="*/ 61558 h 176527"/>
                      <a:gd name="connsiteX3" fmla="*/ 130733 w 134129"/>
                      <a:gd name="connsiteY3" fmla="*/ 4408 h 1765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4129" h="176527">
                        <a:moveTo>
                          <a:pt x="130733" y="4408"/>
                        </a:moveTo>
                        <a:cubicBezTo>
                          <a:pt x="116445" y="23458"/>
                          <a:pt x="7966" y="166333"/>
                          <a:pt x="558" y="175858"/>
                        </a:cubicBezTo>
                        <a:cubicBezTo>
                          <a:pt x="-6850" y="185383"/>
                          <a:pt x="61412" y="90662"/>
                          <a:pt x="86283" y="61558"/>
                        </a:cubicBezTo>
                        <a:cubicBezTo>
                          <a:pt x="111154" y="32454"/>
                          <a:pt x="145021" y="-14642"/>
                          <a:pt x="130733" y="440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29" name="フリーフォーム 1028">
                    <a:extLst>
                      <a:ext uri="{FF2B5EF4-FFF2-40B4-BE49-F238E27FC236}">
                        <a16:creationId xmlns:a16="http://schemas.microsoft.com/office/drawing/2014/main" id="{9843B2D8-2136-DB55-551F-B9093209C738}"/>
                      </a:ext>
                    </a:extLst>
                  </p:cNvPr>
                  <p:cNvSpPr/>
                  <p:nvPr/>
                </p:nvSpPr>
                <p:spPr>
                  <a:xfrm>
                    <a:off x="4838655" y="5534972"/>
                    <a:ext cx="585610" cy="272717"/>
                  </a:xfrm>
                  <a:custGeom>
                    <a:avLst/>
                    <a:gdLst>
                      <a:gd name="connsiteX0" fmla="*/ 45 w 585610"/>
                      <a:gd name="connsiteY0" fmla="*/ 5403 h 272717"/>
                      <a:gd name="connsiteX1" fmla="*/ 263570 w 585610"/>
                      <a:gd name="connsiteY1" fmla="*/ 97478 h 272717"/>
                      <a:gd name="connsiteX2" fmla="*/ 181020 w 585610"/>
                      <a:gd name="connsiteY2" fmla="*/ 30803 h 272717"/>
                      <a:gd name="connsiteX3" fmla="*/ 431845 w 585610"/>
                      <a:gd name="connsiteY3" fmla="*/ 160978 h 272717"/>
                      <a:gd name="connsiteX4" fmla="*/ 396920 w 585610"/>
                      <a:gd name="connsiteY4" fmla="*/ 151453 h 272717"/>
                      <a:gd name="connsiteX5" fmla="*/ 584245 w 585610"/>
                      <a:gd name="connsiteY5" fmla="*/ 272103 h 272717"/>
                      <a:gd name="connsiteX6" fmla="*/ 463595 w 585610"/>
                      <a:gd name="connsiteY6" fmla="*/ 189553 h 272717"/>
                      <a:gd name="connsiteX7" fmla="*/ 142920 w 585610"/>
                      <a:gd name="connsiteY7" fmla="*/ 2228 h 272717"/>
                      <a:gd name="connsiteX8" fmla="*/ 241345 w 585610"/>
                      <a:gd name="connsiteY8" fmla="*/ 81603 h 272717"/>
                      <a:gd name="connsiteX9" fmla="*/ 45 w 585610"/>
                      <a:gd name="connsiteY9" fmla="*/ 5403 h 272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85610" h="272717">
                        <a:moveTo>
                          <a:pt x="45" y="5403"/>
                        </a:moveTo>
                        <a:cubicBezTo>
                          <a:pt x="3749" y="8049"/>
                          <a:pt x="233408" y="93245"/>
                          <a:pt x="263570" y="97478"/>
                        </a:cubicBezTo>
                        <a:cubicBezTo>
                          <a:pt x="293732" y="101711"/>
                          <a:pt x="152974" y="20220"/>
                          <a:pt x="181020" y="30803"/>
                        </a:cubicBezTo>
                        <a:cubicBezTo>
                          <a:pt x="209066" y="41386"/>
                          <a:pt x="395862" y="140870"/>
                          <a:pt x="431845" y="160978"/>
                        </a:cubicBezTo>
                        <a:cubicBezTo>
                          <a:pt x="467828" y="181086"/>
                          <a:pt x="371520" y="132932"/>
                          <a:pt x="396920" y="151453"/>
                        </a:cubicBezTo>
                        <a:cubicBezTo>
                          <a:pt x="422320" y="169974"/>
                          <a:pt x="573133" y="265753"/>
                          <a:pt x="584245" y="272103"/>
                        </a:cubicBezTo>
                        <a:cubicBezTo>
                          <a:pt x="595357" y="278453"/>
                          <a:pt x="537149" y="234532"/>
                          <a:pt x="463595" y="189553"/>
                        </a:cubicBezTo>
                        <a:cubicBezTo>
                          <a:pt x="390041" y="144574"/>
                          <a:pt x="179962" y="20220"/>
                          <a:pt x="142920" y="2228"/>
                        </a:cubicBezTo>
                        <a:cubicBezTo>
                          <a:pt x="105878" y="-15764"/>
                          <a:pt x="263570" y="81074"/>
                          <a:pt x="241345" y="81603"/>
                        </a:cubicBezTo>
                        <a:cubicBezTo>
                          <a:pt x="219120" y="82132"/>
                          <a:pt x="-3659" y="2757"/>
                          <a:pt x="45" y="5403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30" name="フリーフォーム 1029">
                    <a:extLst>
                      <a:ext uri="{FF2B5EF4-FFF2-40B4-BE49-F238E27FC236}">
                        <a16:creationId xmlns:a16="http://schemas.microsoft.com/office/drawing/2014/main" id="{988EBAFF-142F-793D-E8CF-F5101583A823}"/>
                      </a:ext>
                    </a:extLst>
                  </p:cNvPr>
                  <p:cNvSpPr/>
                  <p:nvPr/>
                </p:nvSpPr>
                <p:spPr>
                  <a:xfrm>
                    <a:off x="4326935" y="5482760"/>
                    <a:ext cx="500475" cy="432277"/>
                  </a:xfrm>
                  <a:custGeom>
                    <a:avLst/>
                    <a:gdLst>
                      <a:gd name="connsiteX0" fmla="*/ 499065 w 500475"/>
                      <a:gd name="connsiteY0" fmla="*/ 465 h 432277"/>
                      <a:gd name="connsiteX1" fmla="*/ 340315 w 500475"/>
                      <a:gd name="connsiteY1" fmla="*/ 98890 h 432277"/>
                      <a:gd name="connsiteX2" fmla="*/ 235540 w 500475"/>
                      <a:gd name="connsiteY2" fmla="*/ 136990 h 432277"/>
                      <a:gd name="connsiteX3" fmla="*/ 308565 w 500475"/>
                      <a:gd name="connsiteY3" fmla="*/ 105240 h 432277"/>
                      <a:gd name="connsiteX4" fmla="*/ 127590 w 500475"/>
                      <a:gd name="connsiteY4" fmla="*/ 267165 h 432277"/>
                      <a:gd name="connsiteX5" fmla="*/ 216490 w 500475"/>
                      <a:gd name="connsiteY5" fmla="*/ 159215 h 432277"/>
                      <a:gd name="connsiteX6" fmla="*/ 54565 w 500475"/>
                      <a:gd name="connsiteY6" fmla="*/ 317965 h 432277"/>
                      <a:gd name="connsiteX7" fmla="*/ 3765 w 500475"/>
                      <a:gd name="connsiteY7" fmla="*/ 330665 h 432277"/>
                      <a:gd name="connsiteX8" fmla="*/ 6940 w 500475"/>
                      <a:gd name="connsiteY8" fmla="*/ 432265 h 432277"/>
                      <a:gd name="connsiteX9" fmla="*/ 32340 w 500475"/>
                      <a:gd name="connsiteY9" fmla="*/ 337015 h 432277"/>
                      <a:gd name="connsiteX10" fmla="*/ 92665 w 500475"/>
                      <a:gd name="connsiteY10" fmla="*/ 257640 h 432277"/>
                      <a:gd name="connsiteX11" fmla="*/ 349840 w 500475"/>
                      <a:gd name="connsiteY11" fmla="*/ 48090 h 432277"/>
                      <a:gd name="connsiteX12" fmla="*/ 241890 w 500475"/>
                      <a:gd name="connsiteY12" fmla="*/ 143340 h 432277"/>
                      <a:gd name="connsiteX13" fmla="*/ 499065 w 500475"/>
                      <a:gd name="connsiteY13" fmla="*/ 465 h 432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00475" h="432277">
                        <a:moveTo>
                          <a:pt x="499065" y="465"/>
                        </a:moveTo>
                        <a:cubicBezTo>
                          <a:pt x="515469" y="-6943"/>
                          <a:pt x="384236" y="76136"/>
                          <a:pt x="340315" y="98890"/>
                        </a:cubicBezTo>
                        <a:cubicBezTo>
                          <a:pt x="296394" y="121644"/>
                          <a:pt x="240831" y="135932"/>
                          <a:pt x="235540" y="136990"/>
                        </a:cubicBezTo>
                        <a:cubicBezTo>
                          <a:pt x="230249" y="138048"/>
                          <a:pt x="326557" y="83544"/>
                          <a:pt x="308565" y="105240"/>
                        </a:cubicBezTo>
                        <a:cubicBezTo>
                          <a:pt x="290573" y="126936"/>
                          <a:pt x="142936" y="258169"/>
                          <a:pt x="127590" y="267165"/>
                        </a:cubicBezTo>
                        <a:cubicBezTo>
                          <a:pt x="112244" y="276161"/>
                          <a:pt x="228661" y="150748"/>
                          <a:pt x="216490" y="159215"/>
                        </a:cubicBezTo>
                        <a:cubicBezTo>
                          <a:pt x="204319" y="167682"/>
                          <a:pt x="90019" y="289390"/>
                          <a:pt x="54565" y="317965"/>
                        </a:cubicBezTo>
                        <a:cubicBezTo>
                          <a:pt x="19111" y="346540"/>
                          <a:pt x="11702" y="311615"/>
                          <a:pt x="3765" y="330665"/>
                        </a:cubicBezTo>
                        <a:cubicBezTo>
                          <a:pt x="-4172" y="349715"/>
                          <a:pt x="2178" y="431207"/>
                          <a:pt x="6940" y="432265"/>
                        </a:cubicBezTo>
                        <a:cubicBezTo>
                          <a:pt x="11702" y="433323"/>
                          <a:pt x="18053" y="366119"/>
                          <a:pt x="32340" y="337015"/>
                        </a:cubicBezTo>
                        <a:cubicBezTo>
                          <a:pt x="46627" y="307911"/>
                          <a:pt x="39748" y="305794"/>
                          <a:pt x="92665" y="257640"/>
                        </a:cubicBezTo>
                        <a:cubicBezTo>
                          <a:pt x="145582" y="209486"/>
                          <a:pt x="324969" y="67140"/>
                          <a:pt x="349840" y="48090"/>
                        </a:cubicBezTo>
                        <a:cubicBezTo>
                          <a:pt x="374711" y="29040"/>
                          <a:pt x="213844" y="150748"/>
                          <a:pt x="241890" y="143340"/>
                        </a:cubicBezTo>
                        <a:cubicBezTo>
                          <a:pt x="269936" y="135932"/>
                          <a:pt x="482661" y="7873"/>
                          <a:pt x="499065" y="46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31" name="フリーフォーム 1030">
                    <a:extLst>
                      <a:ext uri="{FF2B5EF4-FFF2-40B4-BE49-F238E27FC236}">
                        <a16:creationId xmlns:a16="http://schemas.microsoft.com/office/drawing/2014/main" id="{C87BE8CC-5AFD-5FE6-921B-737F57BE9333}"/>
                      </a:ext>
                    </a:extLst>
                  </p:cNvPr>
                  <p:cNvSpPr/>
                  <p:nvPr/>
                </p:nvSpPr>
                <p:spPr>
                  <a:xfrm>
                    <a:off x="4476467" y="5508555"/>
                    <a:ext cx="371249" cy="235093"/>
                  </a:xfrm>
                  <a:custGeom>
                    <a:avLst/>
                    <a:gdLst>
                      <a:gd name="connsiteX0" fmla="*/ 283 w 371249"/>
                      <a:gd name="connsiteY0" fmla="*/ 235020 h 235093"/>
                      <a:gd name="connsiteX1" fmla="*/ 355883 w 371249"/>
                      <a:gd name="connsiteY1" fmla="*/ 41345 h 235093"/>
                      <a:gd name="connsiteX2" fmla="*/ 305083 w 371249"/>
                      <a:gd name="connsiteY2" fmla="*/ 50870 h 235093"/>
                      <a:gd name="connsiteX3" fmla="*/ 289208 w 371249"/>
                      <a:gd name="connsiteY3" fmla="*/ 70 h 235093"/>
                      <a:gd name="connsiteX4" fmla="*/ 295558 w 371249"/>
                      <a:gd name="connsiteY4" fmla="*/ 63570 h 235093"/>
                      <a:gd name="connsiteX5" fmla="*/ 283 w 371249"/>
                      <a:gd name="connsiteY5" fmla="*/ 235020 h 2350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71249" h="235093">
                        <a:moveTo>
                          <a:pt x="283" y="235020"/>
                        </a:moveTo>
                        <a:cubicBezTo>
                          <a:pt x="10337" y="231316"/>
                          <a:pt x="305083" y="72037"/>
                          <a:pt x="355883" y="41345"/>
                        </a:cubicBezTo>
                        <a:cubicBezTo>
                          <a:pt x="406683" y="10653"/>
                          <a:pt x="316195" y="57749"/>
                          <a:pt x="305083" y="50870"/>
                        </a:cubicBezTo>
                        <a:cubicBezTo>
                          <a:pt x="293971" y="43991"/>
                          <a:pt x="290796" y="-2047"/>
                          <a:pt x="289208" y="70"/>
                        </a:cubicBezTo>
                        <a:cubicBezTo>
                          <a:pt x="287620" y="2187"/>
                          <a:pt x="340537" y="25470"/>
                          <a:pt x="295558" y="63570"/>
                        </a:cubicBezTo>
                        <a:cubicBezTo>
                          <a:pt x="250579" y="101670"/>
                          <a:pt x="-9771" y="238724"/>
                          <a:pt x="283" y="23502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32" name="フリーフォーム 1031">
                    <a:extLst>
                      <a:ext uri="{FF2B5EF4-FFF2-40B4-BE49-F238E27FC236}">
                        <a16:creationId xmlns:a16="http://schemas.microsoft.com/office/drawing/2014/main" id="{19938812-02F9-FD19-B43D-DEA20B6DC0D9}"/>
                      </a:ext>
                    </a:extLst>
                  </p:cNvPr>
                  <p:cNvSpPr/>
                  <p:nvPr/>
                </p:nvSpPr>
                <p:spPr>
                  <a:xfrm>
                    <a:off x="4309763" y="5752592"/>
                    <a:ext cx="532326" cy="98980"/>
                  </a:xfrm>
                  <a:custGeom>
                    <a:avLst/>
                    <a:gdLst>
                      <a:gd name="connsiteX0" fmla="*/ 1887 w 532326"/>
                      <a:gd name="connsiteY0" fmla="*/ 98933 h 98980"/>
                      <a:gd name="connsiteX1" fmla="*/ 433687 w 532326"/>
                      <a:gd name="connsiteY1" fmla="*/ 3683 h 98980"/>
                      <a:gd name="connsiteX2" fmla="*/ 532112 w 532326"/>
                      <a:gd name="connsiteY2" fmla="*/ 19558 h 98980"/>
                      <a:gd name="connsiteX3" fmla="*/ 420987 w 532326"/>
                      <a:gd name="connsiteY3" fmla="*/ 19558 h 98980"/>
                      <a:gd name="connsiteX4" fmla="*/ 281287 w 532326"/>
                      <a:gd name="connsiteY4" fmla="*/ 16383 h 98980"/>
                      <a:gd name="connsiteX5" fmla="*/ 1887 w 532326"/>
                      <a:gd name="connsiteY5" fmla="*/ 98933 h 98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2326" h="98980">
                        <a:moveTo>
                          <a:pt x="1887" y="98933"/>
                        </a:moveTo>
                        <a:cubicBezTo>
                          <a:pt x="27287" y="96816"/>
                          <a:pt x="345316" y="16912"/>
                          <a:pt x="433687" y="3683"/>
                        </a:cubicBezTo>
                        <a:cubicBezTo>
                          <a:pt x="522058" y="-9546"/>
                          <a:pt x="534229" y="16912"/>
                          <a:pt x="532112" y="19558"/>
                        </a:cubicBezTo>
                        <a:cubicBezTo>
                          <a:pt x="529995" y="22204"/>
                          <a:pt x="462791" y="20087"/>
                          <a:pt x="420987" y="19558"/>
                        </a:cubicBezTo>
                        <a:cubicBezTo>
                          <a:pt x="379183" y="19029"/>
                          <a:pt x="347962" y="508"/>
                          <a:pt x="281287" y="16383"/>
                        </a:cubicBezTo>
                        <a:cubicBezTo>
                          <a:pt x="214612" y="32258"/>
                          <a:pt x="-23513" y="101050"/>
                          <a:pt x="1887" y="98933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33" name="フリーフォーム 1032">
                    <a:extLst>
                      <a:ext uri="{FF2B5EF4-FFF2-40B4-BE49-F238E27FC236}">
                        <a16:creationId xmlns:a16="http://schemas.microsoft.com/office/drawing/2014/main" id="{45B04DA9-C6D7-2976-94A0-614F5AC1DA14}"/>
                      </a:ext>
                    </a:extLst>
                  </p:cNvPr>
                  <p:cNvSpPr/>
                  <p:nvPr/>
                </p:nvSpPr>
                <p:spPr>
                  <a:xfrm>
                    <a:off x="4683067" y="5734543"/>
                    <a:ext cx="646349" cy="98141"/>
                  </a:xfrm>
                  <a:custGeom>
                    <a:avLst/>
                    <a:gdLst>
                      <a:gd name="connsiteX0" fmla="*/ 58 w 646349"/>
                      <a:gd name="connsiteY0" fmla="*/ 75707 h 98141"/>
                      <a:gd name="connsiteX1" fmla="*/ 412808 w 646349"/>
                      <a:gd name="connsiteY1" fmla="*/ 31257 h 98141"/>
                      <a:gd name="connsiteX2" fmla="*/ 304858 w 646349"/>
                      <a:gd name="connsiteY2" fmla="*/ 9032 h 98141"/>
                      <a:gd name="connsiteX3" fmla="*/ 577908 w 646349"/>
                      <a:gd name="connsiteY3" fmla="*/ 59832 h 98141"/>
                      <a:gd name="connsiteX4" fmla="*/ 533458 w 646349"/>
                      <a:gd name="connsiteY4" fmla="*/ 34432 h 98141"/>
                      <a:gd name="connsiteX5" fmla="*/ 644583 w 646349"/>
                      <a:gd name="connsiteY5" fmla="*/ 97932 h 98141"/>
                      <a:gd name="connsiteX6" fmla="*/ 428683 w 646349"/>
                      <a:gd name="connsiteY6" fmla="*/ 9032 h 98141"/>
                      <a:gd name="connsiteX7" fmla="*/ 190558 w 646349"/>
                      <a:gd name="connsiteY7" fmla="*/ 5857 h 98141"/>
                      <a:gd name="connsiteX8" fmla="*/ 381058 w 646349"/>
                      <a:gd name="connsiteY8" fmla="*/ 34432 h 98141"/>
                      <a:gd name="connsiteX9" fmla="*/ 58 w 646349"/>
                      <a:gd name="connsiteY9" fmla="*/ 75707 h 981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46349" h="98141">
                        <a:moveTo>
                          <a:pt x="58" y="75707"/>
                        </a:moveTo>
                        <a:cubicBezTo>
                          <a:pt x="5350" y="75178"/>
                          <a:pt x="362008" y="42369"/>
                          <a:pt x="412808" y="31257"/>
                        </a:cubicBezTo>
                        <a:cubicBezTo>
                          <a:pt x="463608" y="20144"/>
                          <a:pt x="277341" y="4270"/>
                          <a:pt x="304858" y="9032"/>
                        </a:cubicBezTo>
                        <a:cubicBezTo>
                          <a:pt x="332375" y="13794"/>
                          <a:pt x="539808" y="55599"/>
                          <a:pt x="577908" y="59832"/>
                        </a:cubicBezTo>
                        <a:cubicBezTo>
                          <a:pt x="616008" y="64065"/>
                          <a:pt x="533458" y="34432"/>
                          <a:pt x="533458" y="34432"/>
                        </a:cubicBezTo>
                        <a:cubicBezTo>
                          <a:pt x="544570" y="40782"/>
                          <a:pt x="662045" y="102165"/>
                          <a:pt x="644583" y="97932"/>
                        </a:cubicBezTo>
                        <a:cubicBezTo>
                          <a:pt x="627121" y="93699"/>
                          <a:pt x="504354" y="24378"/>
                          <a:pt x="428683" y="9032"/>
                        </a:cubicBezTo>
                        <a:cubicBezTo>
                          <a:pt x="353012" y="-6314"/>
                          <a:pt x="198495" y="1624"/>
                          <a:pt x="190558" y="5857"/>
                        </a:cubicBezTo>
                        <a:cubicBezTo>
                          <a:pt x="182621" y="10090"/>
                          <a:pt x="412279" y="23849"/>
                          <a:pt x="381058" y="34432"/>
                        </a:cubicBezTo>
                        <a:cubicBezTo>
                          <a:pt x="349837" y="45015"/>
                          <a:pt x="-5234" y="76236"/>
                          <a:pt x="58" y="7570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34" name="フリーフォーム 1033">
                    <a:extLst>
                      <a:ext uri="{FF2B5EF4-FFF2-40B4-BE49-F238E27FC236}">
                        <a16:creationId xmlns:a16="http://schemas.microsoft.com/office/drawing/2014/main" id="{DFA4C2B7-3F1D-8D08-4E8C-2A465DF3976E}"/>
                      </a:ext>
                    </a:extLst>
                  </p:cNvPr>
                  <p:cNvSpPr/>
                  <p:nvPr/>
                </p:nvSpPr>
                <p:spPr>
                  <a:xfrm>
                    <a:off x="4325847" y="5861868"/>
                    <a:ext cx="951833" cy="69156"/>
                  </a:xfrm>
                  <a:custGeom>
                    <a:avLst/>
                    <a:gdLst>
                      <a:gd name="connsiteX0" fmla="*/ 1678 w 951833"/>
                      <a:gd name="connsiteY0" fmla="*/ 27757 h 69156"/>
                      <a:gd name="connsiteX1" fmla="*/ 528728 w 951833"/>
                      <a:gd name="connsiteY1" fmla="*/ 46807 h 69156"/>
                      <a:gd name="connsiteX2" fmla="*/ 411253 w 951833"/>
                      <a:gd name="connsiteY2" fmla="*/ 49982 h 69156"/>
                      <a:gd name="connsiteX3" fmla="*/ 712878 w 951833"/>
                      <a:gd name="connsiteY3" fmla="*/ 2357 h 69156"/>
                      <a:gd name="connsiteX4" fmla="*/ 947828 w 951833"/>
                      <a:gd name="connsiteY4" fmla="*/ 8707 h 69156"/>
                      <a:gd name="connsiteX5" fmla="*/ 836703 w 951833"/>
                      <a:gd name="connsiteY5" fmla="*/ 21407 h 69156"/>
                      <a:gd name="connsiteX6" fmla="*/ 531903 w 951833"/>
                      <a:gd name="connsiteY6" fmla="*/ 69032 h 69156"/>
                      <a:gd name="connsiteX7" fmla="*/ 843053 w 951833"/>
                      <a:gd name="connsiteY7" fmla="*/ 5532 h 69156"/>
                      <a:gd name="connsiteX8" fmla="*/ 639853 w 951833"/>
                      <a:gd name="connsiteY8" fmla="*/ 8707 h 69156"/>
                      <a:gd name="connsiteX9" fmla="*/ 369978 w 951833"/>
                      <a:gd name="connsiteY9" fmla="*/ 49982 h 69156"/>
                      <a:gd name="connsiteX10" fmla="*/ 1678 w 951833"/>
                      <a:gd name="connsiteY10" fmla="*/ 27757 h 691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51833" h="69156">
                        <a:moveTo>
                          <a:pt x="1678" y="27757"/>
                        </a:moveTo>
                        <a:cubicBezTo>
                          <a:pt x="28136" y="27228"/>
                          <a:pt x="460466" y="43103"/>
                          <a:pt x="528728" y="46807"/>
                        </a:cubicBezTo>
                        <a:cubicBezTo>
                          <a:pt x="596990" y="50511"/>
                          <a:pt x="380561" y="57390"/>
                          <a:pt x="411253" y="49982"/>
                        </a:cubicBezTo>
                        <a:cubicBezTo>
                          <a:pt x="441945" y="42574"/>
                          <a:pt x="623449" y="9236"/>
                          <a:pt x="712878" y="2357"/>
                        </a:cubicBezTo>
                        <a:cubicBezTo>
                          <a:pt x="802307" y="-4522"/>
                          <a:pt x="927191" y="5532"/>
                          <a:pt x="947828" y="8707"/>
                        </a:cubicBezTo>
                        <a:cubicBezTo>
                          <a:pt x="968466" y="11882"/>
                          <a:pt x="906024" y="11353"/>
                          <a:pt x="836703" y="21407"/>
                        </a:cubicBezTo>
                        <a:cubicBezTo>
                          <a:pt x="767382" y="31461"/>
                          <a:pt x="530845" y="71678"/>
                          <a:pt x="531903" y="69032"/>
                        </a:cubicBezTo>
                        <a:cubicBezTo>
                          <a:pt x="532961" y="66386"/>
                          <a:pt x="825061" y="15586"/>
                          <a:pt x="843053" y="5532"/>
                        </a:cubicBezTo>
                        <a:cubicBezTo>
                          <a:pt x="861045" y="-4522"/>
                          <a:pt x="718699" y="1299"/>
                          <a:pt x="639853" y="8707"/>
                        </a:cubicBezTo>
                        <a:cubicBezTo>
                          <a:pt x="561007" y="16115"/>
                          <a:pt x="471049" y="47865"/>
                          <a:pt x="369978" y="49982"/>
                        </a:cubicBezTo>
                        <a:cubicBezTo>
                          <a:pt x="268907" y="52099"/>
                          <a:pt x="-24780" y="28286"/>
                          <a:pt x="1678" y="2775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35" name="フリーフォーム 1034">
                    <a:extLst>
                      <a:ext uri="{FF2B5EF4-FFF2-40B4-BE49-F238E27FC236}">
                        <a16:creationId xmlns:a16="http://schemas.microsoft.com/office/drawing/2014/main" id="{21A491C9-6196-DDAE-EC4C-4EF60557AA17}"/>
                      </a:ext>
                    </a:extLst>
                  </p:cNvPr>
                  <p:cNvSpPr/>
                  <p:nvPr/>
                </p:nvSpPr>
                <p:spPr>
                  <a:xfrm>
                    <a:off x="4838695" y="5864220"/>
                    <a:ext cx="555660" cy="127008"/>
                  </a:xfrm>
                  <a:custGeom>
                    <a:avLst/>
                    <a:gdLst>
                      <a:gd name="connsiteX0" fmla="*/ 5 w 555660"/>
                      <a:gd name="connsiteY0" fmla="*/ 127005 h 127008"/>
                      <a:gd name="connsiteX1" fmla="*/ 352430 w 555660"/>
                      <a:gd name="connsiteY1" fmla="*/ 63505 h 127008"/>
                      <a:gd name="connsiteX2" fmla="*/ 219080 w 555660"/>
                      <a:gd name="connsiteY2" fmla="*/ 92080 h 127008"/>
                      <a:gd name="connsiteX3" fmla="*/ 393705 w 555660"/>
                      <a:gd name="connsiteY3" fmla="*/ 50805 h 127008"/>
                      <a:gd name="connsiteX4" fmla="*/ 555630 w 555660"/>
                      <a:gd name="connsiteY4" fmla="*/ 5 h 127008"/>
                      <a:gd name="connsiteX5" fmla="*/ 381005 w 555660"/>
                      <a:gd name="connsiteY5" fmla="*/ 47630 h 127008"/>
                      <a:gd name="connsiteX6" fmla="*/ 196855 w 555660"/>
                      <a:gd name="connsiteY6" fmla="*/ 76205 h 127008"/>
                      <a:gd name="connsiteX7" fmla="*/ 361955 w 555660"/>
                      <a:gd name="connsiteY7" fmla="*/ 60330 h 127008"/>
                      <a:gd name="connsiteX8" fmla="*/ 5 w 555660"/>
                      <a:gd name="connsiteY8" fmla="*/ 127005 h 127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55660" h="127008">
                        <a:moveTo>
                          <a:pt x="5" y="127005"/>
                        </a:moveTo>
                        <a:cubicBezTo>
                          <a:pt x="-1582" y="127534"/>
                          <a:pt x="315918" y="69326"/>
                          <a:pt x="352430" y="63505"/>
                        </a:cubicBezTo>
                        <a:cubicBezTo>
                          <a:pt x="388942" y="57684"/>
                          <a:pt x="212201" y="94197"/>
                          <a:pt x="219080" y="92080"/>
                        </a:cubicBezTo>
                        <a:cubicBezTo>
                          <a:pt x="225959" y="89963"/>
                          <a:pt x="337613" y="66151"/>
                          <a:pt x="393705" y="50805"/>
                        </a:cubicBezTo>
                        <a:cubicBezTo>
                          <a:pt x="449797" y="35459"/>
                          <a:pt x="557747" y="534"/>
                          <a:pt x="555630" y="5"/>
                        </a:cubicBezTo>
                        <a:cubicBezTo>
                          <a:pt x="553513" y="-524"/>
                          <a:pt x="440801" y="34930"/>
                          <a:pt x="381005" y="47630"/>
                        </a:cubicBezTo>
                        <a:cubicBezTo>
                          <a:pt x="321209" y="60330"/>
                          <a:pt x="200030" y="74088"/>
                          <a:pt x="196855" y="76205"/>
                        </a:cubicBezTo>
                        <a:cubicBezTo>
                          <a:pt x="193680" y="78322"/>
                          <a:pt x="398997" y="51334"/>
                          <a:pt x="361955" y="60330"/>
                        </a:cubicBezTo>
                        <a:cubicBezTo>
                          <a:pt x="324913" y="69326"/>
                          <a:pt x="1592" y="126476"/>
                          <a:pt x="5" y="12700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36" name="フリーフォーム 1035">
                    <a:extLst>
                      <a:ext uri="{FF2B5EF4-FFF2-40B4-BE49-F238E27FC236}">
                        <a16:creationId xmlns:a16="http://schemas.microsoft.com/office/drawing/2014/main" id="{85569AF6-BC87-CE38-FAB7-FA03857D0247}"/>
                      </a:ext>
                    </a:extLst>
                  </p:cNvPr>
                  <p:cNvSpPr/>
                  <p:nvPr/>
                </p:nvSpPr>
                <p:spPr>
                  <a:xfrm>
                    <a:off x="4789235" y="5925365"/>
                    <a:ext cx="369691" cy="70099"/>
                  </a:xfrm>
                  <a:custGeom>
                    <a:avLst/>
                    <a:gdLst>
                      <a:gd name="connsiteX0" fmla="*/ 1840 w 369691"/>
                      <a:gd name="connsiteY0" fmla="*/ 59510 h 70099"/>
                      <a:gd name="connsiteX1" fmla="*/ 363790 w 369691"/>
                      <a:gd name="connsiteY1" fmla="*/ 2360 h 70099"/>
                      <a:gd name="connsiteX2" fmla="*/ 220915 w 369691"/>
                      <a:gd name="connsiteY2" fmla="*/ 15060 h 70099"/>
                      <a:gd name="connsiteX3" fmla="*/ 147890 w 369691"/>
                      <a:gd name="connsiteY3" fmla="*/ 53160 h 70099"/>
                      <a:gd name="connsiteX4" fmla="*/ 287590 w 369691"/>
                      <a:gd name="connsiteY4" fmla="*/ 69035 h 70099"/>
                      <a:gd name="connsiteX5" fmla="*/ 125665 w 369691"/>
                      <a:gd name="connsiteY5" fmla="*/ 62685 h 70099"/>
                      <a:gd name="connsiteX6" fmla="*/ 217740 w 369691"/>
                      <a:gd name="connsiteY6" fmla="*/ 15060 h 70099"/>
                      <a:gd name="connsiteX7" fmla="*/ 1840 w 369691"/>
                      <a:gd name="connsiteY7" fmla="*/ 59510 h 700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9691" h="70099">
                        <a:moveTo>
                          <a:pt x="1840" y="59510"/>
                        </a:moveTo>
                        <a:cubicBezTo>
                          <a:pt x="26182" y="57393"/>
                          <a:pt x="327278" y="9768"/>
                          <a:pt x="363790" y="2360"/>
                        </a:cubicBezTo>
                        <a:cubicBezTo>
                          <a:pt x="400302" y="-5048"/>
                          <a:pt x="256898" y="6593"/>
                          <a:pt x="220915" y="15060"/>
                        </a:cubicBezTo>
                        <a:cubicBezTo>
                          <a:pt x="184932" y="23527"/>
                          <a:pt x="136778" y="44164"/>
                          <a:pt x="147890" y="53160"/>
                        </a:cubicBezTo>
                        <a:cubicBezTo>
                          <a:pt x="159002" y="62156"/>
                          <a:pt x="291294" y="67448"/>
                          <a:pt x="287590" y="69035"/>
                        </a:cubicBezTo>
                        <a:cubicBezTo>
                          <a:pt x="283886" y="70622"/>
                          <a:pt x="137307" y="71681"/>
                          <a:pt x="125665" y="62685"/>
                        </a:cubicBezTo>
                        <a:cubicBezTo>
                          <a:pt x="114023" y="53689"/>
                          <a:pt x="233086" y="16118"/>
                          <a:pt x="217740" y="15060"/>
                        </a:cubicBezTo>
                        <a:cubicBezTo>
                          <a:pt x="202394" y="14002"/>
                          <a:pt x="-22502" y="61627"/>
                          <a:pt x="1840" y="5951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37" name="フリーフォーム 1036">
                    <a:extLst>
                      <a:ext uri="{FF2B5EF4-FFF2-40B4-BE49-F238E27FC236}">
                        <a16:creationId xmlns:a16="http://schemas.microsoft.com/office/drawing/2014/main" id="{8F584170-F5F2-0A5F-7CBD-99A870880BF7}"/>
                      </a:ext>
                    </a:extLst>
                  </p:cNvPr>
                  <p:cNvSpPr/>
                  <p:nvPr/>
                </p:nvSpPr>
                <p:spPr>
                  <a:xfrm>
                    <a:off x="4380557" y="5918110"/>
                    <a:ext cx="563189" cy="114923"/>
                  </a:xfrm>
                  <a:custGeom>
                    <a:avLst/>
                    <a:gdLst>
                      <a:gd name="connsiteX0" fmla="*/ 943 w 563189"/>
                      <a:gd name="connsiteY0" fmla="*/ 90 h 114923"/>
                      <a:gd name="connsiteX1" fmla="*/ 356543 w 563189"/>
                      <a:gd name="connsiteY1" fmla="*/ 79465 h 114923"/>
                      <a:gd name="connsiteX2" fmla="*/ 296218 w 563189"/>
                      <a:gd name="connsiteY2" fmla="*/ 57240 h 114923"/>
                      <a:gd name="connsiteX3" fmla="*/ 531168 w 563189"/>
                      <a:gd name="connsiteY3" fmla="*/ 114390 h 114923"/>
                      <a:gd name="connsiteX4" fmla="*/ 404168 w 563189"/>
                      <a:gd name="connsiteY4" fmla="*/ 85815 h 114923"/>
                      <a:gd name="connsiteX5" fmla="*/ 150168 w 563189"/>
                      <a:gd name="connsiteY5" fmla="*/ 85815 h 114923"/>
                      <a:gd name="connsiteX6" fmla="*/ 407343 w 563189"/>
                      <a:gd name="connsiteY6" fmla="*/ 79465 h 114923"/>
                      <a:gd name="connsiteX7" fmla="*/ 397818 w 563189"/>
                      <a:gd name="connsiteY7" fmla="*/ 63590 h 114923"/>
                      <a:gd name="connsiteX8" fmla="*/ 562918 w 563189"/>
                      <a:gd name="connsiteY8" fmla="*/ 22315 h 114923"/>
                      <a:gd name="connsiteX9" fmla="*/ 353368 w 563189"/>
                      <a:gd name="connsiteY9" fmla="*/ 57240 h 114923"/>
                      <a:gd name="connsiteX10" fmla="*/ 137468 w 563189"/>
                      <a:gd name="connsiteY10" fmla="*/ 66765 h 114923"/>
                      <a:gd name="connsiteX11" fmla="*/ 248593 w 563189"/>
                      <a:gd name="connsiteY11" fmla="*/ 63590 h 114923"/>
                      <a:gd name="connsiteX12" fmla="*/ 943 w 563189"/>
                      <a:gd name="connsiteY12" fmla="*/ 90 h 1149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563189" h="114923">
                        <a:moveTo>
                          <a:pt x="943" y="90"/>
                        </a:moveTo>
                        <a:cubicBezTo>
                          <a:pt x="18935" y="2736"/>
                          <a:pt x="307330" y="69940"/>
                          <a:pt x="356543" y="79465"/>
                        </a:cubicBezTo>
                        <a:cubicBezTo>
                          <a:pt x="405756" y="88990"/>
                          <a:pt x="267114" y="51419"/>
                          <a:pt x="296218" y="57240"/>
                        </a:cubicBezTo>
                        <a:cubicBezTo>
                          <a:pt x="325322" y="63061"/>
                          <a:pt x="513176" y="109628"/>
                          <a:pt x="531168" y="114390"/>
                        </a:cubicBezTo>
                        <a:cubicBezTo>
                          <a:pt x="549160" y="119153"/>
                          <a:pt x="467668" y="90577"/>
                          <a:pt x="404168" y="85815"/>
                        </a:cubicBezTo>
                        <a:cubicBezTo>
                          <a:pt x="340668" y="81053"/>
                          <a:pt x="149639" y="86873"/>
                          <a:pt x="150168" y="85815"/>
                        </a:cubicBezTo>
                        <a:cubicBezTo>
                          <a:pt x="150697" y="84757"/>
                          <a:pt x="366068" y="83169"/>
                          <a:pt x="407343" y="79465"/>
                        </a:cubicBezTo>
                        <a:cubicBezTo>
                          <a:pt x="448618" y="75761"/>
                          <a:pt x="371889" y="73115"/>
                          <a:pt x="397818" y="63590"/>
                        </a:cubicBezTo>
                        <a:cubicBezTo>
                          <a:pt x="423747" y="54065"/>
                          <a:pt x="570326" y="23373"/>
                          <a:pt x="562918" y="22315"/>
                        </a:cubicBezTo>
                        <a:cubicBezTo>
                          <a:pt x="555510" y="21257"/>
                          <a:pt x="424276" y="49832"/>
                          <a:pt x="353368" y="57240"/>
                        </a:cubicBezTo>
                        <a:cubicBezTo>
                          <a:pt x="282460" y="64648"/>
                          <a:pt x="154930" y="65707"/>
                          <a:pt x="137468" y="66765"/>
                        </a:cubicBezTo>
                        <a:cubicBezTo>
                          <a:pt x="120006" y="67823"/>
                          <a:pt x="269231" y="73644"/>
                          <a:pt x="248593" y="63590"/>
                        </a:cubicBezTo>
                        <a:cubicBezTo>
                          <a:pt x="227955" y="53536"/>
                          <a:pt x="-17049" y="-2556"/>
                          <a:pt x="943" y="9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" name="フリーフォーム 1">
                    <a:extLst>
                      <a:ext uri="{FF2B5EF4-FFF2-40B4-BE49-F238E27FC236}">
                        <a16:creationId xmlns:a16="http://schemas.microsoft.com/office/drawing/2014/main" id="{5D50062C-0DB9-85EF-45E5-C524221789F6}"/>
                      </a:ext>
                    </a:extLst>
                  </p:cNvPr>
                  <p:cNvSpPr/>
                  <p:nvPr/>
                </p:nvSpPr>
                <p:spPr>
                  <a:xfrm>
                    <a:off x="4343073" y="5791193"/>
                    <a:ext cx="447448" cy="143057"/>
                  </a:xfrm>
                  <a:custGeom>
                    <a:avLst/>
                    <a:gdLst>
                      <a:gd name="connsiteX0" fmla="*/ 3502 w 447448"/>
                      <a:gd name="connsiteY0" fmla="*/ 73032 h 143057"/>
                      <a:gd name="connsiteX1" fmla="*/ 416252 w 447448"/>
                      <a:gd name="connsiteY1" fmla="*/ 53982 h 143057"/>
                      <a:gd name="connsiteX2" fmla="*/ 384502 w 447448"/>
                      <a:gd name="connsiteY2" fmla="*/ 7 h 143057"/>
                      <a:gd name="connsiteX3" fmla="*/ 441652 w 447448"/>
                      <a:gd name="connsiteY3" fmla="*/ 50807 h 143057"/>
                      <a:gd name="connsiteX4" fmla="*/ 432127 w 447448"/>
                      <a:gd name="connsiteY4" fmla="*/ 142882 h 143057"/>
                      <a:gd name="connsiteX5" fmla="*/ 444827 w 447448"/>
                      <a:gd name="connsiteY5" fmla="*/ 73032 h 143057"/>
                      <a:gd name="connsiteX6" fmla="*/ 425777 w 447448"/>
                      <a:gd name="connsiteY6" fmla="*/ 38107 h 143057"/>
                      <a:gd name="connsiteX7" fmla="*/ 244802 w 447448"/>
                      <a:gd name="connsiteY7" fmla="*/ 6357 h 143057"/>
                      <a:gd name="connsiteX8" fmla="*/ 394027 w 447448"/>
                      <a:gd name="connsiteY8" fmla="*/ 50807 h 143057"/>
                      <a:gd name="connsiteX9" fmla="*/ 273377 w 447448"/>
                      <a:gd name="connsiteY9" fmla="*/ 34932 h 143057"/>
                      <a:gd name="connsiteX10" fmla="*/ 213052 w 447448"/>
                      <a:gd name="connsiteY10" fmla="*/ 3182 h 143057"/>
                      <a:gd name="connsiteX11" fmla="*/ 273377 w 447448"/>
                      <a:gd name="connsiteY11" fmla="*/ 44457 h 143057"/>
                      <a:gd name="connsiteX12" fmla="*/ 219402 w 447448"/>
                      <a:gd name="connsiteY12" fmla="*/ 63507 h 143057"/>
                      <a:gd name="connsiteX13" fmla="*/ 3502 w 447448"/>
                      <a:gd name="connsiteY13" fmla="*/ 73032 h 1430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47448" h="143057">
                        <a:moveTo>
                          <a:pt x="3502" y="73032"/>
                        </a:moveTo>
                        <a:cubicBezTo>
                          <a:pt x="36310" y="71444"/>
                          <a:pt x="352752" y="66153"/>
                          <a:pt x="416252" y="53982"/>
                        </a:cubicBezTo>
                        <a:cubicBezTo>
                          <a:pt x="479752" y="41811"/>
                          <a:pt x="380269" y="536"/>
                          <a:pt x="384502" y="7"/>
                        </a:cubicBezTo>
                        <a:cubicBezTo>
                          <a:pt x="388735" y="-522"/>
                          <a:pt x="433715" y="26994"/>
                          <a:pt x="441652" y="50807"/>
                        </a:cubicBezTo>
                        <a:cubicBezTo>
                          <a:pt x="449590" y="74620"/>
                          <a:pt x="431598" y="139178"/>
                          <a:pt x="432127" y="142882"/>
                        </a:cubicBezTo>
                        <a:cubicBezTo>
                          <a:pt x="432656" y="146586"/>
                          <a:pt x="445885" y="90494"/>
                          <a:pt x="444827" y="73032"/>
                        </a:cubicBezTo>
                        <a:cubicBezTo>
                          <a:pt x="443769" y="55570"/>
                          <a:pt x="459114" y="49219"/>
                          <a:pt x="425777" y="38107"/>
                        </a:cubicBezTo>
                        <a:cubicBezTo>
                          <a:pt x="392440" y="26995"/>
                          <a:pt x="250094" y="4240"/>
                          <a:pt x="244802" y="6357"/>
                        </a:cubicBezTo>
                        <a:cubicBezTo>
                          <a:pt x="239510" y="8474"/>
                          <a:pt x="389265" y="46045"/>
                          <a:pt x="394027" y="50807"/>
                        </a:cubicBezTo>
                        <a:cubicBezTo>
                          <a:pt x="398789" y="55569"/>
                          <a:pt x="303540" y="42870"/>
                          <a:pt x="273377" y="34932"/>
                        </a:cubicBezTo>
                        <a:cubicBezTo>
                          <a:pt x="243214" y="26994"/>
                          <a:pt x="213052" y="1595"/>
                          <a:pt x="213052" y="3182"/>
                        </a:cubicBezTo>
                        <a:cubicBezTo>
                          <a:pt x="213052" y="4769"/>
                          <a:pt x="272319" y="34403"/>
                          <a:pt x="273377" y="44457"/>
                        </a:cubicBezTo>
                        <a:cubicBezTo>
                          <a:pt x="274435" y="54511"/>
                          <a:pt x="260677" y="58745"/>
                          <a:pt x="219402" y="63507"/>
                        </a:cubicBezTo>
                        <a:cubicBezTo>
                          <a:pt x="178127" y="68269"/>
                          <a:pt x="-29306" y="74620"/>
                          <a:pt x="3502" y="7303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" name="フリーフォーム 2">
                    <a:extLst>
                      <a:ext uri="{FF2B5EF4-FFF2-40B4-BE49-F238E27FC236}">
                        <a16:creationId xmlns:a16="http://schemas.microsoft.com/office/drawing/2014/main" id="{9E0CC5B0-8806-B2F2-CB43-E1F893D66181}"/>
                      </a:ext>
                    </a:extLst>
                  </p:cNvPr>
                  <p:cNvSpPr/>
                  <p:nvPr/>
                </p:nvSpPr>
                <p:spPr>
                  <a:xfrm>
                    <a:off x="4746999" y="5749905"/>
                    <a:ext cx="514925" cy="191036"/>
                  </a:xfrm>
                  <a:custGeom>
                    <a:avLst/>
                    <a:gdLst>
                      <a:gd name="connsiteX0" fmla="*/ 2801 w 514925"/>
                      <a:gd name="connsiteY0" fmla="*/ 85745 h 191036"/>
                      <a:gd name="connsiteX1" fmla="*/ 240926 w 514925"/>
                      <a:gd name="connsiteY1" fmla="*/ 53995 h 191036"/>
                      <a:gd name="connsiteX2" fmla="*/ 206001 w 514925"/>
                      <a:gd name="connsiteY2" fmla="*/ 20 h 191036"/>
                      <a:gd name="connsiteX3" fmla="*/ 310776 w 514925"/>
                      <a:gd name="connsiteY3" fmla="*/ 60345 h 191036"/>
                      <a:gd name="connsiteX4" fmla="*/ 266326 w 514925"/>
                      <a:gd name="connsiteY4" fmla="*/ 9545 h 191036"/>
                      <a:gd name="connsiteX5" fmla="*/ 491751 w 514925"/>
                      <a:gd name="connsiteY5" fmla="*/ 66695 h 191036"/>
                      <a:gd name="connsiteX6" fmla="*/ 507626 w 514925"/>
                      <a:gd name="connsiteY6" fmla="*/ 66695 h 191036"/>
                      <a:gd name="connsiteX7" fmla="*/ 323476 w 514925"/>
                      <a:gd name="connsiteY7" fmla="*/ 60345 h 191036"/>
                      <a:gd name="connsiteX8" fmla="*/ 291726 w 514925"/>
                      <a:gd name="connsiteY8" fmla="*/ 101620 h 191036"/>
                      <a:gd name="connsiteX9" fmla="*/ 136151 w 514925"/>
                      <a:gd name="connsiteY9" fmla="*/ 88920 h 191036"/>
                      <a:gd name="connsiteX10" fmla="*/ 37726 w 514925"/>
                      <a:gd name="connsiteY10" fmla="*/ 190520 h 191036"/>
                      <a:gd name="connsiteX11" fmla="*/ 104401 w 514925"/>
                      <a:gd name="connsiteY11" fmla="*/ 127020 h 191036"/>
                      <a:gd name="connsiteX12" fmla="*/ 2801 w 514925"/>
                      <a:gd name="connsiteY12" fmla="*/ 85745 h 191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514925" h="191036">
                        <a:moveTo>
                          <a:pt x="2801" y="85745"/>
                        </a:moveTo>
                        <a:cubicBezTo>
                          <a:pt x="25555" y="73574"/>
                          <a:pt x="207059" y="68283"/>
                          <a:pt x="240926" y="53995"/>
                        </a:cubicBezTo>
                        <a:cubicBezTo>
                          <a:pt x="274793" y="39707"/>
                          <a:pt x="194359" y="-1038"/>
                          <a:pt x="206001" y="20"/>
                        </a:cubicBezTo>
                        <a:cubicBezTo>
                          <a:pt x="217643" y="1078"/>
                          <a:pt x="300722" y="58758"/>
                          <a:pt x="310776" y="60345"/>
                        </a:cubicBezTo>
                        <a:cubicBezTo>
                          <a:pt x="320830" y="61932"/>
                          <a:pt x="236164" y="8487"/>
                          <a:pt x="266326" y="9545"/>
                        </a:cubicBezTo>
                        <a:cubicBezTo>
                          <a:pt x="296488" y="10603"/>
                          <a:pt x="451534" y="57170"/>
                          <a:pt x="491751" y="66695"/>
                        </a:cubicBezTo>
                        <a:cubicBezTo>
                          <a:pt x="531968" y="76220"/>
                          <a:pt x="507626" y="66695"/>
                          <a:pt x="507626" y="66695"/>
                        </a:cubicBezTo>
                        <a:cubicBezTo>
                          <a:pt x="479580" y="65637"/>
                          <a:pt x="359459" y="54524"/>
                          <a:pt x="323476" y="60345"/>
                        </a:cubicBezTo>
                        <a:cubicBezTo>
                          <a:pt x="287493" y="66166"/>
                          <a:pt x="322947" y="96858"/>
                          <a:pt x="291726" y="101620"/>
                        </a:cubicBezTo>
                        <a:cubicBezTo>
                          <a:pt x="260505" y="106382"/>
                          <a:pt x="178484" y="74103"/>
                          <a:pt x="136151" y="88920"/>
                        </a:cubicBezTo>
                        <a:cubicBezTo>
                          <a:pt x="93818" y="103737"/>
                          <a:pt x="43018" y="184170"/>
                          <a:pt x="37726" y="190520"/>
                        </a:cubicBezTo>
                        <a:cubicBezTo>
                          <a:pt x="32434" y="196870"/>
                          <a:pt x="105459" y="142895"/>
                          <a:pt x="104401" y="127020"/>
                        </a:cubicBezTo>
                        <a:cubicBezTo>
                          <a:pt x="103343" y="111145"/>
                          <a:pt x="-19953" y="97916"/>
                          <a:pt x="2801" y="85745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alpha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38" name="フリーフォーム 1037">
                    <a:extLst>
                      <a:ext uri="{FF2B5EF4-FFF2-40B4-BE49-F238E27FC236}">
                        <a16:creationId xmlns:a16="http://schemas.microsoft.com/office/drawing/2014/main" id="{AC7833FB-5E88-5CDB-8207-28DC5E1D52C4}"/>
                      </a:ext>
                    </a:extLst>
                  </p:cNvPr>
                  <p:cNvSpPr/>
                  <p:nvPr/>
                </p:nvSpPr>
                <p:spPr>
                  <a:xfrm>
                    <a:off x="4335901" y="5892781"/>
                    <a:ext cx="314074" cy="121801"/>
                  </a:xfrm>
                  <a:custGeom>
                    <a:avLst/>
                    <a:gdLst>
                      <a:gd name="connsiteX0" fmla="*/ 1149 w 314074"/>
                      <a:gd name="connsiteY0" fmla="*/ 19 h 121801"/>
                      <a:gd name="connsiteX1" fmla="*/ 305949 w 314074"/>
                      <a:gd name="connsiteY1" fmla="*/ 114319 h 121801"/>
                      <a:gd name="connsiteX2" fmla="*/ 232924 w 314074"/>
                      <a:gd name="connsiteY2" fmla="*/ 111144 h 121801"/>
                      <a:gd name="connsiteX3" fmla="*/ 102749 w 314074"/>
                      <a:gd name="connsiteY3" fmla="*/ 104794 h 121801"/>
                      <a:gd name="connsiteX4" fmla="*/ 197999 w 314074"/>
                      <a:gd name="connsiteY4" fmla="*/ 104794 h 121801"/>
                      <a:gd name="connsiteX5" fmla="*/ 1149 w 314074"/>
                      <a:gd name="connsiteY5" fmla="*/ 19 h 1218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14074" h="121801">
                        <a:moveTo>
                          <a:pt x="1149" y="19"/>
                        </a:moveTo>
                        <a:cubicBezTo>
                          <a:pt x="19141" y="1607"/>
                          <a:pt x="267320" y="95798"/>
                          <a:pt x="305949" y="114319"/>
                        </a:cubicBezTo>
                        <a:cubicBezTo>
                          <a:pt x="344578" y="132840"/>
                          <a:pt x="232924" y="111144"/>
                          <a:pt x="232924" y="111144"/>
                        </a:cubicBezTo>
                        <a:lnTo>
                          <a:pt x="102749" y="104794"/>
                        </a:lnTo>
                        <a:cubicBezTo>
                          <a:pt x="96928" y="103736"/>
                          <a:pt x="213874" y="116965"/>
                          <a:pt x="197999" y="104794"/>
                        </a:cubicBezTo>
                        <a:cubicBezTo>
                          <a:pt x="182124" y="92623"/>
                          <a:pt x="-16843" y="-1569"/>
                          <a:pt x="1149" y="1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39" name="フリーフォーム 1038">
                    <a:extLst>
                      <a:ext uri="{FF2B5EF4-FFF2-40B4-BE49-F238E27FC236}">
                        <a16:creationId xmlns:a16="http://schemas.microsoft.com/office/drawing/2014/main" id="{69ECC45F-336C-D861-5694-C4E4A42AC201}"/>
                      </a:ext>
                    </a:extLst>
                  </p:cNvPr>
                  <p:cNvSpPr/>
                  <p:nvPr/>
                </p:nvSpPr>
                <p:spPr>
                  <a:xfrm>
                    <a:off x="4927311" y="5904075"/>
                    <a:ext cx="478560" cy="84566"/>
                  </a:xfrm>
                  <a:custGeom>
                    <a:avLst/>
                    <a:gdLst>
                      <a:gd name="connsiteX0" fmla="*/ 289 w 478560"/>
                      <a:gd name="connsiteY0" fmla="*/ 83975 h 84566"/>
                      <a:gd name="connsiteX1" fmla="*/ 222539 w 478560"/>
                      <a:gd name="connsiteY1" fmla="*/ 49050 h 84566"/>
                      <a:gd name="connsiteX2" fmla="*/ 305089 w 478560"/>
                      <a:gd name="connsiteY2" fmla="*/ 33175 h 84566"/>
                      <a:gd name="connsiteX3" fmla="*/ 193964 w 478560"/>
                      <a:gd name="connsiteY3" fmla="*/ 58575 h 84566"/>
                      <a:gd name="connsiteX4" fmla="*/ 470189 w 478560"/>
                      <a:gd name="connsiteY4" fmla="*/ 1425 h 84566"/>
                      <a:gd name="connsiteX5" fmla="*/ 390814 w 478560"/>
                      <a:gd name="connsiteY5" fmla="*/ 17300 h 84566"/>
                      <a:gd name="connsiteX6" fmla="*/ 225714 w 478560"/>
                      <a:gd name="connsiteY6" fmla="*/ 17300 h 84566"/>
                      <a:gd name="connsiteX7" fmla="*/ 273339 w 478560"/>
                      <a:gd name="connsiteY7" fmla="*/ 17300 h 84566"/>
                      <a:gd name="connsiteX8" fmla="*/ 289 w 478560"/>
                      <a:gd name="connsiteY8" fmla="*/ 83975 h 84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78560" h="84566">
                        <a:moveTo>
                          <a:pt x="289" y="83975"/>
                        </a:moveTo>
                        <a:cubicBezTo>
                          <a:pt x="-8178" y="89267"/>
                          <a:pt x="171739" y="57517"/>
                          <a:pt x="222539" y="49050"/>
                        </a:cubicBezTo>
                        <a:cubicBezTo>
                          <a:pt x="273339" y="40583"/>
                          <a:pt x="309851" y="31588"/>
                          <a:pt x="305089" y="33175"/>
                        </a:cubicBezTo>
                        <a:cubicBezTo>
                          <a:pt x="300327" y="34762"/>
                          <a:pt x="166447" y="63867"/>
                          <a:pt x="193964" y="58575"/>
                        </a:cubicBezTo>
                        <a:cubicBezTo>
                          <a:pt x="221481" y="53283"/>
                          <a:pt x="470189" y="1425"/>
                          <a:pt x="470189" y="1425"/>
                        </a:cubicBezTo>
                        <a:cubicBezTo>
                          <a:pt x="502997" y="-5454"/>
                          <a:pt x="431560" y="14654"/>
                          <a:pt x="390814" y="17300"/>
                        </a:cubicBezTo>
                        <a:cubicBezTo>
                          <a:pt x="350068" y="19946"/>
                          <a:pt x="225714" y="17300"/>
                          <a:pt x="225714" y="17300"/>
                        </a:cubicBezTo>
                        <a:cubicBezTo>
                          <a:pt x="206135" y="17300"/>
                          <a:pt x="306676" y="6188"/>
                          <a:pt x="273339" y="17300"/>
                        </a:cubicBezTo>
                        <a:cubicBezTo>
                          <a:pt x="240002" y="28412"/>
                          <a:pt x="8756" y="78683"/>
                          <a:pt x="289" y="8397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40" name="フリーフォーム 1039">
                    <a:extLst>
                      <a:ext uri="{FF2B5EF4-FFF2-40B4-BE49-F238E27FC236}">
                        <a16:creationId xmlns:a16="http://schemas.microsoft.com/office/drawing/2014/main" id="{6238CA8B-0F1D-0AB5-C769-12CCD3ADE41B}"/>
                      </a:ext>
                    </a:extLst>
                  </p:cNvPr>
                  <p:cNvSpPr/>
                  <p:nvPr/>
                </p:nvSpPr>
                <p:spPr>
                  <a:xfrm>
                    <a:off x="3502872" y="4327920"/>
                    <a:ext cx="101390" cy="977417"/>
                  </a:xfrm>
                  <a:custGeom>
                    <a:avLst/>
                    <a:gdLst>
                      <a:gd name="connsiteX0" fmla="*/ 101137 w 101390"/>
                      <a:gd name="connsiteY0" fmla="*/ 2920 h 977417"/>
                      <a:gd name="connsiteX1" fmla="*/ 40847 w 101390"/>
                      <a:gd name="connsiteY1" fmla="*/ 545531 h 977417"/>
                      <a:gd name="connsiteX2" fmla="*/ 47546 w 101390"/>
                      <a:gd name="connsiteY2" fmla="*/ 558928 h 977417"/>
                      <a:gd name="connsiteX3" fmla="*/ 653 w 101390"/>
                      <a:gd name="connsiteY3" fmla="*/ 974260 h 977417"/>
                      <a:gd name="connsiteX4" fmla="*/ 87739 w 101390"/>
                      <a:gd name="connsiteY4" fmla="*/ 759895 h 977417"/>
                      <a:gd name="connsiteX5" fmla="*/ 27449 w 101390"/>
                      <a:gd name="connsiteY5" fmla="*/ 950814 h 977417"/>
                      <a:gd name="connsiteX6" fmla="*/ 64293 w 101390"/>
                      <a:gd name="connsiteY6" fmla="*/ 441698 h 977417"/>
                      <a:gd name="connsiteX7" fmla="*/ 40847 w 101390"/>
                      <a:gd name="connsiteY7" fmla="*/ 649364 h 977417"/>
                      <a:gd name="connsiteX8" fmla="*/ 40847 w 101390"/>
                      <a:gd name="connsiteY8" fmla="*/ 230682 h 977417"/>
                      <a:gd name="connsiteX9" fmla="*/ 14051 w 101390"/>
                      <a:gd name="connsiteY9" fmla="*/ 324467 h 977417"/>
                      <a:gd name="connsiteX10" fmla="*/ 101137 w 101390"/>
                      <a:gd name="connsiteY10" fmla="*/ 2920 h 977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01390" h="977417">
                        <a:moveTo>
                          <a:pt x="101137" y="2920"/>
                        </a:moveTo>
                        <a:cubicBezTo>
                          <a:pt x="105603" y="39764"/>
                          <a:pt x="49779" y="452863"/>
                          <a:pt x="40847" y="545531"/>
                        </a:cubicBezTo>
                        <a:cubicBezTo>
                          <a:pt x="31915" y="638199"/>
                          <a:pt x="54245" y="487473"/>
                          <a:pt x="47546" y="558928"/>
                        </a:cubicBezTo>
                        <a:cubicBezTo>
                          <a:pt x="40847" y="630383"/>
                          <a:pt x="-6046" y="940766"/>
                          <a:pt x="653" y="974260"/>
                        </a:cubicBezTo>
                        <a:cubicBezTo>
                          <a:pt x="7352" y="1007754"/>
                          <a:pt x="83273" y="763803"/>
                          <a:pt x="87739" y="759895"/>
                        </a:cubicBezTo>
                        <a:cubicBezTo>
                          <a:pt x="92205" y="755987"/>
                          <a:pt x="31357" y="1003847"/>
                          <a:pt x="27449" y="950814"/>
                        </a:cubicBezTo>
                        <a:cubicBezTo>
                          <a:pt x="23541" y="897781"/>
                          <a:pt x="62060" y="491939"/>
                          <a:pt x="64293" y="441698"/>
                        </a:cubicBezTo>
                        <a:cubicBezTo>
                          <a:pt x="66526" y="391457"/>
                          <a:pt x="44755" y="684533"/>
                          <a:pt x="40847" y="649364"/>
                        </a:cubicBezTo>
                        <a:cubicBezTo>
                          <a:pt x="36939" y="614195"/>
                          <a:pt x="45313" y="284831"/>
                          <a:pt x="40847" y="230682"/>
                        </a:cubicBezTo>
                        <a:cubicBezTo>
                          <a:pt x="36381" y="176533"/>
                          <a:pt x="4561" y="359636"/>
                          <a:pt x="14051" y="324467"/>
                        </a:cubicBezTo>
                        <a:cubicBezTo>
                          <a:pt x="23541" y="289298"/>
                          <a:pt x="96671" y="-33924"/>
                          <a:pt x="101137" y="292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41" name="フリーフォーム 1040">
                    <a:extLst>
                      <a:ext uri="{FF2B5EF4-FFF2-40B4-BE49-F238E27FC236}">
                        <a16:creationId xmlns:a16="http://schemas.microsoft.com/office/drawing/2014/main" id="{4B3DF90C-0351-A1A5-2E8D-B3F5F87BD2EF}"/>
                      </a:ext>
                    </a:extLst>
                  </p:cNvPr>
                  <p:cNvSpPr/>
                  <p:nvPr/>
                </p:nvSpPr>
                <p:spPr>
                  <a:xfrm>
                    <a:off x="3650862" y="5321837"/>
                    <a:ext cx="243189" cy="857404"/>
                  </a:xfrm>
                  <a:custGeom>
                    <a:avLst/>
                    <a:gdLst>
                      <a:gd name="connsiteX0" fmla="*/ 39 w 243189"/>
                      <a:gd name="connsiteY0" fmla="*/ 440 h 857404"/>
                      <a:gd name="connsiteX1" fmla="*/ 170861 w 243189"/>
                      <a:gd name="connsiteY1" fmla="*/ 439218 h 857404"/>
                      <a:gd name="connsiteX2" fmla="*/ 110571 w 243189"/>
                      <a:gd name="connsiteY2" fmla="*/ 402374 h 857404"/>
                      <a:gd name="connsiteX3" fmla="*/ 234501 w 243189"/>
                      <a:gd name="connsiteY3" fmla="*/ 837803 h 857404"/>
                      <a:gd name="connsiteX4" fmla="*/ 214404 w 243189"/>
                      <a:gd name="connsiteY4" fmla="*/ 730620 h 857404"/>
                      <a:gd name="connsiteX5" fmla="*/ 67028 w 243189"/>
                      <a:gd name="connsiteY5" fmla="*/ 271745 h 857404"/>
                      <a:gd name="connsiteX6" fmla="*/ 154114 w 243189"/>
                      <a:gd name="connsiteY6" fmla="*/ 355482 h 857404"/>
                      <a:gd name="connsiteX7" fmla="*/ 39 w 243189"/>
                      <a:gd name="connsiteY7" fmla="*/ 440 h 8574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43189" h="857404">
                        <a:moveTo>
                          <a:pt x="39" y="440"/>
                        </a:moveTo>
                        <a:cubicBezTo>
                          <a:pt x="2830" y="14396"/>
                          <a:pt x="152439" y="372229"/>
                          <a:pt x="170861" y="439218"/>
                        </a:cubicBezTo>
                        <a:cubicBezTo>
                          <a:pt x="189283" y="506207"/>
                          <a:pt x="99964" y="335943"/>
                          <a:pt x="110571" y="402374"/>
                        </a:cubicBezTo>
                        <a:cubicBezTo>
                          <a:pt x="121178" y="468805"/>
                          <a:pt x="217196" y="783095"/>
                          <a:pt x="234501" y="837803"/>
                        </a:cubicBezTo>
                        <a:cubicBezTo>
                          <a:pt x="251807" y="892511"/>
                          <a:pt x="242316" y="824963"/>
                          <a:pt x="214404" y="730620"/>
                        </a:cubicBezTo>
                        <a:cubicBezTo>
                          <a:pt x="186492" y="636277"/>
                          <a:pt x="77076" y="334268"/>
                          <a:pt x="67028" y="271745"/>
                        </a:cubicBezTo>
                        <a:cubicBezTo>
                          <a:pt x="56980" y="209222"/>
                          <a:pt x="164162" y="402374"/>
                          <a:pt x="154114" y="355482"/>
                        </a:cubicBezTo>
                        <a:cubicBezTo>
                          <a:pt x="144066" y="308590"/>
                          <a:pt x="-2752" y="-13516"/>
                          <a:pt x="39" y="44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42" name="フリーフォーム 1041">
                    <a:extLst>
                      <a:ext uri="{FF2B5EF4-FFF2-40B4-BE49-F238E27FC236}">
                        <a16:creationId xmlns:a16="http://schemas.microsoft.com/office/drawing/2014/main" id="{77E81D18-96F2-3F96-663D-FCB2DA231849}"/>
                      </a:ext>
                    </a:extLst>
                  </p:cNvPr>
                  <p:cNvSpPr/>
                  <p:nvPr/>
                </p:nvSpPr>
                <p:spPr>
                  <a:xfrm>
                    <a:off x="3857923" y="6323359"/>
                    <a:ext cx="1219199" cy="134607"/>
                  </a:xfrm>
                  <a:custGeom>
                    <a:avLst/>
                    <a:gdLst>
                      <a:gd name="connsiteX0" fmla="*/ 104477 w 1219199"/>
                      <a:gd name="connsiteY0" fmla="*/ 50645 h 134607"/>
                      <a:gd name="connsiteX1" fmla="*/ 158068 w 1219199"/>
                      <a:gd name="connsiteY1" fmla="*/ 57344 h 134607"/>
                      <a:gd name="connsiteX2" fmla="*/ 730824 w 1219199"/>
                      <a:gd name="connsiteY2" fmla="*/ 127683 h 134607"/>
                      <a:gd name="connsiteX3" fmla="*/ 673884 w 1219199"/>
                      <a:gd name="connsiteY3" fmla="*/ 90839 h 134607"/>
                      <a:gd name="connsiteX4" fmla="*/ 1213145 w 1219199"/>
                      <a:gd name="connsiteY4" fmla="*/ 404 h 134607"/>
                      <a:gd name="connsiteX5" fmla="*/ 935141 w 1219199"/>
                      <a:gd name="connsiteY5" fmla="*/ 60694 h 134607"/>
                      <a:gd name="connsiteX6" fmla="*/ 493013 w 1219199"/>
                      <a:gd name="connsiteY6" fmla="*/ 134382 h 134607"/>
                      <a:gd name="connsiteX7" fmla="*/ 271950 w 1219199"/>
                      <a:gd name="connsiteY7" fmla="*/ 84140 h 134607"/>
                      <a:gd name="connsiteX8" fmla="*/ 459519 w 1219199"/>
                      <a:gd name="connsiteY8" fmla="*/ 97538 h 134607"/>
                      <a:gd name="connsiteX9" fmla="*/ 14042 w 1219199"/>
                      <a:gd name="connsiteY9" fmla="*/ 70742 h 134607"/>
                      <a:gd name="connsiteX10" fmla="*/ 104477 w 1219199"/>
                      <a:gd name="connsiteY10" fmla="*/ 50645 h 134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219199" h="134607">
                        <a:moveTo>
                          <a:pt x="104477" y="50645"/>
                        </a:moveTo>
                        <a:cubicBezTo>
                          <a:pt x="128481" y="48412"/>
                          <a:pt x="158068" y="57344"/>
                          <a:pt x="158068" y="57344"/>
                        </a:cubicBezTo>
                        <a:cubicBezTo>
                          <a:pt x="262459" y="70184"/>
                          <a:pt x="644855" y="122101"/>
                          <a:pt x="730824" y="127683"/>
                        </a:cubicBezTo>
                        <a:cubicBezTo>
                          <a:pt x="816793" y="133265"/>
                          <a:pt x="593497" y="112052"/>
                          <a:pt x="673884" y="90839"/>
                        </a:cubicBezTo>
                        <a:cubicBezTo>
                          <a:pt x="754271" y="69626"/>
                          <a:pt x="1169602" y="5428"/>
                          <a:pt x="1213145" y="404"/>
                        </a:cubicBezTo>
                        <a:cubicBezTo>
                          <a:pt x="1256688" y="-4620"/>
                          <a:pt x="1055163" y="38364"/>
                          <a:pt x="935141" y="60694"/>
                        </a:cubicBezTo>
                        <a:cubicBezTo>
                          <a:pt x="815119" y="83024"/>
                          <a:pt x="603545" y="130474"/>
                          <a:pt x="493013" y="134382"/>
                        </a:cubicBezTo>
                        <a:cubicBezTo>
                          <a:pt x="382481" y="138290"/>
                          <a:pt x="277532" y="90281"/>
                          <a:pt x="271950" y="84140"/>
                        </a:cubicBezTo>
                        <a:cubicBezTo>
                          <a:pt x="266368" y="77999"/>
                          <a:pt x="459519" y="97538"/>
                          <a:pt x="459519" y="97538"/>
                        </a:cubicBezTo>
                        <a:cubicBezTo>
                          <a:pt x="416534" y="95305"/>
                          <a:pt x="68750" y="78557"/>
                          <a:pt x="14042" y="70742"/>
                        </a:cubicBezTo>
                        <a:cubicBezTo>
                          <a:pt x="-40666" y="62927"/>
                          <a:pt x="80473" y="52878"/>
                          <a:pt x="104477" y="50645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alpha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43" name="フリーフォーム 1042">
                    <a:extLst>
                      <a:ext uri="{FF2B5EF4-FFF2-40B4-BE49-F238E27FC236}">
                        <a16:creationId xmlns:a16="http://schemas.microsoft.com/office/drawing/2014/main" id="{200AEC72-58CA-0A7A-D81E-4666D3B96104}"/>
                      </a:ext>
                    </a:extLst>
                  </p:cNvPr>
                  <p:cNvSpPr/>
                  <p:nvPr/>
                </p:nvSpPr>
                <p:spPr>
                  <a:xfrm>
                    <a:off x="5146233" y="5596807"/>
                    <a:ext cx="866500" cy="759365"/>
                  </a:xfrm>
                  <a:custGeom>
                    <a:avLst/>
                    <a:gdLst>
                      <a:gd name="connsiteX0" fmla="*/ 28668 w 866500"/>
                      <a:gd name="connsiteY0" fmla="*/ 747052 h 759365"/>
                      <a:gd name="connsiteX1" fmla="*/ 494242 w 866500"/>
                      <a:gd name="connsiteY1" fmla="*/ 522639 h 759365"/>
                      <a:gd name="connsiteX2" fmla="*/ 427253 w 866500"/>
                      <a:gd name="connsiteY2" fmla="*/ 586279 h 759365"/>
                      <a:gd name="connsiteX3" fmla="*/ 604774 w 866500"/>
                      <a:gd name="connsiteY3" fmla="*/ 432204 h 759365"/>
                      <a:gd name="connsiteX4" fmla="*/ 608123 w 866500"/>
                      <a:gd name="connsiteY4" fmla="*/ 214490 h 759365"/>
                      <a:gd name="connsiteX5" fmla="*/ 866031 w 866500"/>
                      <a:gd name="connsiteY5" fmla="*/ 125 h 759365"/>
                      <a:gd name="connsiteX6" fmla="*/ 668413 w 866500"/>
                      <a:gd name="connsiteY6" fmla="*/ 187694 h 759365"/>
                      <a:gd name="connsiteX7" fmla="*/ 544483 w 866500"/>
                      <a:gd name="connsiteY7" fmla="*/ 459000 h 759365"/>
                      <a:gd name="connsiteX8" fmla="*/ 507640 w 866500"/>
                      <a:gd name="connsiteY8" fmla="*/ 204441 h 759365"/>
                      <a:gd name="connsiteX9" fmla="*/ 507640 w 866500"/>
                      <a:gd name="connsiteY9" fmla="*/ 442252 h 759365"/>
                      <a:gd name="connsiteX10" fmla="*/ 310022 w 866500"/>
                      <a:gd name="connsiteY10" fmla="*/ 599677 h 759365"/>
                      <a:gd name="connsiteX11" fmla="*/ 75560 w 866500"/>
                      <a:gd name="connsiteY11" fmla="*/ 716907 h 759365"/>
                      <a:gd name="connsiteX12" fmla="*/ 28668 w 866500"/>
                      <a:gd name="connsiteY12" fmla="*/ 747052 h 759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866500" h="759365">
                        <a:moveTo>
                          <a:pt x="28668" y="747052"/>
                        </a:moveTo>
                        <a:cubicBezTo>
                          <a:pt x="98448" y="714674"/>
                          <a:pt x="427811" y="549434"/>
                          <a:pt x="494242" y="522639"/>
                        </a:cubicBezTo>
                        <a:cubicBezTo>
                          <a:pt x="560673" y="495844"/>
                          <a:pt x="408831" y="601351"/>
                          <a:pt x="427253" y="586279"/>
                        </a:cubicBezTo>
                        <a:cubicBezTo>
                          <a:pt x="445675" y="571206"/>
                          <a:pt x="574629" y="494169"/>
                          <a:pt x="604774" y="432204"/>
                        </a:cubicBezTo>
                        <a:cubicBezTo>
                          <a:pt x="634919" y="370239"/>
                          <a:pt x="564580" y="286503"/>
                          <a:pt x="608123" y="214490"/>
                        </a:cubicBezTo>
                        <a:cubicBezTo>
                          <a:pt x="651666" y="142477"/>
                          <a:pt x="855983" y="4591"/>
                          <a:pt x="866031" y="125"/>
                        </a:cubicBezTo>
                        <a:cubicBezTo>
                          <a:pt x="876079" y="-4341"/>
                          <a:pt x="722004" y="111215"/>
                          <a:pt x="668413" y="187694"/>
                        </a:cubicBezTo>
                        <a:cubicBezTo>
                          <a:pt x="614822" y="264173"/>
                          <a:pt x="571278" y="456209"/>
                          <a:pt x="544483" y="459000"/>
                        </a:cubicBezTo>
                        <a:cubicBezTo>
                          <a:pt x="517688" y="461791"/>
                          <a:pt x="513781" y="207232"/>
                          <a:pt x="507640" y="204441"/>
                        </a:cubicBezTo>
                        <a:cubicBezTo>
                          <a:pt x="501500" y="201650"/>
                          <a:pt x="540576" y="376379"/>
                          <a:pt x="507640" y="442252"/>
                        </a:cubicBezTo>
                        <a:cubicBezTo>
                          <a:pt x="474704" y="508125"/>
                          <a:pt x="382035" y="553901"/>
                          <a:pt x="310022" y="599677"/>
                        </a:cubicBezTo>
                        <a:cubicBezTo>
                          <a:pt x="238009" y="645453"/>
                          <a:pt x="117986" y="693461"/>
                          <a:pt x="75560" y="716907"/>
                        </a:cubicBezTo>
                        <a:cubicBezTo>
                          <a:pt x="33134" y="740353"/>
                          <a:pt x="-41112" y="779430"/>
                          <a:pt x="28668" y="74705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alpha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44" name="フリーフォーム 1043">
                    <a:extLst>
                      <a:ext uri="{FF2B5EF4-FFF2-40B4-BE49-F238E27FC236}">
                        <a16:creationId xmlns:a16="http://schemas.microsoft.com/office/drawing/2014/main" id="{48F7A5BA-6669-443D-2A25-CB6E7DD69439}"/>
                      </a:ext>
                    </a:extLst>
                  </p:cNvPr>
                  <p:cNvSpPr/>
                  <p:nvPr/>
                </p:nvSpPr>
                <p:spPr>
                  <a:xfrm>
                    <a:off x="5958370" y="4853133"/>
                    <a:ext cx="412328" cy="560380"/>
                  </a:xfrm>
                  <a:custGeom>
                    <a:avLst/>
                    <a:gdLst>
                      <a:gd name="connsiteX0" fmla="*/ 303 w 412328"/>
                      <a:gd name="connsiteY0" fmla="*/ 221 h 560380"/>
                      <a:gd name="connsiteX1" fmla="*/ 134281 w 412328"/>
                      <a:gd name="connsiteY1" fmla="*/ 258129 h 560380"/>
                      <a:gd name="connsiteX2" fmla="*/ 97437 w 412328"/>
                      <a:gd name="connsiteY2" fmla="*/ 552880 h 560380"/>
                      <a:gd name="connsiteX3" fmla="*/ 171125 w 412328"/>
                      <a:gd name="connsiteY3" fmla="*/ 438999 h 560380"/>
                      <a:gd name="connsiteX4" fmla="*/ 412285 w 412328"/>
                      <a:gd name="connsiteY4" fmla="*/ 80608 h 560380"/>
                      <a:gd name="connsiteX5" fmla="*/ 151028 w 412328"/>
                      <a:gd name="connsiteY5" fmla="*/ 438999 h 560380"/>
                      <a:gd name="connsiteX6" fmla="*/ 177823 w 412328"/>
                      <a:gd name="connsiteY6" fmla="*/ 301671 h 560380"/>
                      <a:gd name="connsiteX7" fmla="*/ 303 w 412328"/>
                      <a:gd name="connsiteY7" fmla="*/ 221 h 560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12328" h="560380">
                        <a:moveTo>
                          <a:pt x="303" y="221"/>
                        </a:moveTo>
                        <a:cubicBezTo>
                          <a:pt x="-6954" y="-7036"/>
                          <a:pt x="118092" y="166019"/>
                          <a:pt x="134281" y="258129"/>
                        </a:cubicBezTo>
                        <a:cubicBezTo>
                          <a:pt x="150470" y="350239"/>
                          <a:pt x="91296" y="522735"/>
                          <a:pt x="97437" y="552880"/>
                        </a:cubicBezTo>
                        <a:cubicBezTo>
                          <a:pt x="103578" y="583025"/>
                          <a:pt x="118650" y="517711"/>
                          <a:pt x="171125" y="438999"/>
                        </a:cubicBezTo>
                        <a:cubicBezTo>
                          <a:pt x="223600" y="360287"/>
                          <a:pt x="415634" y="80608"/>
                          <a:pt x="412285" y="80608"/>
                        </a:cubicBezTo>
                        <a:cubicBezTo>
                          <a:pt x="408936" y="80608"/>
                          <a:pt x="190105" y="402155"/>
                          <a:pt x="151028" y="438999"/>
                        </a:cubicBezTo>
                        <a:cubicBezTo>
                          <a:pt x="111951" y="475843"/>
                          <a:pt x="196245" y="373126"/>
                          <a:pt x="177823" y="301671"/>
                        </a:cubicBezTo>
                        <a:cubicBezTo>
                          <a:pt x="159401" y="230216"/>
                          <a:pt x="7560" y="7478"/>
                          <a:pt x="303" y="221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alpha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45" name="フリーフォーム 1044">
                    <a:extLst>
                      <a:ext uri="{FF2B5EF4-FFF2-40B4-BE49-F238E27FC236}">
                        <a16:creationId xmlns:a16="http://schemas.microsoft.com/office/drawing/2014/main" id="{2CAB2DD3-1BBA-CB43-CCBA-76458515AD78}"/>
                      </a:ext>
                    </a:extLst>
                  </p:cNvPr>
                  <p:cNvSpPr/>
                  <p:nvPr/>
                </p:nvSpPr>
                <p:spPr>
                  <a:xfrm>
                    <a:off x="6161126" y="4540297"/>
                    <a:ext cx="293696" cy="414568"/>
                  </a:xfrm>
                  <a:custGeom>
                    <a:avLst/>
                    <a:gdLst>
                      <a:gd name="connsiteX0" fmla="*/ 1863 w 293696"/>
                      <a:gd name="connsiteY0" fmla="*/ 148934 h 414568"/>
                      <a:gd name="connsiteX1" fmla="*/ 229626 w 293696"/>
                      <a:gd name="connsiteY1" fmla="*/ 383395 h 414568"/>
                      <a:gd name="connsiteX2" fmla="*/ 243023 w 293696"/>
                      <a:gd name="connsiteY2" fmla="*/ 363299 h 414568"/>
                      <a:gd name="connsiteX3" fmla="*/ 293265 w 293696"/>
                      <a:gd name="connsiteY3" fmla="*/ 400143 h 414568"/>
                      <a:gd name="connsiteX4" fmla="*/ 263120 w 293696"/>
                      <a:gd name="connsiteY4" fmla="*/ 269514 h 414568"/>
                      <a:gd name="connsiteX5" fmla="*/ 192782 w 293696"/>
                      <a:gd name="connsiteY5" fmla="*/ 1558 h 414568"/>
                      <a:gd name="connsiteX6" fmla="*/ 279867 w 293696"/>
                      <a:gd name="connsiteY6" fmla="*/ 403492 h 414568"/>
                      <a:gd name="connsiteX7" fmla="*/ 129142 w 293696"/>
                      <a:gd name="connsiteY7" fmla="*/ 289611 h 414568"/>
                      <a:gd name="connsiteX8" fmla="*/ 1863 w 293696"/>
                      <a:gd name="connsiteY8" fmla="*/ 148934 h 414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93696" h="414568">
                        <a:moveTo>
                          <a:pt x="1863" y="148934"/>
                        </a:moveTo>
                        <a:cubicBezTo>
                          <a:pt x="18610" y="164565"/>
                          <a:pt x="189433" y="347668"/>
                          <a:pt x="229626" y="383395"/>
                        </a:cubicBezTo>
                        <a:cubicBezTo>
                          <a:pt x="269819" y="419122"/>
                          <a:pt x="232416" y="360508"/>
                          <a:pt x="243023" y="363299"/>
                        </a:cubicBezTo>
                        <a:cubicBezTo>
                          <a:pt x="253630" y="366090"/>
                          <a:pt x="289916" y="415774"/>
                          <a:pt x="293265" y="400143"/>
                        </a:cubicBezTo>
                        <a:cubicBezTo>
                          <a:pt x="296614" y="384512"/>
                          <a:pt x="279867" y="335945"/>
                          <a:pt x="263120" y="269514"/>
                        </a:cubicBezTo>
                        <a:cubicBezTo>
                          <a:pt x="246373" y="203083"/>
                          <a:pt x="189991" y="-20772"/>
                          <a:pt x="192782" y="1558"/>
                        </a:cubicBezTo>
                        <a:cubicBezTo>
                          <a:pt x="195573" y="23888"/>
                          <a:pt x="290474" y="355483"/>
                          <a:pt x="279867" y="403492"/>
                        </a:cubicBezTo>
                        <a:cubicBezTo>
                          <a:pt x="269260" y="451501"/>
                          <a:pt x="172685" y="330363"/>
                          <a:pt x="129142" y="289611"/>
                        </a:cubicBezTo>
                        <a:cubicBezTo>
                          <a:pt x="85599" y="248859"/>
                          <a:pt x="-14884" y="133303"/>
                          <a:pt x="1863" y="148934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46" name="フリーフォーム 1045">
                    <a:extLst>
                      <a:ext uri="{FF2B5EF4-FFF2-40B4-BE49-F238E27FC236}">
                        <a16:creationId xmlns:a16="http://schemas.microsoft.com/office/drawing/2014/main" id="{44E249C1-E317-ABB6-4785-0F484AD5C0B6}"/>
                      </a:ext>
                    </a:extLst>
                  </p:cNvPr>
                  <p:cNvSpPr/>
                  <p:nvPr/>
                </p:nvSpPr>
                <p:spPr>
                  <a:xfrm>
                    <a:off x="6464193" y="4229653"/>
                    <a:ext cx="147639" cy="859554"/>
                  </a:xfrm>
                  <a:custGeom>
                    <a:avLst/>
                    <a:gdLst>
                      <a:gd name="connsiteX0" fmla="*/ 247 w 147639"/>
                      <a:gd name="connsiteY0" fmla="*/ 111235 h 859554"/>
                      <a:gd name="connsiteX1" fmla="*/ 53838 w 147639"/>
                      <a:gd name="connsiteY1" fmla="*/ 600255 h 859554"/>
                      <a:gd name="connsiteX2" fmla="*/ 83983 w 147639"/>
                      <a:gd name="connsiteY2" fmla="*/ 854813 h 859554"/>
                      <a:gd name="connsiteX3" fmla="*/ 83983 w 147639"/>
                      <a:gd name="connsiteY3" fmla="*/ 704088 h 859554"/>
                      <a:gd name="connsiteX4" fmla="*/ 147622 w 147639"/>
                      <a:gd name="connsiteY4" fmla="*/ 703 h 859554"/>
                      <a:gd name="connsiteX5" fmla="*/ 77284 w 147639"/>
                      <a:gd name="connsiteY5" fmla="*/ 563411 h 859554"/>
                      <a:gd name="connsiteX6" fmla="*/ 247 w 147639"/>
                      <a:gd name="connsiteY6" fmla="*/ 111235 h 859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7639" h="859554">
                        <a:moveTo>
                          <a:pt x="247" y="111235"/>
                        </a:moveTo>
                        <a:cubicBezTo>
                          <a:pt x="-3661" y="117376"/>
                          <a:pt x="39882" y="476325"/>
                          <a:pt x="53838" y="600255"/>
                        </a:cubicBezTo>
                        <a:cubicBezTo>
                          <a:pt x="67794" y="724185"/>
                          <a:pt x="78959" y="837508"/>
                          <a:pt x="83983" y="854813"/>
                        </a:cubicBezTo>
                        <a:cubicBezTo>
                          <a:pt x="89007" y="872118"/>
                          <a:pt x="73377" y="846440"/>
                          <a:pt x="83983" y="704088"/>
                        </a:cubicBezTo>
                        <a:cubicBezTo>
                          <a:pt x="94590" y="561736"/>
                          <a:pt x="148738" y="24149"/>
                          <a:pt x="147622" y="703"/>
                        </a:cubicBezTo>
                        <a:cubicBezTo>
                          <a:pt x="146506" y="-22743"/>
                          <a:pt x="95706" y="547780"/>
                          <a:pt x="77284" y="563411"/>
                        </a:cubicBezTo>
                        <a:cubicBezTo>
                          <a:pt x="58862" y="579042"/>
                          <a:pt x="4155" y="105094"/>
                          <a:pt x="247" y="11123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47" name="フリーフォーム 1046">
                    <a:extLst>
                      <a:ext uri="{FF2B5EF4-FFF2-40B4-BE49-F238E27FC236}">
                        <a16:creationId xmlns:a16="http://schemas.microsoft.com/office/drawing/2014/main" id="{E94FF392-94FD-7DD8-72F3-058EAC1FEE40}"/>
                      </a:ext>
                    </a:extLst>
                  </p:cNvPr>
                  <p:cNvSpPr/>
                  <p:nvPr/>
                </p:nvSpPr>
                <p:spPr>
                  <a:xfrm>
                    <a:off x="3916515" y="6408415"/>
                    <a:ext cx="927436" cy="299744"/>
                  </a:xfrm>
                  <a:custGeom>
                    <a:avLst/>
                    <a:gdLst>
                      <a:gd name="connsiteX0" fmla="*/ 165 w 927436"/>
                      <a:gd name="connsiteY0" fmla="*/ 5 h 299744"/>
                      <a:gd name="connsiteX1" fmla="*/ 411645 w 927436"/>
                      <a:gd name="connsiteY1" fmla="*/ 251465 h 299744"/>
                      <a:gd name="connsiteX2" fmla="*/ 327825 w 927436"/>
                      <a:gd name="connsiteY2" fmla="*/ 251465 h 299744"/>
                      <a:gd name="connsiteX3" fmla="*/ 792645 w 927436"/>
                      <a:gd name="connsiteY3" fmla="*/ 220985 h 299744"/>
                      <a:gd name="connsiteX4" fmla="*/ 922185 w 927436"/>
                      <a:gd name="connsiteY4" fmla="*/ 137165 h 299744"/>
                      <a:gd name="connsiteX5" fmla="*/ 655485 w 927436"/>
                      <a:gd name="connsiteY5" fmla="*/ 289565 h 299744"/>
                      <a:gd name="connsiteX6" fmla="*/ 350685 w 927436"/>
                      <a:gd name="connsiteY6" fmla="*/ 274325 h 299744"/>
                      <a:gd name="connsiteX7" fmla="*/ 114465 w 927436"/>
                      <a:gd name="connsiteY7" fmla="*/ 182885 h 299744"/>
                      <a:gd name="connsiteX8" fmla="*/ 358305 w 927436"/>
                      <a:gd name="connsiteY8" fmla="*/ 259085 h 299744"/>
                      <a:gd name="connsiteX9" fmla="*/ 165 w 927436"/>
                      <a:gd name="connsiteY9" fmla="*/ 5 h 2997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27436" h="299744">
                        <a:moveTo>
                          <a:pt x="165" y="5"/>
                        </a:moveTo>
                        <a:cubicBezTo>
                          <a:pt x="9055" y="-1265"/>
                          <a:pt x="357035" y="209555"/>
                          <a:pt x="411645" y="251465"/>
                        </a:cubicBezTo>
                        <a:cubicBezTo>
                          <a:pt x="466255" y="293375"/>
                          <a:pt x="264325" y="256545"/>
                          <a:pt x="327825" y="251465"/>
                        </a:cubicBezTo>
                        <a:cubicBezTo>
                          <a:pt x="391325" y="246385"/>
                          <a:pt x="693585" y="240035"/>
                          <a:pt x="792645" y="220985"/>
                        </a:cubicBezTo>
                        <a:cubicBezTo>
                          <a:pt x="891705" y="201935"/>
                          <a:pt x="945045" y="125735"/>
                          <a:pt x="922185" y="137165"/>
                        </a:cubicBezTo>
                        <a:cubicBezTo>
                          <a:pt x="899325" y="148595"/>
                          <a:pt x="750735" y="266705"/>
                          <a:pt x="655485" y="289565"/>
                        </a:cubicBezTo>
                        <a:cubicBezTo>
                          <a:pt x="560235" y="312425"/>
                          <a:pt x="440855" y="292105"/>
                          <a:pt x="350685" y="274325"/>
                        </a:cubicBezTo>
                        <a:cubicBezTo>
                          <a:pt x="260515" y="256545"/>
                          <a:pt x="113195" y="185425"/>
                          <a:pt x="114465" y="182885"/>
                        </a:cubicBezTo>
                        <a:cubicBezTo>
                          <a:pt x="115735" y="180345"/>
                          <a:pt x="373545" y="284485"/>
                          <a:pt x="358305" y="259085"/>
                        </a:cubicBezTo>
                        <a:cubicBezTo>
                          <a:pt x="343065" y="233685"/>
                          <a:pt x="-8725" y="1275"/>
                          <a:pt x="165" y="5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alpha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48" name="フリーフォーム 1047">
                    <a:extLst>
                      <a:ext uri="{FF2B5EF4-FFF2-40B4-BE49-F238E27FC236}">
                        <a16:creationId xmlns:a16="http://schemas.microsoft.com/office/drawing/2014/main" id="{C84409A2-DABB-4BBE-D8F8-FEEBF5748BF3}"/>
                      </a:ext>
                    </a:extLst>
                  </p:cNvPr>
                  <p:cNvSpPr/>
                  <p:nvPr/>
                </p:nvSpPr>
                <p:spPr>
                  <a:xfrm>
                    <a:off x="5790149" y="5392891"/>
                    <a:ext cx="571827" cy="1049494"/>
                  </a:xfrm>
                  <a:custGeom>
                    <a:avLst/>
                    <a:gdLst>
                      <a:gd name="connsiteX0" fmla="*/ 549691 w 571827"/>
                      <a:gd name="connsiteY0" fmla="*/ 9689 h 1049494"/>
                      <a:gd name="connsiteX1" fmla="*/ 557311 w 571827"/>
                      <a:gd name="connsiteY1" fmla="*/ 588809 h 1049494"/>
                      <a:gd name="connsiteX2" fmla="*/ 336331 w 571827"/>
                      <a:gd name="connsiteY2" fmla="*/ 809789 h 1049494"/>
                      <a:gd name="connsiteX3" fmla="*/ 427771 w 571827"/>
                      <a:gd name="connsiteY3" fmla="*/ 695489 h 1049494"/>
                      <a:gd name="connsiteX4" fmla="*/ 1051 w 571827"/>
                      <a:gd name="connsiteY4" fmla="*/ 1046009 h 1049494"/>
                      <a:gd name="connsiteX5" fmla="*/ 313471 w 571827"/>
                      <a:gd name="connsiteY5" fmla="*/ 863129 h 1049494"/>
                      <a:gd name="connsiteX6" fmla="*/ 519211 w 571827"/>
                      <a:gd name="connsiteY6" fmla="*/ 665009 h 1049494"/>
                      <a:gd name="connsiteX7" fmla="*/ 564931 w 571827"/>
                      <a:gd name="connsiteY7" fmla="*/ 512609 h 1049494"/>
                      <a:gd name="connsiteX8" fmla="*/ 542071 w 571827"/>
                      <a:gd name="connsiteY8" fmla="*/ 245909 h 1049494"/>
                      <a:gd name="connsiteX9" fmla="*/ 549691 w 571827"/>
                      <a:gd name="connsiteY9" fmla="*/ 9689 h 1049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71827" h="1049494">
                        <a:moveTo>
                          <a:pt x="549691" y="9689"/>
                        </a:moveTo>
                        <a:cubicBezTo>
                          <a:pt x="552231" y="66839"/>
                          <a:pt x="592871" y="455459"/>
                          <a:pt x="557311" y="588809"/>
                        </a:cubicBezTo>
                        <a:cubicBezTo>
                          <a:pt x="521751" y="722159"/>
                          <a:pt x="357921" y="792009"/>
                          <a:pt x="336331" y="809789"/>
                        </a:cubicBezTo>
                        <a:cubicBezTo>
                          <a:pt x="314741" y="827569"/>
                          <a:pt x="483651" y="656119"/>
                          <a:pt x="427771" y="695489"/>
                        </a:cubicBezTo>
                        <a:cubicBezTo>
                          <a:pt x="371891" y="734859"/>
                          <a:pt x="20101" y="1018069"/>
                          <a:pt x="1051" y="1046009"/>
                        </a:cubicBezTo>
                        <a:cubicBezTo>
                          <a:pt x="-17999" y="1073949"/>
                          <a:pt x="227111" y="926629"/>
                          <a:pt x="313471" y="863129"/>
                        </a:cubicBezTo>
                        <a:cubicBezTo>
                          <a:pt x="399831" y="799629"/>
                          <a:pt x="477301" y="723429"/>
                          <a:pt x="519211" y="665009"/>
                        </a:cubicBezTo>
                        <a:cubicBezTo>
                          <a:pt x="561121" y="606589"/>
                          <a:pt x="561121" y="582459"/>
                          <a:pt x="564931" y="512609"/>
                        </a:cubicBezTo>
                        <a:cubicBezTo>
                          <a:pt x="568741" y="442759"/>
                          <a:pt x="540801" y="328459"/>
                          <a:pt x="542071" y="245909"/>
                        </a:cubicBezTo>
                        <a:cubicBezTo>
                          <a:pt x="543341" y="163359"/>
                          <a:pt x="547151" y="-47461"/>
                          <a:pt x="549691" y="968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49" name="フリーフォーム 1048">
                    <a:extLst>
                      <a:ext uri="{FF2B5EF4-FFF2-40B4-BE49-F238E27FC236}">
                        <a16:creationId xmlns:a16="http://schemas.microsoft.com/office/drawing/2014/main" id="{283C6BFC-F57C-CB11-4876-DA7A0432C062}"/>
                      </a:ext>
                    </a:extLst>
                  </p:cNvPr>
                  <p:cNvSpPr/>
                  <p:nvPr/>
                </p:nvSpPr>
                <p:spPr>
                  <a:xfrm>
                    <a:off x="4601799" y="6419356"/>
                    <a:ext cx="1245994" cy="424669"/>
                  </a:xfrm>
                  <a:custGeom>
                    <a:avLst/>
                    <a:gdLst>
                      <a:gd name="connsiteX0" fmla="*/ 69261 w 1245994"/>
                      <a:gd name="connsiteY0" fmla="*/ 392924 h 424669"/>
                      <a:gd name="connsiteX1" fmla="*/ 130221 w 1245994"/>
                      <a:gd name="connsiteY1" fmla="*/ 385304 h 424669"/>
                      <a:gd name="connsiteX2" fmla="*/ 907461 w 1245994"/>
                      <a:gd name="connsiteY2" fmla="*/ 118604 h 424669"/>
                      <a:gd name="connsiteX3" fmla="*/ 656001 w 1245994"/>
                      <a:gd name="connsiteY3" fmla="*/ 271004 h 424669"/>
                      <a:gd name="connsiteX4" fmla="*/ 1242741 w 1245994"/>
                      <a:gd name="connsiteY4" fmla="*/ 4304 h 424669"/>
                      <a:gd name="connsiteX5" fmla="*/ 884601 w 1245994"/>
                      <a:gd name="connsiteY5" fmla="*/ 103364 h 424669"/>
                      <a:gd name="connsiteX6" fmla="*/ 709341 w 1245994"/>
                      <a:gd name="connsiteY6" fmla="*/ 65264 h 424669"/>
                      <a:gd name="connsiteX7" fmla="*/ 831261 w 1245994"/>
                      <a:gd name="connsiteY7" fmla="*/ 95744 h 424669"/>
                      <a:gd name="connsiteX8" fmla="*/ 69261 w 1245994"/>
                      <a:gd name="connsiteY8" fmla="*/ 392924 h 4246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45994" h="424669">
                        <a:moveTo>
                          <a:pt x="69261" y="392924"/>
                        </a:moveTo>
                        <a:cubicBezTo>
                          <a:pt x="-47579" y="441184"/>
                          <a:pt x="-9479" y="431024"/>
                          <a:pt x="130221" y="385304"/>
                        </a:cubicBezTo>
                        <a:cubicBezTo>
                          <a:pt x="269921" y="339584"/>
                          <a:pt x="819831" y="137654"/>
                          <a:pt x="907461" y="118604"/>
                        </a:cubicBezTo>
                        <a:cubicBezTo>
                          <a:pt x="995091" y="99554"/>
                          <a:pt x="600121" y="290054"/>
                          <a:pt x="656001" y="271004"/>
                        </a:cubicBezTo>
                        <a:cubicBezTo>
                          <a:pt x="711881" y="251954"/>
                          <a:pt x="1204641" y="32244"/>
                          <a:pt x="1242741" y="4304"/>
                        </a:cubicBezTo>
                        <a:cubicBezTo>
                          <a:pt x="1280841" y="-23636"/>
                          <a:pt x="973501" y="93204"/>
                          <a:pt x="884601" y="103364"/>
                        </a:cubicBezTo>
                        <a:cubicBezTo>
                          <a:pt x="795701" y="113524"/>
                          <a:pt x="718231" y="66534"/>
                          <a:pt x="709341" y="65264"/>
                        </a:cubicBezTo>
                        <a:cubicBezTo>
                          <a:pt x="700451" y="63994"/>
                          <a:pt x="932861" y="36054"/>
                          <a:pt x="831261" y="95744"/>
                        </a:cubicBezTo>
                        <a:cubicBezTo>
                          <a:pt x="729661" y="155434"/>
                          <a:pt x="186101" y="344664"/>
                          <a:pt x="69261" y="392924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50" name="フリーフォーム 1049">
                    <a:extLst>
                      <a:ext uri="{FF2B5EF4-FFF2-40B4-BE49-F238E27FC236}">
                        <a16:creationId xmlns:a16="http://schemas.microsoft.com/office/drawing/2014/main" id="{BE86A077-D802-A9A9-9BF9-57AD4F81FFFF}"/>
                      </a:ext>
                    </a:extLst>
                  </p:cNvPr>
                  <p:cNvSpPr/>
                  <p:nvPr/>
                </p:nvSpPr>
                <p:spPr>
                  <a:xfrm>
                    <a:off x="5577345" y="5935841"/>
                    <a:ext cx="999615" cy="998968"/>
                  </a:xfrm>
                  <a:custGeom>
                    <a:avLst/>
                    <a:gdLst>
                      <a:gd name="connsiteX0" fmla="*/ 998715 w 999615"/>
                      <a:gd name="connsiteY0" fmla="*/ 139 h 998968"/>
                      <a:gd name="connsiteX1" fmla="*/ 472935 w 999615"/>
                      <a:gd name="connsiteY1" fmla="*/ 678319 h 998968"/>
                      <a:gd name="connsiteX2" fmla="*/ 541515 w 999615"/>
                      <a:gd name="connsiteY2" fmla="*/ 617359 h 998968"/>
                      <a:gd name="connsiteX3" fmla="*/ 495 w 999615"/>
                      <a:gd name="connsiteY3" fmla="*/ 998359 h 998968"/>
                      <a:gd name="connsiteX4" fmla="*/ 450075 w 999615"/>
                      <a:gd name="connsiteY4" fmla="*/ 701179 h 998968"/>
                      <a:gd name="connsiteX5" fmla="*/ 747255 w 999615"/>
                      <a:gd name="connsiteY5" fmla="*/ 510679 h 998968"/>
                      <a:gd name="connsiteX6" fmla="*/ 602475 w 999615"/>
                      <a:gd name="connsiteY6" fmla="*/ 617359 h 998968"/>
                      <a:gd name="connsiteX7" fmla="*/ 998715 w 999615"/>
                      <a:gd name="connsiteY7" fmla="*/ 139 h 998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99615" h="998968">
                        <a:moveTo>
                          <a:pt x="998715" y="139"/>
                        </a:moveTo>
                        <a:cubicBezTo>
                          <a:pt x="977125" y="10299"/>
                          <a:pt x="549135" y="575449"/>
                          <a:pt x="472935" y="678319"/>
                        </a:cubicBezTo>
                        <a:cubicBezTo>
                          <a:pt x="396735" y="781189"/>
                          <a:pt x="620255" y="564019"/>
                          <a:pt x="541515" y="617359"/>
                        </a:cubicBezTo>
                        <a:cubicBezTo>
                          <a:pt x="462775" y="670699"/>
                          <a:pt x="15735" y="984389"/>
                          <a:pt x="495" y="998359"/>
                        </a:cubicBezTo>
                        <a:cubicBezTo>
                          <a:pt x="-14745" y="1012329"/>
                          <a:pt x="325615" y="782459"/>
                          <a:pt x="450075" y="701179"/>
                        </a:cubicBezTo>
                        <a:cubicBezTo>
                          <a:pt x="574535" y="619899"/>
                          <a:pt x="721855" y="524649"/>
                          <a:pt x="747255" y="510679"/>
                        </a:cubicBezTo>
                        <a:cubicBezTo>
                          <a:pt x="772655" y="496709"/>
                          <a:pt x="558025" y="698639"/>
                          <a:pt x="602475" y="617359"/>
                        </a:cubicBezTo>
                        <a:cubicBezTo>
                          <a:pt x="646925" y="536079"/>
                          <a:pt x="1020305" y="-10021"/>
                          <a:pt x="998715" y="13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51" name="フリーフォーム 1050">
                    <a:extLst>
                      <a:ext uri="{FF2B5EF4-FFF2-40B4-BE49-F238E27FC236}">
                        <a16:creationId xmlns:a16="http://schemas.microsoft.com/office/drawing/2014/main" id="{A9924FFF-E87E-60E3-D73A-E9A1E58268FD}"/>
                      </a:ext>
                    </a:extLst>
                  </p:cNvPr>
                  <p:cNvSpPr/>
                  <p:nvPr/>
                </p:nvSpPr>
                <p:spPr>
                  <a:xfrm>
                    <a:off x="3594529" y="5534721"/>
                    <a:ext cx="546711" cy="1215491"/>
                  </a:xfrm>
                  <a:custGeom>
                    <a:avLst/>
                    <a:gdLst>
                      <a:gd name="connsiteX0" fmla="*/ 2111 w 546711"/>
                      <a:gd name="connsiteY0" fmla="*/ 5019 h 1215491"/>
                      <a:gd name="connsiteX1" fmla="*/ 230711 w 546711"/>
                      <a:gd name="connsiteY1" fmla="*/ 881319 h 1215491"/>
                      <a:gd name="connsiteX2" fmla="*/ 268811 w 546711"/>
                      <a:gd name="connsiteY2" fmla="*/ 850839 h 1215491"/>
                      <a:gd name="connsiteX3" fmla="*/ 543131 w 546711"/>
                      <a:gd name="connsiteY3" fmla="*/ 1208979 h 1215491"/>
                      <a:gd name="connsiteX4" fmla="*/ 405971 w 546711"/>
                      <a:gd name="connsiteY4" fmla="*/ 1041339 h 1215491"/>
                      <a:gd name="connsiteX5" fmla="*/ 131651 w 546711"/>
                      <a:gd name="connsiteY5" fmla="*/ 546039 h 1215491"/>
                      <a:gd name="connsiteX6" fmla="*/ 2111 w 546711"/>
                      <a:gd name="connsiteY6" fmla="*/ 5019 h 12154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6711" h="1215491">
                        <a:moveTo>
                          <a:pt x="2111" y="5019"/>
                        </a:moveTo>
                        <a:cubicBezTo>
                          <a:pt x="18621" y="60899"/>
                          <a:pt x="186261" y="740349"/>
                          <a:pt x="230711" y="881319"/>
                        </a:cubicBezTo>
                        <a:cubicBezTo>
                          <a:pt x="275161" y="1022289"/>
                          <a:pt x="216741" y="796229"/>
                          <a:pt x="268811" y="850839"/>
                        </a:cubicBezTo>
                        <a:cubicBezTo>
                          <a:pt x="320881" y="905449"/>
                          <a:pt x="520271" y="1177229"/>
                          <a:pt x="543131" y="1208979"/>
                        </a:cubicBezTo>
                        <a:cubicBezTo>
                          <a:pt x="565991" y="1240729"/>
                          <a:pt x="474551" y="1151829"/>
                          <a:pt x="405971" y="1041339"/>
                        </a:cubicBezTo>
                        <a:cubicBezTo>
                          <a:pt x="337391" y="930849"/>
                          <a:pt x="193881" y="717489"/>
                          <a:pt x="131651" y="546039"/>
                        </a:cubicBezTo>
                        <a:cubicBezTo>
                          <a:pt x="69421" y="374589"/>
                          <a:pt x="-14399" y="-50861"/>
                          <a:pt x="2111" y="501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52" name="フリーフォーム 1051">
                    <a:extLst>
                      <a:ext uri="{FF2B5EF4-FFF2-40B4-BE49-F238E27FC236}">
                        <a16:creationId xmlns:a16="http://schemas.microsoft.com/office/drawing/2014/main" id="{1CFD9848-E320-79C4-57B7-14784A6E72F2}"/>
                      </a:ext>
                    </a:extLst>
                  </p:cNvPr>
                  <p:cNvSpPr/>
                  <p:nvPr/>
                </p:nvSpPr>
                <p:spPr>
                  <a:xfrm>
                    <a:off x="4657709" y="6468641"/>
                    <a:ext cx="1353050" cy="281109"/>
                  </a:xfrm>
                  <a:custGeom>
                    <a:avLst/>
                    <a:gdLst>
                      <a:gd name="connsiteX0" fmla="*/ 66691 w 1353050"/>
                      <a:gd name="connsiteY0" fmla="*/ 191239 h 281109"/>
                      <a:gd name="connsiteX1" fmla="*/ 950611 w 1353050"/>
                      <a:gd name="connsiteY1" fmla="*/ 252199 h 281109"/>
                      <a:gd name="connsiteX2" fmla="*/ 683911 w 1353050"/>
                      <a:gd name="connsiteY2" fmla="*/ 267439 h 281109"/>
                      <a:gd name="connsiteX3" fmla="*/ 1346851 w 1353050"/>
                      <a:gd name="connsiteY3" fmla="*/ 54079 h 281109"/>
                      <a:gd name="connsiteX4" fmla="*/ 973471 w 1353050"/>
                      <a:gd name="connsiteY4" fmla="*/ 183619 h 281109"/>
                      <a:gd name="connsiteX5" fmla="*/ 280051 w 1353050"/>
                      <a:gd name="connsiteY5" fmla="*/ 206479 h 281109"/>
                      <a:gd name="connsiteX6" fmla="*/ 836311 w 1353050"/>
                      <a:gd name="connsiteY6" fmla="*/ 739 h 281109"/>
                      <a:gd name="connsiteX7" fmla="*/ 462931 w 1353050"/>
                      <a:gd name="connsiteY7" fmla="*/ 137899 h 281109"/>
                      <a:gd name="connsiteX8" fmla="*/ 112411 w 1353050"/>
                      <a:gd name="connsiteY8" fmla="*/ 145519 h 281109"/>
                      <a:gd name="connsiteX9" fmla="*/ 66691 w 1353050"/>
                      <a:gd name="connsiteY9" fmla="*/ 191239 h 2811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353050" h="281109">
                        <a:moveTo>
                          <a:pt x="66691" y="191239"/>
                        </a:moveTo>
                        <a:cubicBezTo>
                          <a:pt x="206391" y="209019"/>
                          <a:pt x="847741" y="239499"/>
                          <a:pt x="950611" y="252199"/>
                        </a:cubicBezTo>
                        <a:cubicBezTo>
                          <a:pt x="1053481" y="264899"/>
                          <a:pt x="617871" y="300459"/>
                          <a:pt x="683911" y="267439"/>
                        </a:cubicBezTo>
                        <a:cubicBezTo>
                          <a:pt x="749951" y="234419"/>
                          <a:pt x="1298591" y="68049"/>
                          <a:pt x="1346851" y="54079"/>
                        </a:cubicBezTo>
                        <a:cubicBezTo>
                          <a:pt x="1395111" y="40109"/>
                          <a:pt x="1151271" y="158219"/>
                          <a:pt x="973471" y="183619"/>
                        </a:cubicBezTo>
                        <a:cubicBezTo>
                          <a:pt x="795671" y="209019"/>
                          <a:pt x="302911" y="236959"/>
                          <a:pt x="280051" y="206479"/>
                        </a:cubicBezTo>
                        <a:cubicBezTo>
                          <a:pt x="257191" y="175999"/>
                          <a:pt x="836311" y="739"/>
                          <a:pt x="836311" y="739"/>
                        </a:cubicBezTo>
                        <a:cubicBezTo>
                          <a:pt x="866791" y="-10691"/>
                          <a:pt x="583581" y="113769"/>
                          <a:pt x="462931" y="137899"/>
                        </a:cubicBezTo>
                        <a:cubicBezTo>
                          <a:pt x="342281" y="162029"/>
                          <a:pt x="186071" y="137899"/>
                          <a:pt x="112411" y="145519"/>
                        </a:cubicBezTo>
                        <a:cubicBezTo>
                          <a:pt x="38751" y="153139"/>
                          <a:pt x="-73009" y="173459"/>
                          <a:pt x="66691" y="19123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53" name="フリーフォーム 1052">
                    <a:extLst>
                      <a:ext uri="{FF2B5EF4-FFF2-40B4-BE49-F238E27FC236}">
                        <a16:creationId xmlns:a16="http://schemas.microsoft.com/office/drawing/2014/main" id="{382674B8-0FF6-A26F-1531-25F77658F81F}"/>
                      </a:ext>
                    </a:extLst>
                  </p:cNvPr>
                  <p:cNvSpPr/>
                  <p:nvPr/>
                </p:nvSpPr>
                <p:spPr>
                  <a:xfrm>
                    <a:off x="4549140" y="6802403"/>
                    <a:ext cx="983142" cy="223237"/>
                  </a:xfrm>
                  <a:custGeom>
                    <a:avLst/>
                    <a:gdLst>
                      <a:gd name="connsiteX0" fmla="*/ 0 w 983142"/>
                      <a:gd name="connsiteY0" fmla="*/ 223237 h 223237"/>
                      <a:gd name="connsiteX1" fmla="*/ 662940 w 983142"/>
                      <a:gd name="connsiteY1" fmla="*/ 40357 h 223237"/>
                      <a:gd name="connsiteX2" fmla="*/ 579120 w 983142"/>
                      <a:gd name="connsiteY2" fmla="*/ 17497 h 223237"/>
                      <a:gd name="connsiteX3" fmla="*/ 982980 w 983142"/>
                      <a:gd name="connsiteY3" fmla="*/ 2257 h 223237"/>
                      <a:gd name="connsiteX4" fmla="*/ 632460 w 983142"/>
                      <a:gd name="connsiteY4" fmla="*/ 2257 h 223237"/>
                      <a:gd name="connsiteX5" fmla="*/ 548640 w 983142"/>
                      <a:gd name="connsiteY5" fmla="*/ 2257 h 223237"/>
                      <a:gd name="connsiteX6" fmla="*/ 731520 w 983142"/>
                      <a:gd name="connsiteY6" fmla="*/ 32737 h 223237"/>
                      <a:gd name="connsiteX7" fmla="*/ 464820 w 983142"/>
                      <a:gd name="connsiteY7" fmla="*/ 116557 h 223237"/>
                      <a:gd name="connsiteX8" fmla="*/ 0 w 983142"/>
                      <a:gd name="connsiteY8" fmla="*/ 223237 h 223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83142" h="223237">
                        <a:moveTo>
                          <a:pt x="0" y="223237"/>
                        </a:moveTo>
                        <a:cubicBezTo>
                          <a:pt x="283210" y="148942"/>
                          <a:pt x="566420" y="74647"/>
                          <a:pt x="662940" y="40357"/>
                        </a:cubicBezTo>
                        <a:cubicBezTo>
                          <a:pt x="759460" y="6067"/>
                          <a:pt x="525780" y="23847"/>
                          <a:pt x="579120" y="17497"/>
                        </a:cubicBezTo>
                        <a:cubicBezTo>
                          <a:pt x="632460" y="11147"/>
                          <a:pt x="974090" y="4797"/>
                          <a:pt x="982980" y="2257"/>
                        </a:cubicBezTo>
                        <a:cubicBezTo>
                          <a:pt x="991870" y="-283"/>
                          <a:pt x="632460" y="2257"/>
                          <a:pt x="632460" y="2257"/>
                        </a:cubicBezTo>
                        <a:cubicBezTo>
                          <a:pt x="560070" y="2257"/>
                          <a:pt x="532130" y="-2823"/>
                          <a:pt x="548640" y="2257"/>
                        </a:cubicBezTo>
                        <a:cubicBezTo>
                          <a:pt x="565150" y="7337"/>
                          <a:pt x="745490" y="13687"/>
                          <a:pt x="731520" y="32737"/>
                        </a:cubicBezTo>
                        <a:cubicBezTo>
                          <a:pt x="717550" y="51787"/>
                          <a:pt x="464820" y="116557"/>
                          <a:pt x="464820" y="116557"/>
                        </a:cubicBezTo>
                        <a:lnTo>
                          <a:pt x="0" y="223237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54" name="フリーフォーム 1053">
                    <a:extLst>
                      <a:ext uri="{FF2B5EF4-FFF2-40B4-BE49-F238E27FC236}">
                        <a16:creationId xmlns:a16="http://schemas.microsoft.com/office/drawing/2014/main" id="{01041493-CE99-B56D-76ED-CFAA8D702012}"/>
                      </a:ext>
                    </a:extLst>
                  </p:cNvPr>
                  <p:cNvSpPr/>
                  <p:nvPr/>
                </p:nvSpPr>
                <p:spPr>
                  <a:xfrm>
                    <a:off x="4061460" y="6835132"/>
                    <a:ext cx="763528" cy="464973"/>
                  </a:xfrm>
                  <a:custGeom>
                    <a:avLst/>
                    <a:gdLst>
                      <a:gd name="connsiteX0" fmla="*/ 60960 w 763528"/>
                      <a:gd name="connsiteY0" fmla="*/ 22868 h 464973"/>
                      <a:gd name="connsiteX1" fmla="*/ 121920 w 763528"/>
                      <a:gd name="connsiteY1" fmla="*/ 30488 h 464973"/>
                      <a:gd name="connsiteX2" fmla="*/ 609600 w 763528"/>
                      <a:gd name="connsiteY2" fmla="*/ 274328 h 464973"/>
                      <a:gd name="connsiteX3" fmla="*/ 510540 w 763528"/>
                      <a:gd name="connsiteY3" fmla="*/ 251468 h 464973"/>
                      <a:gd name="connsiteX4" fmla="*/ 762000 w 763528"/>
                      <a:gd name="connsiteY4" fmla="*/ 464828 h 464973"/>
                      <a:gd name="connsiteX5" fmla="*/ 594360 w 763528"/>
                      <a:gd name="connsiteY5" fmla="*/ 281948 h 464973"/>
                      <a:gd name="connsiteX6" fmla="*/ 175260 w 763528"/>
                      <a:gd name="connsiteY6" fmla="*/ 114308 h 464973"/>
                      <a:gd name="connsiteX7" fmla="*/ 0 w 763528"/>
                      <a:gd name="connsiteY7" fmla="*/ 45728 h 464973"/>
                      <a:gd name="connsiteX8" fmla="*/ 411480 w 763528"/>
                      <a:gd name="connsiteY8" fmla="*/ 205748 h 464973"/>
                      <a:gd name="connsiteX9" fmla="*/ 60960 w 763528"/>
                      <a:gd name="connsiteY9" fmla="*/ 22868 h 464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63528" h="464973">
                        <a:moveTo>
                          <a:pt x="60960" y="22868"/>
                        </a:moveTo>
                        <a:cubicBezTo>
                          <a:pt x="12700" y="-6342"/>
                          <a:pt x="30480" y="-11422"/>
                          <a:pt x="121920" y="30488"/>
                        </a:cubicBezTo>
                        <a:cubicBezTo>
                          <a:pt x="213360" y="72398"/>
                          <a:pt x="544830" y="237498"/>
                          <a:pt x="609600" y="274328"/>
                        </a:cubicBezTo>
                        <a:cubicBezTo>
                          <a:pt x="674370" y="311158"/>
                          <a:pt x="485140" y="219718"/>
                          <a:pt x="510540" y="251468"/>
                        </a:cubicBezTo>
                        <a:cubicBezTo>
                          <a:pt x="535940" y="283218"/>
                          <a:pt x="748030" y="459748"/>
                          <a:pt x="762000" y="464828"/>
                        </a:cubicBezTo>
                        <a:cubicBezTo>
                          <a:pt x="775970" y="469908"/>
                          <a:pt x="692150" y="340368"/>
                          <a:pt x="594360" y="281948"/>
                        </a:cubicBezTo>
                        <a:cubicBezTo>
                          <a:pt x="496570" y="223528"/>
                          <a:pt x="175260" y="114308"/>
                          <a:pt x="175260" y="114308"/>
                        </a:cubicBezTo>
                        <a:lnTo>
                          <a:pt x="0" y="45728"/>
                        </a:lnTo>
                        <a:cubicBezTo>
                          <a:pt x="39370" y="60968"/>
                          <a:pt x="396240" y="208288"/>
                          <a:pt x="411480" y="205748"/>
                        </a:cubicBezTo>
                        <a:cubicBezTo>
                          <a:pt x="426720" y="203208"/>
                          <a:pt x="109220" y="52078"/>
                          <a:pt x="60960" y="2286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55" name="フリーフォーム 1054">
                    <a:extLst>
                      <a:ext uri="{FF2B5EF4-FFF2-40B4-BE49-F238E27FC236}">
                        <a16:creationId xmlns:a16="http://schemas.microsoft.com/office/drawing/2014/main" id="{57CDC6C9-3734-67B8-0673-053C52D1BA4D}"/>
                      </a:ext>
                    </a:extLst>
                  </p:cNvPr>
                  <p:cNvSpPr/>
                  <p:nvPr/>
                </p:nvSpPr>
                <p:spPr>
                  <a:xfrm>
                    <a:off x="5880088" y="5428377"/>
                    <a:ext cx="347002" cy="516493"/>
                  </a:xfrm>
                  <a:custGeom>
                    <a:avLst/>
                    <a:gdLst>
                      <a:gd name="connsiteX0" fmla="*/ 10172 w 347002"/>
                      <a:gd name="connsiteY0" fmla="*/ 4683 h 516493"/>
                      <a:gd name="connsiteX1" fmla="*/ 101612 w 347002"/>
                      <a:gd name="connsiteY1" fmla="*/ 65643 h 516493"/>
                      <a:gd name="connsiteX2" fmla="*/ 322592 w 347002"/>
                      <a:gd name="connsiteY2" fmla="*/ 263763 h 516493"/>
                      <a:gd name="connsiteX3" fmla="*/ 314972 w 347002"/>
                      <a:gd name="connsiteY3" fmla="*/ 515223 h 516493"/>
                      <a:gd name="connsiteX4" fmla="*/ 330212 w 347002"/>
                      <a:gd name="connsiteY4" fmla="*/ 347583 h 516493"/>
                      <a:gd name="connsiteX5" fmla="*/ 307352 w 347002"/>
                      <a:gd name="connsiteY5" fmla="*/ 50403 h 516493"/>
                      <a:gd name="connsiteX6" fmla="*/ 330212 w 347002"/>
                      <a:gd name="connsiteY6" fmla="*/ 172323 h 516493"/>
                      <a:gd name="connsiteX7" fmla="*/ 10172 w 347002"/>
                      <a:gd name="connsiteY7" fmla="*/ 4683 h 51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47002" h="516493">
                        <a:moveTo>
                          <a:pt x="10172" y="4683"/>
                        </a:moveTo>
                        <a:cubicBezTo>
                          <a:pt x="-27928" y="-13097"/>
                          <a:pt x="49542" y="22463"/>
                          <a:pt x="101612" y="65643"/>
                        </a:cubicBezTo>
                        <a:cubicBezTo>
                          <a:pt x="153682" y="108823"/>
                          <a:pt x="287032" y="188833"/>
                          <a:pt x="322592" y="263763"/>
                        </a:cubicBezTo>
                        <a:cubicBezTo>
                          <a:pt x="358152" y="338693"/>
                          <a:pt x="313702" y="501253"/>
                          <a:pt x="314972" y="515223"/>
                        </a:cubicBezTo>
                        <a:cubicBezTo>
                          <a:pt x="316242" y="529193"/>
                          <a:pt x="331482" y="425053"/>
                          <a:pt x="330212" y="347583"/>
                        </a:cubicBezTo>
                        <a:cubicBezTo>
                          <a:pt x="328942" y="270113"/>
                          <a:pt x="307352" y="79613"/>
                          <a:pt x="307352" y="50403"/>
                        </a:cubicBezTo>
                        <a:cubicBezTo>
                          <a:pt x="307352" y="21193"/>
                          <a:pt x="378472" y="173593"/>
                          <a:pt x="330212" y="172323"/>
                        </a:cubicBezTo>
                        <a:cubicBezTo>
                          <a:pt x="281952" y="171053"/>
                          <a:pt x="48272" y="22463"/>
                          <a:pt x="10172" y="4683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alpha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56" name="フリーフォーム 1055">
                    <a:extLst>
                      <a:ext uri="{FF2B5EF4-FFF2-40B4-BE49-F238E27FC236}">
                        <a16:creationId xmlns:a16="http://schemas.microsoft.com/office/drawing/2014/main" id="{5F9712E5-87C1-310A-5989-A83228AA7005}"/>
                      </a:ext>
                    </a:extLst>
                  </p:cNvPr>
                  <p:cNvSpPr/>
                  <p:nvPr/>
                </p:nvSpPr>
                <p:spPr>
                  <a:xfrm>
                    <a:off x="3817620" y="4747014"/>
                    <a:ext cx="167683" cy="328681"/>
                  </a:xfrm>
                  <a:custGeom>
                    <a:avLst/>
                    <a:gdLst>
                      <a:gd name="connsiteX0" fmla="*/ 167640 w 167683"/>
                      <a:gd name="connsiteY0" fmla="*/ 246 h 328681"/>
                      <a:gd name="connsiteX1" fmla="*/ 15240 w 167683"/>
                      <a:gd name="connsiteY1" fmla="*/ 183126 h 328681"/>
                      <a:gd name="connsiteX2" fmla="*/ 30480 w 167683"/>
                      <a:gd name="connsiteY2" fmla="*/ 327906 h 328681"/>
                      <a:gd name="connsiteX3" fmla="*/ 0 w 167683"/>
                      <a:gd name="connsiteY3" fmla="*/ 236466 h 328681"/>
                      <a:gd name="connsiteX4" fmla="*/ 30480 w 167683"/>
                      <a:gd name="connsiteY4" fmla="*/ 145026 h 328681"/>
                      <a:gd name="connsiteX5" fmla="*/ 167640 w 167683"/>
                      <a:gd name="connsiteY5" fmla="*/ 246 h 328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7683" h="328681">
                        <a:moveTo>
                          <a:pt x="167640" y="246"/>
                        </a:moveTo>
                        <a:cubicBezTo>
                          <a:pt x="165100" y="6596"/>
                          <a:pt x="38100" y="128516"/>
                          <a:pt x="15240" y="183126"/>
                        </a:cubicBezTo>
                        <a:cubicBezTo>
                          <a:pt x="-7620" y="237736"/>
                          <a:pt x="33020" y="319016"/>
                          <a:pt x="30480" y="327906"/>
                        </a:cubicBezTo>
                        <a:cubicBezTo>
                          <a:pt x="27940" y="336796"/>
                          <a:pt x="0" y="266946"/>
                          <a:pt x="0" y="236466"/>
                        </a:cubicBezTo>
                        <a:cubicBezTo>
                          <a:pt x="0" y="205986"/>
                          <a:pt x="0" y="178046"/>
                          <a:pt x="30480" y="145026"/>
                        </a:cubicBezTo>
                        <a:cubicBezTo>
                          <a:pt x="60960" y="112006"/>
                          <a:pt x="170180" y="-6104"/>
                          <a:pt x="167640" y="246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alpha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57" name="フリーフォーム 1056">
                    <a:extLst>
                      <a:ext uri="{FF2B5EF4-FFF2-40B4-BE49-F238E27FC236}">
                        <a16:creationId xmlns:a16="http://schemas.microsoft.com/office/drawing/2014/main" id="{1F4795E9-3014-166E-D348-645E6D4AED25}"/>
                      </a:ext>
                    </a:extLst>
                  </p:cNvPr>
                  <p:cNvSpPr/>
                  <p:nvPr/>
                </p:nvSpPr>
                <p:spPr>
                  <a:xfrm>
                    <a:off x="4106629" y="5036806"/>
                    <a:ext cx="123819" cy="198157"/>
                  </a:xfrm>
                  <a:custGeom>
                    <a:avLst/>
                    <a:gdLst>
                      <a:gd name="connsiteX0" fmla="*/ 61511 w 123819"/>
                      <a:gd name="connsiteY0" fmla="*/ 14 h 198157"/>
                      <a:gd name="connsiteX1" fmla="*/ 76751 w 123819"/>
                      <a:gd name="connsiteY1" fmla="*/ 114314 h 198157"/>
                      <a:gd name="connsiteX2" fmla="*/ 551 w 123819"/>
                      <a:gd name="connsiteY2" fmla="*/ 198134 h 198157"/>
                      <a:gd name="connsiteX3" fmla="*/ 122471 w 123819"/>
                      <a:gd name="connsiteY3" fmla="*/ 121934 h 198157"/>
                      <a:gd name="connsiteX4" fmla="*/ 61511 w 123819"/>
                      <a:gd name="connsiteY4" fmla="*/ 14 h 198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3819" h="198157">
                        <a:moveTo>
                          <a:pt x="61511" y="14"/>
                        </a:moveTo>
                        <a:cubicBezTo>
                          <a:pt x="53891" y="-1256"/>
                          <a:pt x="86911" y="81294"/>
                          <a:pt x="76751" y="114314"/>
                        </a:cubicBezTo>
                        <a:cubicBezTo>
                          <a:pt x="66591" y="147334"/>
                          <a:pt x="-7069" y="196864"/>
                          <a:pt x="551" y="198134"/>
                        </a:cubicBezTo>
                        <a:cubicBezTo>
                          <a:pt x="8171" y="199404"/>
                          <a:pt x="111041" y="148604"/>
                          <a:pt x="122471" y="121934"/>
                        </a:cubicBezTo>
                        <a:cubicBezTo>
                          <a:pt x="133901" y="95264"/>
                          <a:pt x="69131" y="1284"/>
                          <a:pt x="61511" y="14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alpha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58" name="フリーフォーム 1057">
                    <a:extLst>
                      <a:ext uri="{FF2B5EF4-FFF2-40B4-BE49-F238E27FC236}">
                        <a16:creationId xmlns:a16="http://schemas.microsoft.com/office/drawing/2014/main" id="{52502232-58FD-5CA5-CB4A-F71F9FAF6FB7}"/>
                      </a:ext>
                    </a:extLst>
                  </p:cNvPr>
                  <p:cNvSpPr/>
                  <p:nvPr/>
                </p:nvSpPr>
                <p:spPr>
                  <a:xfrm>
                    <a:off x="5501640" y="5105072"/>
                    <a:ext cx="160113" cy="274822"/>
                  </a:xfrm>
                  <a:custGeom>
                    <a:avLst/>
                    <a:gdLst>
                      <a:gd name="connsiteX0" fmla="*/ 45720 w 160113"/>
                      <a:gd name="connsiteY0" fmla="*/ 328 h 274822"/>
                      <a:gd name="connsiteX1" fmla="*/ 160020 w 160113"/>
                      <a:gd name="connsiteY1" fmla="*/ 145108 h 274822"/>
                      <a:gd name="connsiteX2" fmla="*/ 22860 w 160113"/>
                      <a:gd name="connsiteY2" fmla="*/ 107008 h 274822"/>
                      <a:gd name="connsiteX3" fmla="*/ 91440 w 160113"/>
                      <a:gd name="connsiteY3" fmla="*/ 167968 h 274822"/>
                      <a:gd name="connsiteX4" fmla="*/ 0 w 160113"/>
                      <a:gd name="connsiteY4" fmla="*/ 274648 h 274822"/>
                      <a:gd name="connsiteX5" fmla="*/ 91440 w 160113"/>
                      <a:gd name="connsiteY5" fmla="*/ 190828 h 274822"/>
                      <a:gd name="connsiteX6" fmla="*/ 137160 w 160113"/>
                      <a:gd name="connsiteY6" fmla="*/ 107008 h 274822"/>
                      <a:gd name="connsiteX7" fmla="*/ 45720 w 160113"/>
                      <a:gd name="connsiteY7" fmla="*/ 328 h 2748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60113" h="274822">
                        <a:moveTo>
                          <a:pt x="45720" y="328"/>
                        </a:moveTo>
                        <a:cubicBezTo>
                          <a:pt x="49530" y="6678"/>
                          <a:pt x="163830" y="127328"/>
                          <a:pt x="160020" y="145108"/>
                        </a:cubicBezTo>
                        <a:cubicBezTo>
                          <a:pt x="156210" y="162888"/>
                          <a:pt x="34290" y="103198"/>
                          <a:pt x="22860" y="107008"/>
                        </a:cubicBezTo>
                        <a:cubicBezTo>
                          <a:pt x="11430" y="110818"/>
                          <a:pt x="95250" y="140028"/>
                          <a:pt x="91440" y="167968"/>
                        </a:cubicBezTo>
                        <a:cubicBezTo>
                          <a:pt x="87630" y="195908"/>
                          <a:pt x="0" y="270838"/>
                          <a:pt x="0" y="274648"/>
                        </a:cubicBezTo>
                        <a:cubicBezTo>
                          <a:pt x="0" y="278458"/>
                          <a:pt x="68580" y="218768"/>
                          <a:pt x="91440" y="190828"/>
                        </a:cubicBezTo>
                        <a:cubicBezTo>
                          <a:pt x="114300" y="162888"/>
                          <a:pt x="139700" y="132408"/>
                          <a:pt x="137160" y="107008"/>
                        </a:cubicBezTo>
                        <a:cubicBezTo>
                          <a:pt x="134620" y="81608"/>
                          <a:pt x="41910" y="-6022"/>
                          <a:pt x="45720" y="328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alpha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59" name="フリーフォーム 1058">
                    <a:extLst>
                      <a:ext uri="{FF2B5EF4-FFF2-40B4-BE49-F238E27FC236}">
                        <a16:creationId xmlns:a16="http://schemas.microsoft.com/office/drawing/2014/main" id="{A97D20B7-9CA4-29D1-8155-F085939039A1}"/>
                      </a:ext>
                    </a:extLst>
                  </p:cNvPr>
                  <p:cNvSpPr/>
                  <p:nvPr/>
                </p:nvSpPr>
                <p:spPr>
                  <a:xfrm>
                    <a:off x="5455837" y="5490755"/>
                    <a:ext cx="253469" cy="209005"/>
                  </a:xfrm>
                  <a:custGeom>
                    <a:avLst/>
                    <a:gdLst>
                      <a:gd name="connsiteX0" fmla="*/ 83 w 253469"/>
                      <a:gd name="connsiteY0" fmla="*/ 10885 h 209005"/>
                      <a:gd name="connsiteX1" fmla="*/ 144863 w 253469"/>
                      <a:gd name="connsiteY1" fmla="*/ 109945 h 209005"/>
                      <a:gd name="connsiteX2" fmla="*/ 129623 w 253469"/>
                      <a:gd name="connsiteY2" fmla="*/ 209005 h 209005"/>
                      <a:gd name="connsiteX3" fmla="*/ 182963 w 253469"/>
                      <a:gd name="connsiteY3" fmla="*/ 109945 h 209005"/>
                      <a:gd name="connsiteX4" fmla="*/ 251543 w 253469"/>
                      <a:gd name="connsiteY4" fmla="*/ 41365 h 209005"/>
                      <a:gd name="connsiteX5" fmla="*/ 228683 w 253469"/>
                      <a:gd name="connsiteY5" fmla="*/ 3265 h 209005"/>
                      <a:gd name="connsiteX6" fmla="*/ 167723 w 253469"/>
                      <a:gd name="connsiteY6" fmla="*/ 125185 h 209005"/>
                      <a:gd name="connsiteX7" fmla="*/ 83 w 253469"/>
                      <a:gd name="connsiteY7" fmla="*/ 10885 h 2090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53469" h="209005">
                        <a:moveTo>
                          <a:pt x="83" y="10885"/>
                        </a:moveTo>
                        <a:cubicBezTo>
                          <a:pt x="-3727" y="8345"/>
                          <a:pt x="123273" y="76925"/>
                          <a:pt x="144863" y="109945"/>
                        </a:cubicBezTo>
                        <a:cubicBezTo>
                          <a:pt x="166453" y="142965"/>
                          <a:pt x="123273" y="209005"/>
                          <a:pt x="129623" y="209005"/>
                        </a:cubicBezTo>
                        <a:cubicBezTo>
                          <a:pt x="135973" y="209005"/>
                          <a:pt x="162643" y="137885"/>
                          <a:pt x="182963" y="109945"/>
                        </a:cubicBezTo>
                        <a:cubicBezTo>
                          <a:pt x="203283" y="82005"/>
                          <a:pt x="243923" y="59145"/>
                          <a:pt x="251543" y="41365"/>
                        </a:cubicBezTo>
                        <a:cubicBezTo>
                          <a:pt x="259163" y="23585"/>
                          <a:pt x="242653" y="-10705"/>
                          <a:pt x="228683" y="3265"/>
                        </a:cubicBezTo>
                        <a:cubicBezTo>
                          <a:pt x="214713" y="17235"/>
                          <a:pt x="200743" y="120105"/>
                          <a:pt x="167723" y="125185"/>
                        </a:cubicBezTo>
                        <a:cubicBezTo>
                          <a:pt x="134703" y="130265"/>
                          <a:pt x="3893" y="13425"/>
                          <a:pt x="83" y="10885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alpha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60" name="フリーフォーム 1059">
                    <a:extLst>
                      <a:ext uri="{FF2B5EF4-FFF2-40B4-BE49-F238E27FC236}">
                        <a16:creationId xmlns:a16="http://schemas.microsoft.com/office/drawing/2014/main" id="{5E41D052-6934-8FE9-31CB-A79405142238}"/>
                      </a:ext>
                    </a:extLst>
                  </p:cNvPr>
                  <p:cNvSpPr/>
                  <p:nvPr/>
                </p:nvSpPr>
                <p:spPr>
                  <a:xfrm>
                    <a:off x="3909019" y="5234734"/>
                    <a:ext cx="175314" cy="176736"/>
                  </a:xfrm>
                  <a:custGeom>
                    <a:avLst/>
                    <a:gdLst>
                      <a:gd name="connsiteX0" fmla="*/ 41 w 175314"/>
                      <a:gd name="connsiteY0" fmla="*/ 206 h 176736"/>
                      <a:gd name="connsiteX1" fmla="*/ 61001 w 175314"/>
                      <a:gd name="connsiteY1" fmla="*/ 114506 h 176736"/>
                      <a:gd name="connsiteX2" fmla="*/ 175301 w 175314"/>
                      <a:gd name="connsiteY2" fmla="*/ 175466 h 176736"/>
                      <a:gd name="connsiteX3" fmla="*/ 53381 w 175314"/>
                      <a:gd name="connsiteY3" fmla="*/ 144986 h 176736"/>
                      <a:gd name="connsiteX4" fmla="*/ 41 w 175314"/>
                      <a:gd name="connsiteY4" fmla="*/ 206 h 1767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5314" h="176736">
                        <a:moveTo>
                          <a:pt x="41" y="206"/>
                        </a:moveTo>
                        <a:cubicBezTo>
                          <a:pt x="1311" y="-4874"/>
                          <a:pt x="31791" y="85296"/>
                          <a:pt x="61001" y="114506"/>
                        </a:cubicBezTo>
                        <a:cubicBezTo>
                          <a:pt x="90211" y="143716"/>
                          <a:pt x="176571" y="170386"/>
                          <a:pt x="175301" y="175466"/>
                        </a:cubicBezTo>
                        <a:cubicBezTo>
                          <a:pt x="174031" y="180546"/>
                          <a:pt x="80051" y="170386"/>
                          <a:pt x="53381" y="144986"/>
                        </a:cubicBezTo>
                        <a:cubicBezTo>
                          <a:pt x="26711" y="119586"/>
                          <a:pt x="-1229" y="5286"/>
                          <a:pt x="41" y="206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alpha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61" name="フリーフォーム 1060">
                    <a:extLst>
                      <a:ext uri="{FF2B5EF4-FFF2-40B4-BE49-F238E27FC236}">
                        <a16:creationId xmlns:a16="http://schemas.microsoft.com/office/drawing/2014/main" id="{DE1A8BB4-35C4-7E27-86C2-227E8888353A}"/>
                      </a:ext>
                    </a:extLst>
                  </p:cNvPr>
                  <p:cNvSpPr/>
                  <p:nvPr/>
                </p:nvSpPr>
                <p:spPr>
                  <a:xfrm>
                    <a:off x="4082780" y="5631169"/>
                    <a:ext cx="115852" cy="243870"/>
                  </a:xfrm>
                  <a:custGeom>
                    <a:avLst/>
                    <a:gdLst>
                      <a:gd name="connsiteX0" fmla="*/ 115840 w 115852"/>
                      <a:gd name="connsiteY0" fmla="*/ 11 h 243870"/>
                      <a:gd name="connsiteX1" fmla="*/ 1540 w 115852"/>
                      <a:gd name="connsiteY1" fmla="*/ 144791 h 243870"/>
                      <a:gd name="connsiteX2" fmla="*/ 47260 w 115852"/>
                      <a:gd name="connsiteY2" fmla="*/ 243851 h 243870"/>
                      <a:gd name="connsiteX3" fmla="*/ 9160 w 115852"/>
                      <a:gd name="connsiteY3" fmla="*/ 137171 h 243870"/>
                      <a:gd name="connsiteX4" fmla="*/ 115840 w 115852"/>
                      <a:gd name="connsiteY4" fmla="*/ 11 h 243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5852" h="243870">
                        <a:moveTo>
                          <a:pt x="115840" y="11"/>
                        </a:moveTo>
                        <a:cubicBezTo>
                          <a:pt x="114570" y="1281"/>
                          <a:pt x="12970" y="104151"/>
                          <a:pt x="1540" y="144791"/>
                        </a:cubicBezTo>
                        <a:cubicBezTo>
                          <a:pt x="-9890" y="185431"/>
                          <a:pt x="45990" y="245121"/>
                          <a:pt x="47260" y="243851"/>
                        </a:cubicBezTo>
                        <a:cubicBezTo>
                          <a:pt x="48530" y="242581"/>
                          <a:pt x="-3540" y="174001"/>
                          <a:pt x="9160" y="137171"/>
                        </a:cubicBezTo>
                        <a:cubicBezTo>
                          <a:pt x="21860" y="100341"/>
                          <a:pt x="117110" y="-1259"/>
                          <a:pt x="115840" y="1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62" name="フリーフォーム 1061">
                    <a:extLst>
                      <a:ext uri="{FF2B5EF4-FFF2-40B4-BE49-F238E27FC236}">
                        <a16:creationId xmlns:a16="http://schemas.microsoft.com/office/drawing/2014/main" id="{1CA923FB-93F8-A544-0511-A1192ABCA750}"/>
                      </a:ext>
                    </a:extLst>
                  </p:cNvPr>
                  <p:cNvSpPr/>
                  <p:nvPr/>
                </p:nvSpPr>
                <p:spPr>
                  <a:xfrm>
                    <a:off x="4175512" y="6065409"/>
                    <a:ext cx="503648" cy="236352"/>
                  </a:xfrm>
                  <a:custGeom>
                    <a:avLst/>
                    <a:gdLst>
                      <a:gd name="connsiteX0" fmla="*/ 23108 w 503648"/>
                      <a:gd name="connsiteY0" fmla="*/ 111 h 236352"/>
                      <a:gd name="connsiteX1" fmla="*/ 15488 w 503648"/>
                      <a:gd name="connsiteY1" fmla="*/ 137271 h 236352"/>
                      <a:gd name="connsiteX2" fmla="*/ 259328 w 503648"/>
                      <a:gd name="connsiteY2" fmla="*/ 160131 h 236352"/>
                      <a:gd name="connsiteX3" fmla="*/ 228848 w 503648"/>
                      <a:gd name="connsiteY3" fmla="*/ 213471 h 236352"/>
                      <a:gd name="connsiteX4" fmla="*/ 503168 w 503648"/>
                      <a:gd name="connsiteY4" fmla="*/ 114411 h 236352"/>
                      <a:gd name="connsiteX5" fmla="*/ 289808 w 503648"/>
                      <a:gd name="connsiteY5" fmla="*/ 198231 h 236352"/>
                      <a:gd name="connsiteX6" fmla="*/ 84068 w 503648"/>
                      <a:gd name="connsiteY6" fmla="*/ 175371 h 236352"/>
                      <a:gd name="connsiteX7" fmla="*/ 15488 w 503648"/>
                      <a:gd name="connsiteY7" fmla="*/ 236331 h 236352"/>
                      <a:gd name="connsiteX8" fmla="*/ 53588 w 503648"/>
                      <a:gd name="connsiteY8" fmla="*/ 167751 h 236352"/>
                      <a:gd name="connsiteX9" fmla="*/ 7868 w 503648"/>
                      <a:gd name="connsiteY9" fmla="*/ 114411 h 236352"/>
                      <a:gd name="connsiteX10" fmla="*/ 23108 w 503648"/>
                      <a:gd name="connsiteY10" fmla="*/ 111 h 2363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03648" h="236352">
                        <a:moveTo>
                          <a:pt x="23108" y="111"/>
                        </a:moveTo>
                        <a:cubicBezTo>
                          <a:pt x="24378" y="3921"/>
                          <a:pt x="-23882" y="110601"/>
                          <a:pt x="15488" y="137271"/>
                        </a:cubicBezTo>
                        <a:cubicBezTo>
                          <a:pt x="54858" y="163941"/>
                          <a:pt x="223768" y="147431"/>
                          <a:pt x="259328" y="160131"/>
                        </a:cubicBezTo>
                        <a:cubicBezTo>
                          <a:pt x="294888" y="172831"/>
                          <a:pt x="188208" y="221091"/>
                          <a:pt x="228848" y="213471"/>
                        </a:cubicBezTo>
                        <a:cubicBezTo>
                          <a:pt x="269488" y="205851"/>
                          <a:pt x="493008" y="116951"/>
                          <a:pt x="503168" y="114411"/>
                        </a:cubicBezTo>
                        <a:cubicBezTo>
                          <a:pt x="513328" y="111871"/>
                          <a:pt x="359658" y="188071"/>
                          <a:pt x="289808" y="198231"/>
                        </a:cubicBezTo>
                        <a:cubicBezTo>
                          <a:pt x="219958" y="208391"/>
                          <a:pt x="129788" y="169021"/>
                          <a:pt x="84068" y="175371"/>
                        </a:cubicBezTo>
                        <a:cubicBezTo>
                          <a:pt x="38348" y="181721"/>
                          <a:pt x="20568" y="237601"/>
                          <a:pt x="15488" y="236331"/>
                        </a:cubicBezTo>
                        <a:cubicBezTo>
                          <a:pt x="10408" y="235061"/>
                          <a:pt x="54858" y="188071"/>
                          <a:pt x="53588" y="167751"/>
                        </a:cubicBezTo>
                        <a:cubicBezTo>
                          <a:pt x="52318" y="147431"/>
                          <a:pt x="6598" y="137271"/>
                          <a:pt x="7868" y="114411"/>
                        </a:cubicBezTo>
                        <a:cubicBezTo>
                          <a:pt x="9138" y="91551"/>
                          <a:pt x="21838" y="-3699"/>
                          <a:pt x="23108" y="111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alpha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63" name="フリーフォーム 1062">
                    <a:extLst>
                      <a:ext uri="{FF2B5EF4-FFF2-40B4-BE49-F238E27FC236}">
                        <a16:creationId xmlns:a16="http://schemas.microsoft.com/office/drawing/2014/main" id="{82CE8CD1-C54D-6D2C-02DC-577D5009F186}"/>
                      </a:ext>
                    </a:extLst>
                  </p:cNvPr>
                  <p:cNvSpPr/>
                  <p:nvPr/>
                </p:nvSpPr>
                <p:spPr>
                  <a:xfrm>
                    <a:off x="3946986" y="5775921"/>
                    <a:ext cx="84327" cy="297283"/>
                  </a:xfrm>
                  <a:custGeom>
                    <a:avLst/>
                    <a:gdLst>
                      <a:gd name="connsiteX0" fmla="*/ 174 w 84327"/>
                      <a:gd name="connsiteY0" fmla="*/ 39 h 297283"/>
                      <a:gd name="connsiteX1" fmla="*/ 61134 w 84327"/>
                      <a:gd name="connsiteY1" fmla="*/ 167679 h 297283"/>
                      <a:gd name="connsiteX2" fmla="*/ 30654 w 84327"/>
                      <a:gd name="connsiteY2" fmla="*/ 297219 h 297283"/>
                      <a:gd name="connsiteX3" fmla="*/ 83994 w 84327"/>
                      <a:gd name="connsiteY3" fmla="*/ 182919 h 297283"/>
                      <a:gd name="connsiteX4" fmla="*/ 174 w 84327"/>
                      <a:gd name="connsiteY4" fmla="*/ 39 h 297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4327" h="297283">
                        <a:moveTo>
                          <a:pt x="174" y="39"/>
                        </a:moveTo>
                        <a:cubicBezTo>
                          <a:pt x="-3636" y="-2501"/>
                          <a:pt x="56054" y="118149"/>
                          <a:pt x="61134" y="167679"/>
                        </a:cubicBezTo>
                        <a:cubicBezTo>
                          <a:pt x="66214" y="217209"/>
                          <a:pt x="26844" y="294679"/>
                          <a:pt x="30654" y="297219"/>
                        </a:cubicBezTo>
                        <a:cubicBezTo>
                          <a:pt x="34464" y="299759"/>
                          <a:pt x="89074" y="226099"/>
                          <a:pt x="83994" y="182919"/>
                        </a:cubicBezTo>
                        <a:cubicBezTo>
                          <a:pt x="78914" y="139739"/>
                          <a:pt x="3984" y="2579"/>
                          <a:pt x="174" y="3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64" name="フリーフォーム 1063">
                    <a:extLst>
                      <a:ext uri="{FF2B5EF4-FFF2-40B4-BE49-F238E27FC236}">
                        <a16:creationId xmlns:a16="http://schemas.microsoft.com/office/drawing/2014/main" id="{640A2842-7C04-1DF9-713F-822A98991371}"/>
                      </a:ext>
                    </a:extLst>
                  </p:cNvPr>
                  <p:cNvSpPr/>
                  <p:nvPr/>
                </p:nvSpPr>
                <p:spPr>
                  <a:xfrm>
                    <a:off x="4808216" y="6019186"/>
                    <a:ext cx="598371" cy="267314"/>
                  </a:xfrm>
                  <a:custGeom>
                    <a:avLst/>
                    <a:gdLst>
                      <a:gd name="connsiteX0" fmla="*/ 4 w 598371"/>
                      <a:gd name="connsiteY0" fmla="*/ 267314 h 267314"/>
                      <a:gd name="connsiteX1" fmla="*/ 342904 w 598371"/>
                      <a:gd name="connsiteY1" fmla="*/ 191114 h 267314"/>
                      <a:gd name="connsiteX2" fmla="*/ 525784 w 598371"/>
                      <a:gd name="connsiteY2" fmla="*/ 160634 h 267314"/>
                      <a:gd name="connsiteX3" fmla="*/ 594364 w 598371"/>
                      <a:gd name="connsiteY3" fmla="*/ 614 h 267314"/>
                      <a:gd name="connsiteX4" fmla="*/ 541024 w 598371"/>
                      <a:gd name="connsiteY4" fmla="*/ 107294 h 267314"/>
                      <a:gd name="connsiteX5" fmla="*/ 144784 w 598371"/>
                      <a:gd name="connsiteY5" fmla="*/ 153014 h 267314"/>
                      <a:gd name="connsiteX6" fmla="*/ 243844 w 598371"/>
                      <a:gd name="connsiteY6" fmla="*/ 153014 h 267314"/>
                      <a:gd name="connsiteX7" fmla="*/ 335284 w 598371"/>
                      <a:gd name="connsiteY7" fmla="*/ 191114 h 267314"/>
                      <a:gd name="connsiteX8" fmla="*/ 4 w 598371"/>
                      <a:gd name="connsiteY8" fmla="*/ 267314 h 267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98371" h="267314">
                        <a:moveTo>
                          <a:pt x="4" y="267314"/>
                        </a:moveTo>
                        <a:cubicBezTo>
                          <a:pt x="1274" y="267314"/>
                          <a:pt x="255274" y="208894"/>
                          <a:pt x="342904" y="191114"/>
                        </a:cubicBezTo>
                        <a:cubicBezTo>
                          <a:pt x="430534" y="173334"/>
                          <a:pt x="483874" y="192384"/>
                          <a:pt x="525784" y="160634"/>
                        </a:cubicBezTo>
                        <a:cubicBezTo>
                          <a:pt x="567694" y="128884"/>
                          <a:pt x="591824" y="9504"/>
                          <a:pt x="594364" y="614"/>
                        </a:cubicBezTo>
                        <a:cubicBezTo>
                          <a:pt x="596904" y="-8276"/>
                          <a:pt x="615954" y="81894"/>
                          <a:pt x="541024" y="107294"/>
                        </a:cubicBezTo>
                        <a:cubicBezTo>
                          <a:pt x="466094" y="132694"/>
                          <a:pt x="194314" y="145394"/>
                          <a:pt x="144784" y="153014"/>
                        </a:cubicBezTo>
                        <a:cubicBezTo>
                          <a:pt x="95254" y="160634"/>
                          <a:pt x="212094" y="146664"/>
                          <a:pt x="243844" y="153014"/>
                        </a:cubicBezTo>
                        <a:cubicBezTo>
                          <a:pt x="275594" y="159364"/>
                          <a:pt x="374654" y="169524"/>
                          <a:pt x="335284" y="191114"/>
                        </a:cubicBezTo>
                        <a:cubicBezTo>
                          <a:pt x="295914" y="212704"/>
                          <a:pt x="-1266" y="267314"/>
                          <a:pt x="4" y="267314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alpha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65" name="フリーフォーム 1064">
                    <a:extLst>
                      <a:ext uri="{FF2B5EF4-FFF2-40B4-BE49-F238E27FC236}">
                        <a16:creationId xmlns:a16="http://schemas.microsoft.com/office/drawing/2014/main" id="{9CC2FBBE-8E7B-BF56-8326-4E0DAF955DE9}"/>
                      </a:ext>
                    </a:extLst>
                  </p:cNvPr>
                  <p:cNvSpPr/>
                  <p:nvPr/>
                </p:nvSpPr>
                <p:spPr>
                  <a:xfrm>
                    <a:off x="4011621" y="6567939"/>
                    <a:ext cx="1438918" cy="236806"/>
                  </a:xfrm>
                  <a:custGeom>
                    <a:avLst/>
                    <a:gdLst>
                      <a:gd name="connsiteX0" fmla="*/ 11739 w 1438918"/>
                      <a:gd name="connsiteY0" fmla="*/ 107181 h 236806"/>
                      <a:gd name="connsiteX1" fmla="*/ 857559 w 1438918"/>
                      <a:gd name="connsiteY1" fmla="*/ 183381 h 236806"/>
                      <a:gd name="connsiteX2" fmla="*/ 712779 w 1438918"/>
                      <a:gd name="connsiteY2" fmla="*/ 130041 h 236806"/>
                      <a:gd name="connsiteX3" fmla="*/ 1436679 w 1438918"/>
                      <a:gd name="connsiteY3" fmla="*/ 236721 h 236806"/>
                      <a:gd name="connsiteX4" fmla="*/ 926139 w 1438918"/>
                      <a:gd name="connsiteY4" fmla="*/ 145281 h 236806"/>
                      <a:gd name="connsiteX5" fmla="*/ 545139 w 1438918"/>
                      <a:gd name="connsiteY5" fmla="*/ 501 h 236806"/>
                      <a:gd name="connsiteX6" fmla="*/ 827079 w 1438918"/>
                      <a:gd name="connsiteY6" fmla="*/ 99561 h 236806"/>
                      <a:gd name="connsiteX7" fmla="*/ 392739 w 1438918"/>
                      <a:gd name="connsiteY7" fmla="*/ 152901 h 236806"/>
                      <a:gd name="connsiteX8" fmla="*/ 11739 w 1438918"/>
                      <a:gd name="connsiteY8" fmla="*/ 107181 h 2368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38918" h="236806">
                        <a:moveTo>
                          <a:pt x="11739" y="107181"/>
                        </a:moveTo>
                        <a:cubicBezTo>
                          <a:pt x="89209" y="112261"/>
                          <a:pt x="740719" y="179571"/>
                          <a:pt x="857559" y="183381"/>
                        </a:cubicBezTo>
                        <a:cubicBezTo>
                          <a:pt x="974399" y="187191"/>
                          <a:pt x="616259" y="121151"/>
                          <a:pt x="712779" y="130041"/>
                        </a:cubicBezTo>
                        <a:cubicBezTo>
                          <a:pt x="809299" y="138931"/>
                          <a:pt x="1401119" y="234181"/>
                          <a:pt x="1436679" y="236721"/>
                        </a:cubicBezTo>
                        <a:cubicBezTo>
                          <a:pt x="1472239" y="239261"/>
                          <a:pt x="1074729" y="184651"/>
                          <a:pt x="926139" y="145281"/>
                        </a:cubicBezTo>
                        <a:cubicBezTo>
                          <a:pt x="777549" y="105911"/>
                          <a:pt x="561649" y="8121"/>
                          <a:pt x="545139" y="501"/>
                        </a:cubicBezTo>
                        <a:cubicBezTo>
                          <a:pt x="528629" y="-7119"/>
                          <a:pt x="852479" y="74161"/>
                          <a:pt x="827079" y="99561"/>
                        </a:cubicBezTo>
                        <a:cubicBezTo>
                          <a:pt x="801679" y="124961"/>
                          <a:pt x="524819" y="155441"/>
                          <a:pt x="392739" y="152901"/>
                        </a:cubicBezTo>
                        <a:cubicBezTo>
                          <a:pt x="260659" y="150361"/>
                          <a:pt x="-65731" y="102101"/>
                          <a:pt x="11739" y="10718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66" name="フリーフォーム 1065">
                    <a:extLst>
                      <a:ext uri="{FF2B5EF4-FFF2-40B4-BE49-F238E27FC236}">
                        <a16:creationId xmlns:a16="http://schemas.microsoft.com/office/drawing/2014/main" id="{F5C9A767-8441-D23C-E133-34A821C17887}"/>
                      </a:ext>
                    </a:extLst>
                  </p:cNvPr>
                  <p:cNvSpPr/>
                  <p:nvPr/>
                </p:nvSpPr>
                <p:spPr>
                  <a:xfrm>
                    <a:off x="4083767" y="6271096"/>
                    <a:ext cx="847001" cy="88217"/>
                  </a:xfrm>
                  <a:custGeom>
                    <a:avLst/>
                    <a:gdLst>
                      <a:gd name="connsiteX0" fmla="*/ 8173 w 847001"/>
                      <a:gd name="connsiteY0" fmla="*/ 7784 h 88217"/>
                      <a:gd name="connsiteX1" fmla="*/ 602533 w 847001"/>
                      <a:gd name="connsiteY1" fmla="*/ 61124 h 88217"/>
                      <a:gd name="connsiteX2" fmla="*/ 846373 w 847001"/>
                      <a:gd name="connsiteY2" fmla="*/ 164 h 88217"/>
                      <a:gd name="connsiteX3" fmla="*/ 541573 w 847001"/>
                      <a:gd name="connsiteY3" fmla="*/ 83984 h 88217"/>
                      <a:gd name="connsiteX4" fmla="*/ 274873 w 847001"/>
                      <a:gd name="connsiteY4" fmla="*/ 68744 h 88217"/>
                      <a:gd name="connsiteX5" fmla="*/ 8173 w 847001"/>
                      <a:gd name="connsiteY5" fmla="*/ 7784 h 882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47001" h="88217">
                        <a:moveTo>
                          <a:pt x="8173" y="7784"/>
                        </a:moveTo>
                        <a:cubicBezTo>
                          <a:pt x="62783" y="6514"/>
                          <a:pt x="462833" y="62394"/>
                          <a:pt x="602533" y="61124"/>
                        </a:cubicBezTo>
                        <a:cubicBezTo>
                          <a:pt x="742233" y="59854"/>
                          <a:pt x="856533" y="-3646"/>
                          <a:pt x="846373" y="164"/>
                        </a:cubicBezTo>
                        <a:cubicBezTo>
                          <a:pt x="836213" y="3974"/>
                          <a:pt x="636823" y="72554"/>
                          <a:pt x="541573" y="83984"/>
                        </a:cubicBezTo>
                        <a:cubicBezTo>
                          <a:pt x="446323" y="95414"/>
                          <a:pt x="362503" y="81444"/>
                          <a:pt x="274873" y="68744"/>
                        </a:cubicBezTo>
                        <a:cubicBezTo>
                          <a:pt x="187243" y="56044"/>
                          <a:pt x="-46437" y="9054"/>
                          <a:pt x="8173" y="7784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alpha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67" name="フリーフォーム 1066">
                    <a:extLst>
                      <a:ext uri="{FF2B5EF4-FFF2-40B4-BE49-F238E27FC236}">
                        <a16:creationId xmlns:a16="http://schemas.microsoft.com/office/drawing/2014/main" id="{759E6326-45FA-C0FB-F426-64C4EF2E2234}"/>
                      </a:ext>
                    </a:extLst>
                  </p:cNvPr>
                  <p:cNvSpPr/>
                  <p:nvPr/>
                </p:nvSpPr>
                <p:spPr>
                  <a:xfrm>
                    <a:off x="4975750" y="3747913"/>
                    <a:ext cx="122070" cy="810765"/>
                  </a:xfrm>
                  <a:custGeom>
                    <a:avLst/>
                    <a:gdLst>
                      <a:gd name="connsiteX0" fmla="*/ 110 w 122070"/>
                      <a:gd name="connsiteY0" fmla="*/ 1127 h 810765"/>
                      <a:gd name="connsiteX1" fmla="*/ 45830 w 122070"/>
                      <a:gd name="connsiteY1" fmla="*/ 488807 h 810765"/>
                      <a:gd name="connsiteX2" fmla="*/ 38210 w 122070"/>
                      <a:gd name="connsiteY2" fmla="*/ 412607 h 810765"/>
                      <a:gd name="connsiteX3" fmla="*/ 106790 w 122070"/>
                      <a:gd name="connsiteY3" fmla="*/ 801227 h 810765"/>
                      <a:gd name="connsiteX4" fmla="*/ 76310 w 122070"/>
                      <a:gd name="connsiteY4" fmla="*/ 664067 h 810765"/>
                      <a:gd name="connsiteX5" fmla="*/ 122030 w 122070"/>
                      <a:gd name="connsiteY5" fmla="*/ 359267 h 810765"/>
                      <a:gd name="connsiteX6" fmla="*/ 83930 w 122070"/>
                      <a:gd name="connsiteY6" fmla="*/ 542147 h 810765"/>
                      <a:gd name="connsiteX7" fmla="*/ 61070 w 122070"/>
                      <a:gd name="connsiteY7" fmla="*/ 359267 h 810765"/>
                      <a:gd name="connsiteX8" fmla="*/ 110 w 122070"/>
                      <a:gd name="connsiteY8" fmla="*/ 1127 h 810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2070" h="810765">
                        <a:moveTo>
                          <a:pt x="110" y="1127"/>
                        </a:moveTo>
                        <a:cubicBezTo>
                          <a:pt x="-2430" y="22717"/>
                          <a:pt x="39480" y="420227"/>
                          <a:pt x="45830" y="488807"/>
                        </a:cubicBezTo>
                        <a:cubicBezTo>
                          <a:pt x="52180" y="557387"/>
                          <a:pt x="28050" y="360537"/>
                          <a:pt x="38210" y="412607"/>
                        </a:cubicBezTo>
                        <a:cubicBezTo>
                          <a:pt x="48370" y="464677"/>
                          <a:pt x="100440" y="759317"/>
                          <a:pt x="106790" y="801227"/>
                        </a:cubicBezTo>
                        <a:cubicBezTo>
                          <a:pt x="113140" y="843137"/>
                          <a:pt x="73770" y="737727"/>
                          <a:pt x="76310" y="664067"/>
                        </a:cubicBezTo>
                        <a:cubicBezTo>
                          <a:pt x="78850" y="590407"/>
                          <a:pt x="120760" y="379587"/>
                          <a:pt x="122030" y="359267"/>
                        </a:cubicBezTo>
                        <a:cubicBezTo>
                          <a:pt x="123300" y="338947"/>
                          <a:pt x="94090" y="542147"/>
                          <a:pt x="83930" y="542147"/>
                        </a:cubicBezTo>
                        <a:cubicBezTo>
                          <a:pt x="73770" y="542147"/>
                          <a:pt x="76310" y="444357"/>
                          <a:pt x="61070" y="359267"/>
                        </a:cubicBezTo>
                        <a:cubicBezTo>
                          <a:pt x="45830" y="274177"/>
                          <a:pt x="2650" y="-20463"/>
                          <a:pt x="110" y="1127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alpha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68" name="フリーフォーム 1067">
                    <a:extLst>
                      <a:ext uri="{FF2B5EF4-FFF2-40B4-BE49-F238E27FC236}">
                        <a16:creationId xmlns:a16="http://schemas.microsoft.com/office/drawing/2014/main" id="{3A9F5654-D04D-692B-8BFC-3FE2F184E404}"/>
                      </a:ext>
                    </a:extLst>
                  </p:cNvPr>
                  <p:cNvSpPr/>
                  <p:nvPr/>
                </p:nvSpPr>
                <p:spPr>
                  <a:xfrm>
                    <a:off x="5013943" y="4046220"/>
                    <a:ext cx="424231" cy="703922"/>
                  </a:xfrm>
                  <a:custGeom>
                    <a:avLst/>
                    <a:gdLst>
                      <a:gd name="connsiteX0" fmla="*/ 243857 w 424231"/>
                      <a:gd name="connsiteY0" fmla="*/ 0 h 703922"/>
                      <a:gd name="connsiteX1" fmla="*/ 144797 w 424231"/>
                      <a:gd name="connsiteY1" fmla="*/ 274320 h 703922"/>
                      <a:gd name="connsiteX2" fmla="*/ 243857 w 424231"/>
                      <a:gd name="connsiteY2" fmla="*/ 464820 h 703922"/>
                      <a:gd name="connsiteX3" fmla="*/ 167657 w 424231"/>
                      <a:gd name="connsiteY3" fmla="*/ 373380 h 703922"/>
                      <a:gd name="connsiteX4" fmla="*/ 419117 w 424231"/>
                      <a:gd name="connsiteY4" fmla="*/ 693420 h 703922"/>
                      <a:gd name="connsiteX5" fmla="*/ 320057 w 424231"/>
                      <a:gd name="connsiteY5" fmla="*/ 601980 h 703922"/>
                      <a:gd name="connsiteX6" fmla="*/ 121937 w 424231"/>
                      <a:gd name="connsiteY6" fmla="*/ 358140 h 703922"/>
                      <a:gd name="connsiteX7" fmla="*/ 17 w 424231"/>
                      <a:gd name="connsiteY7" fmla="*/ 190500 h 703922"/>
                      <a:gd name="connsiteX8" fmla="*/ 129557 w 424231"/>
                      <a:gd name="connsiteY8" fmla="*/ 320040 h 703922"/>
                      <a:gd name="connsiteX9" fmla="*/ 137177 w 424231"/>
                      <a:gd name="connsiteY9" fmla="*/ 83820 h 703922"/>
                      <a:gd name="connsiteX10" fmla="*/ 53357 w 424231"/>
                      <a:gd name="connsiteY10" fmla="*/ 274320 h 703922"/>
                      <a:gd name="connsiteX11" fmla="*/ 243857 w 424231"/>
                      <a:gd name="connsiteY11" fmla="*/ 0 h 7039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24231" h="703922">
                        <a:moveTo>
                          <a:pt x="243857" y="0"/>
                        </a:moveTo>
                        <a:cubicBezTo>
                          <a:pt x="259097" y="0"/>
                          <a:pt x="144797" y="196850"/>
                          <a:pt x="144797" y="274320"/>
                        </a:cubicBezTo>
                        <a:cubicBezTo>
                          <a:pt x="144797" y="351790"/>
                          <a:pt x="240047" y="448310"/>
                          <a:pt x="243857" y="464820"/>
                        </a:cubicBezTo>
                        <a:cubicBezTo>
                          <a:pt x="247667" y="481330"/>
                          <a:pt x="138447" y="335280"/>
                          <a:pt x="167657" y="373380"/>
                        </a:cubicBezTo>
                        <a:cubicBezTo>
                          <a:pt x="196867" y="411480"/>
                          <a:pt x="393717" y="655320"/>
                          <a:pt x="419117" y="693420"/>
                        </a:cubicBezTo>
                        <a:cubicBezTo>
                          <a:pt x="444517" y="731520"/>
                          <a:pt x="369587" y="657860"/>
                          <a:pt x="320057" y="601980"/>
                        </a:cubicBezTo>
                        <a:cubicBezTo>
                          <a:pt x="270527" y="546100"/>
                          <a:pt x="175277" y="426720"/>
                          <a:pt x="121937" y="358140"/>
                        </a:cubicBezTo>
                        <a:cubicBezTo>
                          <a:pt x="68597" y="289560"/>
                          <a:pt x="-1253" y="196850"/>
                          <a:pt x="17" y="190500"/>
                        </a:cubicBezTo>
                        <a:cubicBezTo>
                          <a:pt x="1287" y="184150"/>
                          <a:pt x="106697" y="337820"/>
                          <a:pt x="129557" y="320040"/>
                        </a:cubicBezTo>
                        <a:cubicBezTo>
                          <a:pt x="152417" y="302260"/>
                          <a:pt x="149877" y="91440"/>
                          <a:pt x="137177" y="83820"/>
                        </a:cubicBezTo>
                        <a:cubicBezTo>
                          <a:pt x="124477" y="76200"/>
                          <a:pt x="35577" y="280670"/>
                          <a:pt x="53357" y="274320"/>
                        </a:cubicBezTo>
                        <a:cubicBezTo>
                          <a:pt x="71137" y="267970"/>
                          <a:pt x="228617" y="0"/>
                          <a:pt x="243857" y="0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alpha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69" name="フリーフォーム 1068">
                    <a:extLst>
                      <a:ext uri="{FF2B5EF4-FFF2-40B4-BE49-F238E27FC236}">
                        <a16:creationId xmlns:a16="http://schemas.microsoft.com/office/drawing/2014/main" id="{E7B1CBC6-6802-81F0-91CB-3CE79E9BFF06}"/>
                      </a:ext>
                    </a:extLst>
                  </p:cNvPr>
                  <p:cNvSpPr/>
                  <p:nvPr/>
                </p:nvSpPr>
                <p:spPr>
                  <a:xfrm>
                    <a:off x="3817195" y="4427162"/>
                    <a:ext cx="718314" cy="244069"/>
                  </a:xfrm>
                  <a:custGeom>
                    <a:avLst/>
                    <a:gdLst>
                      <a:gd name="connsiteX0" fmla="*/ 425 w 718314"/>
                      <a:gd name="connsiteY0" fmla="*/ 243898 h 244069"/>
                      <a:gd name="connsiteX1" fmla="*/ 503345 w 718314"/>
                      <a:gd name="connsiteY1" fmla="*/ 99118 h 244069"/>
                      <a:gd name="connsiteX2" fmla="*/ 716705 w 718314"/>
                      <a:gd name="connsiteY2" fmla="*/ 58 h 244069"/>
                      <a:gd name="connsiteX3" fmla="*/ 602405 w 718314"/>
                      <a:gd name="connsiteY3" fmla="*/ 83878 h 244069"/>
                      <a:gd name="connsiteX4" fmla="*/ 625265 w 718314"/>
                      <a:gd name="connsiteY4" fmla="*/ 30538 h 244069"/>
                      <a:gd name="connsiteX5" fmla="*/ 168065 w 718314"/>
                      <a:gd name="connsiteY5" fmla="*/ 99118 h 244069"/>
                      <a:gd name="connsiteX6" fmla="*/ 594785 w 718314"/>
                      <a:gd name="connsiteY6" fmla="*/ 68638 h 244069"/>
                      <a:gd name="connsiteX7" fmla="*/ 425 w 718314"/>
                      <a:gd name="connsiteY7" fmla="*/ 243898 h 2440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18314" h="244069">
                        <a:moveTo>
                          <a:pt x="425" y="243898"/>
                        </a:moveTo>
                        <a:cubicBezTo>
                          <a:pt x="-14815" y="248978"/>
                          <a:pt x="383965" y="139758"/>
                          <a:pt x="503345" y="99118"/>
                        </a:cubicBezTo>
                        <a:cubicBezTo>
                          <a:pt x="622725" y="58478"/>
                          <a:pt x="700195" y="2598"/>
                          <a:pt x="716705" y="58"/>
                        </a:cubicBezTo>
                        <a:cubicBezTo>
                          <a:pt x="733215" y="-2482"/>
                          <a:pt x="617645" y="78798"/>
                          <a:pt x="602405" y="83878"/>
                        </a:cubicBezTo>
                        <a:cubicBezTo>
                          <a:pt x="587165" y="88958"/>
                          <a:pt x="697655" y="27998"/>
                          <a:pt x="625265" y="30538"/>
                        </a:cubicBezTo>
                        <a:cubicBezTo>
                          <a:pt x="552875" y="33078"/>
                          <a:pt x="173145" y="92768"/>
                          <a:pt x="168065" y="99118"/>
                        </a:cubicBezTo>
                        <a:cubicBezTo>
                          <a:pt x="162985" y="105468"/>
                          <a:pt x="621455" y="39428"/>
                          <a:pt x="594785" y="68638"/>
                        </a:cubicBezTo>
                        <a:cubicBezTo>
                          <a:pt x="568115" y="97848"/>
                          <a:pt x="15665" y="238818"/>
                          <a:pt x="425" y="24389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70" name="フリーフォーム 1069">
                    <a:extLst>
                      <a:ext uri="{FF2B5EF4-FFF2-40B4-BE49-F238E27FC236}">
                        <a16:creationId xmlns:a16="http://schemas.microsoft.com/office/drawing/2014/main" id="{E3F12AB2-E3A4-B5D5-0423-598AD11A3CDC}"/>
                      </a:ext>
                    </a:extLst>
                  </p:cNvPr>
                  <p:cNvSpPr/>
                  <p:nvPr/>
                </p:nvSpPr>
                <p:spPr>
                  <a:xfrm>
                    <a:off x="5318760" y="4372570"/>
                    <a:ext cx="576234" cy="187442"/>
                  </a:xfrm>
                  <a:custGeom>
                    <a:avLst/>
                    <a:gdLst>
                      <a:gd name="connsiteX0" fmla="*/ 0 w 576234"/>
                      <a:gd name="connsiteY0" fmla="*/ 85130 h 187442"/>
                      <a:gd name="connsiteX1" fmla="*/ 175260 w 576234"/>
                      <a:gd name="connsiteY1" fmla="*/ 31790 h 187442"/>
                      <a:gd name="connsiteX2" fmla="*/ 91440 w 576234"/>
                      <a:gd name="connsiteY2" fmla="*/ 8930 h 187442"/>
                      <a:gd name="connsiteX3" fmla="*/ 571500 w 576234"/>
                      <a:gd name="connsiteY3" fmla="*/ 184190 h 187442"/>
                      <a:gd name="connsiteX4" fmla="*/ 327660 w 576234"/>
                      <a:gd name="connsiteY4" fmla="*/ 115610 h 187442"/>
                      <a:gd name="connsiteX5" fmla="*/ 175260 w 576234"/>
                      <a:gd name="connsiteY5" fmla="*/ 24170 h 187442"/>
                      <a:gd name="connsiteX6" fmla="*/ 0 w 576234"/>
                      <a:gd name="connsiteY6" fmla="*/ 85130 h 187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76234" h="187442">
                        <a:moveTo>
                          <a:pt x="0" y="85130"/>
                        </a:moveTo>
                        <a:cubicBezTo>
                          <a:pt x="0" y="86400"/>
                          <a:pt x="160020" y="44490"/>
                          <a:pt x="175260" y="31790"/>
                        </a:cubicBezTo>
                        <a:cubicBezTo>
                          <a:pt x="190500" y="19090"/>
                          <a:pt x="25400" y="-16470"/>
                          <a:pt x="91440" y="8930"/>
                        </a:cubicBezTo>
                        <a:cubicBezTo>
                          <a:pt x="157480" y="34330"/>
                          <a:pt x="532130" y="166410"/>
                          <a:pt x="571500" y="184190"/>
                        </a:cubicBezTo>
                        <a:cubicBezTo>
                          <a:pt x="610870" y="201970"/>
                          <a:pt x="393700" y="142280"/>
                          <a:pt x="327660" y="115610"/>
                        </a:cubicBezTo>
                        <a:cubicBezTo>
                          <a:pt x="261620" y="88940"/>
                          <a:pt x="234950" y="24170"/>
                          <a:pt x="175260" y="24170"/>
                        </a:cubicBezTo>
                        <a:cubicBezTo>
                          <a:pt x="115570" y="24170"/>
                          <a:pt x="0" y="83860"/>
                          <a:pt x="0" y="8513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71" name="フリーフォーム 1070">
                    <a:extLst>
                      <a:ext uri="{FF2B5EF4-FFF2-40B4-BE49-F238E27FC236}">
                        <a16:creationId xmlns:a16="http://schemas.microsoft.com/office/drawing/2014/main" id="{7F7D43A0-143A-024C-CBEA-8FA747586A23}"/>
                      </a:ext>
                    </a:extLst>
                  </p:cNvPr>
                  <p:cNvSpPr/>
                  <p:nvPr/>
                </p:nvSpPr>
                <p:spPr>
                  <a:xfrm>
                    <a:off x="5384343" y="4432160"/>
                    <a:ext cx="605043" cy="170711"/>
                  </a:xfrm>
                  <a:custGeom>
                    <a:avLst/>
                    <a:gdLst>
                      <a:gd name="connsiteX0" fmla="*/ 2997 w 605043"/>
                      <a:gd name="connsiteY0" fmla="*/ 2680 h 170711"/>
                      <a:gd name="connsiteX1" fmla="*/ 376377 w 605043"/>
                      <a:gd name="connsiteY1" fmla="*/ 132220 h 170711"/>
                      <a:gd name="connsiteX2" fmla="*/ 223977 w 605043"/>
                      <a:gd name="connsiteY2" fmla="*/ 78880 h 170711"/>
                      <a:gd name="connsiteX3" fmla="*/ 604977 w 605043"/>
                      <a:gd name="connsiteY3" fmla="*/ 170320 h 170711"/>
                      <a:gd name="connsiteX4" fmla="*/ 254457 w 605043"/>
                      <a:gd name="connsiteY4" fmla="*/ 109360 h 170711"/>
                      <a:gd name="connsiteX5" fmla="*/ 201117 w 605043"/>
                      <a:gd name="connsiteY5" fmla="*/ 48400 h 170711"/>
                      <a:gd name="connsiteX6" fmla="*/ 2997 w 605043"/>
                      <a:gd name="connsiteY6" fmla="*/ 2680 h 170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5043" h="170711">
                        <a:moveTo>
                          <a:pt x="2997" y="2680"/>
                        </a:moveTo>
                        <a:cubicBezTo>
                          <a:pt x="32207" y="16650"/>
                          <a:pt x="376377" y="132220"/>
                          <a:pt x="376377" y="132220"/>
                        </a:cubicBezTo>
                        <a:cubicBezTo>
                          <a:pt x="413207" y="144920"/>
                          <a:pt x="185877" y="72530"/>
                          <a:pt x="223977" y="78880"/>
                        </a:cubicBezTo>
                        <a:cubicBezTo>
                          <a:pt x="262077" y="85230"/>
                          <a:pt x="599897" y="165240"/>
                          <a:pt x="604977" y="170320"/>
                        </a:cubicBezTo>
                        <a:cubicBezTo>
                          <a:pt x="610057" y="175400"/>
                          <a:pt x="321767" y="129680"/>
                          <a:pt x="254457" y="109360"/>
                        </a:cubicBezTo>
                        <a:cubicBezTo>
                          <a:pt x="187147" y="89040"/>
                          <a:pt x="235407" y="63640"/>
                          <a:pt x="201117" y="48400"/>
                        </a:cubicBezTo>
                        <a:cubicBezTo>
                          <a:pt x="166827" y="33160"/>
                          <a:pt x="-26213" y="-11290"/>
                          <a:pt x="2997" y="268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72" name="フリーフォーム 1071">
                    <a:extLst>
                      <a:ext uri="{FF2B5EF4-FFF2-40B4-BE49-F238E27FC236}">
                        <a16:creationId xmlns:a16="http://schemas.microsoft.com/office/drawing/2014/main" id="{E81E0879-F753-FAC6-C4A2-6E0CD829948F}"/>
                      </a:ext>
                    </a:extLst>
                  </p:cNvPr>
                  <p:cNvSpPr/>
                  <p:nvPr/>
                </p:nvSpPr>
                <p:spPr>
                  <a:xfrm>
                    <a:off x="6126285" y="4767724"/>
                    <a:ext cx="146190" cy="242135"/>
                  </a:xfrm>
                  <a:custGeom>
                    <a:avLst/>
                    <a:gdLst>
                      <a:gd name="connsiteX0" fmla="*/ 195 w 146190"/>
                      <a:gd name="connsiteY0" fmla="*/ 2396 h 242135"/>
                      <a:gd name="connsiteX1" fmla="*/ 137355 w 146190"/>
                      <a:gd name="connsiteY1" fmla="*/ 177656 h 242135"/>
                      <a:gd name="connsiteX2" fmla="*/ 129735 w 146190"/>
                      <a:gd name="connsiteY2" fmla="*/ 238616 h 242135"/>
                      <a:gd name="connsiteX3" fmla="*/ 106875 w 146190"/>
                      <a:gd name="connsiteY3" fmla="*/ 86216 h 242135"/>
                      <a:gd name="connsiteX4" fmla="*/ 195 w 146190"/>
                      <a:gd name="connsiteY4" fmla="*/ 2396 h 2421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190" h="242135">
                        <a:moveTo>
                          <a:pt x="195" y="2396"/>
                        </a:moveTo>
                        <a:cubicBezTo>
                          <a:pt x="5275" y="17636"/>
                          <a:pt x="115765" y="138286"/>
                          <a:pt x="137355" y="177656"/>
                        </a:cubicBezTo>
                        <a:cubicBezTo>
                          <a:pt x="158945" y="217026"/>
                          <a:pt x="134815" y="253856"/>
                          <a:pt x="129735" y="238616"/>
                        </a:cubicBezTo>
                        <a:cubicBezTo>
                          <a:pt x="124655" y="223376"/>
                          <a:pt x="123385" y="124316"/>
                          <a:pt x="106875" y="86216"/>
                        </a:cubicBezTo>
                        <a:cubicBezTo>
                          <a:pt x="90365" y="48116"/>
                          <a:pt x="-4885" y="-12844"/>
                          <a:pt x="195" y="239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73" name="フリーフォーム 1072">
                    <a:extLst>
                      <a:ext uri="{FF2B5EF4-FFF2-40B4-BE49-F238E27FC236}">
                        <a16:creationId xmlns:a16="http://schemas.microsoft.com/office/drawing/2014/main" id="{A9F772EC-2966-8EDD-0477-C704BD53A00B}"/>
                      </a:ext>
                    </a:extLst>
                  </p:cNvPr>
                  <p:cNvSpPr/>
                  <p:nvPr/>
                </p:nvSpPr>
                <p:spPr>
                  <a:xfrm>
                    <a:off x="5983371" y="3329462"/>
                    <a:ext cx="503774" cy="889897"/>
                  </a:xfrm>
                  <a:custGeom>
                    <a:avLst/>
                    <a:gdLst>
                      <a:gd name="connsiteX0" fmla="*/ 5949 w 503774"/>
                      <a:gd name="connsiteY0" fmla="*/ 8098 h 889897"/>
                      <a:gd name="connsiteX1" fmla="*/ 478389 w 503774"/>
                      <a:gd name="connsiteY1" fmla="*/ 846298 h 889897"/>
                      <a:gd name="connsiteX2" fmla="*/ 402189 w 503774"/>
                      <a:gd name="connsiteY2" fmla="*/ 716758 h 889897"/>
                      <a:gd name="connsiteX3" fmla="*/ 82149 w 503774"/>
                      <a:gd name="connsiteY3" fmla="*/ 251938 h 889897"/>
                      <a:gd name="connsiteX4" fmla="*/ 204069 w 503774"/>
                      <a:gd name="connsiteY4" fmla="*/ 411958 h 889897"/>
                      <a:gd name="connsiteX5" fmla="*/ 5949 w 503774"/>
                      <a:gd name="connsiteY5" fmla="*/ 8098 h 8898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03774" h="889897">
                        <a:moveTo>
                          <a:pt x="5949" y="8098"/>
                        </a:moveTo>
                        <a:cubicBezTo>
                          <a:pt x="51669" y="80488"/>
                          <a:pt x="412349" y="728188"/>
                          <a:pt x="478389" y="846298"/>
                        </a:cubicBezTo>
                        <a:cubicBezTo>
                          <a:pt x="544429" y="964408"/>
                          <a:pt x="468229" y="815818"/>
                          <a:pt x="402189" y="716758"/>
                        </a:cubicBezTo>
                        <a:cubicBezTo>
                          <a:pt x="336149" y="617698"/>
                          <a:pt x="115169" y="302738"/>
                          <a:pt x="82149" y="251938"/>
                        </a:cubicBezTo>
                        <a:cubicBezTo>
                          <a:pt x="49129" y="201138"/>
                          <a:pt x="215499" y="452598"/>
                          <a:pt x="204069" y="411958"/>
                        </a:cubicBezTo>
                        <a:cubicBezTo>
                          <a:pt x="192639" y="371318"/>
                          <a:pt x="-39771" y="-64292"/>
                          <a:pt x="5949" y="809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74" name="フリーフォーム 1073">
                    <a:extLst>
                      <a:ext uri="{FF2B5EF4-FFF2-40B4-BE49-F238E27FC236}">
                        <a16:creationId xmlns:a16="http://schemas.microsoft.com/office/drawing/2014/main" id="{5D4445E6-323A-50A9-475B-F90FE85B8616}"/>
                      </a:ext>
                    </a:extLst>
                  </p:cNvPr>
                  <p:cNvSpPr/>
                  <p:nvPr/>
                </p:nvSpPr>
                <p:spPr>
                  <a:xfrm>
                    <a:off x="3665220" y="4617720"/>
                    <a:ext cx="320402" cy="1023063"/>
                  </a:xfrm>
                  <a:custGeom>
                    <a:avLst/>
                    <a:gdLst>
                      <a:gd name="connsiteX0" fmla="*/ 137160 w 320402"/>
                      <a:gd name="connsiteY0" fmla="*/ 0 h 1023063"/>
                      <a:gd name="connsiteX1" fmla="*/ 53340 w 320402"/>
                      <a:gd name="connsiteY1" fmla="*/ 281940 h 1023063"/>
                      <a:gd name="connsiteX2" fmla="*/ 76200 w 320402"/>
                      <a:gd name="connsiteY2" fmla="*/ 472440 h 1023063"/>
                      <a:gd name="connsiteX3" fmla="*/ 30480 w 320402"/>
                      <a:gd name="connsiteY3" fmla="*/ 464820 h 1023063"/>
                      <a:gd name="connsiteX4" fmla="*/ 198120 w 320402"/>
                      <a:gd name="connsiteY4" fmla="*/ 762000 h 1023063"/>
                      <a:gd name="connsiteX5" fmla="*/ 114300 w 320402"/>
                      <a:gd name="connsiteY5" fmla="*/ 701040 h 1023063"/>
                      <a:gd name="connsiteX6" fmla="*/ 320040 w 320402"/>
                      <a:gd name="connsiteY6" fmla="*/ 1021080 h 1023063"/>
                      <a:gd name="connsiteX7" fmla="*/ 160020 w 320402"/>
                      <a:gd name="connsiteY7" fmla="*/ 815340 h 1023063"/>
                      <a:gd name="connsiteX8" fmla="*/ 0 w 320402"/>
                      <a:gd name="connsiteY8" fmla="*/ 403860 h 1023063"/>
                      <a:gd name="connsiteX9" fmla="*/ 0 w 320402"/>
                      <a:gd name="connsiteY9" fmla="*/ 403860 h 1023063"/>
                      <a:gd name="connsiteX10" fmla="*/ 137160 w 320402"/>
                      <a:gd name="connsiteY10" fmla="*/ 0 h 10230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20402" h="1023063">
                        <a:moveTo>
                          <a:pt x="137160" y="0"/>
                        </a:moveTo>
                        <a:cubicBezTo>
                          <a:pt x="100330" y="101600"/>
                          <a:pt x="63500" y="203200"/>
                          <a:pt x="53340" y="281940"/>
                        </a:cubicBezTo>
                        <a:cubicBezTo>
                          <a:pt x="43180" y="360680"/>
                          <a:pt x="80010" y="441960"/>
                          <a:pt x="76200" y="472440"/>
                        </a:cubicBezTo>
                        <a:cubicBezTo>
                          <a:pt x="72390" y="502920"/>
                          <a:pt x="10160" y="416560"/>
                          <a:pt x="30480" y="464820"/>
                        </a:cubicBezTo>
                        <a:cubicBezTo>
                          <a:pt x="50800" y="513080"/>
                          <a:pt x="184150" y="722630"/>
                          <a:pt x="198120" y="762000"/>
                        </a:cubicBezTo>
                        <a:cubicBezTo>
                          <a:pt x="212090" y="801370"/>
                          <a:pt x="93980" y="657860"/>
                          <a:pt x="114300" y="701040"/>
                        </a:cubicBezTo>
                        <a:cubicBezTo>
                          <a:pt x="134620" y="744220"/>
                          <a:pt x="312420" y="1002030"/>
                          <a:pt x="320040" y="1021080"/>
                        </a:cubicBezTo>
                        <a:cubicBezTo>
                          <a:pt x="327660" y="1040130"/>
                          <a:pt x="213360" y="918210"/>
                          <a:pt x="160020" y="815340"/>
                        </a:cubicBezTo>
                        <a:cubicBezTo>
                          <a:pt x="106680" y="712470"/>
                          <a:pt x="0" y="403860"/>
                          <a:pt x="0" y="403860"/>
                        </a:cubicBezTo>
                        <a:lnTo>
                          <a:pt x="0" y="403860"/>
                        </a:lnTo>
                        <a:lnTo>
                          <a:pt x="137160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75" name="フリーフォーム 1074">
                    <a:extLst>
                      <a:ext uri="{FF2B5EF4-FFF2-40B4-BE49-F238E27FC236}">
                        <a16:creationId xmlns:a16="http://schemas.microsoft.com/office/drawing/2014/main" id="{0E1E176F-4950-A06A-E4DC-A860FFDFA270}"/>
                      </a:ext>
                    </a:extLst>
                  </p:cNvPr>
                  <p:cNvSpPr/>
                  <p:nvPr/>
                </p:nvSpPr>
                <p:spPr>
                  <a:xfrm>
                    <a:off x="6149317" y="4159014"/>
                    <a:ext cx="414367" cy="799281"/>
                  </a:xfrm>
                  <a:custGeom>
                    <a:avLst/>
                    <a:gdLst>
                      <a:gd name="connsiteX0" fmla="*/ 23 w 414367"/>
                      <a:gd name="connsiteY0" fmla="*/ 1506 h 799281"/>
                      <a:gd name="connsiteX1" fmla="*/ 243863 w 414367"/>
                      <a:gd name="connsiteY1" fmla="*/ 496806 h 799281"/>
                      <a:gd name="connsiteX2" fmla="*/ 228623 w 414367"/>
                      <a:gd name="connsiteY2" fmla="*/ 352026 h 799281"/>
                      <a:gd name="connsiteX3" fmla="*/ 411503 w 414367"/>
                      <a:gd name="connsiteY3" fmla="*/ 793986 h 799281"/>
                      <a:gd name="connsiteX4" fmla="*/ 327683 w 414367"/>
                      <a:gd name="connsiteY4" fmla="*/ 557766 h 799281"/>
                      <a:gd name="connsiteX5" fmla="*/ 160043 w 414367"/>
                      <a:gd name="connsiteY5" fmla="*/ 1506 h 799281"/>
                      <a:gd name="connsiteX6" fmla="*/ 259103 w 414367"/>
                      <a:gd name="connsiteY6" fmla="*/ 382506 h 799281"/>
                      <a:gd name="connsiteX7" fmla="*/ 23 w 414367"/>
                      <a:gd name="connsiteY7" fmla="*/ 1506 h 7992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14367" h="799281">
                        <a:moveTo>
                          <a:pt x="23" y="1506"/>
                        </a:moveTo>
                        <a:cubicBezTo>
                          <a:pt x="-2517" y="20556"/>
                          <a:pt x="205763" y="438386"/>
                          <a:pt x="243863" y="496806"/>
                        </a:cubicBezTo>
                        <a:cubicBezTo>
                          <a:pt x="281963" y="555226"/>
                          <a:pt x="200683" y="302496"/>
                          <a:pt x="228623" y="352026"/>
                        </a:cubicBezTo>
                        <a:cubicBezTo>
                          <a:pt x="256563" y="401556"/>
                          <a:pt x="394993" y="759696"/>
                          <a:pt x="411503" y="793986"/>
                        </a:cubicBezTo>
                        <a:cubicBezTo>
                          <a:pt x="428013" y="828276"/>
                          <a:pt x="369593" y="689846"/>
                          <a:pt x="327683" y="557766"/>
                        </a:cubicBezTo>
                        <a:cubicBezTo>
                          <a:pt x="285773" y="425686"/>
                          <a:pt x="171473" y="30716"/>
                          <a:pt x="160043" y="1506"/>
                        </a:cubicBezTo>
                        <a:cubicBezTo>
                          <a:pt x="148613" y="-27704"/>
                          <a:pt x="284503" y="377426"/>
                          <a:pt x="259103" y="382506"/>
                        </a:cubicBezTo>
                        <a:cubicBezTo>
                          <a:pt x="233703" y="387586"/>
                          <a:pt x="2563" y="-17544"/>
                          <a:pt x="23" y="150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76" name="フリーフォーム 1075">
                    <a:extLst>
                      <a:ext uri="{FF2B5EF4-FFF2-40B4-BE49-F238E27FC236}">
                        <a16:creationId xmlns:a16="http://schemas.microsoft.com/office/drawing/2014/main" id="{0636D691-25F5-CA74-918D-60920B93A21F}"/>
                      </a:ext>
                    </a:extLst>
                  </p:cNvPr>
                  <p:cNvSpPr/>
                  <p:nvPr/>
                </p:nvSpPr>
                <p:spPr>
                  <a:xfrm>
                    <a:off x="4143375" y="4670341"/>
                    <a:ext cx="177344" cy="343655"/>
                  </a:xfrm>
                  <a:custGeom>
                    <a:avLst/>
                    <a:gdLst>
                      <a:gd name="connsiteX0" fmla="*/ 161925 w 177344"/>
                      <a:gd name="connsiteY0" fmla="*/ 719 h 343655"/>
                      <a:gd name="connsiteX1" fmla="*/ 47625 w 177344"/>
                      <a:gd name="connsiteY1" fmla="*/ 130259 h 343655"/>
                      <a:gd name="connsiteX2" fmla="*/ 116205 w 177344"/>
                      <a:gd name="connsiteY2" fmla="*/ 206459 h 343655"/>
                      <a:gd name="connsiteX3" fmla="*/ 47625 w 177344"/>
                      <a:gd name="connsiteY3" fmla="*/ 198839 h 343655"/>
                      <a:gd name="connsiteX4" fmla="*/ 177165 w 177344"/>
                      <a:gd name="connsiteY4" fmla="*/ 343619 h 343655"/>
                      <a:gd name="connsiteX5" fmla="*/ 78105 w 177344"/>
                      <a:gd name="connsiteY5" fmla="*/ 214079 h 343655"/>
                      <a:gd name="connsiteX6" fmla="*/ 24765 w 177344"/>
                      <a:gd name="connsiteY6" fmla="*/ 229319 h 343655"/>
                      <a:gd name="connsiteX7" fmla="*/ 9525 w 177344"/>
                      <a:gd name="connsiteY7" fmla="*/ 320759 h 343655"/>
                      <a:gd name="connsiteX8" fmla="*/ 1905 w 177344"/>
                      <a:gd name="connsiteY8" fmla="*/ 153119 h 343655"/>
                      <a:gd name="connsiteX9" fmla="*/ 9525 w 177344"/>
                      <a:gd name="connsiteY9" fmla="*/ 229319 h 343655"/>
                      <a:gd name="connsiteX10" fmla="*/ 93345 w 177344"/>
                      <a:gd name="connsiteY10" fmla="*/ 84539 h 343655"/>
                      <a:gd name="connsiteX11" fmla="*/ 161925 w 177344"/>
                      <a:gd name="connsiteY11" fmla="*/ 719 h 3436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7344" h="343655">
                        <a:moveTo>
                          <a:pt x="161925" y="719"/>
                        </a:moveTo>
                        <a:cubicBezTo>
                          <a:pt x="154305" y="8339"/>
                          <a:pt x="55245" y="95969"/>
                          <a:pt x="47625" y="130259"/>
                        </a:cubicBezTo>
                        <a:cubicBezTo>
                          <a:pt x="40005" y="164549"/>
                          <a:pt x="116205" y="195029"/>
                          <a:pt x="116205" y="206459"/>
                        </a:cubicBezTo>
                        <a:cubicBezTo>
                          <a:pt x="116205" y="217889"/>
                          <a:pt x="37465" y="175979"/>
                          <a:pt x="47625" y="198839"/>
                        </a:cubicBezTo>
                        <a:cubicBezTo>
                          <a:pt x="57785" y="221699"/>
                          <a:pt x="172085" y="341079"/>
                          <a:pt x="177165" y="343619"/>
                        </a:cubicBezTo>
                        <a:cubicBezTo>
                          <a:pt x="182245" y="346159"/>
                          <a:pt x="78105" y="214079"/>
                          <a:pt x="78105" y="214079"/>
                        </a:cubicBezTo>
                        <a:cubicBezTo>
                          <a:pt x="52705" y="195029"/>
                          <a:pt x="36195" y="211539"/>
                          <a:pt x="24765" y="229319"/>
                        </a:cubicBezTo>
                        <a:cubicBezTo>
                          <a:pt x="13335" y="247099"/>
                          <a:pt x="13335" y="333459"/>
                          <a:pt x="9525" y="320759"/>
                        </a:cubicBezTo>
                        <a:cubicBezTo>
                          <a:pt x="5715" y="308059"/>
                          <a:pt x="1905" y="168359"/>
                          <a:pt x="1905" y="153119"/>
                        </a:cubicBezTo>
                        <a:cubicBezTo>
                          <a:pt x="1905" y="137879"/>
                          <a:pt x="-5715" y="240749"/>
                          <a:pt x="9525" y="229319"/>
                        </a:cubicBezTo>
                        <a:cubicBezTo>
                          <a:pt x="24765" y="217889"/>
                          <a:pt x="67945" y="121369"/>
                          <a:pt x="93345" y="84539"/>
                        </a:cubicBezTo>
                        <a:cubicBezTo>
                          <a:pt x="118745" y="47709"/>
                          <a:pt x="169545" y="-6901"/>
                          <a:pt x="161925" y="719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alpha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77" name="フリーフォーム 1076">
                    <a:extLst>
                      <a:ext uri="{FF2B5EF4-FFF2-40B4-BE49-F238E27FC236}">
                        <a16:creationId xmlns:a16="http://schemas.microsoft.com/office/drawing/2014/main" id="{0452B283-8835-ACFC-7E2F-665A647EF84E}"/>
                      </a:ext>
                    </a:extLst>
                  </p:cNvPr>
                  <p:cNvSpPr/>
                  <p:nvPr/>
                </p:nvSpPr>
                <p:spPr>
                  <a:xfrm>
                    <a:off x="5500873" y="4860310"/>
                    <a:ext cx="275198" cy="298667"/>
                  </a:xfrm>
                  <a:custGeom>
                    <a:avLst/>
                    <a:gdLst>
                      <a:gd name="connsiteX0" fmla="*/ 767 w 275198"/>
                      <a:gd name="connsiteY0" fmla="*/ 176510 h 298667"/>
                      <a:gd name="connsiteX1" fmla="*/ 122687 w 275198"/>
                      <a:gd name="connsiteY1" fmla="*/ 146030 h 298667"/>
                      <a:gd name="connsiteX2" fmla="*/ 275087 w 275198"/>
                      <a:gd name="connsiteY2" fmla="*/ 298430 h 298667"/>
                      <a:gd name="connsiteX3" fmla="*/ 145547 w 275198"/>
                      <a:gd name="connsiteY3" fmla="*/ 176510 h 298667"/>
                      <a:gd name="connsiteX4" fmla="*/ 46487 w 275198"/>
                      <a:gd name="connsiteY4" fmla="*/ 1250 h 298667"/>
                      <a:gd name="connsiteX5" fmla="*/ 69347 w 275198"/>
                      <a:gd name="connsiteY5" fmla="*/ 100310 h 298667"/>
                      <a:gd name="connsiteX6" fmla="*/ 767 w 275198"/>
                      <a:gd name="connsiteY6" fmla="*/ 176510 h 2986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5198" h="298667">
                        <a:moveTo>
                          <a:pt x="767" y="176510"/>
                        </a:moveTo>
                        <a:cubicBezTo>
                          <a:pt x="9657" y="184130"/>
                          <a:pt x="76967" y="125710"/>
                          <a:pt x="122687" y="146030"/>
                        </a:cubicBezTo>
                        <a:cubicBezTo>
                          <a:pt x="168407" y="166350"/>
                          <a:pt x="271277" y="293350"/>
                          <a:pt x="275087" y="298430"/>
                        </a:cubicBezTo>
                        <a:cubicBezTo>
                          <a:pt x="278897" y="303510"/>
                          <a:pt x="183647" y="226040"/>
                          <a:pt x="145547" y="176510"/>
                        </a:cubicBezTo>
                        <a:cubicBezTo>
                          <a:pt x="107447" y="126980"/>
                          <a:pt x="59187" y="13950"/>
                          <a:pt x="46487" y="1250"/>
                        </a:cubicBezTo>
                        <a:cubicBezTo>
                          <a:pt x="33787" y="-11450"/>
                          <a:pt x="75697" y="76180"/>
                          <a:pt x="69347" y="100310"/>
                        </a:cubicBezTo>
                        <a:cubicBezTo>
                          <a:pt x="62997" y="124440"/>
                          <a:pt x="-8123" y="168890"/>
                          <a:pt x="767" y="176510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alpha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78" name="フリーフォーム 1077">
                    <a:extLst>
                      <a:ext uri="{FF2B5EF4-FFF2-40B4-BE49-F238E27FC236}">
                        <a16:creationId xmlns:a16="http://schemas.microsoft.com/office/drawing/2014/main" id="{66E64BFD-2F24-7269-AA85-F367E9563834}"/>
                      </a:ext>
                    </a:extLst>
                  </p:cNvPr>
                  <p:cNvSpPr/>
                  <p:nvPr/>
                </p:nvSpPr>
                <p:spPr>
                  <a:xfrm>
                    <a:off x="3678056" y="4159507"/>
                    <a:ext cx="162933" cy="832837"/>
                  </a:xfrm>
                  <a:custGeom>
                    <a:avLst/>
                    <a:gdLst>
                      <a:gd name="connsiteX0" fmla="*/ 162424 w 162933"/>
                      <a:gd name="connsiteY0" fmla="*/ 1013 h 832837"/>
                      <a:gd name="connsiteX1" fmla="*/ 70984 w 162933"/>
                      <a:gd name="connsiteY1" fmla="*/ 282953 h 832837"/>
                      <a:gd name="connsiteX2" fmla="*/ 48124 w 162933"/>
                      <a:gd name="connsiteY2" fmla="*/ 473453 h 832837"/>
                      <a:gd name="connsiteX3" fmla="*/ 55744 w 162933"/>
                      <a:gd name="connsiteY3" fmla="*/ 374393 h 832837"/>
                      <a:gd name="connsiteX4" fmla="*/ 17644 w 162933"/>
                      <a:gd name="connsiteY4" fmla="*/ 831593 h 832837"/>
                      <a:gd name="connsiteX5" fmla="*/ 2404 w 162933"/>
                      <a:gd name="connsiteY5" fmla="*/ 503933 h 832837"/>
                      <a:gd name="connsiteX6" fmla="*/ 2404 w 162933"/>
                      <a:gd name="connsiteY6" fmla="*/ 328673 h 832837"/>
                      <a:gd name="connsiteX7" fmla="*/ 25264 w 162933"/>
                      <a:gd name="connsiteY7" fmla="*/ 389633 h 832837"/>
                      <a:gd name="connsiteX8" fmla="*/ 162424 w 162933"/>
                      <a:gd name="connsiteY8" fmla="*/ 1013 h 832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2933" h="832837">
                        <a:moveTo>
                          <a:pt x="162424" y="1013"/>
                        </a:moveTo>
                        <a:cubicBezTo>
                          <a:pt x="170044" y="-16767"/>
                          <a:pt x="90034" y="204213"/>
                          <a:pt x="70984" y="282953"/>
                        </a:cubicBezTo>
                        <a:cubicBezTo>
                          <a:pt x="51934" y="361693"/>
                          <a:pt x="50664" y="458213"/>
                          <a:pt x="48124" y="473453"/>
                        </a:cubicBezTo>
                        <a:cubicBezTo>
                          <a:pt x="45584" y="488693"/>
                          <a:pt x="60824" y="314703"/>
                          <a:pt x="55744" y="374393"/>
                        </a:cubicBezTo>
                        <a:cubicBezTo>
                          <a:pt x="50664" y="434083"/>
                          <a:pt x="26534" y="810003"/>
                          <a:pt x="17644" y="831593"/>
                        </a:cubicBezTo>
                        <a:cubicBezTo>
                          <a:pt x="8754" y="853183"/>
                          <a:pt x="4944" y="587753"/>
                          <a:pt x="2404" y="503933"/>
                        </a:cubicBezTo>
                        <a:cubicBezTo>
                          <a:pt x="-136" y="420113"/>
                          <a:pt x="-1406" y="347723"/>
                          <a:pt x="2404" y="328673"/>
                        </a:cubicBezTo>
                        <a:cubicBezTo>
                          <a:pt x="6214" y="309623"/>
                          <a:pt x="-2676" y="444243"/>
                          <a:pt x="25264" y="389633"/>
                        </a:cubicBezTo>
                        <a:cubicBezTo>
                          <a:pt x="53204" y="335023"/>
                          <a:pt x="154804" y="18793"/>
                          <a:pt x="162424" y="1013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79" name="フリーフォーム 1078">
                    <a:extLst>
                      <a:ext uri="{FF2B5EF4-FFF2-40B4-BE49-F238E27FC236}">
                        <a16:creationId xmlns:a16="http://schemas.microsoft.com/office/drawing/2014/main" id="{092252A6-556B-1707-946D-7F861CF8F3AD}"/>
                      </a:ext>
                    </a:extLst>
                  </p:cNvPr>
                  <p:cNvSpPr/>
                  <p:nvPr/>
                </p:nvSpPr>
                <p:spPr>
                  <a:xfrm>
                    <a:off x="3854206" y="4060665"/>
                    <a:ext cx="299500" cy="163719"/>
                  </a:xfrm>
                  <a:custGeom>
                    <a:avLst/>
                    <a:gdLst>
                      <a:gd name="connsiteX0" fmla="*/ 298694 w 299500"/>
                      <a:gd name="connsiteY0" fmla="*/ 795 h 163719"/>
                      <a:gd name="connsiteX1" fmla="*/ 9134 w 299500"/>
                      <a:gd name="connsiteY1" fmla="*/ 160815 h 163719"/>
                      <a:gd name="connsiteX2" fmla="*/ 92954 w 299500"/>
                      <a:gd name="connsiteY2" fmla="*/ 99855 h 163719"/>
                      <a:gd name="connsiteX3" fmla="*/ 298694 w 299500"/>
                      <a:gd name="connsiteY3" fmla="*/ 795 h 1637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9500" h="163719">
                        <a:moveTo>
                          <a:pt x="298694" y="795"/>
                        </a:moveTo>
                        <a:cubicBezTo>
                          <a:pt x="284724" y="10955"/>
                          <a:pt x="43424" y="144305"/>
                          <a:pt x="9134" y="160815"/>
                        </a:cubicBezTo>
                        <a:cubicBezTo>
                          <a:pt x="-25156" y="177325"/>
                          <a:pt x="44694" y="118905"/>
                          <a:pt x="92954" y="99855"/>
                        </a:cubicBezTo>
                        <a:cubicBezTo>
                          <a:pt x="141214" y="80805"/>
                          <a:pt x="312664" y="-9365"/>
                          <a:pt x="298694" y="79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80" name="フリーフォーム 1079">
                    <a:extLst>
                      <a:ext uri="{FF2B5EF4-FFF2-40B4-BE49-F238E27FC236}">
                        <a16:creationId xmlns:a16="http://schemas.microsoft.com/office/drawing/2014/main" id="{471AD5AA-6088-F44D-B944-6D97C7351C76}"/>
                      </a:ext>
                    </a:extLst>
                  </p:cNvPr>
                  <p:cNvSpPr/>
                  <p:nvPr/>
                </p:nvSpPr>
                <p:spPr>
                  <a:xfrm>
                    <a:off x="3745015" y="4084314"/>
                    <a:ext cx="118380" cy="327691"/>
                  </a:xfrm>
                  <a:custGeom>
                    <a:avLst/>
                    <a:gdLst>
                      <a:gd name="connsiteX0" fmla="*/ 118325 w 118380"/>
                      <a:gd name="connsiteY0" fmla="*/ 6 h 327691"/>
                      <a:gd name="connsiteX1" fmla="*/ 19265 w 118380"/>
                      <a:gd name="connsiteY1" fmla="*/ 228606 h 327691"/>
                      <a:gd name="connsiteX2" fmla="*/ 19265 w 118380"/>
                      <a:gd name="connsiteY2" fmla="*/ 327666 h 327691"/>
                      <a:gd name="connsiteX3" fmla="*/ 4025 w 118380"/>
                      <a:gd name="connsiteY3" fmla="*/ 220986 h 327691"/>
                      <a:gd name="connsiteX4" fmla="*/ 118325 w 118380"/>
                      <a:gd name="connsiteY4" fmla="*/ 6 h 327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8380" h="327691">
                        <a:moveTo>
                          <a:pt x="118325" y="6"/>
                        </a:moveTo>
                        <a:cubicBezTo>
                          <a:pt x="120865" y="1276"/>
                          <a:pt x="35775" y="173996"/>
                          <a:pt x="19265" y="228606"/>
                        </a:cubicBezTo>
                        <a:cubicBezTo>
                          <a:pt x="2755" y="283216"/>
                          <a:pt x="21805" y="328936"/>
                          <a:pt x="19265" y="327666"/>
                        </a:cubicBezTo>
                        <a:cubicBezTo>
                          <a:pt x="16725" y="326396"/>
                          <a:pt x="-9945" y="267976"/>
                          <a:pt x="4025" y="220986"/>
                        </a:cubicBezTo>
                        <a:cubicBezTo>
                          <a:pt x="17995" y="173996"/>
                          <a:pt x="115785" y="-1264"/>
                          <a:pt x="118325" y="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81" name="フリーフォーム 1080">
                    <a:extLst>
                      <a:ext uri="{FF2B5EF4-FFF2-40B4-BE49-F238E27FC236}">
                        <a16:creationId xmlns:a16="http://schemas.microsoft.com/office/drawing/2014/main" id="{379895D3-C170-CF31-A326-CC12D713C9E8}"/>
                      </a:ext>
                    </a:extLst>
                  </p:cNvPr>
                  <p:cNvSpPr/>
                  <p:nvPr/>
                </p:nvSpPr>
                <p:spPr>
                  <a:xfrm>
                    <a:off x="6278735" y="4027415"/>
                    <a:ext cx="429960" cy="672636"/>
                  </a:xfrm>
                  <a:custGeom>
                    <a:avLst/>
                    <a:gdLst>
                      <a:gd name="connsiteX0" fmla="*/ 145 w 429960"/>
                      <a:gd name="connsiteY0" fmla="*/ 64525 h 672636"/>
                      <a:gd name="connsiteX1" fmla="*/ 152545 w 429960"/>
                      <a:gd name="connsiteY1" fmla="*/ 346465 h 672636"/>
                      <a:gd name="connsiteX2" fmla="*/ 167785 w 429960"/>
                      <a:gd name="connsiteY2" fmla="*/ 300745 h 672636"/>
                      <a:gd name="connsiteX3" fmla="*/ 426865 w 429960"/>
                      <a:gd name="connsiteY3" fmla="*/ 666505 h 672636"/>
                      <a:gd name="connsiteX4" fmla="*/ 297325 w 429960"/>
                      <a:gd name="connsiteY4" fmla="*/ 491245 h 672636"/>
                      <a:gd name="connsiteX5" fmla="*/ 99205 w 429960"/>
                      <a:gd name="connsiteY5" fmla="*/ 3565 h 672636"/>
                      <a:gd name="connsiteX6" fmla="*/ 183025 w 429960"/>
                      <a:gd name="connsiteY6" fmla="*/ 262645 h 672636"/>
                      <a:gd name="connsiteX7" fmla="*/ 145 w 429960"/>
                      <a:gd name="connsiteY7" fmla="*/ 64525 h 6726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29960" h="672636">
                        <a:moveTo>
                          <a:pt x="145" y="64525"/>
                        </a:moveTo>
                        <a:cubicBezTo>
                          <a:pt x="-4935" y="78495"/>
                          <a:pt x="124605" y="307095"/>
                          <a:pt x="152545" y="346465"/>
                        </a:cubicBezTo>
                        <a:cubicBezTo>
                          <a:pt x="180485" y="385835"/>
                          <a:pt x="122065" y="247405"/>
                          <a:pt x="167785" y="300745"/>
                        </a:cubicBezTo>
                        <a:cubicBezTo>
                          <a:pt x="213505" y="354085"/>
                          <a:pt x="405275" y="634755"/>
                          <a:pt x="426865" y="666505"/>
                        </a:cubicBezTo>
                        <a:cubicBezTo>
                          <a:pt x="448455" y="698255"/>
                          <a:pt x="351935" y="601735"/>
                          <a:pt x="297325" y="491245"/>
                        </a:cubicBezTo>
                        <a:cubicBezTo>
                          <a:pt x="242715" y="380755"/>
                          <a:pt x="118255" y="41665"/>
                          <a:pt x="99205" y="3565"/>
                        </a:cubicBezTo>
                        <a:cubicBezTo>
                          <a:pt x="80155" y="-34535"/>
                          <a:pt x="199535" y="244865"/>
                          <a:pt x="183025" y="262645"/>
                        </a:cubicBezTo>
                        <a:cubicBezTo>
                          <a:pt x="166515" y="280425"/>
                          <a:pt x="5225" y="50555"/>
                          <a:pt x="145" y="6452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82" name="フリーフォーム 1081">
                    <a:extLst>
                      <a:ext uri="{FF2B5EF4-FFF2-40B4-BE49-F238E27FC236}">
                        <a16:creationId xmlns:a16="http://schemas.microsoft.com/office/drawing/2014/main" id="{0231765E-3834-5E5B-D0FE-286E03ACBD9A}"/>
                      </a:ext>
                    </a:extLst>
                  </p:cNvPr>
                  <p:cNvSpPr/>
                  <p:nvPr/>
                </p:nvSpPr>
                <p:spPr>
                  <a:xfrm>
                    <a:off x="4686193" y="3786044"/>
                    <a:ext cx="76945" cy="535198"/>
                  </a:xfrm>
                  <a:custGeom>
                    <a:avLst/>
                    <a:gdLst>
                      <a:gd name="connsiteX0" fmla="*/ 15347 w 76945"/>
                      <a:gd name="connsiteY0" fmla="*/ 1096 h 535198"/>
                      <a:gd name="connsiteX1" fmla="*/ 68687 w 76945"/>
                      <a:gd name="connsiteY1" fmla="*/ 435436 h 535198"/>
                      <a:gd name="connsiteX2" fmla="*/ 68687 w 76945"/>
                      <a:gd name="connsiteY2" fmla="*/ 343996 h 535198"/>
                      <a:gd name="connsiteX3" fmla="*/ 107 w 76945"/>
                      <a:gd name="connsiteY3" fmla="*/ 534496 h 535198"/>
                      <a:gd name="connsiteX4" fmla="*/ 53447 w 76945"/>
                      <a:gd name="connsiteY4" fmla="*/ 404956 h 535198"/>
                      <a:gd name="connsiteX5" fmla="*/ 76307 w 76945"/>
                      <a:gd name="connsiteY5" fmla="*/ 313516 h 535198"/>
                      <a:gd name="connsiteX6" fmla="*/ 15347 w 76945"/>
                      <a:gd name="connsiteY6" fmla="*/ 1096 h 5351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6945" h="535198">
                        <a:moveTo>
                          <a:pt x="15347" y="1096"/>
                        </a:moveTo>
                        <a:cubicBezTo>
                          <a:pt x="14077" y="21416"/>
                          <a:pt x="59797" y="378286"/>
                          <a:pt x="68687" y="435436"/>
                        </a:cubicBezTo>
                        <a:cubicBezTo>
                          <a:pt x="77577" y="492586"/>
                          <a:pt x="80117" y="327486"/>
                          <a:pt x="68687" y="343996"/>
                        </a:cubicBezTo>
                        <a:cubicBezTo>
                          <a:pt x="57257" y="360506"/>
                          <a:pt x="2647" y="524336"/>
                          <a:pt x="107" y="534496"/>
                        </a:cubicBezTo>
                        <a:cubicBezTo>
                          <a:pt x="-2433" y="544656"/>
                          <a:pt x="40747" y="441786"/>
                          <a:pt x="53447" y="404956"/>
                        </a:cubicBezTo>
                        <a:cubicBezTo>
                          <a:pt x="66147" y="368126"/>
                          <a:pt x="80117" y="378286"/>
                          <a:pt x="76307" y="313516"/>
                        </a:cubicBezTo>
                        <a:cubicBezTo>
                          <a:pt x="72497" y="248746"/>
                          <a:pt x="16617" y="-19224"/>
                          <a:pt x="15347" y="109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83" name="フリーフォーム 1082">
                    <a:extLst>
                      <a:ext uri="{FF2B5EF4-FFF2-40B4-BE49-F238E27FC236}">
                        <a16:creationId xmlns:a16="http://schemas.microsoft.com/office/drawing/2014/main" id="{3C72D232-EB04-4567-4F66-22DD5CAD1278}"/>
                      </a:ext>
                    </a:extLst>
                  </p:cNvPr>
                  <p:cNvSpPr/>
                  <p:nvPr/>
                </p:nvSpPr>
                <p:spPr>
                  <a:xfrm>
                    <a:off x="4851860" y="3797919"/>
                    <a:ext cx="116505" cy="693456"/>
                  </a:xfrm>
                  <a:custGeom>
                    <a:avLst/>
                    <a:gdLst>
                      <a:gd name="connsiteX0" fmla="*/ 116380 w 116505"/>
                      <a:gd name="connsiteY0" fmla="*/ 4461 h 693456"/>
                      <a:gd name="connsiteX1" fmla="*/ 24940 w 116505"/>
                      <a:gd name="connsiteY1" fmla="*/ 583581 h 693456"/>
                      <a:gd name="connsiteX2" fmla="*/ 47800 w 116505"/>
                      <a:gd name="connsiteY2" fmla="*/ 415941 h 693456"/>
                      <a:gd name="connsiteX3" fmla="*/ 9700 w 116505"/>
                      <a:gd name="connsiteY3" fmla="*/ 690261 h 693456"/>
                      <a:gd name="connsiteX4" fmla="*/ 40180 w 116505"/>
                      <a:gd name="connsiteY4" fmla="*/ 194961 h 693456"/>
                      <a:gd name="connsiteX5" fmla="*/ 2080 w 116505"/>
                      <a:gd name="connsiteY5" fmla="*/ 309261 h 693456"/>
                      <a:gd name="connsiteX6" fmla="*/ 116380 w 116505"/>
                      <a:gd name="connsiteY6" fmla="*/ 4461 h 693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6505" h="693456">
                        <a:moveTo>
                          <a:pt x="116380" y="4461"/>
                        </a:moveTo>
                        <a:cubicBezTo>
                          <a:pt x="120190" y="50181"/>
                          <a:pt x="36370" y="515001"/>
                          <a:pt x="24940" y="583581"/>
                        </a:cubicBezTo>
                        <a:cubicBezTo>
                          <a:pt x="13510" y="652161"/>
                          <a:pt x="50340" y="398161"/>
                          <a:pt x="47800" y="415941"/>
                        </a:cubicBezTo>
                        <a:cubicBezTo>
                          <a:pt x="45260" y="433721"/>
                          <a:pt x="10970" y="727091"/>
                          <a:pt x="9700" y="690261"/>
                        </a:cubicBezTo>
                        <a:cubicBezTo>
                          <a:pt x="8430" y="653431"/>
                          <a:pt x="41450" y="258461"/>
                          <a:pt x="40180" y="194961"/>
                        </a:cubicBezTo>
                        <a:cubicBezTo>
                          <a:pt x="38910" y="131461"/>
                          <a:pt x="-10620" y="339741"/>
                          <a:pt x="2080" y="309261"/>
                        </a:cubicBezTo>
                        <a:cubicBezTo>
                          <a:pt x="14780" y="278781"/>
                          <a:pt x="112570" y="-41259"/>
                          <a:pt x="116380" y="4461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alpha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84" name="フリーフォーム 1083">
                    <a:extLst>
                      <a:ext uri="{FF2B5EF4-FFF2-40B4-BE49-F238E27FC236}">
                        <a16:creationId xmlns:a16="http://schemas.microsoft.com/office/drawing/2014/main" id="{565F273B-B911-8F5A-6A12-C9A7572891DD}"/>
                      </a:ext>
                    </a:extLst>
                  </p:cNvPr>
                  <p:cNvSpPr/>
                  <p:nvPr/>
                </p:nvSpPr>
                <p:spPr>
                  <a:xfrm>
                    <a:off x="4334530" y="4132627"/>
                    <a:ext cx="186132" cy="288212"/>
                  </a:xfrm>
                  <a:custGeom>
                    <a:avLst/>
                    <a:gdLst>
                      <a:gd name="connsiteX0" fmla="*/ 100310 w 186132"/>
                      <a:gd name="connsiteY0" fmla="*/ 5033 h 288212"/>
                      <a:gd name="connsiteX1" fmla="*/ 184130 w 186132"/>
                      <a:gd name="connsiteY1" fmla="*/ 233633 h 288212"/>
                      <a:gd name="connsiteX2" fmla="*/ 161270 w 186132"/>
                      <a:gd name="connsiteY2" fmla="*/ 218393 h 288212"/>
                      <a:gd name="connsiteX3" fmla="*/ 176510 w 186132"/>
                      <a:gd name="connsiteY3" fmla="*/ 286973 h 288212"/>
                      <a:gd name="connsiteX4" fmla="*/ 123170 w 186132"/>
                      <a:gd name="connsiteY4" fmla="*/ 149813 h 288212"/>
                      <a:gd name="connsiteX5" fmla="*/ 1250 w 186132"/>
                      <a:gd name="connsiteY5" fmla="*/ 65993 h 288212"/>
                      <a:gd name="connsiteX6" fmla="*/ 62210 w 186132"/>
                      <a:gd name="connsiteY6" fmla="*/ 73613 h 288212"/>
                      <a:gd name="connsiteX7" fmla="*/ 100310 w 186132"/>
                      <a:gd name="connsiteY7" fmla="*/ 5033 h 2882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6132" h="288212">
                        <a:moveTo>
                          <a:pt x="100310" y="5033"/>
                        </a:moveTo>
                        <a:cubicBezTo>
                          <a:pt x="120630" y="31703"/>
                          <a:pt x="184130" y="233633"/>
                          <a:pt x="184130" y="233633"/>
                        </a:cubicBezTo>
                        <a:cubicBezTo>
                          <a:pt x="194290" y="269193"/>
                          <a:pt x="162540" y="209503"/>
                          <a:pt x="161270" y="218393"/>
                        </a:cubicBezTo>
                        <a:cubicBezTo>
                          <a:pt x="160000" y="227283"/>
                          <a:pt x="182860" y="298403"/>
                          <a:pt x="176510" y="286973"/>
                        </a:cubicBezTo>
                        <a:cubicBezTo>
                          <a:pt x="170160" y="275543"/>
                          <a:pt x="152380" y="186643"/>
                          <a:pt x="123170" y="149813"/>
                        </a:cubicBezTo>
                        <a:cubicBezTo>
                          <a:pt x="93960" y="112983"/>
                          <a:pt x="1250" y="65993"/>
                          <a:pt x="1250" y="65993"/>
                        </a:cubicBezTo>
                        <a:cubicBezTo>
                          <a:pt x="-8910" y="53293"/>
                          <a:pt x="45700" y="81233"/>
                          <a:pt x="62210" y="73613"/>
                        </a:cubicBezTo>
                        <a:cubicBezTo>
                          <a:pt x="78720" y="65993"/>
                          <a:pt x="79990" y="-21637"/>
                          <a:pt x="100310" y="5033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85" name="フリーフォーム 1084">
                    <a:extLst>
                      <a:ext uri="{FF2B5EF4-FFF2-40B4-BE49-F238E27FC236}">
                        <a16:creationId xmlns:a16="http://schemas.microsoft.com/office/drawing/2014/main" id="{075C10F7-DE8F-940A-AD81-190DB849FC47}"/>
                      </a:ext>
                    </a:extLst>
                  </p:cNvPr>
                  <p:cNvSpPr/>
                  <p:nvPr/>
                </p:nvSpPr>
                <p:spPr>
                  <a:xfrm>
                    <a:off x="3807502" y="4197573"/>
                    <a:ext cx="445132" cy="328757"/>
                  </a:xfrm>
                  <a:custGeom>
                    <a:avLst/>
                    <a:gdLst>
                      <a:gd name="connsiteX0" fmla="*/ 444458 w 445132"/>
                      <a:gd name="connsiteY0" fmla="*/ 1047 h 328757"/>
                      <a:gd name="connsiteX1" fmla="*/ 177758 w 445132"/>
                      <a:gd name="connsiteY1" fmla="*/ 183927 h 328757"/>
                      <a:gd name="connsiteX2" fmla="*/ 2498 w 445132"/>
                      <a:gd name="connsiteY2" fmla="*/ 328707 h 328757"/>
                      <a:gd name="connsiteX3" fmla="*/ 78698 w 445132"/>
                      <a:gd name="connsiteY3" fmla="*/ 199167 h 328757"/>
                      <a:gd name="connsiteX4" fmla="*/ 139658 w 445132"/>
                      <a:gd name="connsiteY4" fmla="*/ 100107 h 328757"/>
                      <a:gd name="connsiteX5" fmla="*/ 93938 w 445132"/>
                      <a:gd name="connsiteY5" fmla="*/ 107727 h 328757"/>
                      <a:gd name="connsiteX6" fmla="*/ 444458 w 445132"/>
                      <a:gd name="connsiteY6" fmla="*/ 1047 h 3287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5132" h="328757">
                        <a:moveTo>
                          <a:pt x="444458" y="1047"/>
                        </a:moveTo>
                        <a:cubicBezTo>
                          <a:pt x="458428" y="13747"/>
                          <a:pt x="251418" y="129317"/>
                          <a:pt x="177758" y="183927"/>
                        </a:cubicBezTo>
                        <a:cubicBezTo>
                          <a:pt x="104098" y="238537"/>
                          <a:pt x="19008" y="326167"/>
                          <a:pt x="2498" y="328707"/>
                        </a:cubicBezTo>
                        <a:cubicBezTo>
                          <a:pt x="-14012" y="331247"/>
                          <a:pt x="55838" y="237267"/>
                          <a:pt x="78698" y="199167"/>
                        </a:cubicBezTo>
                        <a:cubicBezTo>
                          <a:pt x="101558" y="161067"/>
                          <a:pt x="137118" y="115347"/>
                          <a:pt x="139658" y="100107"/>
                        </a:cubicBezTo>
                        <a:cubicBezTo>
                          <a:pt x="142198" y="84867"/>
                          <a:pt x="44408" y="120427"/>
                          <a:pt x="93938" y="107727"/>
                        </a:cubicBezTo>
                        <a:cubicBezTo>
                          <a:pt x="143468" y="95027"/>
                          <a:pt x="430488" y="-11653"/>
                          <a:pt x="444458" y="104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86" name="フリーフォーム 1085">
                    <a:extLst>
                      <a:ext uri="{FF2B5EF4-FFF2-40B4-BE49-F238E27FC236}">
                        <a16:creationId xmlns:a16="http://schemas.microsoft.com/office/drawing/2014/main" id="{604E6F1F-5BBB-C46B-F4F6-79566681A737}"/>
                      </a:ext>
                    </a:extLst>
                  </p:cNvPr>
                  <p:cNvSpPr/>
                  <p:nvPr/>
                </p:nvSpPr>
                <p:spPr>
                  <a:xfrm>
                    <a:off x="5335016" y="4086390"/>
                    <a:ext cx="785147" cy="311293"/>
                  </a:xfrm>
                  <a:custGeom>
                    <a:avLst/>
                    <a:gdLst>
                      <a:gd name="connsiteX0" fmla="*/ 6604 w 785147"/>
                      <a:gd name="connsiteY0" fmla="*/ 249390 h 311293"/>
                      <a:gd name="connsiteX1" fmla="*/ 227584 w 785147"/>
                      <a:gd name="connsiteY1" fmla="*/ 81750 h 311293"/>
                      <a:gd name="connsiteX2" fmla="*/ 440944 w 785147"/>
                      <a:gd name="connsiteY2" fmla="*/ 51270 h 311293"/>
                      <a:gd name="connsiteX3" fmla="*/ 357124 w 785147"/>
                      <a:gd name="connsiteY3" fmla="*/ 28410 h 311293"/>
                      <a:gd name="connsiteX4" fmla="*/ 608584 w 785147"/>
                      <a:gd name="connsiteY4" fmla="*/ 119850 h 311293"/>
                      <a:gd name="connsiteX5" fmla="*/ 578104 w 785147"/>
                      <a:gd name="connsiteY5" fmla="*/ 119850 h 311293"/>
                      <a:gd name="connsiteX6" fmla="*/ 783844 w 785147"/>
                      <a:gd name="connsiteY6" fmla="*/ 310350 h 311293"/>
                      <a:gd name="connsiteX7" fmla="*/ 463804 w 785147"/>
                      <a:gd name="connsiteY7" fmla="*/ 28410 h 311293"/>
                      <a:gd name="connsiteX8" fmla="*/ 75184 w 785147"/>
                      <a:gd name="connsiteY8" fmla="*/ 13170 h 311293"/>
                      <a:gd name="connsiteX9" fmla="*/ 174244 w 785147"/>
                      <a:gd name="connsiteY9" fmla="*/ 58890 h 311293"/>
                      <a:gd name="connsiteX10" fmla="*/ 67564 w 785147"/>
                      <a:gd name="connsiteY10" fmla="*/ 165570 h 311293"/>
                      <a:gd name="connsiteX11" fmla="*/ 6604 w 785147"/>
                      <a:gd name="connsiteY11" fmla="*/ 249390 h 311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785147" h="311293">
                        <a:moveTo>
                          <a:pt x="6604" y="249390"/>
                        </a:moveTo>
                        <a:cubicBezTo>
                          <a:pt x="33274" y="235420"/>
                          <a:pt x="155194" y="114770"/>
                          <a:pt x="227584" y="81750"/>
                        </a:cubicBezTo>
                        <a:cubicBezTo>
                          <a:pt x="299974" y="48730"/>
                          <a:pt x="419354" y="60160"/>
                          <a:pt x="440944" y="51270"/>
                        </a:cubicBezTo>
                        <a:cubicBezTo>
                          <a:pt x="462534" y="42380"/>
                          <a:pt x="329184" y="16980"/>
                          <a:pt x="357124" y="28410"/>
                        </a:cubicBezTo>
                        <a:cubicBezTo>
                          <a:pt x="385064" y="39840"/>
                          <a:pt x="608584" y="119850"/>
                          <a:pt x="608584" y="119850"/>
                        </a:cubicBezTo>
                        <a:cubicBezTo>
                          <a:pt x="645414" y="135090"/>
                          <a:pt x="548894" y="88100"/>
                          <a:pt x="578104" y="119850"/>
                        </a:cubicBezTo>
                        <a:cubicBezTo>
                          <a:pt x="607314" y="151600"/>
                          <a:pt x="802894" y="325590"/>
                          <a:pt x="783844" y="310350"/>
                        </a:cubicBezTo>
                        <a:cubicBezTo>
                          <a:pt x="764794" y="295110"/>
                          <a:pt x="581914" y="77940"/>
                          <a:pt x="463804" y="28410"/>
                        </a:cubicBezTo>
                        <a:cubicBezTo>
                          <a:pt x="345694" y="-21120"/>
                          <a:pt x="123444" y="8090"/>
                          <a:pt x="75184" y="13170"/>
                        </a:cubicBezTo>
                        <a:cubicBezTo>
                          <a:pt x="26924" y="18250"/>
                          <a:pt x="175514" y="33490"/>
                          <a:pt x="174244" y="58890"/>
                        </a:cubicBezTo>
                        <a:cubicBezTo>
                          <a:pt x="172974" y="84290"/>
                          <a:pt x="94234" y="136360"/>
                          <a:pt x="67564" y="165570"/>
                        </a:cubicBezTo>
                        <a:cubicBezTo>
                          <a:pt x="40894" y="194780"/>
                          <a:pt x="-20066" y="263360"/>
                          <a:pt x="6604" y="24939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87" name="フリーフォーム 1086">
                    <a:extLst>
                      <a:ext uri="{FF2B5EF4-FFF2-40B4-BE49-F238E27FC236}">
                        <a16:creationId xmlns:a16="http://schemas.microsoft.com/office/drawing/2014/main" id="{89E6166D-65AC-453E-6A3D-E7A69D6706F0}"/>
                      </a:ext>
                    </a:extLst>
                  </p:cNvPr>
                  <p:cNvSpPr/>
                  <p:nvPr/>
                </p:nvSpPr>
                <p:spPr>
                  <a:xfrm>
                    <a:off x="6856521" y="4829148"/>
                    <a:ext cx="338030" cy="519875"/>
                  </a:xfrm>
                  <a:custGeom>
                    <a:avLst/>
                    <a:gdLst>
                      <a:gd name="connsiteX0" fmla="*/ 338029 w 338030"/>
                      <a:gd name="connsiteY0" fmla="*/ 27 h 519875"/>
                      <a:gd name="connsiteX1" fmla="*/ 131654 w 338030"/>
                      <a:gd name="connsiteY1" fmla="*/ 107977 h 519875"/>
                      <a:gd name="connsiteX2" fmla="*/ 71329 w 338030"/>
                      <a:gd name="connsiteY2" fmla="*/ 247677 h 519875"/>
                      <a:gd name="connsiteX3" fmla="*/ 61804 w 338030"/>
                      <a:gd name="connsiteY3" fmla="*/ 263552 h 519875"/>
                      <a:gd name="connsiteX4" fmla="*/ 1479 w 338030"/>
                      <a:gd name="connsiteY4" fmla="*/ 517552 h 519875"/>
                      <a:gd name="connsiteX5" fmla="*/ 23704 w 338030"/>
                      <a:gd name="connsiteY5" fmla="*/ 374677 h 519875"/>
                      <a:gd name="connsiteX6" fmla="*/ 80854 w 338030"/>
                      <a:gd name="connsiteY6" fmla="*/ 127027 h 519875"/>
                      <a:gd name="connsiteX7" fmla="*/ 84029 w 338030"/>
                      <a:gd name="connsiteY7" fmla="*/ 206402 h 519875"/>
                      <a:gd name="connsiteX8" fmla="*/ 207854 w 338030"/>
                      <a:gd name="connsiteY8" fmla="*/ 88927 h 519875"/>
                      <a:gd name="connsiteX9" fmla="*/ 128479 w 338030"/>
                      <a:gd name="connsiteY9" fmla="*/ 117502 h 519875"/>
                      <a:gd name="connsiteX10" fmla="*/ 338029 w 338030"/>
                      <a:gd name="connsiteY10" fmla="*/ 27 h 519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38030" h="519875">
                        <a:moveTo>
                          <a:pt x="338029" y="27"/>
                        </a:moveTo>
                        <a:cubicBezTo>
                          <a:pt x="338558" y="-1560"/>
                          <a:pt x="176104" y="66702"/>
                          <a:pt x="131654" y="107977"/>
                        </a:cubicBezTo>
                        <a:cubicBezTo>
                          <a:pt x="87204" y="149252"/>
                          <a:pt x="82971" y="221748"/>
                          <a:pt x="71329" y="247677"/>
                        </a:cubicBezTo>
                        <a:cubicBezTo>
                          <a:pt x="59687" y="273606"/>
                          <a:pt x="73446" y="218573"/>
                          <a:pt x="61804" y="263552"/>
                        </a:cubicBezTo>
                        <a:cubicBezTo>
                          <a:pt x="50162" y="308531"/>
                          <a:pt x="7829" y="499031"/>
                          <a:pt x="1479" y="517552"/>
                        </a:cubicBezTo>
                        <a:cubicBezTo>
                          <a:pt x="-4871" y="536073"/>
                          <a:pt x="10475" y="439765"/>
                          <a:pt x="23704" y="374677"/>
                        </a:cubicBezTo>
                        <a:cubicBezTo>
                          <a:pt x="36933" y="309590"/>
                          <a:pt x="70800" y="155073"/>
                          <a:pt x="80854" y="127027"/>
                        </a:cubicBezTo>
                        <a:cubicBezTo>
                          <a:pt x="90908" y="98981"/>
                          <a:pt x="62862" y="212752"/>
                          <a:pt x="84029" y="206402"/>
                        </a:cubicBezTo>
                        <a:cubicBezTo>
                          <a:pt x="105196" y="200052"/>
                          <a:pt x="200446" y="103744"/>
                          <a:pt x="207854" y="88927"/>
                        </a:cubicBezTo>
                        <a:cubicBezTo>
                          <a:pt x="215262" y="74110"/>
                          <a:pt x="108371" y="125969"/>
                          <a:pt x="128479" y="117502"/>
                        </a:cubicBezTo>
                        <a:cubicBezTo>
                          <a:pt x="148587" y="109035"/>
                          <a:pt x="337500" y="1614"/>
                          <a:pt x="338029" y="2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88" name="フリーフォーム 1087">
                    <a:extLst>
                      <a:ext uri="{FF2B5EF4-FFF2-40B4-BE49-F238E27FC236}">
                        <a16:creationId xmlns:a16="http://schemas.microsoft.com/office/drawing/2014/main" id="{A2D4A85C-E81F-E57B-B2C9-DDD5E41FCC9B}"/>
                      </a:ext>
                    </a:extLst>
                  </p:cNvPr>
                  <p:cNvSpPr/>
                  <p:nvPr/>
                </p:nvSpPr>
                <p:spPr>
                  <a:xfrm>
                    <a:off x="6692892" y="4770607"/>
                    <a:ext cx="460560" cy="1119231"/>
                  </a:xfrm>
                  <a:custGeom>
                    <a:avLst/>
                    <a:gdLst>
                      <a:gd name="connsiteX0" fmla="*/ 460383 w 460560"/>
                      <a:gd name="connsiteY0" fmla="*/ 1418 h 1119231"/>
                      <a:gd name="connsiteX1" fmla="*/ 200033 w 460560"/>
                      <a:gd name="connsiteY1" fmla="*/ 252243 h 1119231"/>
                      <a:gd name="connsiteX2" fmla="*/ 98433 w 460560"/>
                      <a:gd name="connsiteY2" fmla="*/ 620543 h 1119231"/>
                      <a:gd name="connsiteX3" fmla="*/ 133358 w 460560"/>
                      <a:gd name="connsiteY3" fmla="*/ 585618 h 1119231"/>
                      <a:gd name="connsiteX4" fmla="*/ 57158 w 460560"/>
                      <a:gd name="connsiteY4" fmla="*/ 836443 h 1119231"/>
                      <a:gd name="connsiteX5" fmla="*/ 8 w 460560"/>
                      <a:gd name="connsiteY5" fmla="*/ 1119018 h 1119231"/>
                      <a:gd name="connsiteX6" fmla="*/ 53983 w 460560"/>
                      <a:gd name="connsiteY6" fmla="*/ 871368 h 1119231"/>
                      <a:gd name="connsiteX7" fmla="*/ 187333 w 460560"/>
                      <a:gd name="connsiteY7" fmla="*/ 280818 h 1119231"/>
                      <a:gd name="connsiteX8" fmla="*/ 250833 w 460560"/>
                      <a:gd name="connsiteY8" fmla="*/ 109368 h 1119231"/>
                      <a:gd name="connsiteX9" fmla="*/ 241308 w 460560"/>
                      <a:gd name="connsiteY9" fmla="*/ 147468 h 1119231"/>
                      <a:gd name="connsiteX10" fmla="*/ 460383 w 460560"/>
                      <a:gd name="connsiteY10" fmla="*/ 1418 h 11192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0560" h="1119231">
                        <a:moveTo>
                          <a:pt x="460383" y="1418"/>
                        </a:moveTo>
                        <a:cubicBezTo>
                          <a:pt x="453504" y="18880"/>
                          <a:pt x="260358" y="149056"/>
                          <a:pt x="200033" y="252243"/>
                        </a:cubicBezTo>
                        <a:cubicBezTo>
                          <a:pt x="139708" y="355430"/>
                          <a:pt x="109546" y="564980"/>
                          <a:pt x="98433" y="620543"/>
                        </a:cubicBezTo>
                        <a:cubicBezTo>
                          <a:pt x="87320" y="676106"/>
                          <a:pt x="140237" y="549635"/>
                          <a:pt x="133358" y="585618"/>
                        </a:cubicBezTo>
                        <a:cubicBezTo>
                          <a:pt x="126479" y="621601"/>
                          <a:pt x="79383" y="747543"/>
                          <a:pt x="57158" y="836443"/>
                        </a:cubicBezTo>
                        <a:cubicBezTo>
                          <a:pt x="34933" y="925343"/>
                          <a:pt x="537" y="1113197"/>
                          <a:pt x="8" y="1119018"/>
                        </a:cubicBezTo>
                        <a:cubicBezTo>
                          <a:pt x="-521" y="1124839"/>
                          <a:pt x="22762" y="1011068"/>
                          <a:pt x="53983" y="871368"/>
                        </a:cubicBezTo>
                        <a:cubicBezTo>
                          <a:pt x="85204" y="731668"/>
                          <a:pt x="154525" y="407818"/>
                          <a:pt x="187333" y="280818"/>
                        </a:cubicBezTo>
                        <a:cubicBezTo>
                          <a:pt x="220141" y="153818"/>
                          <a:pt x="241837" y="131593"/>
                          <a:pt x="250833" y="109368"/>
                        </a:cubicBezTo>
                        <a:cubicBezTo>
                          <a:pt x="259829" y="87143"/>
                          <a:pt x="210087" y="161756"/>
                          <a:pt x="241308" y="147468"/>
                        </a:cubicBezTo>
                        <a:cubicBezTo>
                          <a:pt x="272529" y="133181"/>
                          <a:pt x="467262" y="-16044"/>
                          <a:pt x="460383" y="141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89" name="フリーフォーム 1088">
                    <a:extLst>
                      <a:ext uri="{FF2B5EF4-FFF2-40B4-BE49-F238E27FC236}">
                        <a16:creationId xmlns:a16="http://schemas.microsoft.com/office/drawing/2014/main" id="{919D2010-18F4-59A8-F46A-517E760A4851}"/>
                      </a:ext>
                    </a:extLst>
                  </p:cNvPr>
                  <p:cNvSpPr/>
                  <p:nvPr/>
                </p:nvSpPr>
                <p:spPr>
                  <a:xfrm>
                    <a:off x="7153461" y="4713201"/>
                    <a:ext cx="291076" cy="795670"/>
                  </a:xfrm>
                  <a:custGeom>
                    <a:avLst/>
                    <a:gdLst>
                      <a:gd name="connsiteX0" fmla="*/ 2989 w 291076"/>
                      <a:gd name="connsiteY0" fmla="*/ 4849 h 795670"/>
                      <a:gd name="connsiteX1" fmla="*/ 209364 w 291076"/>
                      <a:gd name="connsiteY1" fmla="*/ 436649 h 795670"/>
                      <a:gd name="connsiteX2" fmla="*/ 161739 w 291076"/>
                      <a:gd name="connsiteY2" fmla="*/ 436649 h 795670"/>
                      <a:gd name="connsiteX3" fmla="*/ 285564 w 291076"/>
                      <a:gd name="connsiteY3" fmla="*/ 792249 h 795670"/>
                      <a:gd name="connsiteX4" fmla="*/ 256989 w 291076"/>
                      <a:gd name="connsiteY4" fmla="*/ 595399 h 795670"/>
                      <a:gd name="connsiteX5" fmla="*/ 145864 w 291076"/>
                      <a:gd name="connsiteY5" fmla="*/ 249324 h 795670"/>
                      <a:gd name="connsiteX6" fmla="*/ 82364 w 291076"/>
                      <a:gd name="connsiteY6" fmla="*/ 115974 h 795670"/>
                      <a:gd name="connsiteX7" fmla="*/ 85539 w 291076"/>
                      <a:gd name="connsiteY7" fmla="*/ 198524 h 795670"/>
                      <a:gd name="connsiteX8" fmla="*/ 2989 w 291076"/>
                      <a:gd name="connsiteY8" fmla="*/ 4849 h 795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91076" h="795670">
                        <a:moveTo>
                          <a:pt x="2989" y="4849"/>
                        </a:moveTo>
                        <a:cubicBezTo>
                          <a:pt x="23627" y="44537"/>
                          <a:pt x="182906" y="364682"/>
                          <a:pt x="209364" y="436649"/>
                        </a:cubicBezTo>
                        <a:cubicBezTo>
                          <a:pt x="235822" y="508616"/>
                          <a:pt x="149039" y="377382"/>
                          <a:pt x="161739" y="436649"/>
                        </a:cubicBezTo>
                        <a:cubicBezTo>
                          <a:pt x="174439" y="495916"/>
                          <a:pt x="269689" y="765791"/>
                          <a:pt x="285564" y="792249"/>
                        </a:cubicBezTo>
                        <a:cubicBezTo>
                          <a:pt x="301439" y="818707"/>
                          <a:pt x="280272" y="685886"/>
                          <a:pt x="256989" y="595399"/>
                        </a:cubicBezTo>
                        <a:cubicBezTo>
                          <a:pt x="233706" y="504912"/>
                          <a:pt x="174968" y="329228"/>
                          <a:pt x="145864" y="249324"/>
                        </a:cubicBezTo>
                        <a:cubicBezTo>
                          <a:pt x="116760" y="169420"/>
                          <a:pt x="92418" y="124441"/>
                          <a:pt x="82364" y="115974"/>
                        </a:cubicBezTo>
                        <a:cubicBezTo>
                          <a:pt x="72310" y="107507"/>
                          <a:pt x="96122" y="215457"/>
                          <a:pt x="85539" y="198524"/>
                        </a:cubicBezTo>
                        <a:cubicBezTo>
                          <a:pt x="74956" y="181591"/>
                          <a:pt x="-17649" y="-34839"/>
                          <a:pt x="2989" y="484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90" name="フリーフォーム 1089">
                    <a:extLst>
                      <a:ext uri="{FF2B5EF4-FFF2-40B4-BE49-F238E27FC236}">
                        <a16:creationId xmlns:a16="http://schemas.microsoft.com/office/drawing/2014/main" id="{D2330D48-C967-B536-9776-6A662B5A510A}"/>
                      </a:ext>
                    </a:extLst>
                  </p:cNvPr>
                  <p:cNvSpPr/>
                  <p:nvPr/>
                </p:nvSpPr>
                <p:spPr>
                  <a:xfrm>
                    <a:off x="7152498" y="5523449"/>
                    <a:ext cx="267520" cy="472518"/>
                  </a:xfrm>
                  <a:custGeom>
                    <a:avLst/>
                    <a:gdLst>
                      <a:gd name="connsiteX0" fmla="*/ 267477 w 267520"/>
                      <a:gd name="connsiteY0" fmla="*/ 1051 h 472518"/>
                      <a:gd name="connsiteX1" fmla="*/ 235727 w 267520"/>
                      <a:gd name="connsiteY1" fmla="*/ 242351 h 472518"/>
                      <a:gd name="connsiteX2" fmla="*/ 134127 w 267520"/>
                      <a:gd name="connsiteY2" fmla="*/ 350301 h 472518"/>
                      <a:gd name="connsiteX3" fmla="*/ 777 w 267520"/>
                      <a:gd name="connsiteY3" fmla="*/ 470951 h 472518"/>
                      <a:gd name="connsiteX4" fmla="*/ 86502 w 267520"/>
                      <a:gd name="connsiteY4" fmla="*/ 407451 h 472518"/>
                      <a:gd name="connsiteX5" fmla="*/ 235727 w 267520"/>
                      <a:gd name="connsiteY5" fmla="*/ 245526 h 472518"/>
                      <a:gd name="connsiteX6" fmla="*/ 242077 w 267520"/>
                      <a:gd name="connsiteY6" fmla="*/ 156626 h 472518"/>
                      <a:gd name="connsiteX7" fmla="*/ 267477 w 267520"/>
                      <a:gd name="connsiteY7" fmla="*/ 1051 h 472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67520" h="472518">
                        <a:moveTo>
                          <a:pt x="267477" y="1051"/>
                        </a:moveTo>
                        <a:cubicBezTo>
                          <a:pt x="266419" y="15338"/>
                          <a:pt x="257952" y="184143"/>
                          <a:pt x="235727" y="242351"/>
                        </a:cubicBezTo>
                        <a:cubicBezTo>
                          <a:pt x="213502" y="300559"/>
                          <a:pt x="173285" y="312201"/>
                          <a:pt x="134127" y="350301"/>
                        </a:cubicBezTo>
                        <a:cubicBezTo>
                          <a:pt x="94969" y="388401"/>
                          <a:pt x="8714" y="461426"/>
                          <a:pt x="777" y="470951"/>
                        </a:cubicBezTo>
                        <a:cubicBezTo>
                          <a:pt x="-7160" y="480476"/>
                          <a:pt x="47344" y="445022"/>
                          <a:pt x="86502" y="407451"/>
                        </a:cubicBezTo>
                        <a:cubicBezTo>
                          <a:pt x="125660" y="369880"/>
                          <a:pt x="209798" y="287330"/>
                          <a:pt x="235727" y="245526"/>
                        </a:cubicBezTo>
                        <a:cubicBezTo>
                          <a:pt x="261656" y="203722"/>
                          <a:pt x="234140" y="191022"/>
                          <a:pt x="242077" y="156626"/>
                        </a:cubicBezTo>
                        <a:cubicBezTo>
                          <a:pt x="250014" y="122230"/>
                          <a:pt x="268535" y="-13236"/>
                          <a:pt x="267477" y="105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91" name="フリーフォーム 1090">
                    <a:extLst>
                      <a:ext uri="{FF2B5EF4-FFF2-40B4-BE49-F238E27FC236}">
                        <a16:creationId xmlns:a16="http://schemas.microsoft.com/office/drawing/2014/main" id="{B2D667C7-199C-F765-487B-39450F5FC54B}"/>
                      </a:ext>
                    </a:extLst>
                  </p:cNvPr>
                  <p:cNvSpPr/>
                  <p:nvPr/>
                </p:nvSpPr>
                <p:spPr>
                  <a:xfrm>
                    <a:off x="7131014" y="5492531"/>
                    <a:ext cx="279811" cy="511420"/>
                  </a:xfrm>
                  <a:custGeom>
                    <a:avLst/>
                    <a:gdLst>
                      <a:gd name="connsiteX0" fmla="*/ 279436 w 279811"/>
                      <a:gd name="connsiteY0" fmla="*/ 219 h 511420"/>
                      <a:gd name="connsiteX1" fmla="*/ 196886 w 279811"/>
                      <a:gd name="connsiteY1" fmla="*/ 301844 h 511420"/>
                      <a:gd name="connsiteX2" fmla="*/ 203236 w 279811"/>
                      <a:gd name="connsiteY2" fmla="*/ 241519 h 511420"/>
                      <a:gd name="connsiteX3" fmla="*/ 76236 w 279811"/>
                      <a:gd name="connsiteY3" fmla="*/ 387569 h 511420"/>
                      <a:gd name="connsiteX4" fmla="*/ 130211 w 279811"/>
                      <a:gd name="connsiteY4" fmla="*/ 346294 h 511420"/>
                      <a:gd name="connsiteX5" fmla="*/ 36 w 279811"/>
                      <a:gd name="connsiteY5" fmla="*/ 511394 h 511420"/>
                      <a:gd name="connsiteX6" fmla="*/ 117511 w 279811"/>
                      <a:gd name="connsiteY6" fmla="*/ 358994 h 511420"/>
                      <a:gd name="connsiteX7" fmla="*/ 177836 w 279811"/>
                      <a:gd name="connsiteY7" fmla="*/ 339944 h 511420"/>
                      <a:gd name="connsiteX8" fmla="*/ 158786 w 279811"/>
                      <a:gd name="connsiteY8" fmla="*/ 355819 h 511420"/>
                      <a:gd name="connsiteX9" fmla="*/ 279436 w 279811"/>
                      <a:gd name="connsiteY9" fmla="*/ 219 h 511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79811" h="511420">
                        <a:moveTo>
                          <a:pt x="279436" y="219"/>
                        </a:moveTo>
                        <a:cubicBezTo>
                          <a:pt x="285786" y="-8777"/>
                          <a:pt x="209586" y="261627"/>
                          <a:pt x="196886" y="301844"/>
                        </a:cubicBezTo>
                        <a:cubicBezTo>
                          <a:pt x="184186" y="342061"/>
                          <a:pt x="223344" y="227232"/>
                          <a:pt x="203236" y="241519"/>
                        </a:cubicBezTo>
                        <a:cubicBezTo>
                          <a:pt x="183128" y="255806"/>
                          <a:pt x="88407" y="370107"/>
                          <a:pt x="76236" y="387569"/>
                        </a:cubicBezTo>
                        <a:cubicBezTo>
                          <a:pt x="64065" y="405031"/>
                          <a:pt x="142911" y="325657"/>
                          <a:pt x="130211" y="346294"/>
                        </a:cubicBezTo>
                        <a:cubicBezTo>
                          <a:pt x="117511" y="366931"/>
                          <a:pt x="2153" y="509277"/>
                          <a:pt x="36" y="511394"/>
                        </a:cubicBezTo>
                        <a:cubicBezTo>
                          <a:pt x="-2081" y="513511"/>
                          <a:pt x="87878" y="387569"/>
                          <a:pt x="117511" y="358994"/>
                        </a:cubicBezTo>
                        <a:cubicBezTo>
                          <a:pt x="147144" y="330419"/>
                          <a:pt x="170957" y="340473"/>
                          <a:pt x="177836" y="339944"/>
                        </a:cubicBezTo>
                        <a:cubicBezTo>
                          <a:pt x="184715" y="339415"/>
                          <a:pt x="141853" y="405561"/>
                          <a:pt x="158786" y="355819"/>
                        </a:cubicBezTo>
                        <a:cubicBezTo>
                          <a:pt x="175719" y="306077"/>
                          <a:pt x="273086" y="9215"/>
                          <a:pt x="279436" y="21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92" name="フリーフォーム 1091">
                    <a:extLst>
                      <a:ext uri="{FF2B5EF4-FFF2-40B4-BE49-F238E27FC236}">
                        <a16:creationId xmlns:a16="http://schemas.microsoft.com/office/drawing/2014/main" id="{4142B5D0-51F8-442D-3A79-4106AAB92FCA}"/>
                      </a:ext>
                    </a:extLst>
                  </p:cNvPr>
                  <p:cNvSpPr/>
                  <p:nvPr/>
                </p:nvSpPr>
                <p:spPr>
                  <a:xfrm>
                    <a:off x="6768052" y="5883046"/>
                    <a:ext cx="498611" cy="130648"/>
                  </a:xfrm>
                  <a:custGeom>
                    <a:avLst/>
                    <a:gdLst>
                      <a:gd name="connsiteX0" fmla="*/ 1048 w 498611"/>
                      <a:gd name="connsiteY0" fmla="*/ 6579 h 130648"/>
                      <a:gd name="connsiteX1" fmla="*/ 289973 w 498611"/>
                      <a:gd name="connsiteY1" fmla="*/ 79604 h 130648"/>
                      <a:gd name="connsiteX2" fmla="*/ 280448 w 498611"/>
                      <a:gd name="connsiteY2" fmla="*/ 98654 h 130648"/>
                      <a:gd name="connsiteX3" fmla="*/ 496348 w 498611"/>
                      <a:gd name="connsiteY3" fmla="*/ 229 h 130648"/>
                      <a:gd name="connsiteX4" fmla="*/ 382048 w 498611"/>
                      <a:gd name="connsiteY4" fmla="*/ 73254 h 130648"/>
                      <a:gd name="connsiteX5" fmla="*/ 201073 w 498611"/>
                      <a:gd name="connsiteY5" fmla="*/ 130404 h 130648"/>
                      <a:gd name="connsiteX6" fmla="*/ 277273 w 498611"/>
                      <a:gd name="connsiteY6" fmla="*/ 92304 h 130648"/>
                      <a:gd name="connsiteX7" fmla="*/ 159798 w 498611"/>
                      <a:gd name="connsiteY7" fmla="*/ 54204 h 130648"/>
                      <a:gd name="connsiteX8" fmla="*/ 86773 w 498611"/>
                      <a:gd name="connsiteY8" fmla="*/ 19279 h 130648"/>
                      <a:gd name="connsiteX9" fmla="*/ 188373 w 498611"/>
                      <a:gd name="connsiteY9" fmla="*/ 60554 h 130648"/>
                      <a:gd name="connsiteX10" fmla="*/ 1048 w 498611"/>
                      <a:gd name="connsiteY10" fmla="*/ 6579 h 1306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98611" h="130648">
                        <a:moveTo>
                          <a:pt x="1048" y="6579"/>
                        </a:moveTo>
                        <a:cubicBezTo>
                          <a:pt x="17981" y="9754"/>
                          <a:pt x="289973" y="79604"/>
                          <a:pt x="289973" y="79604"/>
                        </a:cubicBezTo>
                        <a:cubicBezTo>
                          <a:pt x="336540" y="94950"/>
                          <a:pt x="246052" y="111883"/>
                          <a:pt x="280448" y="98654"/>
                        </a:cubicBezTo>
                        <a:cubicBezTo>
                          <a:pt x="314844" y="85425"/>
                          <a:pt x="479415" y="4462"/>
                          <a:pt x="496348" y="229"/>
                        </a:cubicBezTo>
                        <a:cubicBezTo>
                          <a:pt x="513281" y="-4004"/>
                          <a:pt x="431260" y="51558"/>
                          <a:pt x="382048" y="73254"/>
                        </a:cubicBezTo>
                        <a:cubicBezTo>
                          <a:pt x="332836" y="94950"/>
                          <a:pt x="218536" y="127229"/>
                          <a:pt x="201073" y="130404"/>
                        </a:cubicBezTo>
                        <a:cubicBezTo>
                          <a:pt x="183611" y="133579"/>
                          <a:pt x="284152" y="105004"/>
                          <a:pt x="277273" y="92304"/>
                        </a:cubicBezTo>
                        <a:cubicBezTo>
                          <a:pt x="270394" y="79604"/>
                          <a:pt x="191548" y="66375"/>
                          <a:pt x="159798" y="54204"/>
                        </a:cubicBezTo>
                        <a:cubicBezTo>
                          <a:pt x="128048" y="42033"/>
                          <a:pt x="82011" y="18221"/>
                          <a:pt x="86773" y="19279"/>
                        </a:cubicBezTo>
                        <a:cubicBezTo>
                          <a:pt x="91535" y="20337"/>
                          <a:pt x="198956" y="60554"/>
                          <a:pt x="188373" y="60554"/>
                        </a:cubicBezTo>
                        <a:cubicBezTo>
                          <a:pt x="177790" y="60554"/>
                          <a:pt x="-15885" y="3404"/>
                          <a:pt x="1048" y="657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93" name="フリーフォーム 1092">
                    <a:extLst>
                      <a:ext uri="{FF2B5EF4-FFF2-40B4-BE49-F238E27FC236}">
                        <a16:creationId xmlns:a16="http://schemas.microsoft.com/office/drawing/2014/main" id="{7CBD0220-1F7C-01C3-038B-514A74FE6125}"/>
                      </a:ext>
                    </a:extLst>
                  </p:cNvPr>
                  <p:cNvSpPr/>
                  <p:nvPr/>
                </p:nvSpPr>
                <p:spPr>
                  <a:xfrm>
                    <a:off x="6727449" y="5683205"/>
                    <a:ext cx="422653" cy="343257"/>
                  </a:xfrm>
                  <a:custGeom>
                    <a:avLst/>
                    <a:gdLst>
                      <a:gd name="connsiteX0" fmla="*/ 48001 w 422653"/>
                      <a:gd name="connsiteY0" fmla="*/ 45 h 343257"/>
                      <a:gd name="connsiteX1" fmla="*/ 51176 w 422653"/>
                      <a:gd name="connsiteY1" fmla="*/ 209595 h 343257"/>
                      <a:gd name="connsiteX2" fmla="*/ 175001 w 422653"/>
                      <a:gd name="connsiteY2" fmla="*/ 285795 h 343257"/>
                      <a:gd name="connsiteX3" fmla="*/ 143251 w 422653"/>
                      <a:gd name="connsiteY3" fmla="*/ 301670 h 343257"/>
                      <a:gd name="connsiteX4" fmla="*/ 375026 w 422653"/>
                      <a:gd name="connsiteY4" fmla="*/ 323895 h 343257"/>
                      <a:gd name="connsiteX5" fmla="*/ 267076 w 422653"/>
                      <a:gd name="connsiteY5" fmla="*/ 342945 h 343257"/>
                      <a:gd name="connsiteX6" fmla="*/ 422651 w 422653"/>
                      <a:gd name="connsiteY6" fmla="*/ 308020 h 343257"/>
                      <a:gd name="connsiteX7" fmla="*/ 270251 w 422653"/>
                      <a:gd name="connsiteY7" fmla="*/ 314370 h 343257"/>
                      <a:gd name="connsiteX8" fmla="*/ 38476 w 422653"/>
                      <a:gd name="connsiteY8" fmla="*/ 282620 h 343257"/>
                      <a:gd name="connsiteX9" fmla="*/ 95626 w 422653"/>
                      <a:gd name="connsiteY9" fmla="*/ 273095 h 343257"/>
                      <a:gd name="connsiteX10" fmla="*/ 38476 w 422653"/>
                      <a:gd name="connsiteY10" fmla="*/ 196895 h 343257"/>
                      <a:gd name="connsiteX11" fmla="*/ 16251 w 422653"/>
                      <a:gd name="connsiteY11" fmla="*/ 69895 h 343257"/>
                      <a:gd name="connsiteX12" fmla="*/ 3551 w 422653"/>
                      <a:gd name="connsiteY12" fmla="*/ 228645 h 343257"/>
                      <a:gd name="connsiteX13" fmla="*/ 48001 w 422653"/>
                      <a:gd name="connsiteY13" fmla="*/ 45 h 3432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22653" h="343257">
                        <a:moveTo>
                          <a:pt x="48001" y="45"/>
                        </a:moveTo>
                        <a:cubicBezTo>
                          <a:pt x="55939" y="-3130"/>
                          <a:pt x="30009" y="161970"/>
                          <a:pt x="51176" y="209595"/>
                        </a:cubicBezTo>
                        <a:cubicBezTo>
                          <a:pt x="72343" y="257220"/>
                          <a:pt x="159655" y="270449"/>
                          <a:pt x="175001" y="285795"/>
                        </a:cubicBezTo>
                        <a:cubicBezTo>
                          <a:pt x="190347" y="301141"/>
                          <a:pt x="109914" y="295320"/>
                          <a:pt x="143251" y="301670"/>
                        </a:cubicBezTo>
                        <a:cubicBezTo>
                          <a:pt x="176589" y="308020"/>
                          <a:pt x="354389" y="317016"/>
                          <a:pt x="375026" y="323895"/>
                        </a:cubicBezTo>
                        <a:cubicBezTo>
                          <a:pt x="395663" y="330774"/>
                          <a:pt x="259139" y="345591"/>
                          <a:pt x="267076" y="342945"/>
                        </a:cubicBezTo>
                        <a:cubicBezTo>
                          <a:pt x="275013" y="340299"/>
                          <a:pt x="422122" y="312783"/>
                          <a:pt x="422651" y="308020"/>
                        </a:cubicBezTo>
                        <a:cubicBezTo>
                          <a:pt x="423180" y="303258"/>
                          <a:pt x="334280" y="318603"/>
                          <a:pt x="270251" y="314370"/>
                        </a:cubicBezTo>
                        <a:cubicBezTo>
                          <a:pt x="206222" y="310137"/>
                          <a:pt x="67580" y="289499"/>
                          <a:pt x="38476" y="282620"/>
                        </a:cubicBezTo>
                        <a:cubicBezTo>
                          <a:pt x="9372" y="275741"/>
                          <a:pt x="95626" y="287382"/>
                          <a:pt x="95626" y="273095"/>
                        </a:cubicBezTo>
                        <a:cubicBezTo>
                          <a:pt x="95626" y="258808"/>
                          <a:pt x="51705" y="230762"/>
                          <a:pt x="38476" y="196895"/>
                        </a:cubicBezTo>
                        <a:cubicBezTo>
                          <a:pt x="25247" y="163028"/>
                          <a:pt x="22072" y="64603"/>
                          <a:pt x="16251" y="69895"/>
                        </a:cubicBezTo>
                        <a:cubicBezTo>
                          <a:pt x="10430" y="75187"/>
                          <a:pt x="-7561" y="243461"/>
                          <a:pt x="3551" y="228645"/>
                        </a:cubicBezTo>
                        <a:cubicBezTo>
                          <a:pt x="14663" y="213829"/>
                          <a:pt x="40063" y="3220"/>
                          <a:pt x="48001" y="4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94" name="フリーフォーム 1093">
                    <a:extLst>
                      <a:ext uri="{FF2B5EF4-FFF2-40B4-BE49-F238E27FC236}">
                        <a16:creationId xmlns:a16="http://schemas.microsoft.com/office/drawing/2014/main" id="{F8387908-DE0A-CBD3-7313-20EE5D23FD6C}"/>
                      </a:ext>
                    </a:extLst>
                  </p:cNvPr>
                  <p:cNvSpPr/>
                  <p:nvPr/>
                </p:nvSpPr>
                <p:spPr>
                  <a:xfrm>
                    <a:off x="6834137" y="4965591"/>
                    <a:ext cx="236612" cy="880377"/>
                  </a:xfrm>
                  <a:custGeom>
                    <a:avLst/>
                    <a:gdLst>
                      <a:gd name="connsiteX0" fmla="*/ 236588 w 236612"/>
                      <a:gd name="connsiteY0" fmla="*/ 109 h 880377"/>
                      <a:gd name="connsiteX1" fmla="*/ 147688 w 236612"/>
                      <a:gd name="connsiteY1" fmla="*/ 279509 h 880377"/>
                      <a:gd name="connsiteX2" fmla="*/ 150863 w 236612"/>
                      <a:gd name="connsiteY2" fmla="*/ 349359 h 880377"/>
                      <a:gd name="connsiteX3" fmla="*/ 109588 w 236612"/>
                      <a:gd name="connsiteY3" fmla="*/ 266809 h 880377"/>
                      <a:gd name="connsiteX4" fmla="*/ 138163 w 236612"/>
                      <a:gd name="connsiteY4" fmla="*/ 463659 h 880377"/>
                      <a:gd name="connsiteX5" fmla="*/ 58788 w 236612"/>
                      <a:gd name="connsiteY5" fmla="*/ 549384 h 880377"/>
                      <a:gd name="connsiteX6" fmla="*/ 1638 w 236612"/>
                      <a:gd name="connsiteY6" fmla="*/ 704959 h 880377"/>
                      <a:gd name="connsiteX7" fmla="*/ 14338 w 236612"/>
                      <a:gd name="connsiteY7" fmla="*/ 606534 h 880377"/>
                      <a:gd name="connsiteX8" fmla="*/ 1638 w 236612"/>
                      <a:gd name="connsiteY8" fmla="*/ 784334 h 880377"/>
                      <a:gd name="connsiteX9" fmla="*/ 1638 w 236612"/>
                      <a:gd name="connsiteY9" fmla="*/ 876409 h 880377"/>
                      <a:gd name="connsiteX10" fmla="*/ 4813 w 236612"/>
                      <a:gd name="connsiteY10" fmla="*/ 657334 h 880377"/>
                      <a:gd name="connsiteX11" fmla="*/ 27038 w 236612"/>
                      <a:gd name="connsiteY11" fmla="*/ 336659 h 880377"/>
                      <a:gd name="connsiteX12" fmla="*/ 20688 w 236612"/>
                      <a:gd name="connsiteY12" fmla="*/ 600184 h 880377"/>
                      <a:gd name="connsiteX13" fmla="*/ 125463 w 236612"/>
                      <a:gd name="connsiteY13" fmla="*/ 454134 h 880377"/>
                      <a:gd name="connsiteX14" fmla="*/ 112763 w 236612"/>
                      <a:gd name="connsiteY14" fmla="*/ 231884 h 880377"/>
                      <a:gd name="connsiteX15" fmla="*/ 138163 w 236612"/>
                      <a:gd name="connsiteY15" fmla="*/ 314434 h 880377"/>
                      <a:gd name="connsiteX16" fmla="*/ 236588 w 236612"/>
                      <a:gd name="connsiteY16" fmla="*/ 109 h 880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36612" h="880377">
                        <a:moveTo>
                          <a:pt x="236588" y="109"/>
                        </a:moveTo>
                        <a:cubicBezTo>
                          <a:pt x="238176" y="-5712"/>
                          <a:pt x="161975" y="221301"/>
                          <a:pt x="147688" y="279509"/>
                        </a:cubicBezTo>
                        <a:cubicBezTo>
                          <a:pt x="133401" y="337717"/>
                          <a:pt x="157213" y="351476"/>
                          <a:pt x="150863" y="349359"/>
                        </a:cubicBezTo>
                        <a:cubicBezTo>
                          <a:pt x="144513" y="347242"/>
                          <a:pt x="111705" y="247759"/>
                          <a:pt x="109588" y="266809"/>
                        </a:cubicBezTo>
                        <a:cubicBezTo>
                          <a:pt x="107471" y="285859"/>
                          <a:pt x="146630" y="416563"/>
                          <a:pt x="138163" y="463659"/>
                        </a:cubicBezTo>
                        <a:cubicBezTo>
                          <a:pt x="129696" y="510755"/>
                          <a:pt x="81542" y="509167"/>
                          <a:pt x="58788" y="549384"/>
                        </a:cubicBezTo>
                        <a:cubicBezTo>
                          <a:pt x="36034" y="589601"/>
                          <a:pt x="9046" y="695434"/>
                          <a:pt x="1638" y="704959"/>
                        </a:cubicBezTo>
                        <a:cubicBezTo>
                          <a:pt x="-5770" y="714484"/>
                          <a:pt x="14338" y="593305"/>
                          <a:pt x="14338" y="606534"/>
                        </a:cubicBezTo>
                        <a:cubicBezTo>
                          <a:pt x="14338" y="619763"/>
                          <a:pt x="3755" y="739355"/>
                          <a:pt x="1638" y="784334"/>
                        </a:cubicBezTo>
                        <a:cubicBezTo>
                          <a:pt x="-479" y="829313"/>
                          <a:pt x="1109" y="897576"/>
                          <a:pt x="1638" y="876409"/>
                        </a:cubicBezTo>
                        <a:cubicBezTo>
                          <a:pt x="2167" y="855242"/>
                          <a:pt x="580" y="747292"/>
                          <a:pt x="4813" y="657334"/>
                        </a:cubicBezTo>
                        <a:cubicBezTo>
                          <a:pt x="9046" y="567376"/>
                          <a:pt x="24392" y="346184"/>
                          <a:pt x="27038" y="336659"/>
                        </a:cubicBezTo>
                        <a:cubicBezTo>
                          <a:pt x="29684" y="327134"/>
                          <a:pt x="4284" y="580605"/>
                          <a:pt x="20688" y="600184"/>
                        </a:cubicBezTo>
                        <a:cubicBezTo>
                          <a:pt x="37092" y="619763"/>
                          <a:pt x="110117" y="515517"/>
                          <a:pt x="125463" y="454134"/>
                        </a:cubicBezTo>
                        <a:cubicBezTo>
                          <a:pt x="140809" y="392751"/>
                          <a:pt x="110646" y="255167"/>
                          <a:pt x="112763" y="231884"/>
                        </a:cubicBezTo>
                        <a:cubicBezTo>
                          <a:pt x="114880" y="208601"/>
                          <a:pt x="117526" y="348830"/>
                          <a:pt x="138163" y="314434"/>
                        </a:cubicBezTo>
                        <a:cubicBezTo>
                          <a:pt x="158800" y="280038"/>
                          <a:pt x="235000" y="5930"/>
                          <a:pt x="236588" y="10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95" name="フリーフォーム 1094">
                    <a:extLst>
                      <a:ext uri="{FF2B5EF4-FFF2-40B4-BE49-F238E27FC236}">
                        <a16:creationId xmlns:a16="http://schemas.microsoft.com/office/drawing/2014/main" id="{62840C4E-7EF7-0D22-B445-7E59CC71DF96}"/>
                      </a:ext>
                    </a:extLst>
                  </p:cNvPr>
                  <p:cNvSpPr/>
                  <p:nvPr/>
                </p:nvSpPr>
                <p:spPr>
                  <a:xfrm>
                    <a:off x="7044774" y="4869888"/>
                    <a:ext cx="274163" cy="400782"/>
                  </a:xfrm>
                  <a:custGeom>
                    <a:avLst/>
                    <a:gdLst>
                      <a:gd name="connsiteX0" fmla="*/ 551 w 274163"/>
                      <a:gd name="connsiteY0" fmla="*/ 86287 h 400782"/>
                      <a:gd name="connsiteX1" fmla="*/ 172001 w 274163"/>
                      <a:gd name="connsiteY1" fmla="*/ 330762 h 400782"/>
                      <a:gd name="connsiteX2" fmla="*/ 181526 w 274163"/>
                      <a:gd name="connsiteY2" fmla="*/ 276787 h 400782"/>
                      <a:gd name="connsiteX3" fmla="*/ 273601 w 274163"/>
                      <a:gd name="connsiteY3" fmla="*/ 400612 h 400782"/>
                      <a:gd name="connsiteX4" fmla="*/ 216451 w 274163"/>
                      <a:gd name="connsiteY4" fmla="*/ 295837 h 400782"/>
                      <a:gd name="connsiteX5" fmla="*/ 140251 w 274163"/>
                      <a:gd name="connsiteY5" fmla="*/ 562 h 400782"/>
                      <a:gd name="connsiteX6" fmla="*/ 210101 w 274163"/>
                      <a:gd name="connsiteY6" fmla="*/ 378387 h 400782"/>
                      <a:gd name="connsiteX7" fmla="*/ 64051 w 274163"/>
                      <a:gd name="connsiteY7" fmla="*/ 83112 h 400782"/>
                      <a:gd name="connsiteX8" fmla="*/ 114851 w 274163"/>
                      <a:gd name="connsiteY8" fmla="*/ 248212 h 400782"/>
                      <a:gd name="connsiteX9" fmla="*/ 551 w 274163"/>
                      <a:gd name="connsiteY9" fmla="*/ 86287 h 4007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74163" h="400782">
                        <a:moveTo>
                          <a:pt x="551" y="86287"/>
                        </a:moveTo>
                        <a:cubicBezTo>
                          <a:pt x="10076" y="100045"/>
                          <a:pt x="141839" y="299012"/>
                          <a:pt x="172001" y="330762"/>
                        </a:cubicBezTo>
                        <a:cubicBezTo>
                          <a:pt x="202163" y="362512"/>
                          <a:pt x="164593" y="265145"/>
                          <a:pt x="181526" y="276787"/>
                        </a:cubicBezTo>
                        <a:cubicBezTo>
                          <a:pt x="198459" y="288429"/>
                          <a:pt x="267780" y="397437"/>
                          <a:pt x="273601" y="400612"/>
                        </a:cubicBezTo>
                        <a:cubicBezTo>
                          <a:pt x="279422" y="403787"/>
                          <a:pt x="238676" y="362512"/>
                          <a:pt x="216451" y="295837"/>
                        </a:cubicBezTo>
                        <a:cubicBezTo>
                          <a:pt x="194226" y="229162"/>
                          <a:pt x="141309" y="-13196"/>
                          <a:pt x="140251" y="562"/>
                        </a:cubicBezTo>
                        <a:cubicBezTo>
                          <a:pt x="139193" y="14320"/>
                          <a:pt x="222801" y="364629"/>
                          <a:pt x="210101" y="378387"/>
                        </a:cubicBezTo>
                        <a:cubicBezTo>
                          <a:pt x="197401" y="392145"/>
                          <a:pt x="79926" y="104808"/>
                          <a:pt x="64051" y="83112"/>
                        </a:cubicBezTo>
                        <a:cubicBezTo>
                          <a:pt x="48176" y="61416"/>
                          <a:pt x="121730" y="243979"/>
                          <a:pt x="114851" y="248212"/>
                        </a:cubicBezTo>
                        <a:cubicBezTo>
                          <a:pt x="107972" y="252445"/>
                          <a:pt x="-8974" y="72529"/>
                          <a:pt x="551" y="8628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96" name="フリーフォーム 1095">
                    <a:extLst>
                      <a:ext uri="{FF2B5EF4-FFF2-40B4-BE49-F238E27FC236}">
                        <a16:creationId xmlns:a16="http://schemas.microsoft.com/office/drawing/2014/main" id="{9DB317DA-BFCA-B230-527E-F48DDE6D2D3E}"/>
                      </a:ext>
                    </a:extLst>
                  </p:cNvPr>
                  <p:cNvSpPr/>
                  <p:nvPr/>
                </p:nvSpPr>
                <p:spPr>
                  <a:xfrm>
                    <a:off x="7102440" y="5225928"/>
                    <a:ext cx="263697" cy="498616"/>
                  </a:xfrm>
                  <a:custGeom>
                    <a:avLst/>
                    <a:gdLst>
                      <a:gd name="connsiteX0" fmla="*/ 155610 w 263697"/>
                      <a:gd name="connsiteY0" fmla="*/ 122 h 498616"/>
                      <a:gd name="connsiteX1" fmla="*/ 219110 w 263697"/>
                      <a:gd name="connsiteY1" fmla="*/ 222372 h 498616"/>
                      <a:gd name="connsiteX2" fmla="*/ 206410 w 263697"/>
                      <a:gd name="connsiteY2" fmla="*/ 362072 h 498616"/>
                      <a:gd name="connsiteX3" fmla="*/ 263560 w 263697"/>
                      <a:gd name="connsiteY3" fmla="*/ 435097 h 498616"/>
                      <a:gd name="connsiteX4" fmla="*/ 187360 w 263697"/>
                      <a:gd name="connsiteY4" fmla="*/ 498597 h 498616"/>
                      <a:gd name="connsiteX5" fmla="*/ 35 w 263697"/>
                      <a:gd name="connsiteY5" fmla="*/ 428747 h 498616"/>
                      <a:gd name="connsiteX6" fmla="*/ 203235 w 263697"/>
                      <a:gd name="connsiteY6" fmla="*/ 485897 h 498616"/>
                      <a:gd name="connsiteX7" fmla="*/ 212760 w 263697"/>
                      <a:gd name="connsiteY7" fmla="*/ 435097 h 498616"/>
                      <a:gd name="connsiteX8" fmla="*/ 193710 w 263697"/>
                      <a:gd name="connsiteY8" fmla="*/ 301747 h 498616"/>
                      <a:gd name="connsiteX9" fmla="*/ 250860 w 263697"/>
                      <a:gd name="connsiteY9" fmla="*/ 216022 h 498616"/>
                      <a:gd name="connsiteX10" fmla="*/ 231810 w 263697"/>
                      <a:gd name="connsiteY10" fmla="*/ 82672 h 498616"/>
                      <a:gd name="connsiteX11" fmla="*/ 234985 w 263697"/>
                      <a:gd name="connsiteY11" fmla="*/ 254122 h 498616"/>
                      <a:gd name="connsiteX12" fmla="*/ 155610 w 263697"/>
                      <a:gd name="connsiteY12" fmla="*/ 122 h 4986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63697" h="498616">
                        <a:moveTo>
                          <a:pt x="155610" y="122"/>
                        </a:moveTo>
                        <a:cubicBezTo>
                          <a:pt x="152964" y="-5170"/>
                          <a:pt x="210643" y="162047"/>
                          <a:pt x="219110" y="222372"/>
                        </a:cubicBezTo>
                        <a:cubicBezTo>
                          <a:pt x="227577" y="282697"/>
                          <a:pt x="199002" y="326618"/>
                          <a:pt x="206410" y="362072"/>
                        </a:cubicBezTo>
                        <a:cubicBezTo>
                          <a:pt x="213818" y="397526"/>
                          <a:pt x="266735" y="412343"/>
                          <a:pt x="263560" y="435097"/>
                        </a:cubicBezTo>
                        <a:cubicBezTo>
                          <a:pt x="260385" y="457851"/>
                          <a:pt x="231281" y="499655"/>
                          <a:pt x="187360" y="498597"/>
                        </a:cubicBezTo>
                        <a:cubicBezTo>
                          <a:pt x="143439" y="497539"/>
                          <a:pt x="-2611" y="430864"/>
                          <a:pt x="35" y="428747"/>
                        </a:cubicBezTo>
                        <a:cubicBezTo>
                          <a:pt x="2681" y="426630"/>
                          <a:pt x="167781" y="484839"/>
                          <a:pt x="203235" y="485897"/>
                        </a:cubicBezTo>
                        <a:cubicBezTo>
                          <a:pt x="238689" y="486955"/>
                          <a:pt x="214348" y="465789"/>
                          <a:pt x="212760" y="435097"/>
                        </a:cubicBezTo>
                        <a:cubicBezTo>
                          <a:pt x="211173" y="404405"/>
                          <a:pt x="187360" y="338259"/>
                          <a:pt x="193710" y="301747"/>
                        </a:cubicBezTo>
                        <a:cubicBezTo>
                          <a:pt x="200060" y="265235"/>
                          <a:pt x="244510" y="252534"/>
                          <a:pt x="250860" y="216022"/>
                        </a:cubicBezTo>
                        <a:cubicBezTo>
                          <a:pt x="257210" y="179510"/>
                          <a:pt x="234456" y="76322"/>
                          <a:pt x="231810" y="82672"/>
                        </a:cubicBezTo>
                        <a:cubicBezTo>
                          <a:pt x="229164" y="89022"/>
                          <a:pt x="245568" y="263647"/>
                          <a:pt x="234985" y="254122"/>
                        </a:cubicBezTo>
                        <a:cubicBezTo>
                          <a:pt x="224402" y="244597"/>
                          <a:pt x="158256" y="5414"/>
                          <a:pt x="155610" y="12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97" name="フリーフォーム 1096">
                    <a:extLst>
                      <a:ext uri="{FF2B5EF4-FFF2-40B4-BE49-F238E27FC236}">
                        <a16:creationId xmlns:a16="http://schemas.microsoft.com/office/drawing/2014/main" id="{16B5AC34-610F-2DCD-BEB7-8A3F4D2038DB}"/>
                      </a:ext>
                    </a:extLst>
                  </p:cNvPr>
                  <p:cNvSpPr/>
                  <p:nvPr/>
                </p:nvSpPr>
                <p:spPr>
                  <a:xfrm>
                    <a:off x="7022916" y="5172072"/>
                    <a:ext cx="258534" cy="492252"/>
                  </a:xfrm>
                  <a:custGeom>
                    <a:avLst/>
                    <a:gdLst>
                      <a:gd name="connsiteX0" fmla="*/ 184 w 258534"/>
                      <a:gd name="connsiteY0" fmla="*/ 3 h 492252"/>
                      <a:gd name="connsiteX1" fmla="*/ 235134 w 258534"/>
                      <a:gd name="connsiteY1" fmla="*/ 85728 h 492252"/>
                      <a:gd name="connsiteX2" fmla="*/ 174809 w 258534"/>
                      <a:gd name="connsiteY2" fmla="*/ 142878 h 492252"/>
                      <a:gd name="connsiteX3" fmla="*/ 139884 w 258534"/>
                      <a:gd name="connsiteY3" fmla="*/ 165103 h 492252"/>
                      <a:gd name="connsiteX4" fmla="*/ 231959 w 258534"/>
                      <a:gd name="connsiteY4" fmla="*/ 295278 h 492252"/>
                      <a:gd name="connsiteX5" fmla="*/ 241484 w 258534"/>
                      <a:gd name="connsiteY5" fmla="*/ 346078 h 492252"/>
                      <a:gd name="connsiteX6" fmla="*/ 257359 w 258534"/>
                      <a:gd name="connsiteY6" fmla="*/ 384178 h 492252"/>
                      <a:gd name="connsiteX7" fmla="*/ 206559 w 258534"/>
                      <a:gd name="connsiteY7" fmla="*/ 450853 h 492252"/>
                      <a:gd name="connsiteX8" fmla="*/ 92259 w 258534"/>
                      <a:gd name="connsiteY8" fmla="*/ 492128 h 492252"/>
                      <a:gd name="connsiteX9" fmla="*/ 238309 w 258534"/>
                      <a:gd name="connsiteY9" fmla="*/ 438153 h 492252"/>
                      <a:gd name="connsiteX10" fmla="*/ 171634 w 258534"/>
                      <a:gd name="connsiteY10" fmla="*/ 279403 h 492252"/>
                      <a:gd name="connsiteX11" fmla="*/ 225609 w 258534"/>
                      <a:gd name="connsiteY11" fmla="*/ 304803 h 492252"/>
                      <a:gd name="connsiteX12" fmla="*/ 136709 w 258534"/>
                      <a:gd name="connsiteY12" fmla="*/ 146053 h 492252"/>
                      <a:gd name="connsiteX13" fmla="*/ 225609 w 258534"/>
                      <a:gd name="connsiteY13" fmla="*/ 136528 h 492252"/>
                      <a:gd name="connsiteX14" fmla="*/ 197034 w 258534"/>
                      <a:gd name="connsiteY14" fmla="*/ 88903 h 492252"/>
                      <a:gd name="connsiteX15" fmla="*/ 184 w 258534"/>
                      <a:gd name="connsiteY15" fmla="*/ 3 h 492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58534" h="492252">
                        <a:moveTo>
                          <a:pt x="184" y="3"/>
                        </a:moveTo>
                        <a:cubicBezTo>
                          <a:pt x="6534" y="-526"/>
                          <a:pt x="206030" y="61916"/>
                          <a:pt x="235134" y="85728"/>
                        </a:cubicBezTo>
                        <a:cubicBezTo>
                          <a:pt x="264238" y="109540"/>
                          <a:pt x="190684" y="129649"/>
                          <a:pt x="174809" y="142878"/>
                        </a:cubicBezTo>
                        <a:cubicBezTo>
                          <a:pt x="158934" y="156107"/>
                          <a:pt x="130359" y="139703"/>
                          <a:pt x="139884" y="165103"/>
                        </a:cubicBezTo>
                        <a:cubicBezTo>
                          <a:pt x="149409" y="190503"/>
                          <a:pt x="215026" y="265116"/>
                          <a:pt x="231959" y="295278"/>
                        </a:cubicBezTo>
                        <a:cubicBezTo>
                          <a:pt x="248892" y="325440"/>
                          <a:pt x="237251" y="331261"/>
                          <a:pt x="241484" y="346078"/>
                        </a:cubicBezTo>
                        <a:cubicBezTo>
                          <a:pt x="245717" y="360895"/>
                          <a:pt x="263180" y="366716"/>
                          <a:pt x="257359" y="384178"/>
                        </a:cubicBezTo>
                        <a:cubicBezTo>
                          <a:pt x="251538" y="401640"/>
                          <a:pt x="234076" y="432861"/>
                          <a:pt x="206559" y="450853"/>
                        </a:cubicBezTo>
                        <a:cubicBezTo>
                          <a:pt x="179042" y="468845"/>
                          <a:pt x="86967" y="494245"/>
                          <a:pt x="92259" y="492128"/>
                        </a:cubicBezTo>
                        <a:cubicBezTo>
                          <a:pt x="97551" y="490011"/>
                          <a:pt x="225080" y="473607"/>
                          <a:pt x="238309" y="438153"/>
                        </a:cubicBezTo>
                        <a:cubicBezTo>
                          <a:pt x="251538" y="402699"/>
                          <a:pt x="173751" y="301628"/>
                          <a:pt x="171634" y="279403"/>
                        </a:cubicBezTo>
                        <a:cubicBezTo>
                          <a:pt x="169517" y="257178"/>
                          <a:pt x="231430" y="327028"/>
                          <a:pt x="225609" y="304803"/>
                        </a:cubicBezTo>
                        <a:cubicBezTo>
                          <a:pt x="219788" y="282578"/>
                          <a:pt x="136709" y="174099"/>
                          <a:pt x="136709" y="146053"/>
                        </a:cubicBezTo>
                        <a:cubicBezTo>
                          <a:pt x="136709" y="118007"/>
                          <a:pt x="215555" y="146053"/>
                          <a:pt x="225609" y="136528"/>
                        </a:cubicBezTo>
                        <a:cubicBezTo>
                          <a:pt x="235663" y="127003"/>
                          <a:pt x="240426" y="113774"/>
                          <a:pt x="197034" y="88903"/>
                        </a:cubicBezTo>
                        <a:cubicBezTo>
                          <a:pt x="153642" y="64032"/>
                          <a:pt x="-6166" y="532"/>
                          <a:pt x="184" y="3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98" name="フリーフォーム 1097">
                    <a:extLst>
                      <a:ext uri="{FF2B5EF4-FFF2-40B4-BE49-F238E27FC236}">
                        <a16:creationId xmlns:a16="http://schemas.microsoft.com/office/drawing/2014/main" id="{1673AD77-6802-C6A7-8332-2C3512091D9B}"/>
                      </a:ext>
                    </a:extLst>
                  </p:cNvPr>
                  <p:cNvSpPr/>
                  <p:nvPr/>
                </p:nvSpPr>
                <p:spPr>
                  <a:xfrm>
                    <a:off x="6825366" y="5605594"/>
                    <a:ext cx="397261" cy="249259"/>
                  </a:xfrm>
                  <a:custGeom>
                    <a:avLst/>
                    <a:gdLst>
                      <a:gd name="connsiteX0" fmla="*/ 26284 w 397261"/>
                      <a:gd name="connsiteY0" fmla="*/ 157031 h 249259"/>
                      <a:gd name="connsiteX1" fmla="*/ 207259 w 397261"/>
                      <a:gd name="connsiteY1" fmla="*/ 96706 h 249259"/>
                      <a:gd name="connsiteX2" fmla="*/ 251709 w 397261"/>
                      <a:gd name="connsiteY2" fmla="*/ 150681 h 249259"/>
                      <a:gd name="connsiteX3" fmla="*/ 334259 w 397261"/>
                      <a:gd name="connsiteY3" fmla="*/ 191956 h 249259"/>
                      <a:gd name="connsiteX4" fmla="*/ 394584 w 397261"/>
                      <a:gd name="connsiteY4" fmla="*/ 182431 h 249259"/>
                      <a:gd name="connsiteX5" fmla="*/ 308859 w 397261"/>
                      <a:gd name="connsiteY5" fmla="*/ 207831 h 249259"/>
                      <a:gd name="connsiteX6" fmla="*/ 280284 w 397261"/>
                      <a:gd name="connsiteY6" fmla="*/ 239581 h 249259"/>
                      <a:gd name="connsiteX7" fmla="*/ 178684 w 397261"/>
                      <a:gd name="connsiteY7" fmla="*/ 245931 h 249259"/>
                      <a:gd name="connsiteX8" fmla="*/ 83434 w 397261"/>
                      <a:gd name="connsiteY8" fmla="*/ 191956 h 249259"/>
                      <a:gd name="connsiteX9" fmla="*/ 884 w 397261"/>
                      <a:gd name="connsiteY9" fmla="*/ 242756 h 249259"/>
                      <a:gd name="connsiteX10" fmla="*/ 137409 w 397261"/>
                      <a:gd name="connsiteY10" fmla="*/ 214181 h 249259"/>
                      <a:gd name="connsiteX11" fmla="*/ 394584 w 397261"/>
                      <a:gd name="connsiteY11" fmla="*/ 217356 h 249259"/>
                      <a:gd name="connsiteX12" fmla="*/ 270759 w 397261"/>
                      <a:gd name="connsiteY12" fmla="*/ 160206 h 249259"/>
                      <a:gd name="connsiteX13" fmla="*/ 254884 w 397261"/>
                      <a:gd name="connsiteY13" fmla="*/ 1456 h 249259"/>
                      <a:gd name="connsiteX14" fmla="*/ 254884 w 397261"/>
                      <a:gd name="connsiteY14" fmla="*/ 80831 h 249259"/>
                      <a:gd name="connsiteX15" fmla="*/ 127884 w 397261"/>
                      <a:gd name="connsiteY15" fmla="*/ 71306 h 249259"/>
                      <a:gd name="connsiteX16" fmla="*/ 38984 w 397261"/>
                      <a:gd name="connsiteY16" fmla="*/ 26856 h 249259"/>
                      <a:gd name="connsiteX17" fmla="*/ 159634 w 397261"/>
                      <a:gd name="connsiteY17" fmla="*/ 71306 h 249259"/>
                      <a:gd name="connsiteX18" fmla="*/ 26284 w 397261"/>
                      <a:gd name="connsiteY18" fmla="*/ 157031 h 249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397261" h="249259">
                        <a:moveTo>
                          <a:pt x="26284" y="157031"/>
                        </a:moveTo>
                        <a:cubicBezTo>
                          <a:pt x="34221" y="161264"/>
                          <a:pt x="169688" y="97764"/>
                          <a:pt x="207259" y="96706"/>
                        </a:cubicBezTo>
                        <a:cubicBezTo>
                          <a:pt x="244830" y="95648"/>
                          <a:pt x="230542" y="134806"/>
                          <a:pt x="251709" y="150681"/>
                        </a:cubicBezTo>
                        <a:cubicBezTo>
                          <a:pt x="272876" y="166556"/>
                          <a:pt x="310446" y="186664"/>
                          <a:pt x="334259" y="191956"/>
                        </a:cubicBezTo>
                        <a:cubicBezTo>
                          <a:pt x="358072" y="197248"/>
                          <a:pt x="398817" y="179785"/>
                          <a:pt x="394584" y="182431"/>
                        </a:cubicBezTo>
                        <a:cubicBezTo>
                          <a:pt x="390351" y="185077"/>
                          <a:pt x="327909" y="198306"/>
                          <a:pt x="308859" y="207831"/>
                        </a:cubicBezTo>
                        <a:cubicBezTo>
                          <a:pt x="289809" y="217356"/>
                          <a:pt x="301980" y="233231"/>
                          <a:pt x="280284" y="239581"/>
                        </a:cubicBezTo>
                        <a:cubicBezTo>
                          <a:pt x="258588" y="245931"/>
                          <a:pt x="211492" y="253868"/>
                          <a:pt x="178684" y="245931"/>
                        </a:cubicBezTo>
                        <a:cubicBezTo>
                          <a:pt x="145876" y="237994"/>
                          <a:pt x="113067" y="192485"/>
                          <a:pt x="83434" y="191956"/>
                        </a:cubicBezTo>
                        <a:cubicBezTo>
                          <a:pt x="53801" y="191427"/>
                          <a:pt x="-8112" y="239052"/>
                          <a:pt x="884" y="242756"/>
                        </a:cubicBezTo>
                        <a:cubicBezTo>
                          <a:pt x="9880" y="246460"/>
                          <a:pt x="71792" y="218414"/>
                          <a:pt x="137409" y="214181"/>
                        </a:cubicBezTo>
                        <a:cubicBezTo>
                          <a:pt x="203026" y="209948"/>
                          <a:pt x="372359" y="226352"/>
                          <a:pt x="394584" y="217356"/>
                        </a:cubicBezTo>
                        <a:cubicBezTo>
                          <a:pt x="416809" y="208360"/>
                          <a:pt x="294042" y="196189"/>
                          <a:pt x="270759" y="160206"/>
                        </a:cubicBezTo>
                        <a:cubicBezTo>
                          <a:pt x="247476" y="124223"/>
                          <a:pt x="257530" y="14685"/>
                          <a:pt x="254884" y="1456"/>
                        </a:cubicBezTo>
                        <a:cubicBezTo>
                          <a:pt x="252238" y="-11773"/>
                          <a:pt x="276051" y="69189"/>
                          <a:pt x="254884" y="80831"/>
                        </a:cubicBezTo>
                        <a:cubicBezTo>
                          <a:pt x="233717" y="92473"/>
                          <a:pt x="163867" y="80302"/>
                          <a:pt x="127884" y="71306"/>
                        </a:cubicBezTo>
                        <a:cubicBezTo>
                          <a:pt x="91901" y="62310"/>
                          <a:pt x="33692" y="26856"/>
                          <a:pt x="38984" y="26856"/>
                        </a:cubicBezTo>
                        <a:cubicBezTo>
                          <a:pt x="44276" y="26856"/>
                          <a:pt x="154872" y="52256"/>
                          <a:pt x="159634" y="71306"/>
                        </a:cubicBezTo>
                        <a:cubicBezTo>
                          <a:pt x="164396" y="90356"/>
                          <a:pt x="18347" y="152798"/>
                          <a:pt x="26284" y="15703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99" name="フリーフォーム 1098">
                    <a:extLst>
                      <a:ext uri="{FF2B5EF4-FFF2-40B4-BE49-F238E27FC236}">
                        <a16:creationId xmlns:a16="http://schemas.microsoft.com/office/drawing/2014/main" id="{99949FDD-77AE-E91B-0810-33354938A151}"/>
                      </a:ext>
                    </a:extLst>
                  </p:cNvPr>
                  <p:cNvSpPr/>
                  <p:nvPr/>
                </p:nvSpPr>
                <p:spPr>
                  <a:xfrm>
                    <a:off x="6814271" y="5121013"/>
                    <a:ext cx="129859" cy="743213"/>
                  </a:xfrm>
                  <a:custGeom>
                    <a:avLst/>
                    <a:gdLst>
                      <a:gd name="connsiteX0" fmla="*/ 129454 w 129859"/>
                      <a:gd name="connsiteY0" fmla="*/ 262 h 743213"/>
                      <a:gd name="connsiteX1" fmla="*/ 81829 w 129859"/>
                      <a:gd name="connsiteY1" fmla="*/ 327287 h 743213"/>
                      <a:gd name="connsiteX2" fmla="*/ 100879 w 129859"/>
                      <a:gd name="connsiteY2" fmla="*/ 289187 h 743213"/>
                      <a:gd name="connsiteX3" fmla="*/ 11979 w 129859"/>
                      <a:gd name="connsiteY3" fmla="*/ 508262 h 743213"/>
                      <a:gd name="connsiteX4" fmla="*/ 5629 w 129859"/>
                      <a:gd name="connsiteY4" fmla="*/ 743212 h 743213"/>
                      <a:gd name="connsiteX5" fmla="*/ 56429 w 129859"/>
                      <a:gd name="connsiteY5" fmla="*/ 511437 h 743213"/>
                      <a:gd name="connsiteX6" fmla="*/ 69129 w 129859"/>
                      <a:gd name="connsiteY6" fmla="*/ 197112 h 743213"/>
                      <a:gd name="connsiteX7" fmla="*/ 50079 w 129859"/>
                      <a:gd name="connsiteY7" fmla="*/ 270137 h 743213"/>
                      <a:gd name="connsiteX8" fmla="*/ 129454 w 129859"/>
                      <a:gd name="connsiteY8" fmla="*/ 262 h 7432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9859" h="743213">
                        <a:moveTo>
                          <a:pt x="129454" y="262"/>
                        </a:moveTo>
                        <a:cubicBezTo>
                          <a:pt x="134746" y="9787"/>
                          <a:pt x="86591" y="279133"/>
                          <a:pt x="81829" y="327287"/>
                        </a:cubicBezTo>
                        <a:cubicBezTo>
                          <a:pt x="77067" y="375441"/>
                          <a:pt x="112521" y="259025"/>
                          <a:pt x="100879" y="289187"/>
                        </a:cubicBezTo>
                        <a:cubicBezTo>
                          <a:pt x="89237" y="319349"/>
                          <a:pt x="27854" y="432591"/>
                          <a:pt x="11979" y="508262"/>
                        </a:cubicBezTo>
                        <a:cubicBezTo>
                          <a:pt x="-3896" y="583933"/>
                          <a:pt x="-1779" y="742683"/>
                          <a:pt x="5629" y="743212"/>
                        </a:cubicBezTo>
                        <a:cubicBezTo>
                          <a:pt x="13037" y="743741"/>
                          <a:pt x="45846" y="602454"/>
                          <a:pt x="56429" y="511437"/>
                        </a:cubicBezTo>
                        <a:cubicBezTo>
                          <a:pt x="67012" y="420420"/>
                          <a:pt x="70187" y="237329"/>
                          <a:pt x="69129" y="197112"/>
                        </a:cubicBezTo>
                        <a:cubicBezTo>
                          <a:pt x="68071" y="156895"/>
                          <a:pt x="40025" y="297125"/>
                          <a:pt x="50079" y="270137"/>
                        </a:cubicBezTo>
                        <a:cubicBezTo>
                          <a:pt x="60133" y="243150"/>
                          <a:pt x="124162" y="-9263"/>
                          <a:pt x="129454" y="26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00" name="フリーフォーム 1099">
                    <a:extLst>
                      <a:ext uri="{FF2B5EF4-FFF2-40B4-BE49-F238E27FC236}">
                        <a16:creationId xmlns:a16="http://schemas.microsoft.com/office/drawing/2014/main" id="{B65487F8-6295-0058-449A-3C4C24FE311B}"/>
                      </a:ext>
                    </a:extLst>
                  </p:cNvPr>
                  <p:cNvSpPr/>
                  <p:nvPr/>
                </p:nvSpPr>
                <p:spPr>
                  <a:xfrm>
                    <a:off x="6921671" y="4983814"/>
                    <a:ext cx="311973" cy="692871"/>
                  </a:xfrm>
                  <a:custGeom>
                    <a:avLst/>
                    <a:gdLst>
                      <a:gd name="connsiteX0" fmla="*/ 114129 w 311973"/>
                      <a:gd name="connsiteY0" fmla="*/ 4111 h 692871"/>
                      <a:gd name="connsiteX1" fmla="*/ 149054 w 311973"/>
                      <a:gd name="connsiteY1" fmla="*/ 93011 h 692871"/>
                      <a:gd name="connsiteX2" fmla="*/ 257004 w 311973"/>
                      <a:gd name="connsiteY2" fmla="*/ 569261 h 692871"/>
                      <a:gd name="connsiteX3" fmla="*/ 250654 w 311973"/>
                      <a:gd name="connsiteY3" fmla="*/ 534336 h 692871"/>
                      <a:gd name="connsiteX4" fmla="*/ 225254 w 311973"/>
                      <a:gd name="connsiteY4" fmla="*/ 654986 h 692871"/>
                      <a:gd name="connsiteX5" fmla="*/ 25229 w 311973"/>
                      <a:gd name="connsiteY5" fmla="*/ 648636 h 692871"/>
                      <a:gd name="connsiteX6" fmla="*/ 44279 w 311973"/>
                      <a:gd name="connsiteY6" fmla="*/ 575611 h 692871"/>
                      <a:gd name="connsiteX7" fmla="*/ 6179 w 311973"/>
                      <a:gd name="connsiteY7" fmla="*/ 518461 h 692871"/>
                      <a:gd name="connsiteX8" fmla="*/ 15704 w 311973"/>
                      <a:gd name="connsiteY8" fmla="*/ 613711 h 692871"/>
                      <a:gd name="connsiteX9" fmla="*/ 22054 w 311973"/>
                      <a:gd name="connsiteY9" fmla="*/ 658161 h 692871"/>
                      <a:gd name="connsiteX10" fmla="*/ 298279 w 311973"/>
                      <a:gd name="connsiteY10" fmla="*/ 686736 h 692871"/>
                      <a:gd name="connsiteX11" fmla="*/ 260179 w 311973"/>
                      <a:gd name="connsiteY11" fmla="*/ 534336 h 692871"/>
                      <a:gd name="connsiteX12" fmla="*/ 174454 w 311973"/>
                      <a:gd name="connsiteY12" fmla="*/ 426386 h 692871"/>
                      <a:gd name="connsiteX13" fmla="*/ 279229 w 311973"/>
                      <a:gd name="connsiteY13" fmla="*/ 445436 h 692871"/>
                      <a:gd name="connsiteX14" fmla="*/ 203029 w 311973"/>
                      <a:gd name="connsiteY14" fmla="*/ 277161 h 692871"/>
                      <a:gd name="connsiteX15" fmla="*/ 152229 w 311973"/>
                      <a:gd name="connsiteY15" fmla="*/ 42211 h 692871"/>
                      <a:gd name="connsiteX16" fmla="*/ 114129 w 311973"/>
                      <a:gd name="connsiteY16" fmla="*/ 4111 h 6928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311973" h="692871">
                        <a:moveTo>
                          <a:pt x="114129" y="4111"/>
                        </a:moveTo>
                        <a:cubicBezTo>
                          <a:pt x="113600" y="12578"/>
                          <a:pt x="125242" y="-1181"/>
                          <a:pt x="149054" y="93011"/>
                        </a:cubicBezTo>
                        <a:cubicBezTo>
                          <a:pt x="172867" y="187203"/>
                          <a:pt x="240071" y="495707"/>
                          <a:pt x="257004" y="569261"/>
                        </a:cubicBezTo>
                        <a:cubicBezTo>
                          <a:pt x="273937" y="642815"/>
                          <a:pt x="255946" y="520049"/>
                          <a:pt x="250654" y="534336"/>
                        </a:cubicBezTo>
                        <a:cubicBezTo>
                          <a:pt x="245362" y="548623"/>
                          <a:pt x="262825" y="635936"/>
                          <a:pt x="225254" y="654986"/>
                        </a:cubicBezTo>
                        <a:cubicBezTo>
                          <a:pt x="187683" y="674036"/>
                          <a:pt x="55391" y="661865"/>
                          <a:pt x="25229" y="648636"/>
                        </a:cubicBezTo>
                        <a:cubicBezTo>
                          <a:pt x="-4933" y="635407"/>
                          <a:pt x="47454" y="597307"/>
                          <a:pt x="44279" y="575611"/>
                        </a:cubicBezTo>
                        <a:cubicBezTo>
                          <a:pt x="41104" y="553915"/>
                          <a:pt x="10941" y="512111"/>
                          <a:pt x="6179" y="518461"/>
                        </a:cubicBezTo>
                        <a:cubicBezTo>
                          <a:pt x="1417" y="524811"/>
                          <a:pt x="13058" y="590428"/>
                          <a:pt x="15704" y="613711"/>
                        </a:cubicBezTo>
                        <a:cubicBezTo>
                          <a:pt x="18350" y="636994"/>
                          <a:pt x="-25042" y="645990"/>
                          <a:pt x="22054" y="658161"/>
                        </a:cubicBezTo>
                        <a:cubicBezTo>
                          <a:pt x="69150" y="670332"/>
                          <a:pt x="258592" y="707374"/>
                          <a:pt x="298279" y="686736"/>
                        </a:cubicBezTo>
                        <a:cubicBezTo>
                          <a:pt x="337967" y="666099"/>
                          <a:pt x="280817" y="577728"/>
                          <a:pt x="260179" y="534336"/>
                        </a:cubicBezTo>
                        <a:cubicBezTo>
                          <a:pt x="239542" y="490944"/>
                          <a:pt x="171279" y="441203"/>
                          <a:pt x="174454" y="426386"/>
                        </a:cubicBezTo>
                        <a:cubicBezTo>
                          <a:pt x="177629" y="411569"/>
                          <a:pt x="274467" y="470307"/>
                          <a:pt x="279229" y="445436"/>
                        </a:cubicBezTo>
                        <a:cubicBezTo>
                          <a:pt x="283991" y="420565"/>
                          <a:pt x="224196" y="344365"/>
                          <a:pt x="203029" y="277161"/>
                        </a:cubicBezTo>
                        <a:cubicBezTo>
                          <a:pt x="181862" y="209957"/>
                          <a:pt x="167046" y="87719"/>
                          <a:pt x="152229" y="42211"/>
                        </a:cubicBezTo>
                        <a:cubicBezTo>
                          <a:pt x="137412" y="-3297"/>
                          <a:pt x="114658" y="-4356"/>
                          <a:pt x="114129" y="411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01" name="フリーフォーム 1100">
                    <a:extLst>
                      <a:ext uri="{FF2B5EF4-FFF2-40B4-BE49-F238E27FC236}">
                        <a16:creationId xmlns:a16="http://schemas.microsoft.com/office/drawing/2014/main" id="{F02A70C8-1F13-3DFE-D9FC-F40358C9BDB9}"/>
                      </a:ext>
                    </a:extLst>
                  </p:cNvPr>
                  <p:cNvSpPr/>
                  <p:nvPr/>
                </p:nvSpPr>
                <p:spPr>
                  <a:xfrm>
                    <a:off x="3263084" y="5263828"/>
                    <a:ext cx="390945" cy="905590"/>
                  </a:xfrm>
                  <a:custGeom>
                    <a:avLst/>
                    <a:gdLst>
                      <a:gd name="connsiteX0" fmla="*/ 77016 w 390945"/>
                      <a:gd name="connsiteY0" fmla="*/ 322 h 905590"/>
                      <a:gd name="connsiteX1" fmla="*/ 23041 w 390945"/>
                      <a:gd name="connsiteY1" fmla="*/ 343222 h 905590"/>
                      <a:gd name="connsiteX2" fmla="*/ 23041 w 390945"/>
                      <a:gd name="connsiteY2" fmla="*/ 324172 h 905590"/>
                      <a:gd name="connsiteX3" fmla="*/ 48441 w 390945"/>
                      <a:gd name="connsiteY3" fmla="*/ 628972 h 905590"/>
                      <a:gd name="connsiteX4" fmla="*/ 61141 w 390945"/>
                      <a:gd name="connsiteY4" fmla="*/ 597222 h 905590"/>
                      <a:gd name="connsiteX5" fmla="*/ 153216 w 390945"/>
                      <a:gd name="connsiteY5" fmla="*/ 749622 h 905590"/>
                      <a:gd name="connsiteX6" fmla="*/ 134166 w 390945"/>
                      <a:gd name="connsiteY6" fmla="*/ 749622 h 905590"/>
                      <a:gd name="connsiteX7" fmla="*/ 204016 w 390945"/>
                      <a:gd name="connsiteY7" fmla="*/ 867097 h 905590"/>
                      <a:gd name="connsiteX8" fmla="*/ 331016 w 390945"/>
                      <a:gd name="connsiteY8" fmla="*/ 905197 h 905590"/>
                      <a:gd name="connsiteX9" fmla="*/ 388166 w 390945"/>
                      <a:gd name="connsiteY9" fmla="*/ 886147 h 905590"/>
                      <a:gd name="connsiteX10" fmla="*/ 248466 w 390945"/>
                      <a:gd name="connsiteY10" fmla="*/ 873447 h 905590"/>
                      <a:gd name="connsiteX11" fmla="*/ 35741 w 390945"/>
                      <a:gd name="connsiteY11" fmla="*/ 508322 h 905590"/>
                      <a:gd name="connsiteX12" fmla="*/ 3991 w 390945"/>
                      <a:gd name="connsiteY12" fmla="*/ 219397 h 905590"/>
                      <a:gd name="connsiteX13" fmla="*/ 10341 w 390945"/>
                      <a:gd name="connsiteY13" fmla="*/ 279722 h 905590"/>
                      <a:gd name="connsiteX14" fmla="*/ 77016 w 390945"/>
                      <a:gd name="connsiteY14" fmla="*/ 322 h 905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90945" h="905590">
                        <a:moveTo>
                          <a:pt x="77016" y="322"/>
                        </a:moveTo>
                        <a:cubicBezTo>
                          <a:pt x="79133" y="10905"/>
                          <a:pt x="32037" y="289247"/>
                          <a:pt x="23041" y="343222"/>
                        </a:cubicBezTo>
                        <a:cubicBezTo>
                          <a:pt x="14045" y="397197"/>
                          <a:pt x="18808" y="276547"/>
                          <a:pt x="23041" y="324172"/>
                        </a:cubicBezTo>
                        <a:cubicBezTo>
                          <a:pt x="27274" y="371797"/>
                          <a:pt x="42091" y="583464"/>
                          <a:pt x="48441" y="628972"/>
                        </a:cubicBezTo>
                        <a:cubicBezTo>
                          <a:pt x="54791" y="674480"/>
                          <a:pt x="43679" y="577114"/>
                          <a:pt x="61141" y="597222"/>
                        </a:cubicBezTo>
                        <a:cubicBezTo>
                          <a:pt x="78603" y="617330"/>
                          <a:pt x="141045" y="724222"/>
                          <a:pt x="153216" y="749622"/>
                        </a:cubicBezTo>
                        <a:cubicBezTo>
                          <a:pt x="165387" y="775022"/>
                          <a:pt x="125699" y="730043"/>
                          <a:pt x="134166" y="749622"/>
                        </a:cubicBezTo>
                        <a:cubicBezTo>
                          <a:pt x="142633" y="769201"/>
                          <a:pt x="171208" y="841168"/>
                          <a:pt x="204016" y="867097"/>
                        </a:cubicBezTo>
                        <a:cubicBezTo>
                          <a:pt x="236824" y="893026"/>
                          <a:pt x="300324" y="902022"/>
                          <a:pt x="331016" y="905197"/>
                        </a:cubicBezTo>
                        <a:cubicBezTo>
                          <a:pt x="361708" y="908372"/>
                          <a:pt x="401924" y="891439"/>
                          <a:pt x="388166" y="886147"/>
                        </a:cubicBezTo>
                        <a:cubicBezTo>
                          <a:pt x="374408" y="880855"/>
                          <a:pt x="307203" y="936418"/>
                          <a:pt x="248466" y="873447"/>
                        </a:cubicBezTo>
                        <a:cubicBezTo>
                          <a:pt x="189729" y="810476"/>
                          <a:pt x="76487" y="617330"/>
                          <a:pt x="35741" y="508322"/>
                        </a:cubicBezTo>
                        <a:cubicBezTo>
                          <a:pt x="-5005" y="399314"/>
                          <a:pt x="8224" y="257497"/>
                          <a:pt x="3991" y="219397"/>
                        </a:cubicBezTo>
                        <a:cubicBezTo>
                          <a:pt x="-242" y="181297"/>
                          <a:pt x="-4476" y="316234"/>
                          <a:pt x="10341" y="279722"/>
                        </a:cubicBezTo>
                        <a:cubicBezTo>
                          <a:pt x="25158" y="243210"/>
                          <a:pt x="74899" y="-10261"/>
                          <a:pt x="77016" y="32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02" name="フリーフォーム 1101">
                    <a:extLst>
                      <a:ext uri="{FF2B5EF4-FFF2-40B4-BE49-F238E27FC236}">
                        <a16:creationId xmlns:a16="http://schemas.microsoft.com/office/drawing/2014/main" id="{7057CC66-9B04-87AB-4BD7-B3D5FC5E609E}"/>
                      </a:ext>
                    </a:extLst>
                  </p:cNvPr>
                  <p:cNvSpPr/>
                  <p:nvPr/>
                </p:nvSpPr>
                <p:spPr>
                  <a:xfrm>
                    <a:off x="3442843" y="5212324"/>
                    <a:ext cx="220045" cy="965383"/>
                  </a:xfrm>
                  <a:custGeom>
                    <a:avLst/>
                    <a:gdLst>
                      <a:gd name="connsiteX0" fmla="*/ 5207 w 220045"/>
                      <a:gd name="connsiteY0" fmla="*/ 140726 h 965383"/>
                      <a:gd name="connsiteX1" fmla="*/ 189357 w 220045"/>
                      <a:gd name="connsiteY1" fmla="*/ 645551 h 965383"/>
                      <a:gd name="connsiteX2" fmla="*/ 173482 w 220045"/>
                      <a:gd name="connsiteY2" fmla="*/ 610626 h 965383"/>
                      <a:gd name="connsiteX3" fmla="*/ 160782 w 220045"/>
                      <a:gd name="connsiteY3" fmla="*/ 797951 h 965383"/>
                      <a:gd name="connsiteX4" fmla="*/ 211582 w 220045"/>
                      <a:gd name="connsiteY4" fmla="*/ 909076 h 965383"/>
                      <a:gd name="connsiteX5" fmla="*/ 214757 w 220045"/>
                      <a:gd name="connsiteY5" fmla="*/ 921776 h 965383"/>
                      <a:gd name="connsiteX6" fmla="*/ 217932 w 220045"/>
                      <a:gd name="connsiteY6" fmla="*/ 950351 h 965383"/>
                      <a:gd name="connsiteX7" fmla="*/ 179832 w 220045"/>
                      <a:gd name="connsiteY7" fmla="*/ 658251 h 965383"/>
                      <a:gd name="connsiteX8" fmla="*/ 49657 w 220045"/>
                      <a:gd name="connsiteY8" fmla="*/ 74051 h 965383"/>
                      <a:gd name="connsiteX9" fmla="*/ 17907 w 220045"/>
                      <a:gd name="connsiteY9" fmla="*/ 26426 h 965383"/>
                      <a:gd name="connsiteX10" fmla="*/ 46482 w 220045"/>
                      <a:gd name="connsiteY10" fmla="*/ 242326 h 965383"/>
                      <a:gd name="connsiteX11" fmla="*/ 5207 w 220045"/>
                      <a:gd name="connsiteY11" fmla="*/ 140726 h 965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45" h="965383">
                        <a:moveTo>
                          <a:pt x="5207" y="140726"/>
                        </a:moveTo>
                        <a:cubicBezTo>
                          <a:pt x="29020" y="207930"/>
                          <a:pt x="161311" y="567234"/>
                          <a:pt x="189357" y="645551"/>
                        </a:cubicBezTo>
                        <a:cubicBezTo>
                          <a:pt x="217403" y="723868"/>
                          <a:pt x="178244" y="585226"/>
                          <a:pt x="173482" y="610626"/>
                        </a:cubicBezTo>
                        <a:cubicBezTo>
                          <a:pt x="168720" y="636026"/>
                          <a:pt x="154432" y="748209"/>
                          <a:pt x="160782" y="797951"/>
                        </a:cubicBezTo>
                        <a:cubicBezTo>
                          <a:pt x="167132" y="847693"/>
                          <a:pt x="202586" y="888439"/>
                          <a:pt x="211582" y="909076"/>
                        </a:cubicBezTo>
                        <a:cubicBezTo>
                          <a:pt x="220578" y="929714"/>
                          <a:pt x="213699" y="914897"/>
                          <a:pt x="214757" y="921776"/>
                        </a:cubicBezTo>
                        <a:cubicBezTo>
                          <a:pt x="215815" y="928655"/>
                          <a:pt x="223753" y="994272"/>
                          <a:pt x="217932" y="950351"/>
                        </a:cubicBezTo>
                        <a:cubicBezTo>
                          <a:pt x="212111" y="906430"/>
                          <a:pt x="207878" y="804301"/>
                          <a:pt x="179832" y="658251"/>
                        </a:cubicBezTo>
                        <a:cubicBezTo>
                          <a:pt x="151786" y="512201"/>
                          <a:pt x="76644" y="179355"/>
                          <a:pt x="49657" y="74051"/>
                        </a:cubicBezTo>
                        <a:cubicBezTo>
                          <a:pt x="22670" y="-31253"/>
                          <a:pt x="18436" y="-1620"/>
                          <a:pt x="17907" y="26426"/>
                        </a:cubicBezTo>
                        <a:cubicBezTo>
                          <a:pt x="17378" y="54472"/>
                          <a:pt x="45953" y="221159"/>
                          <a:pt x="46482" y="242326"/>
                        </a:cubicBezTo>
                        <a:cubicBezTo>
                          <a:pt x="47011" y="263493"/>
                          <a:pt x="-18606" y="73522"/>
                          <a:pt x="5207" y="14072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03" name="フリーフォーム 1102">
                    <a:extLst>
                      <a:ext uri="{FF2B5EF4-FFF2-40B4-BE49-F238E27FC236}">
                        <a16:creationId xmlns:a16="http://schemas.microsoft.com/office/drawing/2014/main" id="{89240A6E-9703-F3FB-7661-D30E6440B8A1}"/>
                      </a:ext>
                    </a:extLst>
                  </p:cNvPr>
                  <p:cNvSpPr/>
                  <p:nvPr/>
                </p:nvSpPr>
                <p:spPr>
                  <a:xfrm>
                    <a:off x="3397225" y="5305970"/>
                    <a:ext cx="200132" cy="586847"/>
                  </a:xfrm>
                  <a:custGeom>
                    <a:avLst/>
                    <a:gdLst>
                      <a:gd name="connsiteX0" fmla="*/ 41300 w 200132"/>
                      <a:gd name="connsiteY0" fmla="*/ 8980 h 586847"/>
                      <a:gd name="connsiteX1" fmla="*/ 60350 w 200132"/>
                      <a:gd name="connsiteY1" fmla="*/ 85180 h 586847"/>
                      <a:gd name="connsiteX2" fmla="*/ 54000 w 200132"/>
                      <a:gd name="connsiteY2" fmla="*/ 399505 h 586847"/>
                      <a:gd name="connsiteX3" fmla="*/ 85750 w 200132"/>
                      <a:gd name="connsiteY3" fmla="*/ 447130 h 586847"/>
                      <a:gd name="connsiteX4" fmla="*/ 76225 w 200132"/>
                      <a:gd name="connsiteY4" fmla="*/ 478880 h 586847"/>
                      <a:gd name="connsiteX5" fmla="*/ 120675 w 200132"/>
                      <a:gd name="connsiteY5" fmla="*/ 510630 h 586847"/>
                      <a:gd name="connsiteX6" fmla="*/ 200050 w 200132"/>
                      <a:gd name="connsiteY6" fmla="*/ 586830 h 586847"/>
                      <a:gd name="connsiteX7" fmla="*/ 104800 w 200132"/>
                      <a:gd name="connsiteY7" fmla="*/ 516980 h 586847"/>
                      <a:gd name="connsiteX8" fmla="*/ 181000 w 200132"/>
                      <a:gd name="connsiteY8" fmla="*/ 447130 h 586847"/>
                      <a:gd name="connsiteX9" fmla="*/ 47650 w 200132"/>
                      <a:gd name="connsiteY9" fmla="*/ 415380 h 586847"/>
                      <a:gd name="connsiteX10" fmla="*/ 25 w 200132"/>
                      <a:gd name="connsiteY10" fmla="*/ 129630 h 586847"/>
                      <a:gd name="connsiteX11" fmla="*/ 41300 w 200132"/>
                      <a:gd name="connsiteY11" fmla="*/ 250280 h 586847"/>
                      <a:gd name="connsiteX12" fmla="*/ 41300 w 200132"/>
                      <a:gd name="connsiteY12" fmla="*/ 8980 h 5868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00132" h="586847">
                        <a:moveTo>
                          <a:pt x="41300" y="8980"/>
                        </a:moveTo>
                        <a:cubicBezTo>
                          <a:pt x="44475" y="-18537"/>
                          <a:pt x="58233" y="20093"/>
                          <a:pt x="60350" y="85180"/>
                        </a:cubicBezTo>
                        <a:cubicBezTo>
                          <a:pt x="62467" y="150267"/>
                          <a:pt x="49767" y="339180"/>
                          <a:pt x="54000" y="399505"/>
                        </a:cubicBezTo>
                        <a:cubicBezTo>
                          <a:pt x="58233" y="459830"/>
                          <a:pt x="82046" y="433901"/>
                          <a:pt x="85750" y="447130"/>
                        </a:cubicBezTo>
                        <a:cubicBezTo>
                          <a:pt x="89454" y="460359"/>
                          <a:pt x="70404" y="468297"/>
                          <a:pt x="76225" y="478880"/>
                        </a:cubicBezTo>
                        <a:cubicBezTo>
                          <a:pt x="82046" y="489463"/>
                          <a:pt x="100038" y="492638"/>
                          <a:pt x="120675" y="510630"/>
                        </a:cubicBezTo>
                        <a:cubicBezTo>
                          <a:pt x="141313" y="528622"/>
                          <a:pt x="202696" y="585772"/>
                          <a:pt x="200050" y="586830"/>
                        </a:cubicBezTo>
                        <a:cubicBezTo>
                          <a:pt x="197404" y="587888"/>
                          <a:pt x="107975" y="540263"/>
                          <a:pt x="104800" y="516980"/>
                        </a:cubicBezTo>
                        <a:cubicBezTo>
                          <a:pt x="101625" y="493697"/>
                          <a:pt x="190525" y="464063"/>
                          <a:pt x="181000" y="447130"/>
                        </a:cubicBezTo>
                        <a:cubicBezTo>
                          <a:pt x="171475" y="430197"/>
                          <a:pt x="77813" y="468297"/>
                          <a:pt x="47650" y="415380"/>
                        </a:cubicBezTo>
                        <a:cubicBezTo>
                          <a:pt x="17487" y="362463"/>
                          <a:pt x="1083" y="157147"/>
                          <a:pt x="25" y="129630"/>
                        </a:cubicBezTo>
                        <a:cubicBezTo>
                          <a:pt x="-1033" y="102113"/>
                          <a:pt x="31775" y="267743"/>
                          <a:pt x="41300" y="250280"/>
                        </a:cubicBezTo>
                        <a:cubicBezTo>
                          <a:pt x="50825" y="232818"/>
                          <a:pt x="38125" y="36497"/>
                          <a:pt x="41300" y="898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04" name="フリーフォーム 1103">
                    <a:extLst>
                      <a:ext uri="{FF2B5EF4-FFF2-40B4-BE49-F238E27FC236}">
                        <a16:creationId xmlns:a16="http://schemas.microsoft.com/office/drawing/2014/main" id="{27AB3650-926A-B604-E1C3-99BA3A5262FE}"/>
                      </a:ext>
                    </a:extLst>
                  </p:cNvPr>
                  <p:cNvSpPr/>
                  <p:nvPr/>
                </p:nvSpPr>
                <p:spPr>
                  <a:xfrm>
                    <a:off x="3312664" y="5271407"/>
                    <a:ext cx="137348" cy="602412"/>
                  </a:xfrm>
                  <a:custGeom>
                    <a:avLst/>
                    <a:gdLst>
                      <a:gd name="connsiteX0" fmla="*/ 65536 w 137348"/>
                      <a:gd name="connsiteY0" fmla="*/ 2268 h 602412"/>
                      <a:gd name="connsiteX1" fmla="*/ 90936 w 137348"/>
                      <a:gd name="connsiteY1" fmla="*/ 497568 h 602412"/>
                      <a:gd name="connsiteX2" fmla="*/ 135386 w 137348"/>
                      <a:gd name="connsiteY2" fmla="*/ 602343 h 602412"/>
                      <a:gd name="connsiteX3" fmla="*/ 116336 w 137348"/>
                      <a:gd name="connsiteY3" fmla="*/ 510268 h 602412"/>
                      <a:gd name="connsiteX4" fmla="*/ 2036 w 137348"/>
                      <a:gd name="connsiteY4" fmla="*/ 316593 h 602412"/>
                      <a:gd name="connsiteX5" fmla="*/ 43311 w 137348"/>
                      <a:gd name="connsiteY5" fmla="*/ 313418 h 602412"/>
                      <a:gd name="connsiteX6" fmla="*/ 65536 w 137348"/>
                      <a:gd name="connsiteY6" fmla="*/ 2268 h 6024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7348" h="602412">
                        <a:moveTo>
                          <a:pt x="65536" y="2268"/>
                        </a:moveTo>
                        <a:cubicBezTo>
                          <a:pt x="73473" y="32960"/>
                          <a:pt x="79294" y="397556"/>
                          <a:pt x="90936" y="497568"/>
                        </a:cubicBezTo>
                        <a:cubicBezTo>
                          <a:pt x="102578" y="597580"/>
                          <a:pt x="131153" y="600226"/>
                          <a:pt x="135386" y="602343"/>
                        </a:cubicBezTo>
                        <a:cubicBezTo>
                          <a:pt x="139619" y="604460"/>
                          <a:pt x="138561" y="557893"/>
                          <a:pt x="116336" y="510268"/>
                        </a:cubicBezTo>
                        <a:cubicBezTo>
                          <a:pt x="94111" y="462643"/>
                          <a:pt x="14207" y="349401"/>
                          <a:pt x="2036" y="316593"/>
                        </a:cubicBezTo>
                        <a:cubicBezTo>
                          <a:pt x="-10135" y="283785"/>
                          <a:pt x="35903" y="365276"/>
                          <a:pt x="43311" y="313418"/>
                        </a:cubicBezTo>
                        <a:cubicBezTo>
                          <a:pt x="50719" y="261560"/>
                          <a:pt x="57599" y="-28424"/>
                          <a:pt x="65536" y="226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05" name="フリーフォーム 1104">
                    <a:extLst>
                      <a:ext uri="{FF2B5EF4-FFF2-40B4-BE49-F238E27FC236}">
                        <a16:creationId xmlns:a16="http://schemas.microsoft.com/office/drawing/2014/main" id="{3F650FD6-9499-A543-DDF7-EB2004AB8324}"/>
                      </a:ext>
                    </a:extLst>
                  </p:cNvPr>
                  <p:cNvSpPr/>
                  <p:nvPr/>
                </p:nvSpPr>
                <p:spPr>
                  <a:xfrm>
                    <a:off x="3406769" y="5762453"/>
                    <a:ext cx="219440" cy="403841"/>
                  </a:xfrm>
                  <a:custGeom>
                    <a:avLst/>
                    <a:gdLst>
                      <a:gd name="connsiteX0" fmla="*/ 6 w 219440"/>
                      <a:gd name="connsiteY0" fmla="*/ 117647 h 403841"/>
                      <a:gd name="connsiteX1" fmla="*/ 165106 w 219440"/>
                      <a:gd name="connsiteY1" fmla="*/ 146222 h 403841"/>
                      <a:gd name="connsiteX2" fmla="*/ 149231 w 219440"/>
                      <a:gd name="connsiteY2" fmla="*/ 276397 h 403841"/>
                      <a:gd name="connsiteX3" fmla="*/ 219081 w 219440"/>
                      <a:gd name="connsiteY3" fmla="*/ 314497 h 403841"/>
                      <a:gd name="connsiteX4" fmla="*/ 114306 w 219440"/>
                      <a:gd name="connsiteY4" fmla="*/ 403397 h 403841"/>
                      <a:gd name="connsiteX5" fmla="*/ 161931 w 219440"/>
                      <a:gd name="connsiteY5" fmla="*/ 343072 h 403841"/>
                      <a:gd name="connsiteX6" fmla="*/ 60331 w 219440"/>
                      <a:gd name="connsiteY6" fmla="*/ 219247 h 403841"/>
                      <a:gd name="connsiteX7" fmla="*/ 187331 w 219440"/>
                      <a:gd name="connsiteY7" fmla="*/ 298622 h 403841"/>
                      <a:gd name="connsiteX8" fmla="*/ 142881 w 219440"/>
                      <a:gd name="connsiteY8" fmla="*/ 139872 h 403841"/>
                      <a:gd name="connsiteX9" fmla="*/ 190506 w 219440"/>
                      <a:gd name="connsiteY9" fmla="*/ 172 h 403841"/>
                      <a:gd name="connsiteX10" fmla="*/ 158756 w 219440"/>
                      <a:gd name="connsiteY10" fmla="*/ 168447 h 403841"/>
                      <a:gd name="connsiteX11" fmla="*/ 6 w 219440"/>
                      <a:gd name="connsiteY11" fmla="*/ 117647 h 4038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19440" h="403841">
                        <a:moveTo>
                          <a:pt x="6" y="117647"/>
                        </a:moveTo>
                        <a:cubicBezTo>
                          <a:pt x="1064" y="113943"/>
                          <a:pt x="140235" y="119764"/>
                          <a:pt x="165106" y="146222"/>
                        </a:cubicBezTo>
                        <a:cubicBezTo>
                          <a:pt x="189977" y="172680"/>
                          <a:pt x="140235" y="248351"/>
                          <a:pt x="149231" y="276397"/>
                        </a:cubicBezTo>
                        <a:cubicBezTo>
                          <a:pt x="158227" y="304443"/>
                          <a:pt x="224902" y="293330"/>
                          <a:pt x="219081" y="314497"/>
                        </a:cubicBezTo>
                        <a:cubicBezTo>
                          <a:pt x="213260" y="335664"/>
                          <a:pt x="123831" y="398634"/>
                          <a:pt x="114306" y="403397"/>
                        </a:cubicBezTo>
                        <a:cubicBezTo>
                          <a:pt x="104781" y="408160"/>
                          <a:pt x="170927" y="373764"/>
                          <a:pt x="161931" y="343072"/>
                        </a:cubicBezTo>
                        <a:cubicBezTo>
                          <a:pt x="152935" y="312380"/>
                          <a:pt x="56098" y="226655"/>
                          <a:pt x="60331" y="219247"/>
                        </a:cubicBezTo>
                        <a:cubicBezTo>
                          <a:pt x="64564" y="211839"/>
                          <a:pt x="173573" y="311851"/>
                          <a:pt x="187331" y="298622"/>
                        </a:cubicBezTo>
                        <a:cubicBezTo>
                          <a:pt x="201089" y="285393"/>
                          <a:pt x="142352" y="189614"/>
                          <a:pt x="142881" y="139872"/>
                        </a:cubicBezTo>
                        <a:cubicBezTo>
                          <a:pt x="143410" y="90130"/>
                          <a:pt x="187860" y="-4590"/>
                          <a:pt x="190506" y="172"/>
                        </a:cubicBezTo>
                        <a:cubicBezTo>
                          <a:pt x="193152" y="4934"/>
                          <a:pt x="184685" y="146751"/>
                          <a:pt x="158756" y="168447"/>
                        </a:cubicBezTo>
                        <a:cubicBezTo>
                          <a:pt x="132827" y="190143"/>
                          <a:pt x="-1052" y="121351"/>
                          <a:pt x="6" y="11764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06" name="フリーフォーム 1105">
                    <a:extLst>
                      <a:ext uri="{FF2B5EF4-FFF2-40B4-BE49-F238E27FC236}">
                        <a16:creationId xmlns:a16="http://schemas.microsoft.com/office/drawing/2014/main" id="{4447C147-F3BE-CDA2-8E4A-8844788AF6D1}"/>
                      </a:ext>
                    </a:extLst>
                  </p:cNvPr>
                  <p:cNvSpPr/>
                  <p:nvPr/>
                </p:nvSpPr>
                <p:spPr>
                  <a:xfrm>
                    <a:off x="6416494" y="4671002"/>
                    <a:ext cx="251007" cy="1356630"/>
                  </a:xfrm>
                  <a:custGeom>
                    <a:avLst/>
                    <a:gdLst>
                      <a:gd name="connsiteX0" fmla="*/ 181 w 251007"/>
                      <a:gd name="connsiteY0" fmla="*/ 5773 h 1356630"/>
                      <a:gd name="connsiteX1" fmla="*/ 22406 w 251007"/>
                      <a:gd name="connsiteY1" fmla="*/ 777298 h 1356630"/>
                      <a:gd name="connsiteX2" fmla="*/ 44631 w 251007"/>
                      <a:gd name="connsiteY2" fmla="*/ 789998 h 1356630"/>
                      <a:gd name="connsiteX3" fmla="*/ 60506 w 251007"/>
                      <a:gd name="connsiteY3" fmla="*/ 1339273 h 1356630"/>
                      <a:gd name="connsiteX4" fmla="*/ 50981 w 251007"/>
                      <a:gd name="connsiteY4" fmla="*/ 1123373 h 1356630"/>
                      <a:gd name="connsiteX5" fmla="*/ 251006 w 251007"/>
                      <a:gd name="connsiteY5" fmla="*/ 186748 h 1356630"/>
                      <a:gd name="connsiteX6" fmla="*/ 54156 w 251007"/>
                      <a:gd name="connsiteY6" fmla="*/ 869373 h 1356630"/>
                      <a:gd name="connsiteX7" fmla="*/ 35106 w 251007"/>
                      <a:gd name="connsiteY7" fmla="*/ 447098 h 1356630"/>
                      <a:gd name="connsiteX8" fmla="*/ 181 w 251007"/>
                      <a:gd name="connsiteY8" fmla="*/ 5773 h 13566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51007" h="1356630">
                        <a:moveTo>
                          <a:pt x="181" y="5773"/>
                        </a:moveTo>
                        <a:cubicBezTo>
                          <a:pt x="-1936" y="60806"/>
                          <a:pt x="14998" y="646594"/>
                          <a:pt x="22406" y="777298"/>
                        </a:cubicBezTo>
                        <a:cubicBezTo>
                          <a:pt x="29814" y="908002"/>
                          <a:pt x="38281" y="696336"/>
                          <a:pt x="44631" y="789998"/>
                        </a:cubicBezTo>
                        <a:cubicBezTo>
                          <a:pt x="50981" y="883660"/>
                          <a:pt x="59448" y="1283711"/>
                          <a:pt x="60506" y="1339273"/>
                        </a:cubicBezTo>
                        <a:cubicBezTo>
                          <a:pt x="61564" y="1394835"/>
                          <a:pt x="19231" y="1315461"/>
                          <a:pt x="50981" y="1123373"/>
                        </a:cubicBezTo>
                        <a:cubicBezTo>
                          <a:pt x="82731" y="931286"/>
                          <a:pt x="250477" y="229081"/>
                          <a:pt x="251006" y="186748"/>
                        </a:cubicBezTo>
                        <a:cubicBezTo>
                          <a:pt x="251535" y="144415"/>
                          <a:pt x="90139" y="825981"/>
                          <a:pt x="54156" y="869373"/>
                        </a:cubicBezTo>
                        <a:cubicBezTo>
                          <a:pt x="18173" y="912765"/>
                          <a:pt x="40398" y="590502"/>
                          <a:pt x="35106" y="447098"/>
                        </a:cubicBezTo>
                        <a:cubicBezTo>
                          <a:pt x="29814" y="303694"/>
                          <a:pt x="2298" y="-49260"/>
                          <a:pt x="181" y="5773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07" name="フリーフォーム 1106">
                    <a:extLst>
                      <a:ext uri="{FF2B5EF4-FFF2-40B4-BE49-F238E27FC236}">
                        <a16:creationId xmlns:a16="http://schemas.microsoft.com/office/drawing/2014/main" id="{F6A4A2E8-E97C-C276-4879-1F93D55347FC}"/>
                      </a:ext>
                    </a:extLst>
                  </p:cNvPr>
                  <p:cNvSpPr/>
                  <p:nvPr/>
                </p:nvSpPr>
                <p:spPr>
                  <a:xfrm>
                    <a:off x="4508082" y="4379607"/>
                    <a:ext cx="236203" cy="502190"/>
                  </a:xfrm>
                  <a:custGeom>
                    <a:avLst/>
                    <a:gdLst>
                      <a:gd name="connsiteX0" fmla="*/ 235983 w 236203"/>
                      <a:gd name="connsiteY0" fmla="*/ 664 h 502190"/>
                      <a:gd name="connsiteX1" fmla="*/ 162241 w 236203"/>
                      <a:gd name="connsiteY1" fmla="*/ 187477 h 502190"/>
                      <a:gd name="connsiteX2" fmla="*/ 93415 w 236203"/>
                      <a:gd name="connsiteY2" fmla="*/ 349709 h 502190"/>
                      <a:gd name="connsiteX3" fmla="*/ 98331 w 236203"/>
                      <a:gd name="connsiteY3" fmla="*/ 320212 h 502190"/>
                      <a:gd name="connsiteX4" fmla="*/ 29505 w 236203"/>
                      <a:gd name="connsiteY4" fmla="*/ 502109 h 502190"/>
                      <a:gd name="connsiteX5" fmla="*/ 63918 w 236203"/>
                      <a:gd name="connsiteY5" fmla="*/ 344793 h 502190"/>
                      <a:gd name="connsiteX6" fmla="*/ 8 w 236203"/>
                      <a:gd name="connsiteY6" fmla="*/ 438199 h 502190"/>
                      <a:gd name="connsiteX7" fmla="*/ 68834 w 236203"/>
                      <a:gd name="connsiteY7" fmla="*/ 320212 h 502190"/>
                      <a:gd name="connsiteX8" fmla="*/ 137660 w 236203"/>
                      <a:gd name="connsiteY8" fmla="*/ 256303 h 502190"/>
                      <a:gd name="connsiteX9" fmla="*/ 235983 w 236203"/>
                      <a:gd name="connsiteY9" fmla="*/ 664 h 5021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36203" h="502190">
                        <a:moveTo>
                          <a:pt x="235983" y="664"/>
                        </a:moveTo>
                        <a:cubicBezTo>
                          <a:pt x="240080" y="-10807"/>
                          <a:pt x="186002" y="129303"/>
                          <a:pt x="162241" y="187477"/>
                        </a:cubicBezTo>
                        <a:cubicBezTo>
                          <a:pt x="138480" y="245651"/>
                          <a:pt x="104067" y="327586"/>
                          <a:pt x="93415" y="349709"/>
                        </a:cubicBezTo>
                        <a:cubicBezTo>
                          <a:pt x="82763" y="371832"/>
                          <a:pt x="108983" y="294812"/>
                          <a:pt x="98331" y="320212"/>
                        </a:cubicBezTo>
                        <a:cubicBezTo>
                          <a:pt x="87679" y="345612"/>
                          <a:pt x="35240" y="498012"/>
                          <a:pt x="29505" y="502109"/>
                        </a:cubicBezTo>
                        <a:cubicBezTo>
                          <a:pt x="23770" y="506206"/>
                          <a:pt x="68834" y="355445"/>
                          <a:pt x="63918" y="344793"/>
                        </a:cubicBezTo>
                        <a:cubicBezTo>
                          <a:pt x="59002" y="334141"/>
                          <a:pt x="-811" y="442296"/>
                          <a:pt x="8" y="438199"/>
                        </a:cubicBezTo>
                        <a:cubicBezTo>
                          <a:pt x="827" y="434102"/>
                          <a:pt x="45892" y="350528"/>
                          <a:pt x="68834" y="320212"/>
                        </a:cubicBezTo>
                        <a:cubicBezTo>
                          <a:pt x="91776" y="289896"/>
                          <a:pt x="110621" y="303006"/>
                          <a:pt x="137660" y="256303"/>
                        </a:cubicBezTo>
                        <a:cubicBezTo>
                          <a:pt x="164699" y="209600"/>
                          <a:pt x="231886" y="12135"/>
                          <a:pt x="235983" y="664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08" name="フリーフォーム 1107">
                    <a:extLst>
                      <a:ext uri="{FF2B5EF4-FFF2-40B4-BE49-F238E27FC236}">
                        <a16:creationId xmlns:a16="http://schemas.microsoft.com/office/drawing/2014/main" id="{EB58A5DA-D4AB-876B-25A5-C5F565B40A42}"/>
                      </a:ext>
                    </a:extLst>
                  </p:cNvPr>
                  <p:cNvSpPr/>
                  <p:nvPr/>
                </p:nvSpPr>
                <p:spPr>
                  <a:xfrm>
                    <a:off x="4989422" y="4353439"/>
                    <a:ext cx="182768" cy="529343"/>
                  </a:xfrm>
                  <a:custGeom>
                    <a:avLst/>
                    <a:gdLst>
                      <a:gd name="connsiteX0" fmla="*/ 29946 w 182768"/>
                      <a:gd name="connsiteY0" fmla="*/ 2251 h 529343"/>
                      <a:gd name="connsiteX1" fmla="*/ 123352 w 182768"/>
                      <a:gd name="connsiteY1" fmla="*/ 449619 h 529343"/>
                      <a:gd name="connsiteX2" fmla="*/ 69275 w 182768"/>
                      <a:gd name="connsiteY2" fmla="*/ 346380 h 529343"/>
                      <a:gd name="connsiteX3" fmla="*/ 182346 w 182768"/>
                      <a:gd name="connsiteY3" fmla="*/ 528277 h 529343"/>
                      <a:gd name="connsiteX4" fmla="*/ 103688 w 182768"/>
                      <a:gd name="connsiteY4" fmla="*/ 410290 h 529343"/>
                      <a:gd name="connsiteX5" fmla="*/ 449 w 182768"/>
                      <a:gd name="connsiteY5" fmla="*/ 184148 h 529343"/>
                      <a:gd name="connsiteX6" fmla="*/ 64359 w 182768"/>
                      <a:gd name="connsiteY6" fmla="*/ 272638 h 529343"/>
                      <a:gd name="connsiteX7" fmla="*/ 29946 w 182768"/>
                      <a:gd name="connsiteY7" fmla="*/ 2251 h 5293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2768" h="529343">
                        <a:moveTo>
                          <a:pt x="29946" y="2251"/>
                        </a:moveTo>
                        <a:cubicBezTo>
                          <a:pt x="39778" y="31748"/>
                          <a:pt x="116797" y="392264"/>
                          <a:pt x="123352" y="449619"/>
                        </a:cubicBezTo>
                        <a:cubicBezTo>
                          <a:pt x="129907" y="506974"/>
                          <a:pt x="59443" y="333271"/>
                          <a:pt x="69275" y="346380"/>
                        </a:cubicBezTo>
                        <a:cubicBezTo>
                          <a:pt x="79107" y="359489"/>
                          <a:pt x="176611" y="517625"/>
                          <a:pt x="182346" y="528277"/>
                        </a:cubicBezTo>
                        <a:cubicBezTo>
                          <a:pt x="188081" y="538929"/>
                          <a:pt x="134004" y="467645"/>
                          <a:pt x="103688" y="410290"/>
                        </a:cubicBezTo>
                        <a:cubicBezTo>
                          <a:pt x="73372" y="352935"/>
                          <a:pt x="7004" y="207090"/>
                          <a:pt x="449" y="184148"/>
                        </a:cubicBezTo>
                        <a:cubicBezTo>
                          <a:pt x="-6106" y="161206"/>
                          <a:pt x="61082" y="302954"/>
                          <a:pt x="64359" y="272638"/>
                        </a:cubicBezTo>
                        <a:cubicBezTo>
                          <a:pt x="67636" y="242322"/>
                          <a:pt x="20114" y="-27246"/>
                          <a:pt x="29946" y="225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09" name="フリーフォーム 1108">
                    <a:extLst>
                      <a:ext uri="{FF2B5EF4-FFF2-40B4-BE49-F238E27FC236}">
                        <a16:creationId xmlns:a16="http://schemas.microsoft.com/office/drawing/2014/main" id="{188A7463-D57B-17F5-1756-92A7A420E6D7}"/>
                      </a:ext>
                    </a:extLst>
                  </p:cNvPr>
                  <p:cNvSpPr/>
                  <p:nvPr/>
                </p:nvSpPr>
                <p:spPr>
                  <a:xfrm>
                    <a:off x="5485344" y="5416505"/>
                    <a:ext cx="742234" cy="1085314"/>
                  </a:xfrm>
                  <a:custGeom>
                    <a:avLst/>
                    <a:gdLst>
                      <a:gd name="connsiteX0" fmla="*/ 450507 w 742234"/>
                      <a:gd name="connsiteY0" fmla="*/ 153 h 1085314"/>
                      <a:gd name="connsiteX1" fmla="*/ 566744 w 742234"/>
                      <a:gd name="connsiteY1" fmla="*/ 426356 h 1085314"/>
                      <a:gd name="connsiteX2" fmla="*/ 132792 w 742234"/>
                      <a:gd name="connsiteY2" fmla="*/ 883556 h 1085314"/>
                      <a:gd name="connsiteX3" fmla="*/ 194785 w 742234"/>
                      <a:gd name="connsiteY3" fmla="*/ 829312 h 1085314"/>
                      <a:gd name="connsiteX4" fmla="*/ 1056 w 742234"/>
                      <a:gd name="connsiteY4" fmla="*/ 1085034 h 1085314"/>
                      <a:gd name="connsiteX5" fmla="*/ 295524 w 742234"/>
                      <a:gd name="connsiteY5" fmla="*/ 875807 h 1085314"/>
                      <a:gd name="connsiteX6" fmla="*/ 706229 w 742234"/>
                      <a:gd name="connsiteY6" fmla="*/ 713075 h 1085314"/>
                      <a:gd name="connsiteX7" fmla="*/ 690731 w 742234"/>
                      <a:gd name="connsiteY7" fmla="*/ 387610 h 1085314"/>
                      <a:gd name="connsiteX8" fmla="*/ 729476 w 742234"/>
                      <a:gd name="connsiteY8" fmla="*/ 682078 h 1085314"/>
                      <a:gd name="connsiteX9" fmla="*/ 435009 w 742234"/>
                      <a:gd name="connsiteY9" fmla="*/ 837061 h 1085314"/>
                      <a:gd name="connsiteX10" fmla="*/ 225781 w 742234"/>
                      <a:gd name="connsiteY10" fmla="*/ 875807 h 1085314"/>
                      <a:gd name="connsiteX11" fmla="*/ 450507 w 742234"/>
                      <a:gd name="connsiteY11" fmla="*/ 643332 h 1085314"/>
                      <a:gd name="connsiteX12" fmla="*/ 558995 w 742234"/>
                      <a:gd name="connsiteY12" fmla="*/ 472851 h 1085314"/>
                      <a:gd name="connsiteX13" fmla="*/ 450507 w 742234"/>
                      <a:gd name="connsiteY13" fmla="*/ 153 h 1085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742234" h="1085314">
                        <a:moveTo>
                          <a:pt x="450507" y="153"/>
                        </a:moveTo>
                        <a:cubicBezTo>
                          <a:pt x="451799" y="-7596"/>
                          <a:pt x="619696" y="279122"/>
                          <a:pt x="566744" y="426356"/>
                        </a:cubicBezTo>
                        <a:cubicBezTo>
                          <a:pt x="513792" y="573590"/>
                          <a:pt x="194785" y="816397"/>
                          <a:pt x="132792" y="883556"/>
                        </a:cubicBezTo>
                        <a:cubicBezTo>
                          <a:pt x="70799" y="950715"/>
                          <a:pt x="216741" y="795732"/>
                          <a:pt x="194785" y="829312"/>
                        </a:cubicBezTo>
                        <a:cubicBezTo>
                          <a:pt x="172829" y="862892"/>
                          <a:pt x="-15734" y="1077285"/>
                          <a:pt x="1056" y="1085034"/>
                        </a:cubicBezTo>
                        <a:cubicBezTo>
                          <a:pt x="17846" y="1092783"/>
                          <a:pt x="177995" y="937800"/>
                          <a:pt x="295524" y="875807"/>
                        </a:cubicBezTo>
                        <a:cubicBezTo>
                          <a:pt x="413053" y="813814"/>
                          <a:pt x="640361" y="794441"/>
                          <a:pt x="706229" y="713075"/>
                        </a:cubicBezTo>
                        <a:cubicBezTo>
                          <a:pt x="772097" y="631709"/>
                          <a:pt x="686857" y="392776"/>
                          <a:pt x="690731" y="387610"/>
                        </a:cubicBezTo>
                        <a:cubicBezTo>
                          <a:pt x="694605" y="382444"/>
                          <a:pt x="772096" y="607169"/>
                          <a:pt x="729476" y="682078"/>
                        </a:cubicBezTo>
                        <a:cubicBezTo>
                          <a:pt x="686856" y="756987"/>
                          <a:pt x="518958" y="804773"/>
                          <a:pt x="435009" y="837061"/>
                        </a:cubicBezTo>
                        <a:cubicBezTo>
                          <a:pt x="351060" y="869349"/>
                          <a:pt x="223198" y="908095"/>
                          <a:pt x="225781" y="875807"/>
                        </a:cubicBezTo>
                        <a:cubicBezTo>
                          <a:pt x="228364" y="843519"/>
                          <a:pt x="394971" y="710491"/>
                          <a:pt x="450507" y="643332"/>
                        </a:cubicBezTo>
                        <a:cubicBezTo>
                          <a:pt x="506043" y="576173"/>
                          <a:pt x="555121" y="574881"/>
                          <a:pt x="558995" y="472851"/>
                        </a:cubicBezTo>
                        <a:cubicBezTo>
                          <a:pt x="562869" y="370821"/>
                          <a:pt x="449215" y="7902"/>
                          <a:pt x="450507" y="153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alpha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10" name="フリーフォーム 1109">
                    <a:extLst>
                      <a:ext uri="{FF2B5EF4-FFF2-40B4-BE49-F238E27FC236}">
                        <a16:creationId xmlns:a16="http://schemas.microsoft.com/office/drawing/2014/main" id="{E879A3AD-67B7-E5E8-054B-793C5DF81441}"/>
                      </a:ext>
                    </a:extLst>
                  </p:cNvPr>
                  <p:cNvSpPr/>
                  <p:nvPr/>
                </p:nvSpPr>
                <p:spPr>
                  <a:xfrm>
                    <a:off x="3787772" y="4817122"/>
                    <a:ext cx="304214" cy="1011825"/>
                  </a:xfrm>
                  <a:custGeom>
                    <a:avLst/>
                    <a:gdLst>
                      <a:gd name="connsiteX0" fmla="*/ 17062 w 304214"/>
                      <a:gd name="connsiteY0" fmla="*/ 10600 h 1011825"/>
                      <a:gd name="connsiteX1" fmla="*/ 32560 w 304214"/>
                      <a:gd name="connsiteY1" fmla="*/ 103590 h 1011825"/>
                      <a:gd name="connsiteX2" fmla="*/ 86804 w 304214"/>
                      <a:gd name="connsiteY2" fmla="*/ 677027 h 1011825"/>
                      <a:gd name="connsiteX3" fmla="*/ 117801 w 304214"/>
                      <a:gd name="connsiteY3" fmla="*/ 591786 h 1011825"/>
                      <a:gd name="connsiteX4" fmla="*/ 303781 w 304214"/>
                      <a:gd name="connsiteY4" fmla="*/ 1010241 h 1011825"/>
                      <a:gd name="connsiteX5" fmla="*/ 164296 w 304214"/>
                      <a:gd name="connsiteY5" fmla="*/ 715773 h 1011825"/>
                      <a:gd name="connsiteX6" fmla="*/ 9313 w 304214"/>
                      <a:gd name="connsiteY6" fmla="*/ 235325 h 1011825"/>
                      <a:gd name="connsiteX7" fmla="*/ 17062 w 304214"/>
                      <a:gd name="connsiteY7" fmla="*/ 10600 h 1011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04214" h="1011825">
                        <a:moveTo>
                          <a:pt x="17062" y="10600"/>
                        </a:moveTo>
                        <a:cubicBezTo>
                          <a:pt x="20936" y="-11356"/>
                          <a:pt x="20936" y="-7481"/>
                          <a:pt x="32560" y="103590"/>
                        </a:cubicBezTo>
                        <a:cubicBezTo>
                          <a:pt x="44184" y="214661"/>
                          <a:pt x="72597" y="595661"/>
                          <a:pt x="86804" y="677027"/>
                        </a:cubicBezTo>
                        <a:cubicBezTo>
                          <a:pt x="101011" y="758393"/>
                          <a:pt x="81638" y="536250"/>
                          <a:pt x="117801" y="591786"/>
                        </a:cubicBezTo>
                        <a:cubicBezTo>
                          <a:pt x="153964" y="647322"/>
                          <a:pt x="296032" y="989577"/>
                          <a:pt x="303781" y="1010241"/>
                        </a:cubicBezTo>
                        <a:cubicBezTo>
                          <a:pt x="311530" y="1030906"/>
                          <a:pt x="213374" y="844926"/>
                          <a:pt x="164296" y="715773"/>
                        </a:cubicBezTo>
                        <a:cubicBezTo>
                          <a:pt x="115218" y="586620"/>
                          <a:pt x="32560" y="346396"/>
                          <a:pt x="9313" y="235325"/>
                        </a:cubicBezTo>
                        <a:cubicBezTo>
                          <a:pt x="-13934" y="124254"/>
                          <a:pt x="13188" y="32556"/>
                          <a:pt x="17062" y="10600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alpha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11" name="フリーフォーム 1110">
                    <a:extLst>
                      <a:ext uri="{FF2B5EF4-FFF2-40B4-BE49-F238E27FC236}">
                        <a16:creationId xmlns:a16="http://schemas.microsoft.com/office/drawing/2014/main" id="{ADDF91D4-9928-98F0-A05A-113DB7592937}"/>
                      </a:ext>
                    </a:extLst>
                  </p:cNvPr>
                  <p:cNvSpPr/>
                  <p:nvPr/>
                </p:nvSpPr>
                <p:spPr>
                  <a:xfrm>
                    <a:off x="4730676" y="3593638"/>
                    <a:ext cx="36915" cy="165562"/>
                  </a:xfrm>
                  <a:custGeom>
                    <a:avLst/>
                    <a:gdLst>
                      <a:gd name="connsiteX0" fmla="*/ 74 w 36915"/>
                      <a:gd name="connsiteY0" fmla="*/ 462 h 165562"/>
                      <a:gd name="connsiteX1" fmla="*/ 25474 w 36915"/>
                      <a:gd name="connsiteY1" fmla="*/ 95712 h 165562"/>
                      <a:gd name="connsiteX2" fmla="*/ 15949 w 36915"/>
                      <a:gd name="connsiteY2" fmla="*/ 165562 h 165562"/>
                      <a:gd name="connsiteX3" fmla="*/ 28649 w 36915"/>
                      <a:gd name="connsiteY3" fmla="*/ 95712 h 165562"/>
                      <a:gd name="connsiteX4" fmla="*/ 34999 w 36915"/>
                      <a:gd name="connsiteY4" fmla="*/ 60787 h 165562"/>
                      <a:gd name="connsiteX5" fmla="*/ 74 w 36915"/>
                      <a:gd name="connsiteY5" fmla="*/ 462 h 165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6915" h="165562">
                        <a:moveTo>
                          <a:pt x="74" y="462"/>
                        </a:moveTo>
                        <a:cubicBezTo>
                          <a:pt x="-1514" y="6283"/>
                          <a:pt x="22828" y="68195"/>
                          <a:pt x="25474" y="95712"/>
                        </a:cubicBezTo>
                        <a:cubicBezTo>
                          <a:pt x="28120" y="123229"/>
                          <a:pt x="15420" y="165562"/>
                          <a:pt x="15949" y="165562"/>
                        </a:cubicBezTo>
                        <a:cubicBezTo>
                          <a:pt x="16478" y="165562"/>
                          <a:pt x="28649" y="95712"/>
                          <a:pt x="28649" y="95712"/>
                        </a:cubicBezTo>
                        <a:cubicBezTo>
                          <a:pt x="31824" y="78250"/>
                          <a:pt x="40820" y="76133"/>
                          <a:pt x="34999" y="60787"/>
                        </a:cubicBezTo>
                        <a:cubicBezTo>
                          <a:pt x="29178" y="45441"/>
                          <a:pt x="1662" y="-5359"/>
                          <a:pt x="74" y="46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12" name="フリーフォーム 1111">
                    <a:extLst>
                      <a:ext uri="{FF2B5EF4-FFF2-40B4-BE49-F238E27FC236}">
                        <a16:creationId xmlns:a16="http://schemas.microsoft.com/office/drawing/2014/main" id="{832228D8-C948-DDE1-E58D-8FDC5C663C54}"/>
                      </a:ext>
                    </a:extLst>
                  </p:cNvPr>
                  <p:cNvSpPr/>
                  <p:nvPr/>
                </p:nvSpPr>
                <p:spPr>
                  <a:xfrm>
                    <a:off x="4829102" y="3559173"/>
                    <a:ext cx="302229" cy="289040"/>
                  </a:xfrm>
                  <a:custGeom>
                    <a:avLst/>
                    <a:gdLst>
                      <a:gd name="connsiteX0" fmla="*/ 73 w 302229"/>
                      <a:gd name="connsiteY0" fmla="*/ 2 h 289040"/>
                      <a:gd name="connsiteX1" fmla="*/ 152473 w 302229"/>
                      <a:gd name="connsiteY1" fmla="*/ 123827 h 289040"/>
                      <a:gd name="connsiteX2" fmla="*/ 108023 w 302229"/>
                      <a:gd name="connsiteY2" fmla="*/ 139702 h 289040"/>
                      <a:gd name="connsiteX3" fmla="*/ 298523 w 302229"/>
                      <a:gd name="connsiteY3" fmla="*/ 149227 h 289040"/>
                      <a:gd name="connsiteX4" fmla="*/ 228673 w 302229"/>
                      <a:gd name="connsiteY4" fmla="*/ 180977 h 289040"/>
                      <a:gd name="connsiteX5" fmla="*/ 161998 w 302229"/>
                      <a:gd name="connsiteY5" fmla="*/ 288927 h 289040"/>
                      <a:gd name="connsiteX6" fmla="*/ 235023 w 302229"/>
                      <a:gd name="connsiteY6" fmla="*/ 158752 h 289040"/>
                      <a:gd name="connsiteX7" fmla="*/ 133423 w 302229"/>
                      <a:gd name="connsiteY7" fmla="*/ 120652 h 289040"/>
                      <a:gd name="connsiteX8" fmla="*/ 73 w 302229"/>
                      <a:gd name="connsiteY8" fmla="*/ 2 h 2890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02229" h="289040">
                        <a:moveTo>
                          <a:pt x="73" y="2"/>
                        </a:moveTo>
                        <a:cubicBezTo>
                          <a:pt x="3248" y="531"/>
                          <a:pt x="134481" y="100544"/>
                          <a:pt x="152473" y="123827"/>
                        </a:cubicBezTo>
                        <a:cubicBezTo>
                          <a:pt x="170465" y="147110"/>
                          <a:pt x="83681" y="135469"/>
                          <a:pt x="108023" y="139702"/>
                        </a:cubicBezTo>
                        <a:cubicBezTo>
                          <a:pt x="132365" y="143935"/>
                          <a:pt x="278415" y="142348"/>
                          <a:pt x="298523" y="149227"/>
                        </a:cubicBezTo>
                        <a:cubicBezTo>
                          <a:pt x="318631" y="156106"/>
                          <a:pt x="251427" y="157694"/>
                          <a:pt x="228673" y="180977"/>
                        </a:cubicBezTo>
                        <a:cubicBezTo>
                          <a:pt x="205919" y="204260"/>
                          <a:pt x="160940" y="292631"/>
                          <a:pt x="161998" y="288927"/>
                        </a:cubicBezTo>
                        <a:cubicBezTo>
                          <a:pt x="163056" y="285223"/>
                          <a:pt x="239785" y="186798"/>
                          <a:pt x="235023" y="158752"/>
                        </a:cubicBezTo>
                        <a:cubicBezTo>
                          <a:pt x="230261" y="130706"/>
                          <a:pt x="169406" y="144994"/>
                          <a:pt x="133423" y="120652"/>
                        </a:cubicBezTo>
                        <a:cubicBezTo>
                          <a:pt x="97440" y="96310"/>
                          <a:pt x="-3102" y="-527"/>
                          <a:pt x="73" y="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13" name="フリーフォーム 1112">
                    <a:extLst>
                      <a:ext uri="{FF2B5EF4-FFF2-40B4-BE49-F238E27FC236}">
                        <a16:creationId xmlns:a16="http://schemas.microsoft.com/office/drawing/2014/main" id="{F97F8FA9-2423-2237-A568-6D22C511B9ED}"/>
                      </a:ext>
                    </a:extLst>
                  </p:cNvPr>
                  <p:cNvSpPr/>
                  <p:nvPr/>
                </p:nvSpPr>
                <p:spPr>
                  <a:xfrm>
                    <a:off x="5025889" y="3438473"/>
                    <a:ext cx="251019" cy="257227"/>
                  </a:xfrm>
                  <a:custGeom>
                    <a:avLst/>
                    <a:gdLst>
                      <a:gd name="connsiteX0" fmla="*/ 136 w 251019"/>
                      <a:gd name="connsiteY0" fmla="*/ 54027 h 257227"/>
                      <a:gd name="connsiteX1" fmla="*/ 196986 w 251019"/>
                      <a:gd name="connsiteY1" fmla="*/ 168327 h 257227"/>
                      <a:gd name="connsiteX2" fmla="*/ 250961 w 251019"/>
                      <a:gd name="connsiteY2" fmla="*/ 257227 h 257227"/>
                      <a:gd name="connsiteX3" fmla="*/ 190636 w 251019"/>
                      <a:gd name="connsiteY3" fmla="*/ 168327 h 257227"/>
                      <a:gd name="connsiteX4" fmla="*/ 111261 w 251019"/>
                      <a:gd name="connsiteY4" fmla="*/ 52 h 257227"/>
                      <a:gd name="connsiteX5" fmla="*/ 165236 w 251019"/>
                      <a:gd name="connsiteY5" fmla="*/ 149277 h 257227"/>
                      <a:gd name="connsiteX6" fmla="*/ 136 w 251019"/>
                      <a:gd name="connsiteY6" fmla="*/ 54027 h 257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1019" h="257227">
                        <a:moveTo>
                          <a:pt x="136" y="54027"/>
                        </a:moveTo>
                        <a:cubicBezTo>
                          <a:pt x="5428" y="57202"/>
                          <a:pt x="155182" y="134460"/>
                          <a:pt x="196986" y="168327"/>
                        </a:cubicBezTo>
                        <a:cubicBezTo>
                          <a:pt x="238790" y="202194"/>
                          <a:pt x="252019" y="257227"/>
                          <a:pt x="250961" y="257227"/>
                        </a:cubicBezTo>
                        <a:cubicBezTo>
                          <a:pt x="249903" y="257227"/>
                          <a:pt x="213919" y="211189"/>
                          <a:pt x="190636" y="168327"/>
                        </a:cubicBezTo>
                        <a:cubicBezTo>
                          <a:pt x="167353" y="125465"/>
                          <a:pt x="115494" y="3227"/>
                          <a:pt x="111261" y="52"/>
                        </a:cubicBezTo>
                        <a:cubicBezTo>
                          <a:pt x="107028" y="-3123"/>
                          <a:pt x="185344" y="139752"/>
                          <a:pt x="165236" y="149277"/>
                        </a:cubicBezTo>
                        <a:cubicBezTo>
                          <a:pt x="145128" y="158802"/>
                          <a:pt x="-5156" y="50852"/>
                          <a:pt x="136" y="5402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14" name="フリーフォーム 1113">
                    <a:extLst>
                      <a:ext uri="{FF2B5EF4-FFF2-40B4-BE49-F238E27FC236}">
                        <a16:creationId xmlns:a16="http://schemas.microsoft.com/office/drawing/2014/main" id="{9D689139-FE7F-CC97-AE29-70953273F98A}"/>
                      </a:ext>
                    </a:extLst>
                  </p:cNvPr>
                  <p:cNvSpPr/>
                  <p:nvPr/>
                </p:nvSpPr>
                <p:spPr>
                  <a:xfrm>
                    <a:off x="4310253" y="5297875"/>
                    <a:ext cx="112765" cy="320085"/>
                  </a:xfrm>
                  <a:custGeom>
                    <a:avLst/>
                    <a:gdLst>
                      <a:gd name="connsiteX0" fmla="*/ 112522 w 112765"/>
                      <a:gd name="connsiteY0" fmla="*/ 1200 h 320085"/>
                      <a:gd name="connsiteX1" fmla="*/ 52197 w 112765"/>
                      <a:gd name="connsiteY1" fmla="*/ 179000 h 320085"/>
                      <a:gd name="connsiteX2" fmla="*/ 58547 w 112765"/>
                      <a:gd name="connsiteY2" fmla="*/ 156775 h 320085"/>
                      <a:gd name="connsiteX3" fmla="*/ 1397 w 112765"/>
                      <a:gd name="connsiteY3" fmla="*/ 315525 h 320085"/>
                      <a:gd name="connsiteX4" fmla="*/ 17272 w 112765"/>
                      <a:gd name="connsiteY4" fmla="*/ 255200 h 320085"/>
                      <a:gd name="connsiteX5" fmla="*/ 14097 w 112765"/>
                      <a:gd name="connsiteY5" fmla="*/ 32950 h 320085"/>
                      <a:gd name="connsiteX6" fmla="*/ 23622 w 112765"/>
                      <a:gd name="connsiteY6" fmla="*/ 229800 h 320085"/>
                      <a:gd name="connsiteX7" fmla="*/ 71247 w 112765"/>
                      <a:gd name="connsiteY7" fmla="*/ 105975 h 320085"/>
                      <a:gd name="connsiteX8" fmla="*/ 112522 w 112765"/>
                      <a:gd name="connsiteY8" fmla="*/ 1200 h 3200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2765" h="320085">
                        <a:moveTo>
                          <a:pt x="112522" y="1200"/>
                        </a:moveTo>
                        <a:cubicBezTo>
                          <a:pt x="109347" y="13371"/>
                          <a:pt x="61193" y="153071"/>
                          <a:pt x="52197" y="179000"/>
                        </a:cubicBezTo>
                        <a:cubicBezTo>
                          <a:pt x="43201" y="204929"/>
                          <a:pt x="67014" y="134021"/>
                          <a:pt x="58547" y="156775"/>
                        </a:cubicBezTo>
                        <a:cubicBezTo>
                          <a:pt x="50080" y="179529"/>
                          <a:pt x="8276" y="299121"/>
                          <a:pt x="1397" y="315525"/>
                        </a:cubicBezTo>
                        <a:cubicBezTo>
                          <a:pt x="-5482" y="331929"/>
                          <a:pt x="15155" y="302296"/>
                          <a:pt x="17272" y="255200"/>
                        </a:cubicBezTo>
                        <a:cubicBezTo>
                          <a:pt x="19389" y="208104"/>
                          <a:pt x="13039" y="37183"/>
                          <a:pt x="14097" y="32950"/>
                        </a:cubicBezTo>
                        <a:cubicBezTo>
                          <a:pt x="15155" y="28717"/>
                          <a:pt x="14097" y="217629"/>
                          <a:pt x="23622" y="229800"/>
                        </a:cubicBezTo>
                        <a:cubicBezTo>
                          <a:pt x="33147" y="241971"/>
                          <a:pt x="55372" y="139312"/>
                          <a:pt x="71247" y="105975"/>
                        </a:cubicBezTo>
                        <a:cubicBezTo>
                          <a:pt x="87122" y="72638"/>
                          <a:pt x="115697" y="-10971"/>
                          <a:pt x="112522" y="120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1116" name="フリーフォーム 1115">
                  <a:extLst>
                    <a:ext uri="{FF2B5EF4-FFF2-40B4-BE49-F238E27FC236}">
                      <a16:creationId xmlns:a16="http://schemas.microsoft.com/office/drawing/2014/main" id="{2A0A2248-708E-9835-E612-43D2D2FD687E}"/>
                    </a:ext>
                  </a:extLst>
                </p:cNvPr>
                <p:cNvSpPr/>
                <p:nvPr/>
              </p:nvSpPr>
              <p:spPr>
                <a:xfrm>
                  <a:off x="2413969" y="4202415"/>
                  <a:ext cx="786594" cy="1548847"/>
                </a:xfrm>
                <a:custGeom>
                  <a:avLst/>
                  <a:gdLst>
                    <a:gd name="connsiteX0" fmla="*/ 786431 w 786594"/>
                    <a:gd name="connsiteY0" fmla="*/ 617 h 1548847"/>
                    <a:gd name="connsiteX1" fmla="*/ 561842 w 786594"/>
                    <a:gd name="connsiteY1" fmla="*/ 505943 h 1548847"/>
                    <a:gd name="connsiteX2" fmla="*/ 601947 w 786594"/>
                    <a:gd name="connsiteY2" fmla="*/ 706469 h 1548847"/>
                    <a:gd name="connsiteX3" fmla="*/ 289126 w 786594"/>
                    <a:gd name="connsiteY3" fmla="*/ 858869 h 1548847"/>
                    <a:gd name="connsiteX4" fmla="*/ 473610 w 786594"/>
                    <a:gd name="connsiteY4" fmla="*/ 818764 h 1548847"/>
                    <a:gd name="connsiteX5" fmla="*/ 240999 w 786594"/>
                    <a:gd name="connsiteY5" fmla="*/ 1051374 h 1548847"/>
                    <a:gd name="connsiteX6" fmla="*/ 368 w 786594"/>
                    <a:gd name="connsiteY6" fmla="*/ 1548680 h 1548847"/>
                    <a:gd name="connsiteX7" fmla="*/ 297147 w 786594"/>
                    <a:gd name="connsiteY7" fmla="*/ 995227 h 1548847"/>
                    <a:gd name="connsiteX8" fmla="*/ 529757 w 786594"/>
                    <a:gd name="connsiteY8" fmla="*/ 746574 h 1548847"/>
                    <a:gd name="connsiteX9" fmla="*/ 521736 w 786594"/>
                    <a:gd name="connsiteY9" fmla="*/ 409690 h 1548847"/>
                    <a:gd name="connsiteX10" fmla="*/ 786431 w 786594"/>
                    <a:gd name="connsiteY10" fmla="*/ 617 h 15488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86594" h="1548847">
                      <a:moveTo>
                        <a:pt x="786431" y="617"/>
                      </a:moveTo>
                      <a:cubicBezTo>
                        <a:pt x="793115" y="16659"/>
                        <a:pt x="592589" y="388301"/>
                        <a:pt x="561842" y="505943"/>
                      </a:cubicBezTo>
                      <a:cubicBezTo>
                        <a:pt x="531095" y="623585"/>
                        <a:pt x="647400" y="647648"/>
                        <a:pt x="601947" y="706469"/>
                      </a:cubicBezTo>
                      <a:cubicBezTo>
                        <a:pt x="556494" y="765290"/>
                        <a:pt x="310515" y="840153"/>
                        <a:pt x="289126" y="858869"/>
                      </a:cubicBezTo>
                      <a:cubicBezTo>
                        <a:pt x="267737" y="877585"/>
                        <a:pt x="481631" y="786680"/>
                        <a:pt x="473610" y="818764"/>
                      </a:cubicBezTo>
                      <a:cubicBezTo>
                        <a:pt x="465589" y="850848"/>
                        <a:pt x="319873" y="929721"/>
                        <a:pt x="240999" y="1051374"/>
                      </a:cubicBezTo>
                      <a:cubicBezTo>
                        <a:pt x="162125" y="1173027"/>
                        <a:pt x="-8990" y="1558038"/>
                        <a:pt x="368" y="1548680"/>
                      </a:cubicBezTo>
                      <a:cubicBezTo>
                        <a:pt x="9726" y="1539322"/>
                        <a:pt x="208915" y="1128911"/>
                        <a:pt x="297147" y="995227"/>
                      </a:cubicBezTo>
                      <a:cubicBezTo>
                        <a:pt x="385378" y="861543"/>
                        <a:pt x="492326" y="844163"/>
                        <a:pt x="529757" y="746574"/>
                      </a:cubicBezTo>
                      <a:cubicBezTo>
                        <a:pt x="567188" y="648985"/>
                        <a:pt x="478957" y="534016"/>
                        <a:pt x="521736" y="409690"/>
                      </a:cubicBezTo>
                      <a:cubicBezTo>
                        <a:pt x="564515" y="285364"/>
                        <a:pt x="779747" y="-15425"/>
                        <a:pt x="786431" y="61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7" name="フリーフォーム 1116">
                  <a:extLst>
                    <a:ext uri="{FF2B5EF4-FFF2-40B4-BE49-F238E27FC236}">
                      <a16:creationId xmlns:a16="http://schemas.microsoft.com/office/drawing/2014/main" id="{2C9D704E-1778-373A-2FEA-FECD4F7EDCF5}"/>
                    </a:ext>
                  </a:extLst>
                </p:cNvPr>
                <p:cNvSpPr/>
                <p:nvPr/>
              </p:nvSpPr>
              <p:spPr>
                <a:xfrm>
                  <a:off x="3240998" y="4178839"/>
                  <a:ext cx="296541" cy="2812294"/>
                </a:xfrm>
                <a:custGeom>
                  <a:avLst/>
                  <a:gdLst>
                    <a:gd name="connsiteX0" fmla="*/ 296286 w 296541"/>
                    <a:gd name="connsiteY0" fmla="*/ 129 h 2812294"/>
                    <a:gd name="connsiteX1" fmla="*/ 95760 w 296541"/>
                    <a:gd name="connsiteY1" fmla="*/ 794214 h 2812294"/>
                    <a:gd name="connsiteX2" fmla="*/ 143886 w 296541"/>
                    <a:gd name="connsiteY2" fmla="*/ 914529 h 2812294"/>
                    <a:gd name="connsiteX3" fmla="*/ 7528 w 296541"/>
                    <a:gd name="connsiteY3" fmla="*/ 1163182 h 2812294"/>
                    <a:gd name="connsiteX4" fmla="*/ 23570 w 296541"/>
                    <a:gd name="connsiteY4" fmla="*/ 1355687 h 2812294"/>
                    <a:gd name="connsiteX5" fmla="*/ 7528 w 296541"/>
                    <a:gd name="connsiteY5" fmla="*/ 1371729 h 2812294"/>
                    <a:gd name="connsiteX6" fmla="*/ 7528 w 296541"/>
                    <a:gd name="connsiteY6" fmla="*/ 1965287 h 2812294"/>
                    <a:gd name="connsiteX7" fmla="*/ 15549 w 296541"/>
                    <a:gd name="connsiteY7" fmla="*/ 1804866 h 2812294"/>
                    <a:gd name="connsiteX8" fmla="*/ 71697 w 296541"/>
                    <a:gd name="connsiteY8" fmla="*/ 2286129 h 2812294"/>
                    <a:gd name="connsiteX9" fmla="*/ 7528 w 296541"/>
                    <a:gd name="connsiteY9" fmla="*/ 2807498 h 2812294"/>
                    <a:gd name="connsiteX10" fmla="*/ 7528 w 296541"/>
                    <a:gd name="connsiteY10" fmla="*/ 1965287 h 2812294"/>
                    <a:gd name="connsiteX11" fmla="*/ 63676 w 296541"/>
                    <a:gd name="connsiteY11" fmla="*/ 537540 h 2812294"/>
                    <a:gd name="connsiteX12" fmla="*/ 47634 w 296541"/>
                    <a:gd name="connsiteY12" fmla="*/ 730045 h 2812294"/>
                    <a:gd name="connsiteX13" fmla="*/ 296286 w 296541"/>
                    <a:gd name="connsiteY13" fmla="*/ 129 h 2812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6541" h="2812294">
                      <a:moveTo>
                        <a:pt x="296286" y="129"/>
                      </a:moveTo>
                      <a:cubicBezTo>
                        <a:pt x="304307" y="10824"/>
                        <a:pt x="121160" y="641814"/>
                        <a:pt x="95760" y="794214"/>
                      </a:cubicBezTo>
                      <a:cubicBezTo>
                        <a:pt x="70360" y="946614"/>
                        <a:pt x="158591" y="853034"/>
                        <a:pt x="143886" y="914529"/>
                      </a:cubicBezTo>
                      <a:cubicBezTo>
                        <a:pt x="129181" y="976024"/>
                        <a:pt x="27581" y="1089656"/>
                        <a:pt x="7528" y="1163182"/>
                      </a:cubicBezTo>
                      <a:cubicBezTo>
                        <a:pt x="-12525" y="1236708"/>
                        <a:pt x="23570" y="1320929"/>
                        <a:pt x="23570" y="1355687"/>
                      </a:cubicBezTo>
                      <a:cubicBezTo>
                        <a:pt x="23570" y="1390445"/>
                        <a:pt x="10202" y="1270129"/>
                        <a:pt x="7528" y="1371729"/>
                      </a:cubicBezTo>
                      <a:cubicBezTo>
                        <a:pt x="4854" y="1473329"/>
                        <a:pt x="6191" y="1893098"/>
                        <a:pt x="7528" y="1965287"/>
                      </a:cubicBezTo>
                      <a:cubicBezTo>
                        <a:pt x="8865" y="2037476"/>
                        <a:pt x="4854" y="1751392"/>
                        <a:pt x="15549" y="1804866"/>
                      </a:cubicBezTo>
                      <a:cubicBezTo>
                        <a:pt x="26244" y="1858340"/>
                        <a:pt x="73034" y="2119024"/>
                        <a:pt x="71697" y="2286129"/>
                      </a:cubicBezTo>
                      <a:cubicBezTo>
                        <a:pt x="70360" y="2453234"/>
                        <a:pt x="18223" y="2860972"/>
                        <a:pt x="7528" y="2807498"/>
                      </a:cubicBezTo>
                      <a:cubicBezTo>
                        <a:pt x="-3167" y="2754024"/>
                        <a:pt x="-1830" y="2343613"/>
                        <a:pt x="7528" y="1965287"/>
                      </a:cubicBezTo>
                      <a:cubicBezTo>
                        <a:pt x="16886" y="1586961"/>
                        <a:pt x="56992" y="743413"/>
                        <a:pt x="63676" y="537540"/>
                      </a:cubicBezTo>
                      <a:cubicBezTo>
                        <a:pt x="70360" y="331667"/>
                        <a:pt x="11539" y="816940"/>
                        <a:pt x="47634" y="730045"/>
                      </a:cubicBezTo>
                      <a:cubicBezTo>
                        <a:pt x="83729" y="643150"/>
                        <a:pt x="288265" y="-10566"/>
                        <a:pt x="296286" y="12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8" name="フリーフォーム 1117">
                  <a:extLst>
                    <a:ext uri="{FF2B5EF4-FFF2-40B4-BE49-F238E27FC236}">
                      <a16:creationId xmlns:a16="http://schemas.microsoft.com/office/drawing/2014/main" id="{CC119126-0C07-D7BD-315C-370D796D846B}"/>
                    </a:ext>
                  </a:extLst>
                </p:cNvPr>
                <p:cNvSpPr/>
                <p:nvPr/>
              </p:nvSpPr>
              <p:spPr>
                <a:xfrm>
                  <a:off x="2595703" y="5367204"/>
                  <a:ext cx="343786" cy="3234576"/>
                </a:xfrm>
                <a:custGeom>
                  <a:avLst/>
                  <a:gdLst>
                    <a:gd name="connsiteX0" fmla="*/ 283855 w 343786"/>
                    <a:gd name="connsiteY0" fmla="*/ 79091 h 3234576"/>
                    <a:gd name="connsiteX1" fmla="*/ 331981 w 343786"/>
                    <a:gd name="connsiteY1" fmla="*/ 183364 h 3234576"/>
                    <a:gd name="connsiteX2" fmla="*/ 139476 w 343786"/>
                    <a:gd name="connsiteY2" fmla="*/ 1346417 h 3234576"/>
                    <a:gd name="connsiteX3" fmla="*/ 3118 w 343786"/>
                    <a:gd name="connsiteY3" fmla="*/ 1956017 h 3234576"/>
                    <a:gd name="connsiteX4" fmla="*/ 43223 w 343786"/>
                    <a:gd name="connsiteY4" fmla="*/ 1787575 h 3234576"/>
                    <a:gd name="connsiteX5" fmla="*/ 35202 w 343786"/>
                    <a:gd name="connsiteY5" fmla="*/ 3223343 h 3234576"/>
                    <a:gd name="connsiteX6" fmla="*/ 35202 w 343786"/>
                    <a:gd name="connsiteY6" fmla="*/ 2357070 h 3234576"/>
                    <a:gd name="connsiteX7" fmla="*/ 219686 w 343786"/>
                    <a:gd name="connsiteY7" fmla="*/ 608480 h 3234576"/>
                    <a:gd name="connsiteX8" fmla="*/ 203644 w 343786"/>
                    <a:gd name="connsiteY8" fmla="*/ 833070 h 3234576"/>
                    <a:gd name="connsiteX9" fmla="*/ 340002 w 343786"/>
                    <a:gd name="connsiteY9" fmla="*/ 55028 h 3234576"/>
                    <a:gd name="connsiteX10" fmla="*/ 283855 w 343786"/>
                    <a:gd name="connsiteY10" fmla="*/ 79091 h 3234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43786" h="3234576">
                      <a:moveTo>
                        <a:pt x="283855" y="79091"/>
                      </a:moveTo>
                      <a:cubicBezTo>
                        <a:pt x="282518" y="100480"/>
                        <a:pt x="356044" y="-27857"/>
                        <a:pt x="331981" y="183364"/>
                      </a:cubicBezTo>
                      <a:cubicBezTo>
                        <a:pt x="307918" y="394585"/>
                        <a:pt x="194286" y="1050975"/>
                        <a:pt x="139476" y="1346417"/>
                      </a:cubicBezTo>
                      <a:cubicBezTo>
                        <a:pt x="84666" y="1641859"/>
                        <a:pt x="19160" y="1882491"/>
                        <a:pt x="3118" y="1956017"/>
                      </a:cubicBezTo>
                      <a:cubicBezTo>
                        <a:pt x="-12924" y="2029543"/>
                        <a:pt x="37876" y="1576354"/>
                        <a:pt x="43223" y="1787575"/>
                      </a:cubicBezTo>
                      <a:cubicBezTo>
                        <a:pt x="48570" y="1998796"/>
                        <a:pt x="36539" y="3128427"/>
                        <a:pt x="35202" y="3223343"/>
                      </a:cubicBezTo>
                      <a:cubicBezTo>
                        <a:pt x="33865" y="3318259"/>
                        <a:pt x="4455" y="2792881"/>
                        <a:pt x="35202" y="2357070"/>
                      </a:cubicBezTo>
                      <a:cubicBezTo>
                        <a:pt x="65949" y="1921260"/>
                        <a:pt x="191612" y="862480"/>
                        <a:pt x="219686" y="608480"/>
                      </a:cubicBezTo>
                      <a:cubicBezTo>
                        <a:pt x="247760" y="354480"/>
                        <a:pt x="183591" y="925312"/>
                        <a:pt x="203644" y="833070"/>
                      </a:cubicBezTo>
                      <a:cubicBezTo>
                        <a:pt x="223697" y="740828"/>
                        <a:pt x="318613" y="182028"/>
                        <a:pt x="340002" y="55028"/>
                      </a:cubicBezTo>
                      <a:cubicBezTo>
                        <a:pt x="361391" y="-71972"/>
                        <a:pt x="285192" y="57702"/>
                        <a:pt x="283855" y="7909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9" name="フリーフォーム 1118">
                  <a:extLst>
                    <a:ext uri="{FF2B5EF4-FFF2-40B4-BE49-F238E27FC236}">
                      <a16:creationId xmlns:a16="http://schemas.microsoft.com/office/drawing/2014/main" id="{ECBAC1B3-8600-695B-2CDD-3D622916BDC5}"/>
                    </a:ext>
                  </a:extLst>
                </p:cNvPr>
                <p:cNvSpPr/>
                <p:nvPr/>
              </p:nvSpPr>
              <p:spPr>
                <a:xfrm>
                  <a:off x="7043158" y="3536829"/>
                  <a:ext cx="1084458" cy="2286670"/>
                </a:xfrm>
                <a:custGeom>
                  <a:avLst/>
                  <a:gdLst>
                    <a:gd name="connsiteX0" fmla="*/ 15368 w 1084458"/>
                    <a:gd name="connsiteY0" fmla="*/ 16497 h 2286670"/>
                    <a:gd name="connsiteX1" fmla="*/ 504653 w 1084458"/>
                    <a:gd name="connsiteY1" fmla="*/ 1003087 h 2286670"/>
                    <a:gd name="connsiteX2" fmla="*/ 368295 w 1084458"/>
                    <a:gd name="connsiteY2" fmla="*/ 850687 h 2286670"/>
                    <a:gd name="connsiteX3" fmla="*/ 777368 w 1084458"/>
                    <a:gd name="connsiteY3" fmla="*/ 1492371 h 2286670"/>
                    <a:gd name="connsiteX4" fmla="*/ 488610 w 1084458"/>
                    <a:gd name="connsiteY4" fmla="*/ 1227676 h 2286670"/>
                    <a:gd name="connsiteX5" fmla="*/ 1074147 w 1084458"/>
                    <a:gd name="connsiteY5" fmla="*/ 2270413 h 2286670"/>
                    <a:gd name="connsiteX6" fmla="*/ 809453 w 1084458"/>
                    <a:gd name="connsiteY6" fmla="*/ 1749045 h 2286670"/>
                    <a:gd name="connsiteX7" fmla="*/ 151726 w 1084458"/>
                    <a:gd name="connsiteY7" fmla="*/ 265150 h 2286670"/>
                    <a:gd name="connsiteX8" fmla="*/ 127663 w 1084458"/>
                    <a:gd name="connsiteY8" fmla="*/ 377445 h 2286670"/>
                    <a:gd name="connsiteX9" fmla="*/ 15368 w 1084458"/>
                    <a:gd name="connsiteY9" fmla="*/ 16497 h 2286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84458" h="2286670">
                      <a:moveTo>
                        <a:pt x="15368" y="16497"/>
                      </a:moveTo>
                      <a:cubicBezTo>
                        <a:pt x="78200" y="120771"/>
                        <a:pt x="445832" y="864055"/>
                        <a:pt x="504653" y="1003087"/>
                      </a:cubicBezTo>
                      <a:cubicBezTo>
                        <a:pt x="563474" y="1142119"/>
                        <a:pt x="322843" y="769140"/>
                        <a:pt x="368295" y="850687"/>
                      </a:cubicBezTo>
                      <a:cubicBezTo>
                        <a:pt x="413748" y="932234"/>
                        <a:pt x="757316" y="1429540"/>
                        <a:pt x="777368" y="1492371"/>
                      </a:cubicBezTo>
                      <a:cubicBezTo>
                        <a:pt x="797420" y="1555202"/>
                        <a:pt x="439147" y="1098002"/>
                        <a:pt x="488610" y="1227676"/>
                      </a:cubicBezTo>
                      <a:cubicBezTo>
                        <a:pt x="538073" y="1357350"/>
                        <a:pt x="1020673" y="2183518"/>
                        <a:pt x="1074147" y="2270413"/>
                      </a:cubicBezTo>
                      <a:cubicBezTo>
                        <a:pt x="1127621" y="2357308"/>
                        <a:pt x="963190" y="2083255"/>
                        <a:pt x="809453" y="1749045"/>
                      </a:cubicBezTo>
                      <a:cubicBezTo>
                        <a:pt x="655716" y="1414835"/>
                        <a:pt x="265358" y="493750"/>
                        <a:pt x="151726" y="265150"/>
                      </a:cubicBezTo>
                      <a:cubicBezTo>
                        <a:pt x="38094" y="36550"/>
                        <a:pt x="154400" y="420224"/>
                        <a:pt x="127663" y="377445"/>
                      </a:cubicBezTo>
                      <a:cubicBezTo>
                        <a:pt x="100926" y="334666"/>
                        <a:pt x="-47464" y="-87777"/>
                        <a:pt x="15368" y="1649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0" name="フリーフォーム 1119">
                  <a:extLst>
                    <a:ext uri="{FF2B5EF4-FFF2-40B4-BE49-F238E27FC236}">
                      <a16:creationId xmlns:a16="http://schemas.microsoft.com/office/drawing/2014/main" id="{D931B013-7CA1-1A50-D654-FD6C8534D569}"/>
                    </a:ext>
                  </a:extLst>
                </p:cNvPr>
                <p:cNvSpPr/>
                <p:nvPr/>
              </p:nvSpPr>
              <p:spPr>
                <a:xfrm>
                  <a:off x="2774497" y="4345924"/>
                  <a:ext cx="563105" cy="2874441"/>
                </a:xfrm>
                <a:custGeom>
                  <a:avLst/>
                  <a:gdLst>
                    <a:gd name="connsiteX0" fmla="*/ 562261 w 563105"/>
                    <a:gd name="connsiteY0" fmla="*/ 9508 h 2874441"/>
                    <a:gd name="connsiteX1" fmla="*/ 16829 w 563105"/>
                    <a:gd name="connsiteY1" fmla="*/ 1236729 h 2874441"/>
                    <a:gd name="connsiteX2" fmla="*/ 265482 w 563105"/>
                    <a:gd name="connsiteY2" fmla="*/ 988076 h 2874441"/>
                    <a:gd name="connsiteX3" fmla="*/ 113082 w 563105"/>
                    <a:gd name="connsiteY3" fmla="*/ 1846329 h 2874441"/>
                    <a:gd name="connsiteX4" fmla="*/ 281524 w 563105"/>
                    <a:gd name="connsiteY4" fmla="*/ 1653823 h 2874441"/>
                    <a:gd name="connsiteX5" fmla="*/ 265482 w 563105"/>
                    <a:gd name="connsiteY5" fmla="*/ 2223318 h 2874441"/>
                    <a:gd name="connsiteX6" fmla="*/ 787 w 563105"/>
                    <a:gd name="connsiteY6" fmla="*/ 2873023 h 2874441"/>
                    <a:gd name="connsiteX7" fmla="*/ 361735 w 563105"/>
                    <a:gd name="connsiteY7" fmla="*/ 2038834 h 2874441"/>
                    <a:gd name="connsiteX8" fmla="*/ 241419 w 563105"/>
                    <a:gd name="connsiteY8" fmla="*/ 964013 h 2874441"/>
                    <a:gd name="connsiteX9" fmla="*/ 305587 w 563105"/>
                    <a:gd name="connsiteY9" fmla="*/ 362434 h 2874441"/>
                    <a:gd name="connsiteX10" fmla="*/ 145166 w 563105"/>
                    <a:gd name="connsiteY10" fmla="*/ 651192 h 2874441"/>
                    <a:gd name="connsiteX11" fmla="*/ 562261 w 563105"/>
                    <a:gd name="connsiteY11" fmla="*/ 9508 h 287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63105" h="2874441">
                      <a:moveTo>
                        <a:pt x="562261" y="9508"/>
                      </a:moveTo>
                      <a:cubicBezTo>
                        <a:pt x="540872" y="107097"/>
                        <a:pt x="66292" y="1073634"/>
                        <a:pt x="16829" y="1236729"/>
                      </a:cubicBezTo>
                      <a:cubicBezTo>
                        <a:pt x="-32634" y="1399824"/>
                        <a:pt x="249440" y="886476"/>
                        <a:pt x="265482" y="988076"/>
                      </a:cubicBezTo>
                      <a:cubicBezTo>
                        <a:pt x="281524" y="1089676"/>
                        <a:pt x="110408" y="1735371"/>
                        <a:pt x="113082" y="1846329"/>
                      </a:cubicBezTo>
                      <a:cubicBezTo>
                        <a:pt x="115756" y="1957287"/>
                        <a:pt x="256124" y="1590992"/>
                        <a:pt x="281524" y="1653823"/>
                      </a:cubicBezTo>
                      <a:cubicBezTo>
                        <a:pt x="306924" y="1716654"/>
                        <a:pt x="312271" y="2020118"/>
                        <a:pt x="265482" y="2223318"/>
                      </a:cubicBezTo>
                      <a:cubicBezTo>
                        <a:pt x="218692" y="2426518"/>
                        <a:pt x="-15255" y="2903770"/>
                        <a:pt x="787" y="2873023"/>
                      </a:cubicBezTo>
                      <a:cubicBezTo>
                        <a:pt x="16829" y="2842276"/>
                        <a:pt x="321630" y="2357002"/>
                        <a:pt x="361735" y="2038834"/>
                      </a:cubicBezTo>
                      <a:cubicBezTo>
                        <a:pt x="401840" y="1720666"/>
                        <a:pt x="250777" y="1243413"/>
                        <a:pt x="241419" y="964013"/>
                      </a:cubicBezTo>
                      <a:cubicBezTo>
                        <a:pt x="232061" y="684613"/>
                        <a:pt x="321629" y="414571"/>
                        <a:pt x="305587" y="362434"/>
                      </a:cubicBezTo>
                      <a:cubicBezTo>
                        <a:pt x="289545" y="310297"/>
                        <a:pt x="98377" y="706002"/>
                        <a:pt x="145166" y="651192"/>
                      </a:cubicBezTo>
                      <a:cubicBezTo>
                        <a:pt x="191955" y="596382"/>
                        <a:pt x="583650" y="-88081"/>
                        <a:pt x="562261" y="950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1" name="フリーフォーム 1120">
                  <a:extLst>
                    <a:ext uri="{FF2B5EF4-FFF2-40B4-BE49-F238E27FC236}">
                      <a16:creationId xmlns:a16="http://schemas.microsoft.com/office/drawing/2014/main" id="{5DF04E32-EFCC-4FBE-6481-92D72C86CDBB}"/>
                    </a:ext>
                  </a:extLst>
                </p:cNvPr>
                <p:cNvSpPr/>
                <p:nvPr/>
              </p:nvSpPr>
              <p:spPr>
                <a:xfrm>
                  <a:off x="3559400" y="6290278"/>
                  <a:ext cx="181106" cy="2477522"/>
                </a:xfrm>
                <a:custGeom>
                  <a:avLst/>
                  <a:gdLst>
                    <a:gd name="connsiteX0" fmla="*/ 130284 w 181106"/>
                    <a:gd name="connsiteY0" fmla="*/ 22290 h 2477522"/>
                    <a:gd name="connsiteX1" fmla="*/ 1947 w 181106"/>
                    <a:gd name="connsiteY1" fmla="*/ 1345764 h 2477522"/>
                    <a:gd name="connsiteX2" fmla="*/ 58095 w 181106"/>
                    <a:gd name="connsiteY2" fmla="*/ 1073048 h 2477522"/>
                    <a:gd name="connsiteX3" fmla="*/ 130284 w 181106"/>
                    <a:gd name="connsiteY3" fmla="*/ 2436627 h 2477522"/>
                    <a:gd name="connsiteX4" fmla="*/ 162368 w 181106"/>
                    <a:gd name="connsiteY4" fmla="*/ 2003490 h 2477522"/>
                    <a:gd name="connsiteX5" fmla="*/ 178411 w 181106"/>
                    <a:gd name="connsiteY5" fmla="*/ 808354 h 2477522"/>
                    <a:gd name="connsiteX6" fmla="*/ 106221 w 181106"/>
                    <a:gd name="connsiteY6" fmla="*/ 1385869 h 2477522"/>
                    <a:gd name="connsiteX7" fmla="*/ 74137 w 181106"/>
                    <a:gd name="connsiteY7" fmla="*/ 607827 h 2477522"/>
                    <a:gd name="connsiteX8" fmla="*/ 74137 w 181106"/>
                    <a:gd name="connsiteY8" fmla="*/ 254901 h 2477522"/>
                    <a:gd name="connsiteX9" fmla="*/ 9968 w 181106"/>
                    <a:gd name="connsiteY9" fmla="*/ 495533 h 2477522"/>
                    <a:gd name="connsiteX10" fmla="*/ 130284 w 181106"/>
                    <a:gd name="connsiteY10" fmla="*/ 22290 h 24775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1106" h="2477522">
                      <a:moveTo>
                        <a:pt x="130284" y="22290"/>
                      </a:moveTo>
                      <a:cubicBezTo>
                        <a:pt x="128947" y="163995"/>
                        <a:pt x="13979" y="1170638"/>
                        <a:pt x="1947" y="1345764"/>
                      </a:cubicBezTo>
                      <a:cubicBezTo>
                        <a:pt x="-10085" y="1520890"/>
                        <a:pt x="36706" y="891238"/>
                        <a:pt x="58095" y="1073048"/>
                      </a:cubicBezTo>
                      <a:cubicBezTo>
                        <a:pt x="79484" y="1254858"/>
                        <a:pt x="112905" y="2281554"/>
                        <a:pt x="130284" y="2436627"/>
                      </a:cubicBezTo>
                      <a:cubicBezTo>
                        <a:pt x="147663" y="2591700"/>
                        <a:pt x="154347" y="2274869"/>
                        <a:pt x="162368" y="2003490"/>
                      </a:cubicBezTo>
                      <a:cubicBezTo>
                        <a:pt x="170389" y="1732111"/>
                        <a:pt x="187769" y="911291"/>
                        <a:pt x="178411" y="808354"/>
                      </a:cubicBezTo>
                      <a:cubicBezTo>
                        <a:pt x="169053" y="705417"/>
                        <a:pt x="123600" y="1419290"/>
                        <a:pt x="106221" y="1385869"/>
                      </a:cubicBezTo>
                      <a:cubicBezTo>
                        <a:pt x="88842" y="1352448"/>
                        <a:pt x="79484" y="796322"/>
                        <a:pt x="74137" y="607827"/>
                      </a:cubicBezTo>
                      <a:cubicBezTo>
                        <a:pt x="68790" y="419332"/>
                        <a:pt x="84832" y="273617"/>
                        <a:pt x="74137" y="254901"/>
                      </a:cubicBezTo>
                      <a:cubicBezTo>
                        <a:pt x="63442" y="236185"/>
                        <a:pt x="3284" y="531628"/>
                        <a:pt x="9968" y="495533"/>
                      </a:cubicBezTo>
                      <a:cubicBezTo>
                        <a:pt x="16652" y="459438"/>
                        <a:pt x="131621" y="-119415"/>
                        <a:pt x="130284" y="2229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2" name="フリーフォーム 1121">
                  <a:extLst>
                    <a:ext uri="{FF2B5EF4-FFF2-40B4-BE49-F238E27FC236}">
                      <a16:creationId xmlns:a16="http://schemas.microsoft.com/office/drawing/2014/main" id="{0316E785-A11F-9CDB-30D6-7992EB0F010E}"/>
                    </a:ext>
                  </a:extLst>
                </p:cNvPr>
                <p:cNvSpPr/>
                <p:nvPr/>
              </p:nvSpPr>
              <p:spPr>
                <a:xfrm>
                  <a:off x="3555175" y="6261983"/>
                  <a:ext cx="399981" cy="1663091"/>
                </a:xfrm>
                <a:custGeom>
                  <a:avLst/>
                  <a:gdLst>
                    <a:gd name="connsiteX0" fmla="*/ 70341 w 399981"/>
                    <a:gd name="connsiteY0" fmla="*/ 82670 h 1663091"/>
                    <a:gd name="connsiteX1" fmla="*/ 327014 w 399981"/>
                    <a:gd name="connsiteY1" fmla="*/ 1422185 h 1663091"/>
                    <a:gd name="connsiteX2" fmla="*/ 294930 w 399981"/>
                    <a:gd name="connsiteY2" fmla="*/ 1157491 h 1663091"/>
                    <a:gd name="connsiteX3" fmla="*/ 399204 w 399981"/>
                    <a:gd name="connsiteY3" fmla="*/ 1662817 h 1663091"/>
                    <a:gd name="connsiteX4" fmla="*/ 230762 w 399981"/>
                    <a:gd name="connsiteY4" fmla="*/ 1077280 h 1663091"/>
                    <a:gd name="connsiteX5" fmla="*/ 174614 w 399981"/>
                    <a:gd name="connsiteY5" fmla="*/ 339343 h 1663091"/>
                    <a:gd name="connsiteX6" fmla="*/ 6172 w 399981"/>
                    <a:gd name="connsiteY6" fmla="*/ 162880 h 1663091"/>
                    <a:gd name="connsiteX7" fmla="*/ 70341 w 399981"/>
                    <a:gd name="connsiteY7" fmla="*/ 82670 h 16630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99981" h="1663091">
                      <a:moveTo>
                        <a:pt x="70341" y="82670"/>
                      </a:moveTo>
                      <a:cubicBezTo>
                        <a:pt x="123815" y="292554"/>
                        <a:pt x="289583" y="1243048"/>
                        <a:pt x="327014" y="1422185"/>
                      </a:cubicBezTo>
                      <a:cubicBezTo>
                        <a:pt x="364445" y="1601322"/>
                        <a:pt x="282898" y="1117386"/>
                        <a:pt x="294930" y="1157491"/>
                      </a:cubicBezTo>
                      <a:cubicBezTo>
                        <a:pt x="306962" y="1197596"/>
                        <a:pt x="409899" y="1676185"/>
                        <a:pt x="399204" y="1662817"/>
                      </a:cubicBezTo>
                      <a:cubicBezTo>
                        <a:pt x="388509" y="1649449"/>
                        <a:pt x="268194" y="1297859"/>
                        <a:pt x="230762" y="1077280"/>
                      </a:cubicBezTo>
                      <a:cubicBezTo>
                        <a:pt x="193330" y="856701"/>
                        <a:pt x="212046" y="491743"/>
                        <a:pt x="174614" y="339343"/>
                      </a:cubicBezTo>
                      <a:cubicBezTo>
                        <a:pt x="137182" y="186943"/>
                        <a:pt x="26224" y="201648"/>
                        <a:pt x="6172" y="162880"/>
                      </a:cubicBezTo>
                      <a:cubicBezTo>
                        <a:pt x="-13880" y="124112"/>
                        <a:pt x="16867" y="-127214"/>
                        <a:pt x="70341" y="8267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3" name="フリーフォーム 1122">
                  <a:extLst>
                    <a:ext uri="{FF2B5EF4-FFF2-40B4-BE49-F238E27FC236}">
                      <a16:creationId xmlns:a16="http://schemas.microsoft.com/office/drawing/2014/main" id="{AF3657A9-5B0F-E134-1F8C-C9C09C164943}"/>
                    </a:ext>
                  </a:extLst>
                </p:cNvPr>
                <p:cNvSpPr/>
                <p:nvPr/>
              </p:nvSpPr>
              <p:spPr>
                <a:xfrm>
                  <a:off x="3694153" y="7532545"/>
                  <a:ext cx="352493" cy="1265275"/>
                </a:xfrm>
                <a:custGeom>
                  <a:avLst/>
                  <a:gdLst>
                    <a:gd name="connsiteX0" fmla="*/ 348458 w 352493"/>
                    <a:gd name="connsiteY0" fmla="*/ 7244 h 1265275"/>
                    <a:gd name="connsiteX1" fmla="*/ 3552 w 352493"/>
                    <a:gd name="connsiteY1" fmla="*/ 1242487 h 1265275"/>
                    <a:gd name="connsiteX2" fmla="*/ 180015 w 352493"/>
                    <a:gd name="connsiteY2" fmla="*/ 753202 h 1265275"/>
                    <a:gd name="connsiteX3" fmla="*/ 348458 w 352493"/>
                    <a:gd name="connsiteY3" fmla="*/ 7244 h 1265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2493" h="1265275">
                      <a:moveTo>
                        <a:pt x="348458" y="7244"/>
                      </a:moveTo>
                      <a:cubicBezTo>
                        <a:pt x="319048" y="88791"/>
                        <a:pt x="31626" y="1118161"/>
                        <a:pt x="3552" y="1242487"/>
                      </a:cubicBezTo>
                      <a:cubicBezTo>
                        <a:pt x="-24522" y="1366813"/>
                        <a:pt x="121194" y="951055"/>
                        <a:pt x="180015" y="753202"/>
                      </a:cubicBezTo>
                      <a:cubicBezTo>
                        <a:pt x="238836" y="555349"/>
                        <a:pt x="377868" y="-74303"/>
                        <a:pt x="348458" y="724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4" name="フリーフォーム 1123">
                  <a:extLst>
                    <a:ext uri="{FF2B5EF4-FFF2-40B4-BE49-F238E27FC236}">
                      <a16:creationId xmlns:a16="http://schemas.microsoft.com/office/drawing/2014/main" id="{9F86040B-0546-7103-5A17-AFBFC884AA7B}"/>
                    </a:ext>
                  </a:extLst>
                </p:cNvPr>
                <p:cNvSpPr/>
                <p:nvPr/>
              </p:nvSpPr>
              <p:spPr>
                <a:xfrm>
                  <a:off x="2491813" y="6165986"/>
                  <a:ext cx="1039871" cy="2592930"/>
                </a:xfrm>
                <a:custGeom>
                  <a:avLst/>
                  <a:gdLst>
                    <a:gd name="connsiteX0" fmla="*/ 989324 w 1039871"/>
                    <a:gd name="connsiteY0" fmla="*/ 154603 h 2592930"/>
                    <a:gd name="connsiteX1" fmla="*/ 307534 w 1039871"/>
                    <a:gd name="connsiteY1" fmla="*/ 1935277 h 2592930"/>
                    <a:gd name="connsiteX2" fmla="*/ 492019 w 1039871"/>
                    <a:gd name="connsiteY2" fmla="*/ 1534225 h 2592930"/>
                    <a:gd name="connsiteX3" fmla="*/ 2734 w 1039871"/>
                    <a:gd name="connsiteY3" fmla="*/ 2584982 h 2592930"/>
                    <a:gd name="connsiteX4" fmla="*/ 307534 w 1039871"/>
                    <a:gd name="connsiteY4" fmla="*/ 1951319 h 2592930"/>
                    <a:gd name="connsiteX5" fmla="*/ 596292 w 1039871"/>
                    <a:gd name="connsiteY5" fmla="*/ 772225 h 2592930"/>
                    <a:gd name="connsiteX6" fmla="*/ 532124 w 1039871"/>
                    <a:gd name="connsiteY6" fmla="*/ 1269530 h 2592930"/>
                    <a:gd name="connsiteX7" fmla="*/ 941198 w 1039871"/>
                    <a:gd name="connsiteY7" fmla="*/ 218772 h 2592930"/>
                    <a:gd name="connsiteX8" fmla="*/ 989324 w 1039871"/>
                    <a:gd name="connsiteY8" fmla="*/ 154603 h 25929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39871" h="2592930">
                      <a:moveTo>
                        <a:pt x="989324" y="154603"/>
                      </a:moveTo>
                      <a:cubicBezTo>
                        <a:pt x="883713" y="440687"/>
                        <a:pt x="390418" y="1705340"/>
                        <a:pt x="307534" y="1935277"/>
                      </a:cubicBezTo>
                      <a:cubicBezTo>
                        <a:pt x="224650" y="2165214"/>
                        <a:pt x="542819" y="1425941"/>
                        <a:pt x="492019" y="1534225"/>
                      </a:cubicBezTo>
                      <a:cubicBezTo>
                        <a:pt x="441219" y="1642509"/>
                        <a:pt x="33481" y="2515466"/>
                        <a:pt x="2734" y="2584982"/>
                      </a:cubicBezTo>
                      <a:cubicBezTo>
                        <a:pt x="-28013" y="2654498"/>
                        <a:pt x="208608" y="2253445"/>
                        <a:pt x="307534" y="1951319"/>
                      </a:cubicBezTo>
                      <a:cubicBezTo>
                        <a:pt x="406460" y="1649193"/>
                        <a:pt x="558860" y="885856"/>
                        <a:pt x="596292" y="772225"/>
                      </a:cubicBezTo>
                      <a:cubicBezTo>
                        <a:pt x="633724" y="658594"/>
                        <a:pt x="474640" y="1361772"/>
                        <a:pt x="532124" y="1269530"/>
                      </a:cubicBezTo>
                      <a:cubicBezTo>
                        <a:pt x="589608" y="1177288"/>
                        <a:pt x="869009" y="404593"/>
                        <a:pt x="941198" y="218772"/>
                      </a:cubicBezTo>
                      <a:cubicBezTo>
                        <a:pt x="1013387" y="32951"/>
                        <a:pt x="1094935" y="-131481"/>
                        <a:pt x="989324" y="15460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5" name="フリーフォーム 1124">
                  <a:extLst>
                    <a:ext uri="{FF2B5EF4-FFF2-40B4-BE49-F238E27FC236}">
                      <a16:creationId xmlns:a16="http://schemas.microsoft.com/office/drawing/2014/main" id="{2EB19D7E-9E6A-8F0B-40F4-774EC32347AB}"/>
                    </a:ext>
                  </a:extLst>
                </p:cNvPr>
                <p:cNvSpPr/>
                <p:nvPr/>
              </p:nvSpPr>
              <p:spPr>
                <a:xfrm>
                  <a:off x="6314655" y="3377075"/>
                  <a:ext cx="703445" cy="2730954"/>
                </a:xfrm>
                <a:custGeom>
                  <a:avLst/>
                  <a:gdLst>
                    <a:gd name="connsiteX0" fmla="*/ 21977 w 703445"/>
                    <a:gd name="connsiteY0" fmla="*/ 31872 h 2730954"/>
                    <a:gd name="connsiteX1" fmla="*/ 62082 w 703445"/>
                    <a:gd name="connsiteY1" fmla="*/ 104062 h 2730954"/>
                    <a:gd name="connsiteX2" fmla="*/ 679703 w 703445"/>
                    <a:gd name="connsiteY2" fmla="*/ 1146799 h 2730954"/>
                    <a:gd name="connsiteX3" fmla="*/ 567408 w 703445"/>
                    <a:gd name="connsiteY3" fmla="*/ 1026483 h 2730954"/>
                    <a:gd name="connsiteX4" fmla="*/ 487198 w 703445"/>
                    <a:gd name="connsiteY4" fmla="*/ 1868693 h 2730954"/>
                    <a:gd name="connsiteX5" fmla="*/ 487198 w 703445"/>
                    <a:gd name="connsiteY5" fmla="*/ 1587957 h 2730954"/>
                    <a:gd name="connsiteX6" fmla="*/ 246566 w 703445"/>
                    <a:gd name="connsiteY6" fmla="*/ 2718925 h 2730954"/>
                    <a:gd name="connsiteX7" fmla="*/ 382924 w 703445"/>
                    <a:gd name="connsiteY7" fmla="*/ 2125367 h 2730954"/>
                    <a:gd name="connsiteX8" fmla="*/ 671682 w 703445"/>
                    <a:gd name="connsiteY8" fmla="*/ 1210967 h 2730954"/>
                    <a:gd name="connsiteX9" fmla="*/ 655640 w 703445"/>
                    <a:gd name="connsiteY9" fmla="*/ 1483683 h 2730954"/>
                    <a:gd name="connsiteX10" fmla="*/ 655640 w 703445"/>
                    <a:gd name="connsiteY10" fmla="*/ 1251072 h 2730954"/>
                    <a:gd name="connsiteX11" fmla="*/ 174377 w 703445"/>
                    <a:gd name="connsiteY11" fmla="*/ 432925 h 2730954"/>
                    <a:gd name="connsiteX12" fmla="*/ 463134 w 703445"/>
                    <a:gd name="connsiteY12" fmla="*/ 713662 h 2730954"/>
                    <a:gd name="connsiteX13" fmla="*/ 21977 w 703445"/>
                    <a:gd name="connsiteY13" fmla="*/ 31872 h 2730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03445" h="2730954">
                      <a:moveTo>
                        <a:pt x="21977" y="31872"/>
                      </a:moveTo>
                      <a:cubicBezTo>
                        <a:pt x="-44865" y="-69728"/>
                        <a:pt x="62082" y="104062"/>
                        <a:pt x="62082" y="104062"/>
                      </a:cubicBezTo>
                      <a:cubicBezTo>
                        <a:pt x="171703" y="289883"/>
                        <a:pt x="595482" y="993062"/>
                        <a:pt x="679703" y="1146799"/>
                      </a:cubicBezTo>
                      <a:cubicBezTo>
                        <a:pt x="763924" y="1300536"/>
                        <a:pt x="599492" y="906167"/>
                        <a:pt x="567408" y="1026483"/>
                      </a:cubicBezTo>
                      <a:cubicBezTo>
                        <a:pt x="535324" y="1146799"/>
                        <a:pt x="500566" y="1775114"/>
                        <a:pt x="487198" y="1868693"/>
                      </a:cubicBezTo>
                      <a:cubicBezTo>
                        <a:pt x="473830" y="1962272"/>
                        <a:pt x="527303" y="1446252"/>
                        <a:pt x="487198" y="1587957"/>
                      </a:cubicBezTo>
                      <a:cubicBezTo>
                        <a:pt x="447093" y="1729662"/>
                        <a:pt x="263945" y="2629357"/>
                        <a:pt x="246566" y="2718925"/>
                      </a:cubicBezTo>
                      <a:cubicBezTo>
                        <a:pt x="229187" y="2808493"/>
                        <a:pt x="312071" y="2376693"/>
                        <a:pt x="382924" y="2125367"/>
                      </a:cubicBezTo>
                      <a:cubicBezTo>
                        <a:pt x="453777" y="1874041"/>
                        <a:pt x="626229" y="1317914"/>
                        <a:pt x="671682" y="1210967"/>
                      </a:cubicBezTo>
                      <a:cubicBezTo>
                        <a:pt x="717135" y="1104020"/>
                        <a:pt x="658314" y="1476999"/>
                        <a:pt x="655640" y="1483683"/>
                      </a:cubicBezTo>
                      <a:cubicBezTo>
                        <a:pt x="652966" y="1490367"/>
                        <a:pt x="735851" y="1426198"/>
                        <a:pt x="655640" y="1251072"/>
                      </a:cubicBezTo>
                      <a:cubicBezTo>
                        <a:pt x="575430" y="1075946"/>
                        <a:pt x="206461" y="522493"/>
                        <a:pt x="174377" y="432925"/>
                      </a:cubicBezTo>
                      <a:cubicBezTo>
                        <a:pt x="142293" y="343357"/>
                        <a:pt x="483187" y="779167"/>
                        <a:pt x="463134" y="713662"/>
                      </a:cubicBezTo>
                      <a:cubicBezTo>
                        <a:pt x="443081" y="648157"/>
                        <a:pt x="88819" y="133472"/>
                        <a:pt x="21977" y="3187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6" name="フリーフォーム 1125">
                  <a:extLst>
                    <a:ext uri="{FF2B5EF4-FFF2-40B4-BE49-F238E27FC236}">
                      <a16:creationId xmlns:a16="http://schemas.microsoft.com/office/drawing/2014/main" id="{571EBB10-C1F7-EAF9-0B4E-B0E7BD691BA9}"/>
                    </a:ext>
                  </a:extLst>
                </p:cNvPr>
                <p:cNvSpPr/>
                <p:nvPr/>
              </p:nvSpPr>
              <p:spPr>
                <a:xfrm>
                  <a:off x="6348425" y="3284655"/>
                  <a:ext cx="1680776" cy="2707581"/>
                </a:xfrm>
                <a:custGeom>
                  <a:avLst/>
                  <a:gdLst>
                    <a:gd name="connsiteX0" fmla="*/ 28312 w 1680776"/>
                    <a:gd name="connsiteY0" fmla="*/ 28040 h 2707581"/>
                    <a:gd name="connsiteX1" fmla="*/ 60396 w 1680776"/>
                    <a:gd name="connsiteY1" fmla="*/ 76166 h 2707581"/>
                    <a:gd name="connsiteX2" fmla="*/ 1199386 w 1680776"/>
                    <a:gd name="connsiteY2" fmla="*/ 1624229 h 2707581"/>
                    <a:gd name="connsiteX3" fmla="*/ 1175322 w 1680776"/>
                    <a:gd name="connsiteY3" fmla="*/ 1688398 h 2707581"/>
                    <a:gd name="connsiteX4" fmla="*/ 1680649 w 1680776"/>
                    <a:gd name="connsiteY4" fmla="*/ 2707071 h 2707581"/>
                    <a:gd name="connsiteX5" fmla="*/ 1215428 w 1680776"/>
                    <a:gd name="connsiteY5" fmla="*/ 1800692 h 2707581"/>
                    <a:gd name="connsiteX6" fmla="*/ 389259 w 1680776"/>
                    <a:gd name="connsiteY6" fmla="*/ 156377 h 2707581"/>
                    <a:gd name="connsiteX7" fmla="*/ 533638 w 1680776"/>
                    <a:gd name="connsiteY7" fmla="*/ 581492 h 2707581"/>
                    <a:gd name="connsiteX8" fmla="*/ 28312 w 1680776"/>
                    <a:gd name="connsiteY8" fmla="*/ 28040 h 2707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80776" h="2707581">
                      <a:moveTo>
                        <a:pt x="28312" y="28040"/>
                      </a:moveTo>
                      <a:cubicBezTo>
                        <a:pt x="-50562" y="-56181"/>
                        <a:pt x="60396" y="76166"/>
                        <a:pt x="60396" y="76166"/>
                      </a:cubicBezTo>
                      <a:cubicBezTo>
                        <a:pt x="255575" y="342198"/>
                        <a:pt x="1013565" y="1355524"/>
                        <a:pt x="1199386" y="1624229"/>
                      </a:cubicBezTo>
                      <a:cubicBezTo>
                        <a:pt x="1385207" y="1892934"/>
                        <a:pt x="1095112" y="1507924"/>
                        <a:pt x="1175322" y="1688398"/>
                      </a:cubicBezTo>
                      <a:cubicBezTo>
                        <a:pt x="1255532" y="1868872"/>
                        <a:pt x="1673965" y="2688355"/>
                        <a:pt x="1680649" y="2707071"/>
                      </a:cubicBezTo>
                      <a:cubicBezTo>
                        <a:pt x="1687333" y="2725787"/>
                        <a:pt x="1430660" y="2225808"/>
                        <a:pt x="1215428" y="1800692"/>
                      </a:cubicBezTo>
                      <a:cubicBezTo>
                        <a:pt x="1000196" y="1375576"/>
                        <a:pt x="502891" y="359577"/>
                        <a:pt x="389259" y="156377"/>
                      </a:cubicBezTo>
                      <a:cubicBezTo>
                        <a:pt x="275627" y="-46823"/>
                        <a:pt x="597806" y="605555"/>
                        <a:pt x="533638" y="581492"/>
                      </a:cubicBezTo>
                      <a:cubicBezTo>
                        <a:pt x="469470" y="557429"/>
                        <a:pt x="107186" y="112261"/>
                        <a:pt x="28312" y="2804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7" name="フリーフォーム 1126">
                  <a:extLst>
                    <a:ext uri="{FF2B5EF4-FFF2-40B4-BE49-F238E27FC236}">
                      <a16:creationId xmlns:a16="http://schemas.microsoft.com/office/drawing/2014/main" id="{752EBFE6-3A6A-FAF4-25EF-6DD927DF54E2}"/>
                    </a:ext>
                  </a:extLst>
                </p:cNvPr>
                <p:cNvSpPr/>
                <p:nvPr/>
              </p:nvSpPr>
              <p:spPr>
                <a:xfrm>
                  <a:off x="7306179" y="4803479"/>
                  <a:ext cx="300910" cy="1717886"/>
                </a:xfrm>
                <a:custGeom>
                  <a:avLst/>
                  <a:gdLst>
                    <a:gd name="connsiteX0" fmla="*/ 9021 w 300910"/>
                    <a:gd name="connsiteY0" fmla="*/ 49258 h 1717886"/>
                    <a:gd name="connsiteX1" fmla="*/ 49126 w 300910"/>
                    <a:gd name="connsiteY1" fmla="*/ 161553 h 1717886"/>
                    <a:gd name="connsiteX2" fmla="*/ 249653 w 300910"/>
                    <a:gd name="connsiteY2" fmla="*/ 1188247 h 1717886"/>
                    <a:gd name="connsiteX3" fmla="*/ 137358 w 300910"/>
                    <a:gd name="connsiteY3" fmla="*/ 1292521 h 1717886"/>
                    <a:gd name="connsiteX4" fmla="*/ 33084 w 300910"/>
                    <a:gd name="connsiteY4" fmla="*/ 1717637 h 1717886"/>
                    <a:gd name="connsiteX5" fmla="*/ 169442 w 300910"/>
                    <a:gd name="connsiteY5" fmla="*/ 1348668 h 1717886"/>
                    <a:gd name="connsiteX6" fmla="*/ 297779 w 300910"/>
                    <a:gd name="connsiteY6" fmla="*/ 987721 h 1717886"/>
                    <a:gd name="connsiteX7" fmla="*/ 33084 w 300910"/>
                    <a:gd name="connsiteY7" fmla="*/ 297910 h 1717886"/>
                    <a:gd name="connsiteX8" fmla="*/ 185484 w 300910"/>
                    <a:gd name="connsiteY8" fmla="*/ 634795 h 1717886"/>
                    <a:gd name="connsiteX9" fmla="*/ 9021 w 300910"/>
                    <a:gd name="connsiteY9" fmla="*/ 49258 h 1717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00910" h="1717886">
                      <a:moveTo>
                        <a:pt x="9021" y="49258"/>
                      </a:moveTo>
                      <a:cubicBezTo>
                        <a:pt x="-13705" y="-29616"/>
                        <a:pt x="9021" y="-28278"/>
                        <a:pt x="49126" y="161553"/>
                      </a:cubicBezTo>
                      <a:cubicBezTo>
                        <a:pt x="89231" y="351384"/>
                        <a:pt x="234948" y="999752"/>
                        <a:pt x="249653" y="1188247"/>
                      </a:cubicBezTo>
                      <a:cubicBezTo>
                        <a:pt x="264358" y="1376742"/>
                        <a:pt x="173453" y="1204289"/>
                        <a:pt x="137358" y="1292521"/>
                      </a:cubicBezTo>
                      <a:cubicBezTo>
                        <a:pt x="101263" y="1380753"/>
                        <a:pt x="27737" y="1708279"/>
                        <a:pt x="33084" y="1717637"/>
                      </a:cubicBezTo>
                      <a:cubicBezTo>
                        <a:pt x="38431" y="1726995"/>
                        <a:pt x="125326" y="1470321"/>
                        <a:pt x="169442" y="1348668"/>
                      </a:cubicBezTo>
                      <a:cubicBezTo>
                        <a:pt x="213558" y="1227015"/>
                        <a:pt x="320505" y="1162847"/>
                        <a:pt x="297779" y="987721"/>
                      </a:cubicBezTo>
                      <a:cubicBezTo>
                        <a:pt x="275053" y="812595"/>
                        <a:pt x="51800" y="356731"/>
                        <a:pt x="33084" y="297910"/>
                      </a:cubicBezTo>
                      <a:cubicBezTo>
                        <a:pt x="14368" y="239089"/>
                        <a:pt x="182810" y="678911"/>
                        <a:pt x="185484" y="634795"/>
                      </a:cubicBezTo>
                      <a:cubicBezTo>
                        <a:pt x="188158" y="590679"/>
                        <a:pt x="31747" y="128132"/>
                        <a:pt x="9021" y="4925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8" name="フリーフォーム 1127">
                  <a:extLst>
                    <a:ext uri="{FF2B5EF4-FFF2-40B4-BE49-F238E27FC236}">
                      <a16:creationId xmlns:a16="http://schemas.microsoft.com/office/drawing/2014/main" id="{16C3F911-12D3-FD10-A058-77193130C197}"/>
                    </a:ext>
                  </a:extLst>
                </p:cNvPr>
                <p:cNvSpPr/>
                <p:nvPr/>
              </p:nvSpPr>
              <p:spPr>
                <a:xfrm>
                  <a:off x="6641353" y="5935836"/>
                  <a:ext cx="762416" cy="901140"/>
                </a:xfrm>
                <a:custGeom>
                  <a:avLst/>
                  <a:gdLst>
                    <a:gd name="connsiteX0" fmla="*/ 344984 w 762416"/>
                    <a:gd name="connsiteY0" fmla="*/ 112038 h 901140"/>
                    <a:gd name="connsiteX1" fmla="*/ 79 w 762416"/>
                    <a:gd name="connsiteY1" fmla="*/ 890080 h 901140"/>
                    <a:gd name="connsiteX2" fmla="*/ 312900 w 762416"/>
                    <a:gd name="connsiteY2" fmla="*/ 577259 h 901140"/>
                    <a:gd name="connsiteX3" fmla="*/ 312900 w 762416"/>
                    <a:gd name="connsiteY3" fmla="*/ 673511 h 901140"/>
                    <a:gd name="connsiteX4" fmla="*/ 762079 w 762416"/>
                    <a:gd name="connsiteY4" fmla="*/ 104017 h 901140"/>
                    <a:gd name="connsiteX5" fmla="*/ 232689 w 762416"/>
                    <a:gd name="connsiteY5" fmla="*/ 673511 h 901140"/>
                    <a:gd name="connsiteX6" fmla="*/ 232689 w 762416"/>
                    <a:gd name="connsiteY6" fmla="*/ 328606 h 901140"/>
                    <a:gd name="connsiteX7" fmla="*/ 449258 w 762416"/>
                    <a:gd name="connsiteY7" fmla="*/ 23806 h 901140"/>
                    <a:gd name="connsiteX8" fmla="*/ 344984 w 762416"/>
                    <a:gd name="connsiteY8" fmla="*/ 112038 h 901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62416" h="901140">
                      <a:moveTo>
                        <a:pt x="344984" y="112038"/>
                      </a:moveTo>
                      <a:cubicBezTo>
                        <a:pt x="270121" y="256417"/>
                        <a:pt x="5426" y="812543"/>
                        <a:pt x="79" y="890080"/>
                      </a:cubicBezTo>
                      <a:cubicBezTo>
                        <a:pt x="-5268" y="967617"/>
                        <a:pt x="260763" y="613354"/>
                        <a:pt x="312900" y="577259"/>
                      </a:cubicBezTo>
                      <a:cubicBezTo>
                        <a:pt x="365037" y="541164"/>
                        <a:pt x="238037" y="752385"/>
                        <a:pt x="312900" y="673511"/>
                      </a:cubicBezTo>
                      <a:cubicBezTo>
                        <a:pt x="387763" y="594637"/>
                        <a:pt x="775447" y="104017"/>
                        <a:pt x="762079" y="104017"/>
                      </a:cubicBezTo>
                      <a:cubicBezTo>
                        <a:pt x="748711" y="104017"/>
                        <a:pt x="320921" y="636080"/>
                        <a:pt x="232689" y="673511"/>
                      </a:cubicBezTo>
                      <a:cubicBezTo>
                        <a:pt x="144457" y="710943"/>
                        <a:pt x="196594" y="436890"/>
                        <a:pt x="232689" y="328606"/>
                      </a:cubicBezTo>
                      <a:cubicBezTo>
                        <a:pt x="268784" y="220322"/>
                        <a:pt x="427869" y="54553"/>
                        <a:pt x="449258" y="23806"/>
                      </a:cubicBezTo>
                      <a:cubicBezTo>
                        <a:pt x="470647" y="-6941"/>
                        <a:pt x="419847" y="-32341"/>
                        <a:pt x="344984" y="11203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130" name="フリーフォーム 1129">
                <a:extLst>
                  <a:ext uri="{FF2B5EF4-FFF2-40B4-BE49-F238E27FC236}">
                    <a16:creationId xmlns:a16="http://schemas.microsoft.com/office/drawing/2014/main" id="{4C47BD3A-B909-A927-ACA1-FA23EF9EDB9C}"/>
                  </a:ext>
                </a:extLst>
              </p:cNvPr>
              <p:cNvSpPr/>
              <p:nvPr/>
            </p:nvSpPr>
            <p:spPr>
              <a:xfrm>
                <a:off x="6038964" y="4428084"/>
                <a:ext cx="281651" cy="1119084"/>
              </a:xfrm>
              <a:custGeom>
                <a:avLst/>
                <a:gdLst>
                  <a:gd name="connsiteX0" fmla="*/ 889 w 281651"/>
                  <a:gd name="connsiteY0" fmla="*/ 15579 h 1119084"/>
                  <a:gd name="connsiteX1" fmla="*/ 145268 w 281651"/>
                  <a:gd name="connsiteY1" fmla="*/ 585074 h 1119084"/>
                  <a:gd name="connsiteX2" fmla="*/ 129225 w 281651"/>
                  <a:gd name="connsiteY2" fmla="*/ 496842 h 1119084"/>
                  <a:gd name="connsiteX3" fmla="*/ 273604 w 281651"/>
                  <a:gd name="connsiteY3" fmla="*/ 1114463 h 1119084"/>
                  <a:gd name="connsiteX4" fmla="*/ 193394 w 281651"/>
                  <a:gd name="connsiteY4" fmla="*/ 753516 h 1119084"/>
                  <a:gd name="connsiteX5" fmla="*/ 281625 w 281651"/>
                  <a:gd name="connsiteY5" fmla="*/ 280274 h 1119084"/>
                  <a:gd name="connsiteX6" fmla="*/ 201415 w 281651"/>
                  <a:gd name="connsiteY6" fmla="*/ 641221 h 1119084"/>
                  <a:gd name="connsiteX7" fmla="*/ 89120 w 281651"/>
                  <a:gd name="connsiteY7" fmla="*/ 200063 h 1119084"/>
                  <a:gd name="connsiteX8" fmla="*/ 889 w 281651"/>
                  <a:gd name="connsiteY8" fmla="*/ 15579 h 1119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1651" h="1119084">
                    <a:moveTo>
                      <a:pt x="889" y="15579"/>
                    </a:moveTo>
                    <a:cubicBezTo>
                      <a:pt x="10247" y="79747"/>
                      <a:pt x="123879" y="504864"/>
                      <a:pt x="145268" y="585074"/>
                    </a:cubicBezTo>
                    <a:cubicBezTo>
                      <a:pt x="166657" y="665285"/>
                      <a:pt x="107836" y="408610"/>
                      <a:pt x="129225" y="496842"/>
                    </a:cubicBezTo>
                    <a:cubicBezTo>
                      <a:pt x="150614" y="585074"/>
                      <a:pt x="262909" y="1071684"/>
                      <a:pt x="273604" y="1114463"/>
                    </a:cubicBezTo>
                    <a:cubicBezTo>
                      <a:pt x="284299" y="1157242"/>
                      <a:pt x="192057" y="892547"/>
                      <a:pt x="193394" y="753516"/>
                    </a:cubicBezTo>
                    <a:cubicBezTo>
                      <a:pt x="194731" y="614485"/>
                      <a:pt x="280288" y="298990"/>
                      <a:pt x="281625" y="280274"/>
                    </a:cubicBezTo>
                    <a:cubicBezTo>
                      <a:pt x="282962" y="261558"/>
                      <a:pt x="233499" y="654590"/>
                      <a:pt x="201415" y="641221"/>
                    </a:cubicBezTo>
                    <a:cubicBezTo>
                      <a:pt x="169331" y="627853"/>
                      <a:pt x="119867" y="300326"/>
                      <a:pt x="89120" y="200063"/>
                    </a:cubicBezTo>
                    <a:cubicBezTo>
                      <a:pt x="58373" y="99800"/>
                      <a:pt x="-8469" y="-48589"/>
                      <a:pt x="889" y="15579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1" name="フリーフォーム 1130">
                <a:extLst>
                  <a:ext uri="{FF2B5EF4-FFF2-40B4-BE49-F238E27FC236}">
                    <a16:creationId xmlns:a16="http://schemas.microsoft.com/office/drawing/2014/main" id="{33DA086B-ED08-6EBE-27DD-FD156910722D}"/>
                  </a:ext>
                </a:extLst>
              </p:cNvPr>
              <p:cNvSpPr/>
              <p:nvPr/>
            </p:nvSpPr>
            <p:spPr>
              <a:xfrm>
                <a:off x="3898207" y="5823280"/>
                <a:ext cx="353461" cy="498456"/>
              </a:xfrm>
              <a:custGeom>
                <a:avLst/>
                <a:gdLst>
                  <a:gd name="connsiteX0" fmla="*/ 224614 w 353461"/>
                  <a:gd name="connsiteY0" fmla="*/ 4 h 498456"/>
                  <a:gd name="connsiteX1" fmla="*/ 200551 w 353461"/>
                  <a:gd name="connsiteY1" fmla="*/ 296783 h 498456"/>
                  <a:gd name="connsiteX2" fmla="*/ 352951 w 353461"/>
                  <a:gd name="connsiteY2" fmla="*/ 409078 h 498456"/>
                  <a:gd name="connsiteX3" fmla="*/ 240656 w 353461"/>
                  <a:gd name="connsiteY3" fmla="*/ 401057 h 498456"/>
                  <a:gd name="connsiteX4" fmla="*/ 25 w 353461"/>
                  <a:gd name="connsiteY4" fmla="*/ 497309 h 498456"/>
                  <a:gd name="connsiteX5" fmla="*/ 224614 w 353461"/>
                  <a:gd name="connsiteY5" fmla="*/ 433141 h 498456"/>
                  <a:gd name="connsiteX6" fmla="*/ 96277 w 353461"/>
                  <a:gd name="connsiteY6" fmla="*/ 152404 h 498456"/>
                  <a:gd name="connsiteX7" fmla="*/ 104298 w 353461"/>
                  <a:gd name="connsiteY7" fmla="*/ 288762 h 498456"/>
                  <a:gd name="connsiteX8" fmla="*/ 224614 w 353461"/>
                  <a:gd name="connsiteY8" fmla="*/ 4 h 498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3461" h="498456">
                    <a:moveTo>
                      <a:pt x="224614" y="4"/>
                    </a:moveTo>
                    <a:cubicBezTo>
                      <a:pt x="240656" y="1341"/>
                      <a:pt x="179162" y="228604"/>
                      <a:pt x="200551" y="296783"/>
                    </a:cubicBezTo>
                    <a:cubicBezTo>
                      <a:pt x="221940" y="364962"/>
                      <a:pt x="346267" y="391699"/>
                      <a:pt x="352951" y="409078"/>
                    </a:cubicBezTo>
                    <a:cubicBezTo>
                      <a:pt x="359635" y="426457"/>
                      <a:pt x="299477" y="386352"/>
                      <a:pt x="240656" y="401057"/>
                    </a:cubicBezTo>
                    <a:cubicBezTo>
                      <a:pt x="181835" y="415762"/>
                      <a:pt x="2699" y="491962"/>
                      <a:pt x="25" y="497309"/>
                    </a:cubicBezTo>
                    <a:cubicBezTo>
                      <a:pt x="-2649" y="502656"/>
                      <a:pt x="208572" y="490625"/>
                      <a:pt x="224614" y="433141"/>
                    </a:cubicBezTo>
                    <a:cubicBezTo>
                      <a:pt x="240656" y="375657"/>
                      <a:pt x="116330" y="176467"/>
                      <a:pt x="96277" y="152404"/>
                    </a:cubicBezTo>
                    <a:cubicBezTo>
                      <a:pt x="76224" y="128341"/>
                      <a:pt x="78898" y="311488"/>
                      <a:pt x="104298" y="288762"/>
                    </a:cubicBezTo>
                    <a:cubicBezTo>
                      <a:pt x="129698" y="266036"/>
                      <a:pt x="208572" y="-1333"/>
                      <a:pt x="224614" y="4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2" name="フリーフォーム 1131">
                <a:extLst>
                  <a:ext uri="{FF2B5EF4-FFF2-40B4-BE49-F238E27FC236}">
                    <a16:creationId xmlns:a16="http://schemas.microsoft.com/office/drawing/2014/main" id="{5B282064-0AA2-AB29-5F48-9636ABB0AF10}"/>
                  </a:ext>
                </a:extLst>
              </p:cNvPr>
              <p:cNvSpPr/>
              <p:nvPr/>
            </p:nvSpPr>
            <p:spPr>
              <a:xfrm>
                <a:off x="4058510" y="6152983"/>
                <a:ext cx="997813" cy="400614"/>
              </a:xfrm>
              <a:custGeom>
                <a:avLst/>
                <a:gdLst>
                  <a:gd name="connsiteX0" fmla="*/ 143 w 997813"/>
                  <a:gd name="connsiteY0" fmla="*/ 400217 h 400614"/>
                  <a:gd name="connsiteX1" fmla="*/ 505469 w 997813"/>
                  <a:gd name="connsiteY1" fmla="*/ 95417 h 400614"/>
                  <a:gd name="connsiteX2" fmla="*/ 377132 w 997813"/>
                  <a:gd name="connsiteY2" fmla="*/ 87396 h 400614"/>
                  <a:gd name="connsiteX3" fmla="*/ 986732 w 997813"/>
                  <a:gd name="connsiteY3" fmla="*/ 87396 h 400614"/>
                  <a:gd name="connsiteX4" fmla="*/ 786206 w 997813"/>
                  <a:gd name="connsiteY4" fmla="*/ 151564 h 400614"/>
                  <a:gd name="connsiteX5" fmla="*/ 353069 w 997813"/>
                  <a:gd name="connsiteY5" fmla="*/ 295943 h 400614"/>
                  <a:gd name="connsiteX6" fmla="*/ 858395 w 997813"/>
                  <a:gd name="connsiteY6" fmla="*/ 135522 h 400614"/>
                  <a:gd name="connsiteX7" fmla="*/ 561616 w 997813"/>
                  <a:gd name="connsiteY7" fmla="*/ 55312 h 400614"/>
                  <a:gd name="connsiteX8" fmla="*/ 561616 w 997813"/>
                  <a:gd name="connsiteY8" fmla="*/ 23228 h 400614"/>
                  <a:gd name="connsiteX9" fmla="*/ 143 w 997813"/>
                  <a:gd name="connsiteY9" fmla="*/ 400217 h 400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97813" h="400614">
                    <a:moveTo>
                      <a:pt x="143" y="400217"/>
                    </a:moveTo>
                    <a:cubicBezTo>
                      <a:pt x="-9215" y="412248"/>
                      <a:pt x="442638" y="147554"/>
                      <a:pt x="505469" y="95417"/>
                    </a:cubicBezTo>
                    <a:cubicBezTo>
                      <a:pt x="568300" y="43280"/>
                      <a:pt x="296922" y="88733"/>
                      <a:pt x="377132" y="87396"/>
                    </a:cubicBezTo>
                    <a:cubicBezTo>
                      <a:pt x="457343" y="86059"/>
                      <a:pt x="918553" y="76701"/>
                      <a:pt x="986732" y="87396"/>
                    </a:cubicBezTo>
                    <a:cubicBezTo>
                      <a:pt x="1054911" y="98091"/>
                      <a:pt x="786206" y="151564"/>
                      <a:pt x="786206" y="151564"/>
                    </a:cubicBezTo>
                    <a:lnTo>
                      <a:pt x="353069" y="295943"/>
                    </a:lnTo>
                    <a:cubicBezTo>
                      <a:pt x="365100" y="293269"/>
                      <a:pt x="823637" y="175627"/>
                      <a:pt x="858395" y="135522"/>
                    </a:cubicBezTo>
                    <a:cubicBezTo>
                      <a:pt x="893153" y="95417"/>
                      <a:pt x="561616" y="55312"/>
                      <a:pt x="561616" y="55312"/>
                    </a:cubicBezTo>
                    <a:cubicBezTo>
                      <a:pt x="512153" y="36596"/>
                      <a:pt x="648511" y="-36930"/>
                      <a:pt x="561616" y="23228"/>
                    </a:cubicBezTo>
                    <a:cubicBezTo>
                      <a:pt x="474721" y="83386"/>
                      <a:pt x="9501" y="388186"/>
                      <a:pt x="143" y="400217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3" name="フリーフォーム 1132">
                <a:extLst>
                  <a:ext uri="{FF2B5EF4-FFF2-40B4-BE49-F238E27FC236}">
                    <a16:creationId xmlns:a16="http://schemas.microsoft.com/office/drawing/2014/main" id="{CC0B94FB-4DD7-D149-B7AE-14E5146DF758}"/>
                  </a:ext>
                </a:extLst>
              </p:cNvPr>
              <p:cNvSpPr/>
              <p:nvPr/>
            </p:nvSpPr>
            <p:spPr>
              <a:xfrm>
                <a:off x="4186859" y="5830690"/>
                <a:ext cx="923041" cy="306383"/>
              </a:xfrm>
              <a:custGeom>
                <a:avLst/>
                <a:gdLst>
                  <a:gd name="connsiteX0" fmla="*/ 130 w 923041"/>
                  <a:gd name="connsiteY0" fmla="*/ 615 h 306383"/>
                  <a:gd name="connsiteX1" fmla="*/ 320973 w 923041"/>
                  <a:gd name="connsiteY1" fmla="*/ 297394 h 306383"/>
                  <a:gd name="connsiteX2" fmla="*/ 248783 w 923041"/>
                  <a:gd name="connsiteY2" fmla="*/ 233226 h 306383"/>
                  <a:gd name="connsiteX3" fmla="*/ 609730 w 923041"/>
                  <a:gd name="connsiteY3" fmla="*/ 273331 h 306383"/>
                  <a:gd name="connsiteX4" fmla="*/ 922552 w 923041"/>
                  <a:gd name="connsiteY4" fmla="*/ 241247 h 306383"/>
                  <a:gd name="connsiteX5" fmla="*/ 537541 w 923041"/>
                  <a:gd name="connsiteY5" fmla="*/ 241247 h 306383"/>
                  <a:gd name="connsiteX6" fmla="*/ 224720 w 923041"/>
                  <a:gd name="connsiteY6" fmla="*/ 161036 h 306383"/>
                  <a:gd name="connsiteX7" fmla="*/ 280867 w 923041"/>
                  <a:gd name="connsiteY7" fmla="*/ 217184 h 306383"/>
                  <a:gd name="connsiteX8" fmla="*/ 130 w 923041"/>
                  <a:gd name="connsiteY8" fmla="*/ 615 h 30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3041" h="306383">
                    <a:moveTo>
                      <a:pt x="130" y="615"/>
                    </a:moveTo>
                    <a:cubicBezTo>
                      <a:pt x="6814" y="13983"/>
                      <a:pt x="279531" y="258626"/>
                      <a:pt x="320973" y="297394"/>
                    </a:cubicBezTo>
                    <a:cubicBezTo>
                      <a:pt x="362415" y="336162"/>
                      <a:pt x="200657" y="237236"/>
                      <a:pt x="248783" y="233226"/>
                    </a:cubicBezTo>
                    <a:cubicBezTo>
                      <a:pt x="296909" y="229216"/>
                      <a:pt x="497435" y="271994"/>
                      <a:pt x="609730" y="273331"/>
                    </a:cubicBezTo>
                    <a:cubicBezTo>
                      <a:pt x="722025" y="274668"/>
                      <a:pt x="934584" y="246594"/>
                      <a:pt x="922552" y="241247"/>
                    </a:cubicBezTo>
                    <a:cubicBezTo>
                      <a:pt x="910521" y="235900"/>
                      <a:pt x="653846" y="254616"/>
                      <a:pt x="537541" y="241247"/>
                    </a:cubicBezTo>
                    <a:cubicBezTo>
                      <a:pt x="421236" y="227879"/>
                      <a:pt x="267499" y="165046"/>
                      <a:pt x="224720" y="161036"/>
                    </a:cubicBezTo>
                    <a:cubicBezTo>
                      <a:pt x="181941" y="157026"/>
                      <a:pt x="315625" y="238574"/>
                      <a:pt x="280867" y="217184"/>
                    </a:cubicBezTo>
                    <a:cubicBezTo>
                      <a:pt x="246109" y="195794"/>
                      <a:pt x="-6554" y="-12753"/>
                      <a:pt x="130" y="615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4" name="フリーフォーム 1133">
                <a:extLst>
                  <a:ext uri="{FF2B5EF4-FFF2-40B4-BE49-F238E27FC236}">
                    <a16:creationId xmlns:a16="http://schemas.microsoft.com/office/drawing/2014/main" id="{95654B92-4EA5-6125-23A1-4871FCD0BCD6}"/>
                  </a:ext>
                </a:extLst>
              </p:cNvPr>
              <p:cNvSpPr/>
              <p:nvPr/>
            </p:nvSpPr>
            <p:spPr>
              <a:xfrm>
                <a:off x="5732658" y="4823039"/>
                <a:ext cx="203463" cy="772908"/>
              </a:xfrm>
              <a:custGeom>
                <a:avLst/>
                <a:gdLst>
                  <a:gd name="connsiteX0" fmla="*/ 2395 w 203463"/>
                  <a:gd name="connsiteY0" fmla="*/ 45740 h 772908"/>
                  <a:gd name="connsiteX1" fmla="*/ 114689 w 203463"/>
                  <a:gd name="connsiteY1" fmla="*/ 510961 h 772908"/>
                  <a:gd name="connsiteX2" fmla="*/ 26458 w 203463"/>
                  <a:gd name="connsiteY2" fmla="*/ 767635 h 772908"/>
                  <a:gd name="connsiteX3" fmla="*/ 42500 w 203463"/>
                  <a:gd name="connsiteY3" fmla="*/ 671382 h 772908"/>
                  <a:gd name="connsiteX4" fmla="*/ 138753 w 203463"/>
                  <a:gd name="connsiteY4" fmla="*/ 518982 h 772908"/>
                  <a:gd name="connsiteX5" fmla="*/ 202921 w 203463"/>
                  <a:gd name="connsiteY5" fmla="*/ 182098 h 772908"/>
                  <a:gd name="connsiteX6" fmla="*/ 162816 w 203463"/>
                  <a:gd name="connsiteY6" fmla="*/ 438772 h 772908"/>
                  <a:gd name="connsiteX7" fmla="*/ 50521 w 203463"/>
                  <a:gd name="connsiteY7" fmla="*/ 61782 h 772908"/>
                  <a:gd name="connsiteX8" fmla="*/ 2395 w 203463"/>
                  <a:gd name="connsiteY8" fmla="*/ 45740 h 772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3463" h="772908">
                    <a:moveTo>
                      <a:pt x="2395" y="45740"/>
                    </a:moveTo>
                    <a:cubicBezTo>
                      <a:pt x="13090" y="120603"/>
                      <a:pt x="110679" y="390645"/>
                      <a:pt x="114689" y="510961"/>
                    </a:cubicBezTo>
                    <a:cubicBezTo>
                      <a:pt x="118699" y="631277"/>
                      <a:pt x="38489" y="740898"/>
                      <a:pt x="26458" y="767635"/>
                    </a:cubicBezTo>
                    <a:cubicBezTo>
                      <a:pt x="14427" y="794372"/>
                      <a:pt x="23784" y="712824"/>
                      <a:pt x="42500" y="671382"/>
                    </a:cubicBezTo>
                    <a:cubicBezTo>
                      <a:pt x="61216" y="629940"/>
                      <a:pt x="112016" y="600529"/>
                      <a:pt x="138753" y="518982"/>
                    </a:cubicBezTo>
                    <a:cubicBezTo>
                      <a:pt x="165490" y="437435"/>
                      <a:pt x="198911" y="195466"/>
                      <a:pt x="202921" y="182098"/>
                    </a:cubicBezTo>
                    <a:cubicBezTo>
                      <a:pt x="206931" y="168730"/>
                      <a:pt x="188216" y="458825"/>
                      <a:pt x="162816" y="438772"/>
                    </a:cubicBezTo>
                    <a:cubicBezTo>
                      <a:pt x="137416" y="418719"/>
                      <a:pt x="82605" y="127287"/>
                      <a:pt x="50521" y="61782"/>
                    </a:cubicBezTo>
                    <a:cubicBezTo>
                      <a:pt x="18437" y="-3723"/>
                      <a:pt x="-8300" y="-29123"/>
                      <a:pt x="2395" y="45740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5" name="フリーフォーム 1134">
                <a:extLst>
                  <a:ext uri="{FF2B5EF4-FFF2-40B4-BE49-F238E27FC236}">
                    <a16:creationId xmlns:a16="http://schemas.microsoft.com/office/drawing/2014/main" id="{8CFCF576-DDE4-4E6C-51A7-750046D4F165}"/>
                  </a:ext>
                </a:extLst>
              </p:cNvPr>
              <p:cNvSpPr/>
              <p:nvPr/>
            </p:nvSpPr>
            <p:spPr>
              <a:xfrm>
                <a:off x="6247080" y="3395355"/>
                <a:ext cx="511126" cy="1316546"/>
              </a:xfrm>
              <a:custGeom>
                <a:avLst/>
                <a:gdLst>
                  <a:gd name="connsiteX0" fmla="*/ 3113 w 511126"/>
                  <a:gd name="connsiteY0" fmla="*/ 4061 h 1316546"/>
                  <a:gd name="connsiteX1" fmla="*/ 444176 w 511126"/>
                  <a:gd name="connsiteY1" fmla="*/ 961492 h 1316546"/>
                  <a:gd name="connsiteX2" fmla="*/ 508722 w 511126"/>
                  <a:gd name="connsiteY2" fmla="*/ 1316494 h 1316546"/>
                  <a:gd name="connsiteX3" fmla="*/ 454934 w 511126"/>
                  <a:gd name="connsiteY3" fmla="*/ 983007 h 1316546"/>
                  <a:gd name="connsiteX4" fmla="*/ 89174 w 511126"/>
                  <a:gd name="connsiteY4" fmla="*/ 369821 h 1316546"/>
                  <a:gd name="connsiteX5" fmla="*/ 239781 w 511126"/>
                  <a:gd name="connsiteY5" fmla="*/ 606490 h 1316546"/>
                  <a:gd name="connsiteX6" fmla="*/ 3113 w 511126"/>
                  <a:gd name="connsiteY6" fmla="*/ 4061 h 1316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1126" h="1316546">
                    <a:moveTo>
                      <a:pt x="3113" y="4061"/>
                    </a:moveTo>
                    <a:cubicBezTo>
                      <a:pt x="37179" y="63228"/>
                      <a:pt x="359908" y="742753"/>
                      <a:pt x="444176" y="961492"/>
                    </a:cubicBezTo>
                    <a:cubicBezTo>
                      <a:pt x="528444" y="1180231"/>
                      <a:pt x="506929" y="1312908"/>
                      <a:pt x="508722" y="1316494"/>
                    </a:cubicBezTo>
                    <a:cubicBezTo>
                      <a:pt x="510515" y="1320080"/>
                      <a:pt x="524859" y="1140786"/>
                      <a:pt x="454934" y="983007"/>
                    </a:cubicBezTo>
                    <a:cubicBezTo>
                      <a:pt x="385009" y="825228"/>
                      <a:pt x="125033" y="432574"/>
                      <a:pt x="89174" y="369821"/>
                    </a:cubicBezTo>
                    <a:cubicBezTo>
                      <a:pt x="53315" y="307068"/>
                      <a:pt x="254125" y="662071"/>
                      <a:pt x="239781" y="606490"/>
                    </a:cubicBezTo>
                    <a:cubicBezTo>
                      <a:pt x="225437" y="550909"/>
                      <a:pt x="-30953" y="-55106"/>
                      <a:pt x="3113" y="406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6" name="フリーフォーム 1135">
                <a:extLst>
                  <a:ext uri="{FF2B5EF4-FFF2-40B4-BE49-F238E27FC236}">
                    <a16:creationId xmlns:a16="http://schemas.microsoft.com/office/drawing/2014/main" id="{17D09D4E-70D3-940C-5650-5748F709647C}"/>
                  </a:ext>
                </a:extLst>
              </p:cNvPr>
              <p:cNvSpPr/>
              <p:nvPr/>
            </p:nvSpPr>
            <p:spPr>
              <a:xfrm>
                <a:off x="4205613" y="5007641"/>
                <a:ext cx="166109" cy="341151"/>
              </a:xfrm>
              <a:custGeom>
                <a:avLst/>
                <a:gdLst>
                  <a:gd name="connsiteX0" fmla="*/ 161992 w 166109"/>
                  <a:gd name="connsiteY0" fmla="*/ 5423 h 341151"/>
                  <a:gd name="connsiteX1" fmla="*/ 627 w 166109"/>
                  <a:gd name="connsiteY1" fmla="*/ 338910 h 341151"/>
                  <a:gd name="connsiteX2" fmla="*/ 108203 w 166109"/>
                  <a:gd name="connsiteY2" fmla="*/ 145272 h 341151"/>
                  <a:gd name="connsiteX3" fmla="*/ 161992 w 166109"/>
                  <a:gd name="connsiteY3" fmla="*/ 5423 h 341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6109" h="341151">
                    <a:moveTo>
                      <a:pt x="161992" y="5423"/>
                    </a:moveTo>
                    <a:cubicBezTo>
                      <a:pt x="144063" y="37696"/>
                      <a:pt x="9592" y="315602"/>
                      <a:pt x="627" y="338910"/>
                    </a:cubicBezTo>
                    <a:cubicBezTo>
                      <a:pt x="-8338" y="362218"/>
                      <a:pt x="81309" y="197267"/>
                      <a:pt x="108203" y="145272"/>
                    </a:cubicBezTo>
                    <a:cubicBezTo>
                      <a:pt x="135097" y="93277"/>
                      <a:pt x="179921" y="-26850"/>
                      <a:pt x="161992" y="5423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7" name="フリーフォーム 1136">
                <a:extLst>
                  <a:ext uri="{FF2B5EF4-FFF2-40B4-BE49-F238E27FC236}">
                    <a16:creationId xmlns:a16="http://schemas.microsoft.com/office/drawing/2014/main" id="{F18EB9DC-A477-7CD8-1B79-6CAFE3F63E6F}"/>
                  </a:ext>
                </a:extLst>
              </p:cNvPr>
              <p:cNvSpPr/>
              <p:nvPr/>
            </p:nvSpPr>
            <p:spPr>
              <a:xfrm>
                <a:off x="4388901" y="5270984"/>
                <a:ext cx="236887" cy="217012"/>
              </a:xfrm>
              <a:custGeom>
                <a:avLst/>
                <a:gdLst>
                  <a:gd name="connsiteX0" fmla="*/ 236887 w 236887"/>
                  <a:gd name="connsiteY0" fmla="*/ 263 h 217012"/>
                  <a:gd name="connsiteX1" fmla="*/ 129311 w 236887"/>
                  <a:gd name="connsiteY1" fmla="*/ 107840 h 217012"/>
                  <a:gd name="connsiteX2" fmla="*/ 219 w 236887"/>
                  <a:gd name="connsiteY2" fmla="*/ 215416 h 217012"/>
                  <a:gd name="connsiteX3" fmla="*/ 161584 w 236887"/>
                  <a:gd name="connsiteY3" fmla="*/ 21778 h 217012"/>
                  <a:gd name="connsiteX4" fmla="*/ 129311 w 236887"/>
                  <a:gd name="connsiteY4" fmla="*/ 75567 h 217012"/>
                  <a:gd name="connsiteX5" fmla="*/ 236887 w 236887"/>
                  <a:gd name="connsiteY5" fmla="*/ 263 h 217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6887" h="217012">
                    <a:moveTo>
                      <a:pt x="236887" y="263"/>
                    </a:moveTo>
                    <a:cubicBezTo>
                      <a:pt x="236887" y="5642"/>
                      <a:pt x="168756" y="71981"/>
                      <a:pt x="129311" y="107840"/>
                    </a:cubicBezTo>
                    <a:cubicBezTo>
                      <a:pt x="89866" y="143699"/>
                      <a:pt x="-5160" y="229760"/>
                      <a:pt x="219" y="215416"/>
                    </a:cubicBezTo>
                    <a:cubicBezTo>
                      <a:pt x="5598" y="201072"/>
                      <a:pt x="140069" y="45086"/>
                      <a:pt x="161584" y="21778"/>
                    </a:cubicBezTo>
                    <a:cubicBezTo>
                      <a:pt x="183099" y="-1530"/>
                      <a:pt x="114968" y="77360"/>
                      <a:pt x="129311" y="75567"/>
                    </a:cubicBezTo>
                    <a:cubicBezTo>
                      <a:pt x="143654" y="73774"/>
                      <a:pt x="236887" y="-5116"/>
                      <a:pt x="236887" y="263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8" name="フリーフォーム 1137">
                <a:extLst>
                  <a:ext uri="{FF2B5EF4-FFF2-40B4-BE49-F238E27FC236}">
                    <a16:creationId xmlns:a16="http://schemas.microsoft.com/office/drawing/2014/main" id="{C3E796FF-5874-40B2-A1C6-7EDFC449DBF6}"/>
                  </a:ext>
                </a:extLst>
              </p:cNvPr>
              <p:cNvSpPr/>
              <p:nvPr/>
            </p:nvSpPr>
            <p:spPr>
              <a:xfrm>
                <a:off x="4668565" y="6518204"/>
                <a:ext cx="1637999" cy="769221"/>
              </a:xfrm>
              <a:custGeom>
                <a:avLst/>
                <a:gdLst>
                  <a:gd name="connsiteX0" fmla="*/ 254 w 1637999"/>
                  <a:gd name="connsiteY0" fmla="*/ 732450 h 769221"/>
                  <a:gd name="connsiteX1" fmla="*/ 1269656 w 1637999"/>
                  <a:gd name="connsiteY1" fmla="*/ 140780 h 769221"/>
                  <a:gd name="connsiteX2" fmla="*/ 936169 w 1637999"/>
                  <a:gd name="connsiteY2" fmla="*/ 463509 h 769221"/>
                  <a:gd name="connsiteX3" fmla="*/ 1635416 w 1637999"/>
                  <a:gd name="connsiteY3" fmla="*/ 930 h 769221"/>
                  <a:gd name="connsiteX4" fmla="*/ 1140564 w 1637999"/>
                  <a:gd name="connsiteY4" fmla="*/ 355932 h 769221"/>
                  <a:gd name="connsiteX5" fmla="*/ 322983 w 1637999"/>
                  <a:gd name="connsiteY5" fmla="*/ 764723 h 769221"/>
                  <a:gd name="connsiteX6" fmla="*/ 1387990 w 1637999"/>
                  <a:gd name="connsiteY6" fmla="*/ 76234 h 769221"/>
                  <a:gd name="connsiteX7" fmla="*/ 254 w 1637999"/>
                  <a:gd name="connsiteY7" fmla="*/ 732450 h 769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37999" h="769221">
                    <a:moveTo>
                      <a:pt x="254" y="732450"/>
                    </a:moveTo>
                    <a:cubicBezTo>
                      <a:pt x="-19468" y="743208"/>
                      <a:pt x="1113670" y="185603"/>
                      <a:pt x="1269656" y="140780"/>
                    </a:cubicBezTo>
                    <a:cubicBezTo>
                      <a:pt x="1425642" y="95957"/>
                      <a:pt x="875209" y="486817"/>
                      <a:pt x="936169" y="463509"/>
                    </a:cubicBezTo>
                    <a:cubicBezTo>
                      <a:pt x="997129" y="440201"/>
                      <a:pt x="1601350" y="18860"/>
                      <a:pt x="1635416" y="930"/>
                    </a:cubicBezTo>
                    <a:cubicBezTo>
                      <a:pt x="1669482" y="-17000"/>
                      <a:pt x="1359303" y="228633"/>
                      <a:pt x="1140564" y="355932"/>
                    </a:cubicBezTo>
                    <a:cubicBezTo>
                      <a:pt x="921825" y="483231"/>
                      <a:pt x="281745" y="811339"/>
                      <a:pt x="322983" y="764723"/>
                    </a:cubicBezTo>
                    <a:cubicBezTo>
                      <a:pt x="364221" y="718107"/>
                      <a:pt x="1439985" y="83406"/>
                      <a:pt x="1387990" y="76234"/>
                    </a:cubicBezTo>
                    <a:cubicBezTo>
                      <a:pt x="1335995" y="69062"/>
                      <a:pt x="19976" y="721692"/>
                      <a:pt x="254" y="73245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9" name="フリーフォーム 1138">
                <a:extLst>
                  <a:ext uri="{FF2B5EF4-FFF2-40B4-BE49-F238E27FC236}">
                    <a16:creationId xmlns:a16="http://schemas.microsoft.com/office/drawing/2014/main" id="{247C1A97-B1AA-DFB2-1193-D75A397CDFDB}"/>
                  </a:ext>
                </a:extLst>
              </p:cNvPr>
              <p:cNvSpPr/>
              <p:nvPr/>
            </p:nvSpPr>
            <p:spPr>
              <a:xfrm>
                <a:off x="4407823" y="6396977"/>
                <a:ext cx="1767745" cy="776617"/>
              </a:xfrm>
              <a:custGeom>
                <a:avLst/>
                <a:gdLst>
                  <a:gd name="connsiteX0" fmla="*/ 13570 w 1767745"/>
                  <a:gd name="connsiteY0" fmla="*/ 606251 h 776617"/>
                  <a:gd name="connsiteX1" fmla="*/ 1293730 w 1767745"/>
                  <a:gd name="connsiteY1" fmla="*/ 305037 h 776617"/>
                  <a:gd name="connsiteX2" fmla="*/ 1035546 w 1767745"/>
                  <a:gd name="connsiteY2" fmla="*/ 412614 h 776617"/>
                  <a:gd name="connsiteX3" fmla="*/ 1767066 w 1767745"/>
                  <a:gd name="connsiteY3" fmla="*/ 3823 h 776617"/>
                  <a:gd name="connsiteX4" fmla="*/ 884939 w 1767745"/>
                  <a:gd name="connsiteY4" fmla="*/ 240491 h 776617"/>
                  <a:gd name="connsiteX5" fmla="*/ 314784 w 1767745"/>
                  <a:gd name="connsiteY5" fmla="*/ 767616 h 776617"/>
                  <a:gd name="connsiteX6" fmla="*/ 605241 w 1767745"/>
                  <a:gd name="connsiteY6" fmla="*/ 573978 h 776617"/>
                  <a:gd name="connsiteX7" fmla="*/ 13570 w 1767745"/>
                  <a:gd name="connsiteY7" fmla="*/ 606251 h 776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7745" h="776617">
                    <a:moveTo>
                      <a:pt x="13570" y="606251"/>
                    </a:moveTo>
                    <a:cubicBezTo>
                      <a:pt x="128318" y="561428"/>
                      <a:pt x="1123401" y="337310"/>
                      <a:pt x="1293730" y="305037"/>
                    </a:cubicBezTo>
                    <a:cubicBezTo>
                      <a:pt x="1464059" y="272764"/>
                      <a:pt x="956657" y="462816"/>
                      <a:pt x="1035546" y="412614"/>
                    </a:cubicBezTo>
                    <a:cubicBezTo>
                      <a:pt x="1114435" y="362412"/>
                      <a:pt x="1792167" y="32510"/>
                      <a:pt x="1767066" y="3823"/>
                    </a:cubicBezTo>
                    <a:cubicBezTo>
                      <a:pt x="1741965" y="-24864"/>
                      <a:pt x="1126986" y="113192"/>
                      <a:pt x="884939" y="240491"/>
                    </a:cubicBezTo>
                    <a:cubicBezTo>
                      <a:pt x="642892" y="367790"/>
                      <a:pt x="361400" y="712035"/>
                      <a:pt x="314784" y="767616"/>
                    </a:cubicBezTo>
                    <a:cubicBezTo>
                      <a:pt x="268168" y="823197"/>
                      <a:pt x="662615" y="604458"/>
                      <a:pt x="605241" y="573978"/>
                    </a:cubicBezTo>
                    <a:cubicBezTo>
                      <a:pt x="547867" y="543498"/>
                      <a:pt x="-101178" y="651074"/>
                      <a:pt x="13570" y="606251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1" name="フリーフォーム 1140">
                <a:extLst>
                  <a:ext uri="{FF2B5EF4-FFF2-40B4-BE49-F238E27FC236}">
                    <a16:creationId xmlns:a16="http://schemas.microsoft.com/office/drawing/2014/main" id="{470DD261-A09A-AF1B-BC53-B9B56E75F3B6}"/>
                  </a:ext>
                </a:extLst>
              </p:cNvPr>
              <p:cNvSpPr/>
              <p:nvPr/>
            </p:nvSpPr>
            <p:spPr>
              <a:xfrm>
                <a:off x="4108324" y="6591391"/>
                <a:ext cx="1430749" cy="417076"/>
              </a:xfrm>
              <a:custGeom>
                <a:avLst/>
                <a:gdLst>
                  <a:gd name="connsiteX0" fmla="*/ 1097 w 1430749"/>
                  <a:gd name="connsiteY0" fmla="*/ 46077 h 417076"/>
                  <a:gd name="connsiteX1" fmla="*/ 689587 w 1430749"/>
                  <a:gd name="connsiteY1" fmla="*/ 228957 h 417076"/>
                  <a:gd name="connsiteX2" fmla="*/ 183977 w 1430749"/>
                  <a:gd name="connsiteY2" fmla="*/ 411837 h 417076"/>
                  <a:gd name="connsiteX3" fmla="*/ 1410349 w 1430749"/>
                  <a:gd name="connsiteY3" fmla="*/ 13804 h 417076"/>
                  <a:gd name="connsiteX4" fmla="*/ 883224 w 1430749"/>
                  <a:gd name="connsiteY4" fmla="*/ 89108 h 417076"/>
                  <a:gd name="connsiteX5" fmla="*/ 1097 w 1430749"/>
                  <a:gd name="connsiteY5" fmla="*/ 46077 h 417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30749" h="417076">
                    <a:moveTo>
                      <a:pt x="1097" y="46077"/>
                    </a:moveTo>
                    <a:cubicBezTo>
                      <a:pt x="-31176" y="69385"/>
                      <a:pt x="659107" y="167997"/>
                      <a:pt x="689587" y="228957"/>
                    </a:cubicBezTo>
                    <a:cubicBezTo>
                      <a:pt x="720067" y="289917"/>
                      <a:pt x="63850" y="447696"/>
                      <a:pt x="183977" y="411837"/>
                    </a:cubicBezTo>
                    <a:cubicBezTo>
                      <a:pt x="304104" y="375978"/>
                      <a:pt x="1293808" y="67592"/>
                      <a:pt x="1410349" y="13804"/>
                    </a:cubicBezTo>
                    <a:cubicBezTo>
                      <a:pt x="1526890" y="-39984"/>
                      <a:pt x="1116306" y="80143"/>
                      <a:pt x="883224" y="89108"/>
                    </a:cubicBezTo>
                    <a:cubicBezTo>
                      <a:pt x="650142" y="98073"/>
                      <a:pt x="33370" y="22769"/>
                      <a:pt x="1097" y="46077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2" name="フリーフォーム 1141">
                <a:extLst>
                  <a:ext uri="{FF2B5EF4-FFF2-40B4-BE49-F238E27FC236}">
                    <a16:creationId xmlns:a16="http://schemas.microsoft.com/office/drawing/2014/main" id="{B7B505EF-395E-055B-778D-1C5733203CED}"/>
                  </a:ext>
                </a:extLst>
              </p:cNvPr>
              <p:cNvSpPr/>
              <p:nvPr/>
            </p:nvSpPr>
            <p:spPr>
              <a:xfrm>
                <a:off x="4388189" y="6266497"/>
                <a:ext cx="1508771" cy="308930"/>
              </a:xfrm>
              <a:custGeom>
                <a:avLst/>
                <a:gdLst>
                  <a:gd name="connsiteX0" fmla="*/ 931 w 1508771"/>
                  <a:gd name="connsiteY0" fmla="*/ 306425 h 308930"/>
                  <a:gd name="connsiteX1" fmla="*/ 764724 w 1508771"/>
                  <a:gd name="connsiteY1" fmla="*/ 145061 h 308930"/>
                  <a:gd name="connsiteX2" fmla="*/ 538813 w 1508771"/>
                  <a:gd name="connsiteY2" fmla="*/ 220364 h 308930"/>
                  <a:gd name="connsiteX3" fmla="*/ 936846 w 1508771"/>
                  <a:gd name="connsiteY3" fmla="*/ 15969 h 308930"/>
                  <a:gd name="connsiteX4" fmla="*/ 1507002 w 1508771"/>
                  <a:gd name="connsiteY4" fmla="*/ 15969 h 308930"/>
                  <a:gd name="connsiteX5" fmla="*/ 1108969 w 1508771"/>
                  <a:gd name="connsiteY5" fmla="*/ 37484 h 308930"/>
                  <a:gd name="connsiteX6" fmla="*/ 915331 w 1508771"/>
                  <a:gd name="connsiteY6" fmla="*/ 58999 h 308930"/>
                  <a:gd name="connsiteX7" fmla="*/ 614117 w 1508771"/>
                  <a:gd name="connsiteY7" fmla="*/ 231122 h 308930"/>
                  <a:gd name="connsiteX8" fmla="*/ 931 w 1508771"/>
                  <a:gd name="connsiteY8" fmla="*/ 306425 h 308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08771" h="308930">
                    <a:moveTo>
                      <a:pt x="931" y="306425"/>
                    </a:moveTo>
                    <a:cubicBezTo>
                      <a:pt x="26032" y="292081"/>
                      <a:pt x="675077" y="159405"/>
                      <a:pt x="764724" y="145061"/>
                    </a:cubicBezTo>
                    <a:cubicBezTo>
                      <a:pt x="854371" y="130717"/>
                      <a:pt x="510126" y="241879"/>
                      <a:pt x="538813" y="220364"/>
                    </a:cubicBezTo>
                    <a:cubicBezTo>
                      <a:pt x="567500" y="198849"/>
                      <a:pt x="775481" y="50035"/>
                      <a:pt x="936846" y="15969"/>
                    </a:cubicBezTo>
                    <a:cubicBezTo>
                      <a:pt x="1098211" y="-18097"/>
                      <a:pt x="1478315" y="12383"/>
                      <a:pt x="1507002" y="15969"/>
                    </a:cubicBezTo>
                    <a:cubicBezTo>
                      <a:pt x="1535689" y="19555"/>
                      <a:pt x="1207581" y="30312"/>
                      <a:pt x="1108969" y="37484"/>
                    </a:cubicBezTo>
                    <a:cubicBezTo>
                      <a:pt x="1010357" y="44656"/>
                      <a:pt x="997806" y="26726"/>
                      <a:pt x="915331" y="58999"/>
                    </a:cubicBezTo>
                    <a:cubicBezTo>
                      <a:pt x="832856" y="91272"/>
                      <a:pt x="762931" y="191677"/>
                      <a:pt x="614117" y="231122"/>
                    </a:cubicBezTo>
                    <a:cubicBezTo>
                      <a:pt x="465303" y="270567"/>
                      <a:pt x="-24170" y="320769"/>
                      <a:pt x="931" y="306425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3" name="フリーフォーム 1142">
                <a:extLst>
                  <a:ext uri="{FF2B5EF4-FFF2-40B4-BE49-F238E27FC236}">
                    <a16:creationId xmlns:a16="http://schemas.microsoft.com/office/drawing/2014/main" id="{7C7B61EF-5BF6-5E05-A946-49D6EC69B669}"/>
                  </a:ext>
                </a:extLst>
              </p:cNvPr>
              <p:cNvSpPr/>
              <p:nvPr/>
            </p:nvSpPr>
            <p:spPr>
              <a:xfrm>
                <a:off x="5624360" y="4656469"/>
                <a:ext cx="353628" cy="121993"/>
              </a:xfrm>
              <a:custGeom>
                <a:avLst/>
                <a:gdLst>
                  <a:gd name="connsiteX0" fmla="*/ 1889 w 353628"/>
                  <a:gd name="connsiteY0" fmla="*/ 76896 h 121993"/>
                  <a:gd name="connsiteX1" fmla="*/ 313861 w 353628"/>
                  <a:gd name="connsiteY1" fmla="*/ 76896 h 121993"/>
                  <a:gd name="connsiteX2" fmla="*/ 335376 w 353628"/>
                  <a:gd name="connsiteY2" fmla="*/ 119926 h 121993"/>
                  <a:gd name="connsiteX3" fmla="*/ 184769 w 353628"/>
                  <a:gd name="connsiteY3" fmla="*/ 1592 h 121993"/>
                  <a:gd name="connsiteX4" fmla="*/ 184769 w 353628"/>
                  <a:gd name="connsiteY4" fmla="*/ 55380 h 121993"/>
                  <a:gd name="connsiteX5" fmla="*/ 1889 w 353628"/>
                  <a:gd name="connsiteY5" fmla="*/ 76896 h 121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3628" h="121993">
                    <a:moveTo>
                      <a:pt x="1889" y="76896"/>
                    </a:moveTo>
                    <a:cubicBezTo>
                      <a:pt x="23404" y="80482"/>
                      <a:pt x="313861" y="76896"/>
                      <a:pt x="313861" y="76896"/>
                    </a:cubicBezTo>
                    <a:cubicBezTo>
                      <a:pt x="369442" y="84068"/>
                      <a:pt x="356891" y="132477"/>
                      <a:pt x="335376" y="119926"/>
                    </a:cubicBezTo>
                    <a:cubicBezTo>
                      <a:pt x="313861" y="107375"/>
                      <a:pt x="184769" y="1592"/>
                      <a:pt x="184769" y="1592"/>
                    </a:cubicBezTo>
                    <a:cubicBezTo>
                      <a:pt x="159668" y="-9166"/>
                      <a:pt x="220628" y="37450"/>
                      <a:pt x="184769" y="55380"/>
                    </a:cubicBezTo>
                    <a:cubicBezTo>
                      <a:pt x="148910" y="73309"/>
                      <a:pt x="-19626" y="73310"/>
                      <a:pt x="1889" y="76896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4" name="フリーフォーム 1143">
                <a:extLst>
                  <a:ext uri="{FF2B5EF4-FFF2-40B4-BE49-F238E27FC236}">
                    <a16:creationId xmlns:a16="http://schemas.microsoft.com/office/drawing/2014/main" id="{DA36E35F-AB04-92F7-FDCF-F11A340C1900}"/>
                  </a:ext>
                </a:extLst>
              </p:cNvPr>
              <p:cNvSpPr/>
              <p:nvPr/>
            </p:nvSpPr>
            <p:spPr>
              <a:xfrm>
                <a:off x="4310525" y="4051199"/>
                <a:ext cx="326808" cy="337134"/>
              </a:xfrm>
              <a:custGeom>
                <a:avLst/>
                <a:gdLst>
                  <a:gd name="connsiteX0" fmla="*/ 1125 w 326808"/>
                  <a:gd name="connsiteY0" fmla="*/ 101 h 337134"/>
                  <a:gd name="connsiteX1" fmla="*/ 213850 w 326808"/>
                  <a:gd name="connsiteY1" fmla="*/ 139801 h 337134"/>
                  <a:gd name="connsiteX2" fmla="*/ 220200 w 326808"/>
                  <a:gd name="connsiteY2" fmla="*/ 101701 h 337134"/>
                  <a:gd name="connsiteX3" fmla="*/ 324975 w 326808"/>
                  <a:gd name="connsiteY3" fmla="*/ 190601 h 337134"/>
                  <a:gd name="connsiteX4" fmla="*/ 283700 w 326808"/>
                  <a:gd name="connsiteY4" fmla="*/ 269976 h 337134"/>
                  <a:gd name="connsiteX5" fmla="*/ 242425 w 326808"/>
                  <a:gd name="connsiteY5" fmla="*/ 336651 h 337134"/>
                  <a:gd name="connsiteX6" fmla="*/ 318625 w 326808"/>
                  <a:gd name="connsiteY6" fmla="*/ 235051 h 337134"/>
                  <a:gd name="connsiteX7" fmla="*/ 293225 w 326808"/>
                  <a:gd name="connsiteY7" fmla="*/ 168376 h 337134"/>
                  <a:gd name="connsiteX8" fmla="*/ 137650 w 326808"/>
                  <a:gd name="connsiteY8" fmla="*/ 117576 h 337134"/>
                  <a:gd name="connsiteX9" fmla="*/ 1125 w 326808"/>
                  <a:gd name="connsiteY9" fmla="*/ 101 h 337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6808" h="337134">
                    <a:moveTo>
                      <a:pt x="1125" y="101"/>
                    </a:moveTo>
                    <a:cubicBezTo>
                      <a:pt x="13825" y="3805"/>
                      <a:pt x="177338" y="122868"/>
                      <a:pt x="213850" y="139801"/>
                    </a:cubicBezTo>
                    <a:cubicBezTo>
                      <a:pt x="250363" y="156734"/>
                      <a:pt x="201679" y="93234"/>
                      <a:pt x="220200" y="101701"/>
                    </a:cubicBezTo>
                    <a:cubicBezTo>
                      <a:pt x="238721" y="110168"/>
                      <a:pt x="314392" y="162555"/>
                      <a:pt x="324975" y="190601"/>
                    </a:cubicBezTo>
                    <a:cubicBezTo>
                      <a:pt x="335558" y="218647"/>
                      <a:pt x="297458" y="245634"/>
                      <a:pt x="283700" y="269976"/>
                    </a:cubicBezTo>
                    <a:cubicBezTo>
                      <a:pt x="269942" y="294318"/>
                      <a:pt x="236604" y="342472"/>
                      <a:pt x="242425" y="336651"/>
                    </a:cubicBezTo>
                    <a:cubicBezTo>
                      <a:pt x="248246" y="330830"/>
                      <a:pt x="310158" y="263097"/>
                      <a:pt x="318625" y="235051"/>
                    </a:cubicBezTo>
                    <a:cubicBezTo>
                      <a:pt x="327092" y="207005"/>
                      <a:pt x="323388" y="187955"/>
                      <a:pt x="293225" y="168376"/>
                    </a:cubicBezTo>
                    <a:cubicBezTo>
                      <a:pt x="263063" y="148797"/>
                      <a:pt x="188979" y="140330"/>
                      <a:pt x="137650" y="117576"/>
                    </a:cubicBezTo>
                    <a:cubicBezTo>
                      <a:pt x="86321" y="94822"/>
                      <a:pt x="-11575" y="-3603"/>
                      <a:pt x="1125" y="10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5" name="フリーフォーム 1144">
                <a:extLst>
                  <a:ext uri="{FF2B5EF4-FFF2-40B4-BE49-F238E27FC236}">
                    <a16:creationId xmlns:a16="http://schemas.microsoft.com/office/drawing/2014/main" id="{14B8EAE5-C14E-CD9D-9A98-347C5BEF10F3}"/>
                  </a:ext>
                </a:extLst>
              </p:cNvPr>
              <p:cNvSpPr/>
              <p:nvPr/>
            </p:nvSpPr>
            <p:spPr>
              <a:xfrm>
                <a:off x="5237399" y="4080218"/>
                <a:ext cx="215161" cy="190353"/>
              </a:xfrm>
              <a:custGeom>
                <a:avLst/>
                <a:gdLst>
                  <a:gd name="connsiteX0" fmla="*/ 214076 w 215161"/>
                  <a:gd name="connsiteY0" fmla="*/ 2832 h 190353"/>
                  <a:gd name="connsiteX1" fmla="*/ 4526 w 215161"/>
                  <a:gd name="connsiteY1" fmla="*/ 186982 h 190353"/>
                  <a:gd name="connsiteX2" fmla="*/ 71201 w 215161"/>
                  <a:gd name="connsiteY2" fmla="*/ 120307 h 190353"/>
                  <a:gd name="connsiteX3" fmla="*/ 83901 w 215161"/>
                  <a:gd name="connsiteY3" fmla="*/ 98082 h 190353"/>
                  <a:gd name="connsiteX4" fmla="*/ 90251 w 215161"/>
                  <a:gd name="connsiteY4" fmla="*/ 40932 h 190353"/>
                  <a:gd name="connsiteX5" fmla="*/ 87076 w 215161"/>
                  <a:gd name="connsiteY5" fmla="*/ 72682 h 190353"/>
                  <a:gd name="connsiteX6" fmla="*/ 214076 w 215161"/>
                  <a:gd name="connsiteY6" fmla="*/ 2832 h 190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5161" h="190353">
                    <a:moveTo>
                      <a:pt x="214076" y="2832"/>
                    </a:moveTo>
                    <a:cubicBezTo>
                      <a:pt x="200318" y="21882"/>
                      <a:pt x="28338" y="167403"/>
                      <a:pt x="4526" y="186982"/>
                    </a:cubicBezTo>
                    <a:cubicBezTo>
                      <a:pt x="-19286" y="206561"/>
                      <a:pt x="57972" y="135124"/>
                      <a:pt x="71201" y="120307"/>
                    </a:cubicBezTo>
                    <a:cubicBezTo>
                      <a:pt x="84430" y="105490"/>
                      <a:pt x="80726" y="111311"/>
                      <a:pt x="83901" y="98082"/>
                    </a:cubicBezTo>
                    <a:cubicBezTo>
                      <a:pt x="87076" y="84853"/>
                      <a:pt x="89722" y="45165"/>
                      <a:pt x="90251" y="40932"/>
                    </a:cubicBezTo>
                    <a:cubicBezTo>
                      <a:pt x="90780" y="36699"/>
                      <a:pt x="67497" y="78503"/>
                      <a:pt x="87076" y="72682"/>
                    </a:cubicBezTo>
                    <a:cubicBezTo>
                      <a:pt x="106655" y="66861"/>
                      <a:pt x="227834" y="-16218"/>
                      <a:pt x="214076" y="283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6" name="フリーフォーム 1145">
                <a:extLst>
                  <a:ext uri="{FF2B5EF4-FFF2-40B4-BE49-F238E27FC236}">
                    <a16:creationId xmlns:a16="http://schemas.microsoft.com/office/drawing/2014/main" id="{AB54F5D1-5CD5-FF4A-2F0A-748ABE07301A}"/>
                  </a:ext>
                </a:extLst>
              </p:cNvPr>
              <p:cNvSpPr/>
              <p:nvPr/>
            </p:nvSpPr>
            <p:spPr>
              <a:xfrm>
                <a:off x="5592762" y="3966771"/>
                <a:ext cx="529956" cy="257002"/>
              </a:xfrm>
              <a:custGeom>
                <a:avLst/>
                <a:gdLst>
                  <a:gd name="connsiteX0" fmla="*/ 1588 w 529956"/>
                  <a:gd name="connsiteY0" fmla="*/ 1979 h 257002"/>
                  <a:gd name="connsiteX1" fmla="*/ 376238 w 529956"/>
                  <a:gd name="connsiteY1" fmla="*/ 75004 h 257002"/>
                  <a:gd name="connsiteX2" fmla="*/ 338138 w 529956"/>
                  <a:gd name="connsiteY2" fmla="*/ 68654 h 257002"/>
                  <a:gd name="connsiteX3" fmla="*/ 525463 w 529956"/>
                  <a:gd name="connsiteY3" fmla="*/ 252804 h 257002"/>
                  <a:gd name="connsiteX4" fmla="*/ 465138 w 529956"/>
                  <a:gd name="connsiteY4" fmla="*/ 186129 h 257002"/>
                  <a:gd name="connsiteX5" fmla="*/ 392113 w 529956"/>
                  <a:gd name="connsiteY5" fmla="*/ 55954 h 257002"/>
                  <a:gd name="connsiteX6" fmla="*/ 465138 w 529956"/>
                  <a:gd name="connsiteY6" fmla="*/ 132154 h 257002"/>
                  <a:gd name="connsiteX7" fmla="*/ 217488 w 529956"/>
                  <a:gd name="connsiteY7" fmla="*/ 1979 h 257002"/>
                  <a:gd name="connsiteX8" fmla="*/ 509588 w 529956"/>
                  <a:gd name="connsiteY8" fmla="*/ 52779 h 257002"/>
                  <a:gd name="connsiteX9" fmla="*/ 252413 w 529956"/>
                  <a:gd name="connsiteY9" fmla="*/ 43254 h 257002"/>
                  <a:gd name="connsiteX10" fmla="*/ 1588 w 529956"/>
                  <a:gd name="connsiteY10" fmla="*/ 1979 h 257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9956" h="257002">
                    <a:moveTo>
                      <a:pt x="1588" y="1979"/>
                    </a:moveTo>
                    <a:cubicBezTo>
                      <a:pt x="22225" y="7271"/>
                      <a:pt x="320146" y="63892"/>
                      <a:pt x="376238" y="75004"/>
                    </a:cubicBezTo>
                    <a:cubicBezTo>
                      <a:pt x="432330" y="86116"/>
                      <a:pt x="313267" y="39021"/>
                      <a:pt x="338138" y="68654"/>
                    </a:cubicBezTo>
                    <a:cubicBezTo>
                      <a:pt x="363009" y="98287"/>
                      <a:pt x="504296" y="233225"/>
                      <a:pt x="525463" y="252804"/>
                    </a:cubicBezTo>
                    <a:cubicBezTo>
                      <a:pt x="546630" y="272383"/>
                      <a:pt x="487363" y="218937"/>
                      <a:pt x="465138" y="186129"/>
                    </a:cubicBezTo>
                    <a:cubicBezTo>
                      <a:pt x="442913" y="153321"/>
                      <a:pt x="392113" y="64950"/>
                      <a:pt x="392113" y="55954"/>
                    </a:cubicBezTo>
                    <a:cubicBezTo>
                      <a:pt x="392113" y="46958"/>
                      <a:pt x="494242" y="141150"/>
                      <a:pt x="465138" y="132154"/>
                    </a:cubicBezTo>
                    <a:cubicBezTo>
                      <a:pt x="436034" y="123158"/>
                      <a:pt x="210080" y="15208"/>
                      <a:pt x="217488" y="1979"/>
                    </a:cubicBezTo>
                    <a:cubicBezTo>
                      <a:pt x="224896" y="-11250"/>
                      <a:pt x="503767" y="45900"/>
                      <a:pt x="509588" y="52779"/>
                    </a:cubicBezTo>
                    <a:cubicBezTo>
                      <a:pt x="515409" y="59658"/>
                      <a:pt x="338138" y="50662"/>
                      <a:pt x="252413" y="43254"/>
                    </a:cubicBezTo>
                    <a:cubicBezTo>
                      <a:pt x="166688" y="35846"/>
                      <a:pt x="-19049" y="-3313"/>
                      <a:pt x="1588" y="197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7" name="フリーフォーム 1146">
                <a:extLst>
                  <a:ext uri="{FF2B5EF4-FFF2-40B4-BE49-F238E27FC236}">
                    <a16:creationId xmlns:a16="http://schemas.microsoft.com/office/drawing/2014/main" id="{5F4EFF19-2A13-DED3-F566-7A13E455171C}"/>
                  </a:ext>
                </a:extLst>
              </p:cNvPr>
              <p:cNvSpPr/>
              <p:nvPr/>
            </p:nvSpPr>
            <p:spPr>
              <a:xfrm>
                <a:off x="5315198" y="3963005"/>
                <a:ext cx="494038" cy="119799"/>
              </a:xfrm>
              <a:custGeom>
                <a:avLst/>
                <a:gdLst>
                  <a:gd name="connsiteX0" fmla="*/ 2473 w 494038"/>
                  <a:gd name="connsiteY0" fmla="*/ 119138 h 119799"/>
                  <a:gd name="connsiteX1" fmla="*/ 361702 w 494038"/>
                  <a:gd name="connsiteY1" fmla="*/ 10281 h 119799"/>
                  <a:gd name="connsiteX2" fmla="*/ 269173 w 494038"/>
                  <a:gd name="connsiteY2" fmla="*/ 70152 h 119799"/>
                  <a:gd name="connsiteX3" fmla="*/ 492331 w 494038"/>
                  <a:gd name="connsiteY3" fmla="*/ 4838 h 119799"/>
                  <a:gd name="connsiteX4" fmla="*/ 378031 w 494038"/>
                  <a:gd name="connsiteY4" fmla="*/ 4838 h 119799"/>
                  <a:gd name="connsiteX5" fmla="*/ 171202 w 494038"/>
                  <a:gd name="connsiteY5" fmla="*/ 10281 h 119799"/>
                  <a:gd name="connsiteX6" fmla="*/ 203859 w 494038"/>
                  <a:gd name="connsiteY6" fmla="*/ 53824 h 119799"/>
                  <a:gd name="connsiteX7" fmla="*/ 2473 w 494038"/>
                  <a:gd name="connsiteY7" fmla="*/ 119138 h 119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4038" h="119799">
                    <a:moveTo>
                      <a:pt x="2473" y="119138"/>
                    </a:moveTo>
                    <a:cubicBezTo>
                      <a:pt x="28780" y="111881"/>
                      <a:pt x="317252" y="18445"/>
                      <a:pt x="361702" y="10281"/>
                    </a:cubicBezTo>
                    <a:cubicBezTo>
                      <a:pt x="406152" y="2117"/>
                      <a:pt x="247402" y="71059"/>
                      <a:pt x="269173" y="70152"/>
                    </a:cubicBezTo>
                    <a:cubicBezTo>
                      <a:pt x="290944" y="69245"/>
                      <a:pt x="474188" y="15724"/>
                      <a:pt x="492331" y="4838"/>
                    </a:cubicBezTo>
                    <a:cubicBezTo>
                      <a:pt x="510474" y="-6048"/>
                      <a:pt x="378031" y="4838"/>
                      <a:pt x="378031" y="4838"/>
                    </a:cubicBezTo>
                    <a:cubicBezTo>
                      <a:pt x="324510" y="5745"/>
                      <a:pt x="200231" y="2117"/>
                      <a:pt x="171202" y="10281"/>
                    </a:cubicBezTo>
                    <a:cubicBezTo>
                      <a:pt x="142173" y="18445"/>
                      <a:pt x="240145" y="35681"/>
                      <a:pt x="203859" y="53824"/>
                    </a:cubicBezTo>
                    <a:cubicBezTo>
                      <a:pt x="167573" y="71967"/>
                      <a:pt x="-23834" y="126395"/>
                      <a:pt x="2473" y="11913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8" name="フリーフォーム 1147">
                <a:extLst>
                  <a:ext uri="{FF2B5EF4-FFF2-40B4-BE49-F238E27FC236}">
                    <a16:creationId xmlns:a16="http://schemas.microsoft.com/office/drawing/2014/main" id="{3FB8ABCD-2257-88AF-DFD3-AC47A1557CB9}"/>
                  </a:ext>
                </a:extLst>
              </p:cNvPr>
              <p:cNvSpPr/>
              <p:nvPr/>
            </p:nvSpPr>
            <p:spPr>
              <a:xfrm>
                <a:off x="4195730" y="4011386"/>
                <a:ext cx="365819" cy="104426"/>
              </a:xfrm>
              <a:custGeom>
                <a:avLst/>
                <a:gdLst>
                  <a:gd name="connsiteX0" fmla="*/ 713 w 365819"/>
                  <a:gd name="connsiteY0" fmla="*/ 16328 h 104426"/>
                  <a:gd name="connsiteX1" fmla="*/ 349056 w 365819"/>
                  <a:gd name="connsiteY1" fmla="*/ 103414 h 104426"/>
                  <a:gd name="connsiteX2" fmla="*/ 294627 w 365819"/>
                  <a:gd name="connsiteY2" fmla="*/ 59871 h 104426"/>
                  <a:gd name="connsiteX3" fmla="*/ 153113 w 365819"/>
                  <a:gd name="connsiteY3" fmla="*/ 0 h 104426"/>
                  <a:gd name="connsiteX4" fmla="*/ 229313 w 365819"/>
                  <a:gd name="connsiteY4" fmla="*/ 59871 h 104426"/>
                  <a:gd name="connsiteX5" fmla="*/ 256527 w 365819"/>
                  <a:gd name="connsiteY5" fmla="*/ 87085 h 104426"/>
                  <a:gd name="connsiteX6" fmla="*/ 713 w 365819"/>
                  <a:gd name="connsiteY6" fmla="*/ 16328 h 104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5819" h="104426">
                    <a:moveTo>
                      <a:pt x="713" y="16328"/>
                    </a:moveTo>
                    <a:cubicBezTo>
                      <a:pt x="16134" y="19049"/>
                      <a:pt x="300070" y="96157"/>
                      <a:pt x="349056" y="103414"/>
                    </a:cubicBezTo>
                    <a:cubicBezTo>
                      <a:pt x="398042" y="110671"/>
                      <a:pt x="327284" y="77107"/>
                      <a:pt x="294627" y="59871"/>
                    </a:cubicBezTo>
                    <a:cubicBezTo>
                      <a:pt x="261970" y="42635"/>
                      <a:pt x="163999" y="0"/>
                      <a:pt x="153113" y="0"/>
                    </a:cubicBezTo>
                    <a:cubicBezTo>
                      <a:pt x="142227" y="0"/>
                      <a:pt x="229313" y="59871"/>
                      <a:pt x="229313" y="59871"/>
                    </a:cubicBezTo>
                    <a:cubicBezTo>
                      <a:pt x="246549" y="74385"/>
                      <a:pt x="288277" y="94342"/>
                      <a:pt x="256527" y="87085"/>
                    </a:cubicBezTo>
                    <a:cubicBezTo>
                      <a:pt x="224777" y="79828"/>
                      <a:pt x="-14708" y="13607"/>
                      <a:pt x="713" y="1632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9" name="フリーフォーム 1148">
                <a:extLst>
                  <a:ext uri="{FF2B5EF4-FFF2-40B4-BE49-F238E27FC236}">
                    <a16:creationId xmlns:a16="http://schemas.microsoft.com/office/drawing/2014/main" id="{054AB933-E37C-B02E-18FD-D08E4101D0F8}"/>
                  </a:ext>
                </a:extLst>
              </p:cNvPr>
              <p:cNvSpPr/>
              <p:nvPr/>
            </p:nvSpPr>
            <p:spPr>
              <a:xfrm>
                <a:off x="3855004" y="4602678"/>
                <a:ext cx="293950" cy="575857"/>
              </a:xfrm>
              <a:custGeom>
                <a:avLst/>
                <a:gdLst>
                  <a:gd name="connsiteX0" fmla="*/ 6377 w 293950"/>
                  <a:gd name="connsiteY0" fmla="*/ 5898 h 575857"/>
                  <a:gd name="connsiteX1" fmla="*/ 210157 w 293950"/>
                  <a:gd name="connsiteY1" fmla="*/ 340307 h 575857"/>
                  <a:gd name="connsiteX2" fmla="*/ 199707 w 293950"/>
                  <a:gd name="connsiteY2" fmla="*/ 261930 h 575857"/>
                  <a:gd name="connsiteX3" fmla="*/ 293759 w 293950"/>
                  <a:gd name="connsiteY3" fmla="*/ 575439 h 575857"/>
                  <a:gd name="connsiteX4" fmla="*/ 225833 w 293950"/>
                  <a:gd name="connsiteY4" fmla="*/ 324632 h 575857"/>
                  <a:gd name="connsiteX5" fmla="*/ 288534 w 293950"/>
                  <a:gd name="connsiteY5" fmla="*/ 136527 h 575857"/>
                  <a:gd name="connsiteX6" fmla="*/ 231058 w 293950"/>
                  <a:gd name="connsiteY6" fmla="*/ 298506 h 575857"/>
                  <a:gd name="connsiteX7" fmla="*/ 69078 w 293950"/>
                  <a:gd name="connsiteY7" fmla="*/ 136527 h 575857"/>
                  <a:gd name="connsiteX8" fmla="*/ 6377 w 293950"/>
                  <a:gd name="connsiteY8" fmla="*/ 5898 h 575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3950" h="575857">
                    <a:moveTo>
                      <a:pt x="6377" y="5898"/>
                    </a:moveTo>
                    <a:cubicBezTo>
                      <a:pt x="29890" y="39861"/>
                      <a:pt x="177935" y="297635"/>
                      <a:pt x="210157" y="340307"/>
                    </a:cubicBezTo>
                    <a:cubicBezTo>
                      <a:pt x="242379" y="382979"/>
                      <a:pt x="185773" y="222741"/>
                      <a:pt x="199707" y="261930"/>
                    </a:cubicBezTo>
                    <a:cubicBezTo>
                      <a:pt x="213641" y="301119"/>
                      <a:pt x="289405" y="564989"/>
                      <a:pt x="293759" y="575439"/>
                    </a:cubicBezTo>
                    <a:cubicBezTo>
                      <a:pt x="298113" y="585889"/>
                      <a:pt x="226704" y="397784"/>
                      <a:pt x="225833" y="324632"/>
                    </a:cubicBezTo>
                    <a:cubicBezTo>
                      <a:pt x="224962" y="251480"/>
                      <a:pt x="287663" y="140881"/>
                      <a:pt x="288534" y="136527"/>
                    </a:cubicBezTo>
                    <a:cubicBezTo>
                      <a:pt x="289405" y="132173"/>
                      <a:pt x="267634" y="298506"/>
                      <a:pt x="231058" y="298506"/>
                    </a:cubicBezTo>
                    <a:cubicBezTo>
                      <a:pt x="194482" y="298506"/>
                      <a:pt x="109137" y="179199"/>
                      <a:pt x="69078" y="136527"/>
                    </a:cubicBezTo>
                    <a:cubicBezTo>
                      <a:pt x="29019" y="93855"/>
                      <a:pt x="-17136" y="-28065"/>
                      <a:pt x="6377" y="5898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0" name="フリーフォーム 1149">
                <a:extLst>
                  <a:ext uri="{FF2B5EF4-FFF2-40B4-BE49-F238E27FC236}">
                    <a16:creationId xmlns:a16="http://schemas.microsoft.com/office/drawing/2014/main" id="{36F48506-7B96-84EC-DE8A-F70A2AFD0CE3}"/>
                  </a:ext>
                </a:extLst>
              </p:cNvPr>
              <p:cNvSpPr/>
              <p:nvPr/>
            </p:nvSpPr>
            <p:spPr>
              <a:xfrm>
                <a:off x="4040766" y="4571752"/>
                <a:ext cx="410378" cy="186815"/>
              </a:xfrm>
              <a:custGeom>
                <a:avLst/>
                <a:gdLst>
                  <a:gd name="connsiteX0" fmla="*/ 8720 w 410378"/>
                  <a:gd name="connsiteY0" fmla="*/ 183128 h 186815"/>
                  <a:gd name="connsiteX1" fmla="*/ 400605 w 410378"/>
                  <a:gd name="connsiteY1" fmla="*/ 21149 h 186815"/>
                  <a:gd name="connsiteX2" fmla="*/ 285652 w 410378"/>
                  <a:gd name="connsiteY2" fmla="*/ 73400 h 186815"/>
                  <a:gd name="connsiteX3" fmla="*/ 217725 w 410378"/>
                  <a:gd name="connsiteY3" fmla="*/ 248 h 186815"/>
                  <a:gd name="connsiteX4" fmla="*/ 249076 w 410378"/>
                  <a:gd name="connsiteY4" fmla="*/ 52499 h 186815"/>
                  <a:gd name="connsiteX5" fmla="*/ 139348 w 410378"/>
                  <a:gd name="connsiteY5" fmla="*/ 130877 h 186815"/>
                  <a:gd name="connsiteX6" fmla="*/ 8720 w 410378"/>
                  <a:gd name="connsiteY6" fmla="*/ 183128 h 186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0378" h="186815">
                    <a:moveTo>
                      <a:pt x="8720" y="183128"/>
                    </a:moveTo>
                    <a:lnTo>
                      <a:pt x="400605" y="21149"/>
                    </a:lnTo>
                    <a:cubicBezTo>
                      <a:pt x="446760" y="2861"/>
                      <a:pt x="316132" y="76883"/>
                      <a:pt x="285652" y="73400"/>
                    </a:cubicBezTo>
                    <a:cubicBezTo>
                      <a:pt x="255172" y="69916"/>
                      <a:pt x="223821" y="3731"/>
                      <a:pt x="217725" y="248"/>
                    </a:cubicBezTo>
                    <a:cubicBezTo>
                      <a:pt x="211629" y="-3236"/>
                      <a:pt x="262139" y="30728"/>
                      <a:pt x="249076" y="52499"/>
                    </a:cubicBezTo>
                    <a:cubicBezTo>
                      <a:pt x="236013" y="74270"/>
                      <a:pt x="182020" y="115202"/>
                      <a:pt x="139348" y="130877"/>
                    </a:cubicBezTo>
                    <a:cubicBezTo>
                      <a:pt x="96676" y="146552"/>
                      <a:pt x="-34823" y="201416"/>
                      <a:pt x="8720" y="18312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1" name="フリーフォーム 1150">
                <a:extLst>
                  <a:ext uri="{FF2B5EF4-FFF2-40B4-BE49-F238E27FC236}">
                    <a16:creationId xmlns:a16="http://schemas.microsoft.com/office/drawing/2014/main" id="{C20A4610-6315-394A-EB27-D5D5C9A1D258}"/>
                  </a:ext>
                </a:extLst>
              </p:cNvPr>
              <p:cNvSpPr/>
              <p:nvPr/>
            </p:nvSpPr>
            <p:spPr>
              <a:xfrm>
                <a:off x="6012036" y="4486299"/>
                <a:ext cx="470442" cy="1961507"/>
              </a:xfrm>
              <a:custGeom>
                <a:avLst/>
                <a:gdLst>
                  <a:gd name="connsiteX0" fmla="*/ 335755 w 470442"/>
                  <a:gd name="connsiteY0" fmla="*/ 112205 h 1961507"/>
                  <a:gd name="connsiteX1" fmla="*/ 229738 w 470442"/>
                  <a:gd name="connsiteY1" fmla="*/ 1463927 h 1961507"/>
                  <a:gd name="connsiteX2" fmla="*/ 282747 w 470442"/>
                  <a:gd name="connsiteY2" fmla="*/ 1278397 h 1961507"/>
                  <a:gd name="connsiteX3" fmla="*/ 4451 w 470442"/>
                  <a:gd name="connsiteY3" fmla="*/ 1954258 h 1961507"/>
                  <a:gd name="connsiteX4" fmla="*/ 136973 w 470442"/>
                  <a:gd name="connsiteY4" fmla="*/ 1569944 h 1961507"/>
                  <a:gd name="connsiteX5" fmla="*/ 468277 w 470442"/>
                  <a:gd name="connsiteY5" fmla="*/ 576031 h 1961507"/>
                  <a:gd name="connsiteX6" fmla="*/ 282747 w 470442"/>
                  <a:gd name="connsiteY6" fmla="*/ 1026605 h 1961507"/>
                  <a:gd name="connsiteX7" fmla="*/ 335755 w 470442"/>
                  <a:gd name="connsiteY7" fmla="*/ 178466 h 1961507"/>
                  <a:gd name="connsiteX8" fmla="*/ 335755 w 470442"/>
                  <a:gd name="connsiteY8" fmla="*/ 112205 h 1961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0442" h="1961507">
                    <a:moveTo>
                      <a:pt x="335755" y="112205"/>
                    </a:moveTo>
                    <a:cubicBezTo>
                      <a:pt x="318085" y="326449"/>
                      <a:pt x="238573" y="1269562"/>
                      <a:pt x="229738" y="1463927"/>
                    </a:cubicBezTo>
                    <a:cubicBezTo>
                      <a:pt x="220903" y="1658292"/>
                      <a:pt x="320295" y="1196675"/>
                      <a:pt x="282747" y="1278397"/>
                    </a:cubicBezTo>
                    <a:cubicBezTo>
                      <a:pt x="245199" y="1360119"/>
                      <a:pt x="28747" y="1905667"/>
                      <a:pt x="4451" y="1954258"/>
                    </a:cubicBezTo>
                    <a:cubicBezTo>
                      <a:pt x="-19845" y="2002849"/>
                      <a:pt x="59669" y="1799649"/>
                      <a:pt x="136973" y="1569944"/>
                    </a:cubicBezTo>
                    <a:cubicBezTo>
                      <a:pt x="214277" y="1340239"/>
                      <a:pt x="443981" y="666588"/>
                      <a:pt x="468277" y="576031"/>
                    </a:cubicBezTo>
                    <a:cubicBezTo>
                      <a:pt x="492573" y="485475"/>
                      <a:pt x="304834" y="1092866"/>
                      <a:pt x="282747" y="1026605"/>
                    </a:cubicBezTo>
                    <a:cubicBezTo>
                      <a:pt x="260660" y="960344"/>
                      <a:pt x="333546" y="326448"/>
                      <a:pt x="335755" y="178466"/>
                    </a:cubicBezTo>
                    <a:cubicBezTo>
                      <a:pt x="337964" y="30484"/>
                      <a:pt x="353425" y="-102039"/>
                      <a:pt x="335755" y="11220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2" name="フリーフォーム 1151">
                <a:extLst>
                  <a:ext uri="{FF2B5EF4-FFF2-40B4-BE49-F238E27FC236}">
                    <a16:creationId xmlns:a16="http://schemas.microsoft.com/office/drawing/2014/main" id="{10D763CA-63F7-D8D4-1E84-C45AA6DF981B}"/>
                  </a:ext>
                </a:extLst>
              </p:cNvPr>
              <p:cNvSpPr/>
              <p:nvPr/>
            </p:nvSpPr>
            <p:spPr>
              <a:xfrm>
                <a:off x="3589325" y="4571243"/>
                <a:ext cx="312438" cy="1660989"/>
              </a:xfrm>
              <a:custGeom>
                <a:avLst/>
                <a:gdLst>
                  <a:gd name="connsiteX0" fmla="*/ 108032 w 312438"/>
                  <a:gd name="connsiteY0" fmla="*/ 14009 h 1660989"/>
                  <a:gd name="connsiteX1" fmla="*/ 121284 w 312438"/>
                  <a:gd name="connsiteY1" fmla="*/ 809140 h 1660989"/>
                  <a:gd name="connsiteX2" fmla="*/ 306814 w 312438"/>
                  <a:gd name="connsiteY2" fmla="*/ 1657279 h 1660989"/>
                  <a:gd name="connsiteX3" fmla="*/ 240553 w 312438"/>
                  <a:gd name="connsiteY3" fmla="*/ 1087435 h 1660989"/>
                  <a:gd name="connsiteX4" fmla="*/ 2014 w 312438"/>
                  <a:gd name="connsiteY4" fmla="*/ 358566 h 1660989"/>
                  <a:gd name="connsiteX5" fmla="*/ 108032 w 312438"/>
                  <a:gd name="connsiteY5" fmla="*/ 14009 h 1660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2438" h="1660989">
                    <a:moveTo>
                      <a:pt x="108032" y="14009"/>
                    </a:moveTo>
                    <a:cubicBezTo>
                      <a:pt x="127910" y="89105"/>
                      <a:pt x="88154" y="535262"/>
                      <a:pt x="121284" y="809140"/>
                    </a:cubicBezTo>
                    <a:cubicBezTo>
                      <a:pt x="154414" y="1083018"/>
                      <a:pt x="286936" y="1610897"/>
                      <a:pt x="306814" y="1657279"/>
                    </a:cubicBezTo>
                    <a:cubicBezTo>
                      <a:pt x="326692" y="1703661"/>
                      <a:pt x="291353" y="1303887"/>
                      <a:pt x="240553" y="1087435"/>
                    </a:cubicBezTo>
                    <a:cubicBezTo>
                      <a:pt x="189753" y="870983"/>
                      <a:pt x="19683" y="535261"/>
                      <a:pt x="2014" y="358566"/>
                    </a:cubicBezTo>
                    <a:cubicBezTo>
                      <a:pt x="-15655" y="181871"/>
                      <a:pt x="88154" y="-61087"/>
                      <a:pt x="108032" y="14009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3" name="フリーフォーム 1152">
                <a:extLst>
                  <a:ext uri="{FF2B5EF4-FFF2-40B4-BE49-F238E27FC236}">
                    <a16:creationId xmlns:a16="http://schemas.microsoft.com/office/drawing/2014/main" id="{BE04978B-939A-2ED8-33B0-39F667D93AF1}"/>
                  </a:ext>
                </a:extLst>
              </p:cNvPr>
              <p:cNvSpPr/>
              <p:nvPr/>
            </p:nvSpPr>
            <p:spPr>
              <a:xfrm>
                <a:off x="5512859" y="5538613"/>
                <a:ext cx="121859" cy="597163"/>
              </a:xfrm>
              <a:custGeom>
                <a:avLst/>
                <a:gdLst>
                  <a:gd name="connsiteX0" fmla="*/ 13298 w 121859"/>
                  <a:gd name="connsiteY0" fmla="*/ 796 h 597163"/>
                  <a:gd name="connsiteX1" fmla="*/ 79558 w 121859"/>
                  <a:gd name="connsiteY1" fmla="*/ 345352 h 597163"/>
                  <a:gd name="connsiteX2" fmla="*/ 45 w 121859"/>
                  <a:gd name="connsiteY2" fmla="*/ 597144 h 597163"/>
                  <a:gd name="connsiteX3" fmla="*/ 92811 w 121859"/>
                  <a:gd name="connsiteY3" fmla="*/ 358604 h 597163"/>
                  <a:gd name="connsiteX4" fmla="*/ 119315 w 121859"/>
                  <a:gd name="connsiteY4" fmla="*/ 252587 h 597163"/>
                  <a:gd name="connsiteX5" fmla="*/ 13298 w 121859"/>
                  <a:gd name="connsiteY5" fmla="*/ 796 h 597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859" h="597163">
                    <a:moveTo>
                      <a:pt x="13298" y="796"/>
                    </a:moveTo>
                    <a:cubicBezTo>
                      <a:pt x="6672" y="16257"/>
                      <a:pt x="81767" y="245961"/>
                      <a:pt x="79558" y="345352"/>
                    </a:cubicBezTo>
                    <a:cubicBezTo>
                      <a:pt x="77349" y="444743"/>
                      <a:pt x="-2164" y="594935"/>
                      <a:pt x="45" y="597144"/>
                    </a:cubicBezTo>
                    <a:cubicBezTo>
                      <a:pt x="2254" y="599353"/>
                      <a:pt x="72933" y="416030"/>
                      <a:pt x="92811" y="358604"/>
                    </a:cubicBezTo>
                    <a:cubicBezTo>
                      <a:pt x="112689" y="301178"/>
                      <a:pt x="128150" y="305596"/>
                      <a:pt x="119315" y="252587"/>
                    </a:cubicBezTo>
                    <a:cubicBezTo>
                      <a:pt x="110480" y="199578"/>
                      <a:pt x="19924" y="-14665"/>
                      <a:pt x="13298" y="796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198" name="グループ化 1197">
              <a:extLst>
                <a:ext uri="{FF2B5EF4-FFF2-40B4-BE49-F238E27FC236}">
                  <a16:creationId xmlns:a16="http://schemas.microsoft.com/office/drawing/2014/main" id="{E0C4F64D-690C-B338-5BFC-3CABCED147A3}"/>
                </a:ext>
              </a:extLst>
            </p:cNvPr>
            <p:cNvGrpSpPr/>
            <p:nvPr/>
          </p:nvGrpSpPr>
          <p:grpSpPr>
            <a:xfrm>
              <a:off x="4143907" y="1542311"/>
              <a:ext cx="6714751" cy="4791944"/>
              <a:chOff x="4143907" y="1542311"/>
              <a:chExt cx="6714751" cy="4791944"/>
            </a:xfrm>
          </p:grpSpPr>
          <p:sp>
            <p:nvSpPr>
              <p:cNvPr id="1154" name="フリーフォーム 1153">
                <a:extLst>
                  <a:ext uri="{FF2B5EF4-FFF2-40B4-BE49-F238E27FC236}">
                    <a16:creationId xmlns:a16="http://schemas.microsoft.com/office/drawing/2014/main" id="{092F9891-875E-32F2-4BF5-22CED7B23390}"/>
                  </a:ext>
                </a:extLst>
              </p:cNvPr>
              <p:cNvSpPr/>
              <p:nvPr/>
            </p:nvSpPr>
            <p:spPr>
              <a:xfrm>
                <a:off x="5120310" y="3225180"/>
                <a:ext cx="528440" cy="128356"/>
              </a:xfrm>
              <a:custGeom>
                <a:avLst/>
                <a:gdLst>
                  <a:gd name="connsiteX0" fmla="*/ 965 w 528440"/>
                  <a:gd name="connsiteY0" fmla="*/ 620 h 128356"/>
                  <a:gd name="connsiteX1" fmla="*/ 239090 w 528440"/>
                  <a:gd name="connsiteY1" fmla="*/ 95870 h 128356"/>
                  <a:gd name="connsiteX2" fmla="*/ 216865 w 528440"/>
                  <a:gd name="connsiteY2" fmla="*/ 111745 h 128356"/>
                  <a:gd name="connsiteX3" fmla="*/ 385140 w 528440"/>
                  <a:gd name="connsiteY3" fmla="*/ 105395 h 128356"/>
                  <a:gd name="connsiteX4" fmla="*/ 350215 w 528440"/>
                  <a:gd name="connsiteY4" fmla="*/ 127620 h 128356"/>
                  <a:gd name="connsiteX5" fmla="*/ 528015 w 528440"/>
                  <a:gd name="connsiteY5" fmla="*/ 73645 h 128356"/>
                  <a:gd name="connsiteX6" fmla="*/ 391490 w 528440"/>
                  <a:gd name="connsiteY6" fmla="*/ 92695 h 128356"/>
                  <a:gd name="connsiteX7" fmla="*/ 134315 w 528440"/>
                  <a:gd name="connsiteY7" fmla="*/ 51420 h 128356"/>
                  <a:gd name="connsiteX8" fmla="*/ 153365 w 528440"/>
                  <a:gd name="connsiteY8" fmla="*/ 54595 h 128356"/>
                  <a:gd name="connsiteX9" fmla="*/ 965 w 528440"/>
                  <a:gd name="connsiteY9" fmla="*/ 620 h 128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28440" h="128356">
                    <a:moveTo>
                      <a:pt x="965" y="620"/>
                    </a:moveTo>
                    <a:cubicBezTo>
                      <a:pt x="15253" y="7499"/>
                      <a:pt x="239090" y="95870"/>
                      <a:pt x="239090" y="95870"/>
                    </a:cubicBezTo>
                    <a:cubicBezTo>
                      <a:pt x="275073" y="114391"/>
                      <a:pt x="192523" y="110158"/>
                      <a:pt x="216865" y="111745"/>
                    </a:cubicBezTo>
                    <a:cubicBezTo>
                      <a:pt x="241207" y="113333"/>
                      <a:pt x="362915" y="102749"/>
                      <a:pt x="385140" y="105395"/>
                    </a:cubicBezTo>
                    <a:cubicBezTo>
                      <a:pt x="407365" y="108041"/>
                      <a:pt x="326402" y="132912"/>
                      <a:pt x="350215" y="127620"/>
                    </a:cubicBezTo>
                    <a:cubicBezTo>
                      <a:pt x="374028" y="122328"/>
                      <a:pt x="521136" y="79466"/>
                      <a:pt x="528015" y="73645"/>
                    </a:cubicBezTo>
                    <a:cubicBezTo>
                      <a:pt x="534894" y="67824"/>
                      <a:pt x="457107" y="96399"/>
                      <a:pt x="391490" y="92695"/>
                    </a:cubicBezTo>
                    <a:cubicBezTo>
                      <a:pt x="325873" y="88991"/>
                      <a:pt x="134315" y="51420"/>
                      <a:pt x="134315" y="51420"/>
                    </a:cubicBezTo>
                    <a:cubicBezTo>
                      <a:pt x="94628" y="45070"/>
                      <a:pt x="171357" y="63062"/>
                      <a:pt x="153365" y="54595"/>
                    </a:cubicBezTo>
                    <a:cubicBezTo>
                      <a:pt x="135373" y="46128"/>
                      <a:pt x="-13323" y="-6259"/>
                      <a:pt x="965" y="62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5" name="フリーフォーム 1154">
                <a:extLst>
                  <a:ext uri="{FF2B5EF4-FFF2-40B4-BE49-F238E27FC236}">
                    <a16:creationId xmlns:a16="http://schemas.microsoft.com/office/drawing/2014/main" id="{10A7DCC0-4B55-A353-1ACB-D37F6972E04A}"/>
                  </a:ext>
                </a:extLst>
              </p:cNvPr>
              <p:cNvSpPr/>
              <p:nvPr/>
            </p:nvSpPr>
            <p:spPr>
              <a:xfrm>
                <a:off x="5283119" y="2945975"/>
                <a:ext cx="1324306" cy="252018"/>
              </a:xfrm>
              <a:custGeom>
                <a:avLst/>
                <a:gdLst>
                  <a:gd name="connsiteX0" fmla="*/ 81 w 1324306"/>
                  <a:gd name="connsiteY0" fmla="*/ 76625 h 252018"/>
                  <a:gd name="connsiteX1" fmla="*/ 330281 w 1324306"/>
                  <a:gd name="connsiteY1" fmla="*/ 73450 h 252018"/>
                  <a:gd name="connsiteX2" fmla="*/ 438231 w 1324306"/>
                  <a:gd name="connsiteY2" fmla="*/ 95675 h 252018"/>
                  <a:gd name="connsiteX3" fmla="*/ 342981 w 1324306"/>
                  <a:gd name="connsiteY3" fmla="*/ 44875 h 252018"/>
                  <a:gd name="connsiteX4" fmla="*/ 727156 w 1324306"/>
                  <a:gd name="connsiteY4" fmla="*/ 194100 h 252018"/>
                  <a:gd name="connsiteX5" fmla="*/ 723981 w 1324306"/>
                  <a:gd name="connsiteY5" fmla="*/ 184575 h 252018"/>
                  <a:gd name="connsiteX6" fmla="*/ 968456 w 1324306"/>
                  <a:gd name="connsiteY6" fmla="*/ 225850 h 252018"/>
                  <a:gd name="connsiteX7" fmla="*/ 914481 w 1324306"/>
                  <a:gd name="connsiteY7" fmla="*/ 187750 h 252018"/>
                  <a:gd name="connsiteX8" fmla="*/ 1324056 w 1324306"/>
                  <a:gd name="connsiteY8" fmla="*/ 251250 h 252018"/>
                  <a:gd name="connsiteX9" fmla="*/ 971631 w 1324306"/>
                  <a:gd name="connsiteY9" fmla="*/ 219500 h 252018"/>
                  <a:gd name="connsiteX10" fmla="*/ 739856 w 1324306"/>
                  <a:gd name="connsiteY10" fmla="*/ 168700 h 252018"/>
                  <a:gd name="connsiteX11" fmla="*/ 438231 w 1324306"/>
                  <a:gd name="connsiteY11" fmla="*/ 29000 h 252018"/>
                  <a:gd name="connsiteX12" fmla="*/ 492206 w 1324306"/>
                  <a:gd name="connsiteY12" fmla="*/ 73450 h 252018"/>
                  <a:gd name="connsiteX13" fmla="*/ 254081 w 1324306"/>
                  <a:gd name="connsiteY13" fmla="*/ 425 h 252018"/>
                  <a:gd name="connsiteX14" fmla="*/ 298531 w 1324306"/>
                  <a:gd name="connsiteY14" fmla="*/ 44875 h 252018"/>
                  <a:gd name="connsiteX15" fmla="*/ 81 w 1324306"/>
                  <a:gd name="connsiteY15" fmla="*/ 76625 h 252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24306" h="252018">
                    <a:moveTo>
                      <a:pt x="81" y="76625"/>
                    </a:moveTo>
                    <a:cubicBezTo>
                      <a:pt x="5373" y="81388"/>
                      <a:pt x="257256" y="70275"/>
                      <a:pt x="330281" y="73450"/>
                    </a:cubicBezTo>
                    <a:cubicBezTo>
                      <a:pt x="403306" y="76625"/>
                      <a:pt x="436114" y="100437"/>
                      <a:pt x="438231" y="95675"/>
                    </a:cubicBezTo>
                    <a:cubicBezTo>
                      <a:pt x="440348" y="90913"/>
                      <a:pt x="294827" y="28471"/>
                      <a:pt x="342981" y="44875"/>
                    </a:cubicBezTo>
                    <a:cubicBezTo>
                      <a:pt x="391135" y="61279"/>
                      <a:pt x="727156" y="194100"/>
                      <a:pt x="727156" y="194100"/>
                    </a:cubicBezTo>
                    <a:cubicBezTo>
                      <a:pt x="790656" y="217383"/>
                      <a:pt x="683764" y="179283"/>
                      <a:pt x="723981" y="184575"/>
                    </a:cubicBezTo>
                    <a:cubicBezTo>
                      <a:pt x="764198" y="189867"/>
                      <a:pt x="936706" y="225321"/>
                      <a:pt x="968456" y="225850"/>
                    </a:cubicBezTo>
                    <a:cubicBezTo>
                      <a:pt x="1000206" y="226379"/>
                      <a:pt x="855214" y="183517"/>
                      <a:pt x="914481" y="187750"/>
                    </a:cubicBezTo>
                    <a:cubicBezTo>
                      <a:pt x="973748" y="191983"/>
                      <a:pt x="1314531" y="245958"/>
                      <a:pt x="1324056" y="251250"/>
                    </a:cubicBezTo>
                    <a:cubicBezTo>
                      <a:pt x="1333581" y="256542"/>
                      <a:pt x="1068998" y="233258"/>
                      <a:pt x="971631" y="219500"/>
                    </a:cubicBezTo>
                    <a:cubicBezTo>
                      <a:pt x="874264" y="205742"/>
                      <a:pt x="828756" y="200450"/>
                      <a:pt x="739856" y="168700"/>
                    </a:cubicBezTo>
                    <a:cubicBezTo>
                      <a:pt x="650956" y="136950"/>
                      <a:pt x="479506" y="44875"/>
                      <a:pt x="438231" y="29000"/>
                    </a:cubicBezTo>
                    <a:cubicBezTo>
                      <a:pt x="396956" y="13125"/>
                      <a:pt x="522897" y="78212"/>
                      <a:pt x="492206" y="73450"/>
                    </a:cubicBezTo>
                    <a:cubicBezTo>
                      <a:pt x="461515" y="68688"/>
                      <a:pt x="286360" y="5187"/>
                      <a:pt x="254081" y="425"/>
                    </a:cubicBezTo>
                    <a:cubicBezTo>
                      <a:pt x="221802" y="-4338"/>
                      <a:pt x="347214" y="32175"/>
                      <a:pt x="298531" y="44875"/>
                    </a:cubicBezTo>
                    <a:cubicBezTo>
                      <a:pt x="249848" y="57575"/>
                      <a:pt x="-5211" y="71862"/>
                      <a:pt x="81" y="7662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6" name="フリーフォーム 1155">
                <a:extLst>
                  <a:ext uri="{FF2B5EF4-FFF2-40B4-BE49-F238E27FC236}">
                    <a16:creationId xmlns:a16="http://schemas.microsoft.com/office/drawing/2014/main" id="{AFDBBE78-324E-9E0D-699B-56443CF96D0E}"/>
                  </a:ext>
                </a:extLst>
              </p:cNvPr>
              <p:cNvSpPr/>
              <p:nvPr/>
            </p:nvSpPr>
            <p:spPr>
              <a:xfrm>
                <a:off x="5429056" y="3197327"/>
                <a:ext cx="787823" cy="85649"/>
              </a:xfrm>
              <a:custGeom>
                <a:avLst/>
                <a:gdLst>
                  <a:gd name="connsiteX0" fmla="*/ 194 w 787823"/>
                  <a:gd name="connsiteY0" fmla="*/ 63398 h 85649"/>
                  <a:gd name="connsiteX1" fmla="*/ 200219 w 787823"/>
                  <a:gd name="connsiteY1" fmla="*/ 82448 h 85649"/>
                  <a:gd name="connsiteX2" fmla="*/ 476444 w 787823"/>
                  <a:gd name="connsiteY2" fmla="*/ 15773 h 85649"/>
                  <a:gd name="connsiteX3" fmla="*/ 320869 w 787823"/>
                  <a:gd name="connsiteY3" fmla="*/ 85623 h 85649"/>
                  <a:gd name="connsiteX4" fmla="*/ 543119 w 787823"/>
                  <a:gd name="connsiteY4" fmla="*/ 6248 h 85649"/>
                  <a:gd name="connsiteX5" fmla="*/ 787594 w 787823"/>
                  <a:gd name="connsiteY5" fmla="*/ 6248 h 85649"/>
                  <a:gd name="connsiteX6" fmla="*/ 498669 w 787823"/>
                  <a:gd name="connsiteY6" fmla="*/ 15773 h 85649"/>
                  <a:gd name="connsiteX7" fmla="*/ 130369 w 787823"/>
                  <a:gd name="connsiteY7" fmla="*/ 12598 h 85649"/>
                  <a:gd name="connsiteX8" fmla="*/ 431994 w 787823"/>
                  <a:gd name="connsiteY8" fmla="*/ 34823 h 85649"/>
                  <a:gd name="connsiteX9" fmla="*/ 235144 w 787823"/>
                  <a:gd name="connsiteY9" fmla="*/ 60223 h 85649"/>
                  <a:gd name="connsiteX10" fmla="*/ 194 w 787823"/>
                  <a:gd name="connsiteY10" fmla="*/ 63398 h 85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87823" h="85649">
                    <a:moveTo>
                      <a:pt x="194" y="63398"/>
                    </a:moveTo>
                    <a:cubicBezTo>
                      <a:pt x="-5627" y="67102"/>
                      <a:pt x="120844" y="90385"/>
                      <a:pt x="200219" y="82448"/>
                    </a:cubicBezTo>
                    <a:cubicBezTo>
                      <a:pt x="279594" y="74511"/>
                      <a:pt x="456336" y="15244"/>
                      <a:pt x="476444" y="15773"/>
                    </a:cubicBezTo>
                    <a:cubicBezTo>
                      <a:pt x="496552" y="16302"/>
                      <a:pt x="309757" y="87210"/>
                      <a:pt x="320869" y="85623"/>
                    </a:cubicBezTo>
                    <a:cubicBezTo>
                      <a:pt x="331981" y="84036"/>
                      <a:pt x="465332" y="19477"/>
                      <a:pt x="543119" y="6248"/>
                    </a:cubicBezTo>
                    <a:cubicBezTo>
                      <a:pt x="620906" y="-6981"/>
                      <a:pt x="795002" y="4661"/>
                      <a:pt x="787594" y="6248"/>
                    </a:cubicBezTo>
                    <a:cubicBezTo>
                      <a:pt x="780186" y="7835"/>
                      <a:pt x="498669" y="15773"/>
                      <a:pt x="498669" y="15773"/>
                    </a:cubicBezTo>
                    <a:lnTo>
                      <a:pt x="130369" y="12598"/>
                    </a:lnTo>
                    <a:cubicBezTo>
                      <a:pt x="119256" y="15773"/>
                      <a:pt x="414532" y="26886"/>
                      <a:pt x="431994" y="34823"/>
                    </a:cubicBezTo>
                    <a:cubicBezTo>
                      <a:pt x="449456" y="42760"/>
                      <a:pt x="304994" y="55990"/>
                      <a:pt x="235144" y="60223"/>
                    </a:cubicBezTo>
                    <a:cubicBezTo>
                      <a:pt x="165294" y="64456"/>
                      <a:pt x="6015" y="59694"/>
                      <a:pt x="194" y="6339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7" name="フリーフォーム 1156">
                <a:extLst>
                  <a:ext uri="{FF2B5EF4-FFF2-40B4-BE49-F238E27FC236}">
                    <a16:creationId xmlns:a16="http://schemas.microsoft.com/office/drawing/2014/main" id="{CFC88443-38A3-E5BC-EFF5-0A5F0C35E418}"/>
                  </a:ext>
                </a:extLst>
              </p:cNvPr>
              <p:cNvSpPr/>
              <p:nvPr/>
            </p:nvSpPr>
            <p:spPr>
              <a:xfrm>
                <a:off x="6657826" y="3167801"/>
                <a:ext cx="697619" cy="564919"/>
              </a:xfrm>
              <a:custGeom>
                <a:avLst/>
                <a:gdLst>
                  <a:gd name="connsiteX0" fmla="*/ 19199 w 697619"/>
                  <a:gd name="connsiteY0" fmla="*/ 13549 h 564919"/>
                  <a:gd name="connsiteX1" fmla="*/ 520849 w 697619"/>
                  <a:gd name="connsiteY1" fmla="*/ 327874 h 564919"/>
                  <a:gd name="connsiteX2" fmla="*/ 406549 w 697619"/>
                  <a:gd name="connsiteY2" fmla="*/ 270724 h 564919"/>
                  <a:gd name="connsiteX3" fmla="*/ 689124 w 697619"/>
                  <a:gd name="connsiteY3" fmla="*/ 556474 h 564919"/>
                  <a:gd name="connsiteX4" fmla="*/ 587524 w 697619"/>
                  <a:gd name="connsiteY4" fmla="*/ 461224 h 564919"/>
                  <a:gd name="connsiteX5" fmla="*/ 222399 w 697619"/>
                  <a:gd name="connsiteY5" fmla="*/ 175474 h 564919"/>
                  <a:gd name="connsiteX6" fmla="*/ 419249 w 697619"/>
                  <a:gd name="connsiteY6" fmla="*/ 261199 h 564919"/>
                  <a:gd name="connsiteX7" fmla="*/ 130324 w 697619"/>
                  <a:gd name="connsiteY7" fmla="*/ 77049 h 564919"/>
                  <a:gd name="connsiteX8" fmla="*/ 19199 w 697619"/>
                  <a:gd name="connsiteY8" fmla="*/ 13549 h 564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7619" h="564919">
                    <a:moveTo>
                      <a:pt x="19199" y="13549"/>
                    </a:moveTo>
                    <a:cubicBezTo>
                      <a:pt x="84287" y="55353"/>
                      <a:pt x="456291" y="285012"/>
                      <a:pt x="520849" y="327874"/>
                    </a:cubicBezTo>
                    <a:cubicBezTo>
                      <a:pt x="585407" y="370736"/>
                      <a:pt x="378503" y="232624"/>
                      <a:pt x="406549" y="270724"/>
                    </a:cubicBezTo>
                    <a:cubicBezTo>
                      <a:pt x="434595" y="308824"/>
                      <a:pt x="658962" y="524724"/>
                      <a:pt x="689124" y="556474"/>
                    </a:cubicBezTo>
                    <a:cubicBezTo>
                      <a:pt x="719286" y="588224"/>
                      <a:pt x="665312" y="524724"/>
                      <a:pt x="587524" y="461224"/>
                    </a:cubicBezTo>
                    <a:cubicBezTo>
                      <a:pt x="509737" y="397724"/>
                      <a:pt x="250445" y="208812"/>
                      <a:pt x="222399" y="175474"/>
                    </a:cubicBezTo>
                    <a:cubicBezTo>
                      <a:pt x="194353" y="142136"/>
                      <a:pt x="434595" y="277603"/>
                      <a:pt x="419249" y="261199"/>
                    </a:cubicBezTo>
                    <a:cubicBezTo>
                      <a:pt x="403903" y="244795"/>
                      <a:pt x="190120" y="117795"/>
                      <a:pt x="130324" y="77049"/>
                    </a:cubicBezTo>
                    <a:cubicBezTo>
                      <a:pt x="70528" y="36303"/>
                      <a:pt x="-45889" y="-28255"/>
                      <a:pt x="19199" y="1354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8" name="フリーフォーム 1157">
                <a:extLst>
                  <a:ext uri="{FF2B5EF4-FFF2-40B4-BE49-F238E27FC236}">
                    <a16:creationId xmlns:a16="http://schemas.microsoft.com/office/drawing/2014/main" id="{A7C5D56A-616E-6082-D374-A20E08645182}"/>
                  </a:ext>
                </a:extLst>
              </p:cNvPr>
              <p:cNvSpPr/>
              <p:nvPr/>
            </p:nvSpPr>
            <p:spPr>
              <a:xfrm>
                <a:off x="7333996" y="3606005"/>
                <a:ext cx="726075" cy="1191735"/>
              </a:xfrm>
              <a:custGeom>
                <a:avLst/>
                <a:gdLst>
                  <a:gd name="connsiteX0" fmla="*/ 12954 w 726075"/>
                  <a:gd name="connsiteY0" fmla="*/ 19845 h 1191735"/>
                  <a:gd name="connsiteX1" fmla="*/ 63754 w 726075"/>
                  <a:gd name="connsiteY1" fmla="*/ 80170 h 1191735"/>
                  <a:gd name="connsiteX2" fmla="*/ 400304 w 726075"/>
                  <a:gd name="connsiteY2" fmla="*/ 613570 h 1191735"/>
                  <a:gd name="connsiteX3" fmla="*/ 374904 w 726075"/>
                  <a:gd name="connsiteY3" fmla="*/ 565945 h 1191735"/>
                  <a:gd name="connsiteX4" fmla="*/ 714629 w 726075"/>
                  <a:gd name="connsiteY4" fmla="*/ 1169195 h 1191735"/>
                  <a:gd name="connsiteX5" fmla="*/ 600329 w 726075"/>
                  <a:gd name="connsiteY5" fmla="*/ 969170 h 1191735"/>
                  <a:gd name="connsiteX6" fmla="*/ 159004 w 726075"/>
                  <a:gd name="connsiteY6" fmla="*/ 92870 h 1191735"/>
                  <a:gd name="connsiteX7" fmla="*/ 222504 w 726075"/>
                  <a:gd name="connsiteY7" fmla="*/ 254795 h 1191735"/>
                  <a:gd name="connsiteX8" fmla="*/ 12954 w 726075"/>
                  <a:gd name="connsiteY8" fmla="*/ 19845 h 1191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6075" h="1191735">
                    <a:moveTo>
                      <a:pt x="12954" y="19845"/>
                    </a:moveTo>
                    <a:cubicBezTo>
                      <a:pt x="-13504" y="-9259"/>
                      <a:pt x="-804" y="-18784"/>
                      <a:pt x="63754" y="80170"/>
                    </a:cubicBezTo>
                    <a:cubicBezTo>
                      <a:pt x="128312" y="179124"/>
                      <a:pt x="348446" y="532608"/>
                      <a:pt x="400304" y="613570"/>
                    </a:cubicBezTo>
                    <a:cubicBezTo>
                      <a:pt x="452162" y="694532"/>
                      <a:pt x="374904" y="565945"/>
                      <a:pt x="374904" y="565945"/>
                    </a:cubicBezTo>
                    <a:lnTo>
                      <a:pt x="714629" y="1169195"/>
                    </a:lnTo>
                    <a:cubicBezTo>
                      <a:pt x="752200" y="1236399"/>
                      <a:pt x="692933" y="1148557"/>
                      <a:pt x="600329" y="969170"/>
                    </a:cubicBezTo>
                    <a:cubicBezTo>
                      <a:pt x="507725" y="789783"/>
                      <a:pt x="221975" y="211932"/>
                      <a:pt x="159004" y="92870"/>
                    </a:cubicBezTo>
                    <a:cubicBezTo>
                      <a:pt x="96033" y="-26192"/>
                      <a:pt x="244729" y="265907"/>
                      <a:pt x="222504" y="254795"/>
                    </a:cubicBezTo>
                    <a:cubicBezTo>
                      <a:pt x="200279" y="243683"/>
                      <a:pt x="39412" y="48949"/>
                      <a:pt x="12954" y="1984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9" name="フリーフォーム 1158">
                <a:extLst>
                  <a:ext uri="{FF2B5EF4-FFF2-40B4-BE49-F238E27FC236}">
                    <a16:creationId xmlns:a16="http://schemas.microsoft.com/office/drawing/2014/main" id="{B84A27BC-3212-A9B6-3BBE-0AB44C0F6809}"/>
                  </a:ext>
                </a:extLst>
              </p:cNvPr>
              <p:cNvSpPr/>
              <p:nvPr/>
            </p:nvSpPr>
            <p:spPr>
              <a:xfrm>
                <a:off x="7886215" y="4364150"/>
                <a:ext cx="783106" cy="1336241"/>
              </a:xfrm>
              <a:custGeom>
                <a:avLst/>
                <a:gdLst>
                  <a:gd name="connsiteX0" fmla="*/ 485 w 783106"/>
                  <a:gd name="connsiteY0" fmla="*/ 1475 h 1336241"/>
                  <a:gd name="connsiteX1" fmla="*/ 375135 w 783106"/>
                  <a:gd name="connsiteY1" fmla="*/ 734900 h 1336241"/>
                  <a:gd name="connsiteX2" fmla="*/ 422760 w 783106"/>
                  <a:gd name="connsiteY2" fmla="*/ 849200 h 1336241"/>
                  <a:gd name="connsiteX3" fmla="*/ 511660 w 783106"/>
                  <a:gd name="connsiteY3" fmla="*/ 963500 h 1336241"/>
                  <a:gd name="connsiteX4" fmla="*/ 454510 w 783106"/>
                  <a:gd name="connsiteY4" fmla="*/ 900000 h 1336241"/>
                  <a:gd name="connsiteX5" fmla="*/ 749785 w 783106"/>
                  <a:gd name="connsiteY5" fmla="*/ 1284175 h 1336241"/>
                  <a:gd name="connsiteX6" fmla="*/ 737085 w 783106"/>
                  <a:gd name="connsiteY6" fmla="*/ 1284175 h 1336241"/>
                  <a:gd name="connsiteX7" fmla="*/ 400535 w 783106"/>
                  <a:gd name="connsiteY7" fmla="*/ 836500 h 1336241"/>
                  <a:gd name="connsiteX8" fmla="*/ 298935 w 783106"/>
                  <a:gd name="connsiteY8" fmla="*/ 553925 h 1336241"/>
                  <a:gd name="connsiteX9" fmla="*/ 485 w 783106"/>
                  <a:gd name="connsiteY9" fmla="*/ 1475 h 1336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83106" h="1336241">
                    <a:moveTo>
                      <a:pt x="485" y="1475"/>
                    </a:moveTo>
                    <a:cubicBezTo>
                      <a:pt x="13185" y="31638"/>
                      <a:pt x="304756" y="593613"/>
                      <a:pt x="375135" y="734900"/>
                    </a:cubicBezTo>
                    <a:cubicBezTo>
                      <a:pt x="445514" y="876187"/>
                      <a:pt x="400006" y="811100"/>
                      <a:pt x="422760" y="849200"/>
                    </a:cubicBezTo>
                    <a:cubicBezTo>
                      <a:pt x="445514" y="887300"/>
                      <a:pt x="506368" y="955033"/>
                      <a:pt x="511660" y="963500"/>
                    </a:cubicBezTo>
                    <a:cubicBezTo>
                      <a:pt x="516952" y="971967"/>
                      <a:pt x="414823" y="846554"/>
                      <a:pt x="454510" y="900000"/>
                    </a:cubicBezTo>
                    <a:cubicBezTo>
                      <a:pt x="494198" y="953446"/>
                      <a:pt x="749785" y="1284175"/>
                      <a:pt x="749785" y="1284175"/>
                    </a:cubicBezTo>
                    <a:cubicBezTo>
                      <a:pt x="796881" y="1348204"/>
                      <a:pt x="795293" y="1358788"/>
                      <a:pt x="737085" y="1284175"/>
                    </a:cubicBezTo>
                    <a:cubicBezTo>
                      <a:pt x="678877" y="1209562"/>
                      <a:pt x="473560" y="958208"/>
                      <a:pt x="400535" y="836500"/>
                    </a:cubicBezTo>
                    <a:cubicBezTo>
                      <a:pt x="327510" y="714792"/>
                      <a:pt x="369843" y="695742"/>
                      <a:pt x="298935" y="553925"/>
                    </a:cubicBezTo>
                    <a:cubicBezTo>
                      <a:pt x="228027" y="412108"/>
                      <a:pt x="-12215" y="-28688"/>
                      <a:pt x="485" y="147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0" name="フリーフォーム 1159">
                <a:extLst>
                  <a:ext uri="{FF2B5EF4-FFF2-40B4-BE49-F238E27FC236}">
                    <a16:creationId xmlns:a16="http://schemas.microsoft.com/office/drawing/2014/main" id="{84525BFF-2DC6-FDA4-0FC6-81901C6923EE}"/>
                  </a:ext>
                </a:extLst>
              </p:cNvPr>
              <p:cNvSpPr/>
              <p:nvPr/>
            </p:nvSpPr>
            <p:spPr>
              <a:xfrm>
                <a:off x="8242759" y="5562493"/>
                <a:ext cx="431377" cy="771762"/>
              </a:xfrm>
              <a:custGeom>
                <a:avLst/>
                <a:gdLst>
                  <a:gd name="connsiteX0" fmla="*/ 431341 w 431377"/>
                  <a:gd name="connsiteY0" fmla="*/ 107 h 771762"/>
                  <a:gd name="connsiteX1" fmla="*/ 288466 w 431377"/>
                  <a:gd name="connsiteY1" fmla="*/ 241407 h 771762"/>
                  <a:gd name="connsiteX2" fmla="*/ 101141 w 431377"/>
                  <a:gd name="connsiteY2" fmla="*/ 425557 h 771762"/>
                  <a:gd name="connsiteX3" fmla="*/ 129716 w 431377"/>
                  <a:gd name="connsiteY3" fmla="*/ 419207 h 771762"/>
                  <a:gd name="connsiteX4" fmla="*/ 5891 w 431377"/>
                  <a:gd name="connsiteY4" fmla="*/ 765282 h 771762"/>
                  <a:gd name="connsiteX5" fmla="*/ 47166 w 431377"/>
                  <a:gd name="connsiteY5" fmla="*/ 606532 h 771762"/>
                  <a:gd name="connsiteX6" fmla="*/ 282116 w 431377"/>
                  <a:gd name="connsiteY6" fmla="*/ 142982 h 771762"/>
                  <a:gd name="connsiteX7" fmla="*/ 275766 w 431377"/>
                  <a:gd name="connsiteY7" fmla="*/ 209657 h 771762"/>
                  <a:gd name="connsiteX8" fmla="*/ 431341 w 431377"/>
                  <a:gd name="connsiteY8" fmla="*/ 107 h 771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1377" h="771762">
                    <a:moveTo>
                      <a:pt x="431341" y="107"/>
                    </a:moveTo>
                    <a:cubicBezTo>
                      <a:pt x="433458" y="5399"/>
                      <a:pt x="343499" y="170499"/>
                      <a:pt x="288466" y="241407"/>
                    </a:cubicBezTo>
                    <a:cubicBezTo>
                      <a:pt x="233433" y="312315"/>
                      <a:pt x="127599" y="395924"/>
                      <a:pt x="101141" y="425557"/>
                    </a:cubicBezTo>
                    <a:cubicBezTo>
                      <a:pt x="74683" y="455190"/>
                      <a:pt x="145591" y="362586"/>
                      <a:pt x="129716" y="419207"/>
                    </a:cubicBezTo>
                    <a:cubicBezTo>
                      <a:pt x="113841" y="475828"/>
                      <a:pt x="19649" y="734061"/>
                      <a:pt x="5891" y="765282"/>
                    </a:cubicBezTo>
                    <a:cubicBezTo>
                      <a:pt x="-7867" y="796503"/>
                      <a:pt x="1129" y="710249"/>
                      <a:pt x="47166" y="606532"/>
                    </a:cubicBezTo>
                    <a:cubicBezTo>
                      <a:pt x="93203" y="502815"/>
                      <a:pt x="244016" y="209128"/>
                      <a:pt x="282116" y="142982"/>
                    </a:cubicBezTo>
                    <a:cubicBezTo>
                      <a:pt x="320216" y="76836"/>
                      <a:pt x="249837" y="232411"/>
                      <a:pt x="275766" y="209657"/>
                    </a:cubicBezTo>
                    <a:cubicBezTo>
                      <a:pt x="301695" y="186903"/>
                      <a:pt x="429224" y="-5185"/>
                      <a:pt x="431341" y="10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1" name="フリーフォーム 1160">
                <a:extLst>
                  <a:ext uri="{FF2B5EF4-FFF2-40B4-BE49-F238E27FC236}">
                    <a16:creationId xmlns:a16="http://schemas.microsoft.com/office/drawing/2014/main" id="{99C4B7E4-014B-A6F3-C473-58D304AA77BC}"/>
                  </a:ext>
                </a:extLst>
              </p:cNvPr>
              <p:cNvSpPr/>
              <p:nvPr/>
            </p:nvSpPr>
            <p:spPr>
              <a:xfrm>
                <a:off x="4794238" y="2923929"/>
                <a:ext cx="797151" cy="209893"/>
              </a:xfrm>
              <a:custGeom>
                <a:avLst/>
                <a:gdLst>
                  <a:gd name="connsiteX0" fmla="*/ 12 w 797151"/>
                  <a:gd name="connsiteY0" fmla="*/ 209796 h 209893"/>
                  <a:gd name="connsiteX1" fmla="*/ 514362 w 797151"/>
                  <a:gd name="connsiteY1" fmla="*/ 89146 h 209893"/>
                  <a:gd name="connsiteX2" fmla="*/ 523887 w 797151"/>
                  <a:gd name="connsiteY2" fmla="*/ 79621 h 209893"/>
                  <a:gd name="connsiteX3" fmla="*/ 723912 w 797151"/>
                  <a:gd name="connsiteY3" fmla="*/ 60571 h 209893"/>
                  <a:gd name="connsiteX4" fmla="*/ 622312 w 797151"/>
                  <a:gd name="connsiteY4" fmla="*/ 246 h 209893"/>
                  <a:gd name="connsiteX5" fmla="*/ 796937 w 797151"/>
                  <a:gd name="connsiteY5" fmla="*/ 38346 h 209893"/>
                  <a:gd name="connsiteX6" fmla="*/ 654062 w 797151"/>
                  <a:gd name="connsiteY6" fmla="*/ 16121 h 209893"/>
                  <a:gd name="connsiteX7" fmla="*/ 469912 w 797151"/>
                  <a:gd name="connsiteY7" fmla="*/ 57396 h 209893"/>
                  <a:gd name="connsiteX8" fmla="*/ 352437 w 797151"/>
                  <a:gd name="connsiteY8" fmla="*/ 60571 h 209893"/>
                  <a:gd name="connsiteX9" fmla="*/ 530237 w 797151"/>
                  <a:gd name="connsiteY9" fmla="*/ 66921 h 209893"/>
                  <a:gd name="connsiteX10" fmla="*/ 12 w 797151"/>
                  <a:gd name="connsiteY10" fmla="*/ 209796 h 209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97151" h="209893">
                    <a:moveTo>
                      <a:pt x="12" y="209796"/>
                    </a:moveTo>
                    <a:cubicBezTo>
                      <a:pt x="-2634" y="213500"/>
                      <a:pt x="427050" y="110842"/>
                      <a:pt x="514362" y="89146"/>
                    </a:cubicBezTo>
                    <a:cubicBezTo>
                      <a:pt x="601674" y="67450"/>
                      <a:pt x="488962" y="84383"/>
                      <a:pt x="523887" y="79621"/>
                    </a:cubicBezTo>
                    <a:cubicBezTo>
                      <a:pt x="558812" y="74858"/>
                      <a:pt x="707508" y="73800"/>
                      <a:pt x="723912" y="60571"/>
                    </a:cubicBezTo>
                    <a:cubicBezTo>
                      <a:pt x="740316" y="47342"/>
                      <a:pt x="610141" y="3950"/>
                      <a:pt x="622312" y="246"/>
                    </a:cubicBezTo>
                    <a:cubicBezTo>
                      <a:pt x="634483" y="-3458"/>
                      <a:pt x="791645" y="35700"/>
                      <a:pt x="796937" y="38346"/>
                    </a:cubicBezTo>
                    <a:cubicBezTo>
                      <a:pt x="802229" y="40992"/>
                      <a:pt x="708566" y="12946"/>
                      <a:pt x="654062" y="16121"/>
                    </a:cubicBezTo>
                    <a:cubicBezTo>
                      <a:pt x="599558" y="19296"/>
                      <a:pt x="520183" y="49988"/>
                      <a:pt x="469912" y="57396"/>
                    </a:cubicBezTo>
                    <a:cubicBezTo>
                      <a:pt x="419641" y="64804"/>
                      <a:pt x="342383" y="58984"/>
                      <a:pt x="352437" y="60571"/>
                    </a:cubicBezTo>
                    <a:cubicBezTo>
                      <a:pt x="362491" y="62158"/>
                      <a:pt x="584212" y="43638"/>
                      <a:pt x="530237" y="66921"/>
                    </a:cubicBezTo>
                    <a:cubicBezTo>
                      <a:pt x="476262" y="90204"/>
                      <a:pt x="2658" y="206092"/>
                      <a:pt x="12" y="20979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2" name="フリーフォーム 1161">
                <a:extLst>
                  <a:ext uri="{FF2B5EF4-FFF2-40B4-BE49-F238E27FC236}">
                    <a16:creationId xmlns:a16="http://schemas.microsoft.com/office/drawing/2014/main" id="{BA852FE6-799D-F3EA-3345-8E3B0FD97050}"/>
                  </a:ext>
                </a:extLst>
              </p:cNvPr>
              <p:cNvSpPr/>
              <p:nvPr/>
            </p:nvSpPr>
            <p:spPr>
              <a:xfrm>
                <a:off x="4600538" y="3057343"/>
                <a:ext cx="406392" cy="86116"/>
              </a:xfrm>
              <a:custGeom>
                <a:avLst/>
                <a:gdLst>
                  <a:gd name="connsiteX0" fmla="*/ 37 w 406392"/>
                  <a:gd name="connsiteY0" fmla="*/ 182 h 86116"/>
                  <a:gd name="connsiteX1" fmla="*/ 184187 w 406392"/>
                  <a:gd name="connsiteY1" fmla="*/ 76382 h 86116"/>
                  <a:gd name="connsiteX2" fmla="*/ 117512 w 406392"/>
                  <a:gd name="connsiteY2" fmla="*/ 79557 h 86116"/>
                  <a:gd name="connsiteX3" fmla="*/ 403262 w 406392"/>
                  <a:gd name="connsiteY3" fmla="*/ 25582 h 86116"/>
                  <a:gd name="connsiteX4" fmla="*/ 263562 w 406392"/>
                  <a:gd name="connsiteY4" fmla="*/ 44632 h 86116"/>
                  <a:gd name="connsiteX5" fmla="*/ 165137 w 406392"/>
                  <a:gd name="connsiteY5" fmla="*/ 182 h 86116"/>
                  <a:gd name="connsiteX6" fmla="*/ 193712 w 406392"/>
                  <a:gd name="connsiteY6" fmla="*/ 54157 h 86116"/>
                  <a:gd name="connsiteX7" fmla="*/ 168312 w 406392"/>
                  <a:gd name="connsiteY7" fmla="*/ 54157 h 86116"/>
                  <a:gd name="connsiteX8" fmla="*/ 37 w 406392"/>
                  <a:gd name="connsiteY8" fmla="*/ 182 h 86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6392" h="86116">
                    <a:moveTo>
                      <a:pt x="37" y="182"/>
                    </a:moveTo>
                    <a:cubicBezTo>
                      <a:pt x="2683" y="3886"/>
                      <a:pt x="164608" y="63153"/>
                      <a:pt x="184187" y="76382"/>
                    </a:cubicBezTo>
                    <a:cubicBezTo>
                      <a:pt x="203766" y="89611"/>
                      <a:pt x="81000" y="88024"/>
                      <a:pt x="117512" y="79557"/>
                    </a:cubicBezTo>
                    <a:cubicBezTo>
                      <a:pt x="154025" y="71090"/>
                      <a:pt x="378920" y="31403"/>
                      <a:pt x="403262" y="25582"/>
                    </a:cubicBezTo>
                    <a:cubicBezTo>
                      <a:pt x="427604" y="19761"/>
                      <a:pt x="303250" y="48865"/>
                      <a:pt x="263562" y="44632"/>
                    </a:cubicBezTo>
                    <a:cubicBezTo>
                      <a:pt x="223874" y="40399"/>
                      <a:pt x="176779" y="-1405"/>
                      <a:pt x="165137" y="182"/>
                    </a:cubicBezTo>
                    <a:cubicBezTo>
                      <a:pt x="153495" y="1769"/>
                      <a:pt x="193183" y="45161"/>
                      <a:pt x="193712" y="54157"/>
                    </a:cubicBezTo>
                    <a:cubicBezTo>
                      <a:pt x="194241" y="63153"/>
                      <a:pt x="200062" y="57861"/>
                      <a:pt x="168312" y="54157"/>
                    </a:cubicBezTo>
                    <a:cubicBezTo>
                      <a:pt x="136562" y="50453"/>
                      <a:pt x="-2609" y="-3522"/>
                      <a:pt x="37" y="18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3" name="フリーフォーム 1162">
                <a:extLst>
                  <a:ext uri="{FF2B5EF4-FFF2-40B4-BE49-F238E27FC236}">
                    <a16:creationId xmlns:a16="http://schemas.microsoft.com/office/drawing/2014/main" id="{0302FB87-4BE7-65B3-34C0-CBFEE2CC9EC9}"/>
                  </a:ext>
                </a:extLst>
              </p:cNvPr>
              <p:cNvSpPr/>
              <p:nvPr/>
            </p:nvSpPr>
            <p:spPr>
              <a:xfrm>
                <a:off x="4226177" y="3065983"/>
                <a:ext cx="533832" cy="61739"/>
              </a:xfrm>
              <a:custGeom>
                <a:avLst/>
                <a:gdLst>
                  <a:gd name="connsiteX0" fmla="*/ 2923 w 533832"/>
                  <a:gd name="connsiteY0" fmla="*/ 61392 h 61739"/>
                  <a:gd name="connsiteX1" fmla="*/ 326773 w 533832"/>
                  <a:gd name="connsiteY1" fmla="*/ 23292 h 61739"/>
                  <a:gd name="connsiteX2" fmla="*/ 279148 w 533832"/>
                  <a:gd name="connsiteY2" fmla="*/ 1067 h 61739"/>
                  <a:gd name="connsiteX3" fmla="*/ 526798 w 533832"/>
                  <a:gd name="connsiteY3" fmla="*/ 4242 h 61739"/>
                  <a:gd name="connsiteX4" fmla="*/ 402973 w 533832"/>
                  <a:gd name="connsiteY4" fmla="*/ 10592 h 61739"/>
                  <a:gd name="connsiteX5" fmla="*/ 533148 w 533832"/>
                  <a:gd name="connsiteY5" fmla="*/ 58217 h 61739"/>
                  <a:gd name="connsiteX6" fmla="*/ 333123 w 533832"/>
                  <a:gd name="connsiteY6" fmla="*/ 29642 h 61739"/>
                  <a:gd name="connsiteX7" fmla="*/ 174373 w 533832"/>
                  <a:gd name="connsiteY7" fmla="*/ 42342 h 61739"/>
                  <a:gd name="connsiteX8" fmla="*/ 2923 w 533832"/>
                  <a:gd name="connsiteY8" fmla="*/ 61392 h 61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3832" h="61739">
                    <a:moveTo>
                      <a:pt x="2923" y="61392"/>
                    </a:moveTo>
                    <a:cubicBezTo>
                      <a:pt x="28323" y="58217"/>
                      <a:pt x="280736" y="33346"/>
                      <a:pt x="326773" y="23292"/>
                    </a:cubicBezTo>
                    <a:cubicBezTo>
                      <a:pt x="372811" y="13238"/>
                      <a:pt x="245811" y="4242"/>
                      <a:pt x="279148" y="1067"/>
                    </a:cubicBezTo>
                    <a:cubicBezTo>
                      <a:pt x="312485" y="-2108"/>
                      <a:pt x="506161" y="2655"/>
                      <a:pt x="526798" y="4242"/>
                    </a:cubicBezTo>
                    <a:cubicBezTo>
                      <a:pt x="547435" y="5829"/>
                      <a:pt x="401915" y="1596"/>
                      <a:pt x="402973" y="10592"/>
                    </a:cubicBezTo>
                    <a:cubicBezTo>
                      <a:pt x="404031" y="19588"/>
                      <a:pt x="544790" y="55042"/>
                      <a:pt x="533148" y="58217"/>
                    </a:cubicBezTo>
                    <a:cubicBezTo>
                      <a:pt x="521506" y="61392"/>
                      <a:pt x="392919" y="32288"/>
                      <a:pt x="333123" y="29642"/>
                    </a:cubicBezTo>
                    <a:cubicBezTo>
                      <a:pt x="273327" y="26996"/>
                      <a:pt x="224115" y="39696"/>
                      <a:pt x="174373" y="42342"/>
                    </a:cubicBezTo>
                    <a:cubicBezTo>
                      <a:pt x="124631" y="44988"/>
                      <a:pt x="-22477" y="64567"/>
                      <a:pt x="2923" y="6139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4" name="フリーフォーム 1163">
                <a:extLst>
                  <a:ext uri="{FF2B5EF4-FFF2-40B4-BE49-F238E27FC236}">
                    <a16:creationId xmlns:a16="http://schemas.microsoft.com/office/drawing/2014/main" id="{D2D8958D-74D2-D3D8-BB1E-E3E682B4F9A2}"/>
                  </a:ext>
                </a:extLst>
              </p:cNvPr>
              <p:cNvSpPr/>
              <p:nvPr/>
            </p:nvSpPr>
            <p:spPr>
              <a:xfrm>
                <a:off x="4180461" y="3051068"/>
                <a:ext cx="410826" cy="76307"/>
              </a:xfrm>
              <a:custGeom>
                <a:avLst/>
                <a:gdLst>
                  <a:gd name="connsiteX0" fmla="*/ 1014 w 410826"/>
                  <a:gd name="connsiteY0" fmla="*/ 76307 h 76307"/>
                  <a:gd name="connsiteX1" fmla="*/ 318514 w 410826"/>
                  <a:gd name="connsiteY1" fmla="*/ 28682 h 76307"/>
                  <a:gd name="connsiteX2" fmla="*/ 267714 w 410826"/>
                  <a:gd name="connsiteY2" fmla="*/ 107 h 76307"/>
                  <a:gd name="connsiteX3" fmla="*/ 410589 w 410826"/>
                  <a:gd name="connsiteY3" fmla="*/ 19157 h 76307"/>
                  <a:gd name="connsiteX4" fmla="*/ 299464 w 410826"/>
                  <a:gd name="connsiteY4" fmla="*/ 25507 h 76307"/>
                  <a:gd name="connsiteX5" fmla="*/ 220089 w 410826"/>
                  <a:gd name="connsiteY5" fmla="*/ 28682 h 76307"/>
                  <a:gd name="connsiteX6" fmla="*/ 1014 w 410826"/>
                  <a:gd name="connsiteY6" fmla="*/ 76307 h 76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0826" h="76307">
                    <a:moveTo>
                      <a:pt x="1014" y="76307"/>
                    </a:moveTo>
                    <a:cubicBezTo>
                      <a:pt x="17418" y="76307"/>
                      <a:pt x="274064" y="41382"/>
                      <a:pt x="318514" y="28682"/>
                    </a:cubicBezTo>
                    <a:cubicBezTo>
                      <a:pt x="362964" y="15982"/>
                      <a:pt x="252368" y="1694"/>
                      <a:pt x="267714" y="107"/>
                    </a:cubicBezTo>
                    <a:cubicBezTo>
                      <a:pt x="283060" y="-1481"/>
                      <a:pt x="405297" y="14924"/>
                      <a:pt x="410589" y="19157"/>
                    </a:cubicBezTo>
                    <a:cubicBezTo>
                      <a:pt x="415881" y="23390"/>
                      <a:pt x="331214" y="23919"/>
                      <a:pt x="299464" y="25507"/>
                    </a:cubicBezTo>
                    <a:cubicBezTo>
                      <a:pt x="267714" y="27095"/>
                      <a:pt x="268243" y="21803"/>
                      <a:pt x="220089" y="28682"/>
                    </a:cubicBezTo>
                    <a:cubicBezTo>
                      <a:pt x="171935" y="35561"/>
                      <a:pt x="-15390" y="76307"/>
                      <a:pt x="1014" y="7630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5" name="フリーフォーム 1164">
                <a:extLst>
                  <a:ext uri="{FF2B5EF4-FFF2-40B4-BE49-F238E27FC236}">
                    <a16:creationId xmlns:a16="http://schemas.microsoft.com/office/drawing/2014/main" id="{ECE651A0-CFEA-AA0C-C683-DCC9D7AB34A1}"/>
                  </a:ext>
                </a:extLst>
              </p:cNvPr>
              <p:cNvSpPr/>
              <p:nvPr/>
            </p:nvSpPr>
            <p:spPr>
              <a:xfrm>
                <a:off x="4143907" y="2889754"/>
                <a:ext cx="233555" cy="252545"/>
              </a:xfrm>
              <a:custGeom>
                <a:avLst/>
                <a:gdLst>
                  <a:gd name="connsiteX0" fmla="*/ 170918 w 233555"/>
                  <a:gd name="connsiteY0" fmla="*/ 2671 h 252545"/>
                  <a:gd name="connsiteX1" fmla="*/ 56618 w 233555"/>
                  <a:gd name="connsiteY1" fmla="*/ 72521 h 252545"/>
                  <a:gd name="connsiteX2" fmla="*/ 59793 w 233555"/>
                  <a:gd name="connsiteY2" fmla="*/ 164596 h 252545"/>
                  <a:gd name="connsiteX3" fmla="*/ 59793 w 233555"/>
                  <a:gd name="connsiteY3" fmla="*/ 136021 h 252545"/>
                  <a:gd name="connsiteX4" fmla="*/ 59793 w 233555"/>
                  <a:gd name="connsiteY4" fmla="*/ 250321 h 252545"/>
                  <a:gd name="connsiteX5" fmla="*/ 59793 w 233555"/>
                  <a:gd name="connsiteY5" fmla="*/ 202696 h 252545"/>
                  <a:gd name="connsiteX6" fmla="*/ 62968 w 233555"/>
                  <a:gd name="connsiteY6" fmla="*/ 94746 h 252545"/>
                  <a:gd name="connsiteX7" fmla="*/ 5818 w 233555"/>
                  <a:gd name="connsiteY7" fmla="*/ 72521 h 252545"/>
                  <a:gd name="connsiteX8" fmla="*/ 224893 w 233555"/>
                  <a:gd name="connsiteY8" fmla="*/ 18546 h 252545"/>
                  <a:gd name="connsiteX9" fmla="*/ 170918 w 233555"/>
                  <a:gd name="connsiteY9" fmla="*/ 2671 h 25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3555" h="252545">
                    <a:moveTo>
                      <a:pt x="170918" y="2671"/>
                    </a:moveTo>
                    <a:cubicBezTo>
                      <a:pt x="142872" y="11667"/>
                      <a:pt x="75139" y="45534"/>
                      <a:pt x="56618" y="72521"/>
                    </a:cubicBezTo>
                    <a:cubicBezTo>
                      <a:pt x="38097" y="99508"/>
                      <a:pt x="59264" y="154013"/>
                      <a:pt x="59793" y="164596"/>
                    </a:cubicBezTo>
                    <a:cubicBezTo>
                      <a:pt x="60322" y="175179"/>
                      <a:pt x="59793" y="136021"/>
                      <a:pt x="59793" y="136021"/>
                    </a:cubicBezTo>
                    <a:lnTo>
                      <a:pt x="59793" y="250321"/>
                    </a:lnTo>
                    <a:cubicBezTo>
                      <a:pt x="59793" y="261433"/>
                      <a:pt x="59264" y="228625"/>
                      <a:pt x="59793" y="202696"/>
                    </a:cubicBezTo>
                    <a:cubicBezTo>
                      <a:pt x="60322" y="176767"/>
                      <a:pt x="71964" y="116442"/>
                      <a:pt x="62968" y="94746"/>
                    </a:cubicBezTo>
                    <a:cubicBezTo>
                      <a:pt x="53972" y="73050"/>
                      <a:pt x="-21169" y="85221"/>
                      <a:pt x="5818" y="72521"/>
                    </a:cubicBezTo>
                    <a:cubicBezTo>
                      <a:pt x="32805" y="59821"/>
                      <a:pt x="194731" y="27542"/>
                      <a:pt x="224893" y="18546"/>
                    </a:cubicBezTo>
                    <a:cubicBezTo>
                      <a:pt x="255056" y="9550"/>
                      <a:pt x="198964" y="-6325"/>
                      <a:pt x="170918" y="267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6" name="フリーフォーム 1165">
                <a:extLst>
                  <a:ext uri="{FF2B5EF4-FFF2-40B4-BE49-F238E27FC236}">
                    <a16:creationId xmlns:a16="http://schemas.microsoft.com/office/drawing/2014/main" id="{9FFA20FD-E035-26B8-DD78-3BACE0EE6771}"/>
                  </a:ext>
                </a:extLst>
              </p:cNvPr>
              <p:cNvSpPr/>
              <p:nvPr/>
            </p:nvSpPr>
            <p:spPr>
              <a:xfrm>
                <a:off x="4305224" y="2835248"/>
                <a:ext cx="197345" cy="251213"/>
              </a:xfrm>
              <a:custGeom>
                <a:avLst/>
                <a:gdLst>
                  <a:gd name="connsiteX0" fmla="*/ 76 w 197345"/>
                  <a:gd name="connsiteY0" fmla="*/ 27 h 251213"/>
                  <a:gd name="connsiteX1" fmla="*/ 139776 w 197345"/>
                  <a:gd name="connsiteY1" fmla="*/ 76227 h 251213"/>
                  <a:gd name="connsiteX2" fmla="*/ 165176 w 197345"/>
                  <a:gd name="connsiteY2" fmla="*/ 34952 h 251213"/>
                  <a:gd name="connsiteX3" fmla="*/ 146126 w 197345"/>
                  <a:gd name="connsiteY3" fmla="*/ 107977 h 251213"/>
                  <a:gd name="connsiteX4" fmla="*/ 149301 w 197345"/>
                  <a:gd name="connsiteY4" fmla="*/ 209577 h 251213"/>
                  <a:gd name="connsiteX5" fmla="*/ 196926 w 197345"/>
                  <a:gd name="connsiteY5" fmla="*/ 250852 h 251213"/>
                  <a:gd name="connsiteX6" fmla="*/ 168351 w 197345"/>
                  <a:gd name="connsiteY6" fmla="*/ 222277 h 251213"/>
                  <a:gd name="connsiteX7" fmla="*/ 98501 w 197345"/>
                  <a:gd name="connsiteY7" fmla="*/ 107977 h 251213"/>
                  <a:gd name="connsiteX8" fmla="*/ 177876 w 197345"/>
                  <a:gd name="connsiteY8" fmla="*/ 38127 h 251213"/>
                  <a:gd name="connsiteX9" fmla="*/ 120726 w 197345"/>
                  <a:gd name="connsiteY9" fmla="*/ 66702 h 251213"/>
                  <a:gd name="connsiteX10" fmla="*/ 76 w 197345"/>
                  <a:gd name="connsiteY10" fmla="*/ 27 h 251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7345" h="251213">
                    <a:moveTo>
                      <a:pt x="76" y="27"/>
                    </a:moveTo>
                    <a:cubicBezTo>
                      <a:pt x="3251" y="1614"/>
                      <a:pt x="112259" y="70406"/>
                      <a:pt x="139776" y="76227"/>
                    </a:cubicBezTo>
                    <a:cubicBezTo>
                      <a:pt x="167293" y="82048"/>
                      <a:pt x="164118" y="29661"/>
                      <a:pt x="165176" y="34952"/>
                    </a:cubicBezTo>
                    <a:cubicBezTo>
                      <a:pt x="166234" y="40243"/>
                      <a:pt x="148772" y="78873"/>
                      <a:pt x="146126" y="107977"/>
                    </a:cubicBezTo>
                    <a:cubicBezTo>
                      <a:pt x="143480" y="137081"/>
                      <a:pt x="140834" y="185765"/>
                      <a:pt x="149301" y="209577"/>
                    </a:cubicBezTo>
                    <a:cubicBezTo>
                      <a:pt x="157768" y="233389"/>
                      <a:pt x="196926" y="250852"/>
                      <a:pt x="196926" y="250852"/>
                    </a:cubicBezTo>
                    <a:cubicBezTo>
                      <a:pt x="200101" y="252969"/>
                      <a:pt x="184755" y="246089"/>
                      <a:pt x="168351" y="222277"/>
                    </a:cubicBezTo>
                    <a:cubicBezTo>
                      <a:pt x="151947" y="198465"/>
                      <a:pt x="96914" y="138669"/>
                      <a:pt x="98501" y="107977"/>
                    </a:cubicBezTo>
                    <a:cubicBezTo>
                      <a:pt x="100089" y="77285"/>
                      <a:pt x="174172" y="45006"/>
                      <a:pt x="177876" y="38127"/>
                    </a:cubicBezTo>
                    <a:cubicBezTo>
                      <a:pt x="181580" y="31248"/>
                      <a:pt x="148243" y="67760"/>
                      <a:pt x="120726" y="66702"/>
                    </a:cubicBezTo>
                    <a:cubicBezTo>
                      <a:pt x="93209" y="65644"/>
                      <a:pt x="-3099" y="-1560"/>
                      <a:pt x="76" y="2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7" name="フリーフォーム 1166">
                <a:extLst>
                  <a:ext uri="{FF2B5EF4-FFF2-40B4-BE49-F238E27FC236}">
                    <a16:creationId xmlns:a16="http://schemas.microsoft.com/office/drawing/2014/main" id="{2C8285C3-B78A-C378-782A-416E013CE8A2}"/>
                  </a:ext>
                </a:extLst>
              </p:cNvPr>
              <p:cNvSpPr/>
              <p:nvPr/>
            </p:nvSpPr>
            <p:spPr>
              <a:xfrm>
                <a:off x="4173694" y="2694372"/>
                <a:ext cx="572889" cy="204967"/>
              </a:xfrm>
              <a:custGeom>
                <a:avLst/>
                <a:gdLst>
                  <a:gd name="connsiteX0" fmla="*/ 1431 w 572889"/>
                  <a:gd name="connsiteY0" fmla="*/ 204403 h 204967"/>
                  <a:gd name="connsiteX1" fmla="*/ 296706 w 572889"/>
                  <a:gd name="connsiteY1" fmla="*/ 20253 h 204967"/>
                  <a:gd name="connsiteX2" fmla="*/ 566581 w 572889"/>
                  <a:gd name="connsiteY2" fmla="*/ 4378 h 204967"/>
                  <a:gd name="connsiteX3" fmla="*/ 493556 w 572889"/>
                  <a:gd name="connsiteY3" fmla="*/ 17078 h 204967"/>
                  <a:gd name="connsiteX4" fmla="*/ 293531 w 572889"/>
                  <a:gd name="connsiteY4" fmla="*/ 52003 h 204967"/>
                  <a:gd name="connsiteX5" fmla="*/ 277656 w 572889"/>
                  <a:gd name="connsiteY5" fmla="*/ 83753 h 204967"/>
                  <a:gd name="connsiteX6" fmla="*/ 306231 w 572889"/>
                  <a:gd name="connsiteY6" fmla="*/ 36128 h 204967"/>
                  <a:gd name="connsiteX7" fmla="*/ 188756 w 572889"/>
                  <a:gd name="connsiteY7" fmla="*/ 77403 h 204967"/>
                  <a:gd name="connsiteX8" fmla="*/ 1431 w 572889"/>
                  <a:gd name="connsiteY8" fmla="*/ 204403 h 204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2889" h="204967">
                    <a:moveTo>
                      <a:pt x="1431" y="204403"/>
                    </a:moveTo>
                    <a:cubicBezTo>
                      <a:pt x="19423" y="194878"/>
                      <a:pt x="202514" y="53590"/>
                      <a:pt x="296706" y="20253"/>
                    </a:cubicBezTo>
                    <a:cubicBezTo>
                      <a:pt x="390898" y="-13084"/>
                      <a:pt x="533773" y="4907"/>
                      <a:pt x="566581" y="4378"/>
                    </a:cubicBezTo>
                    <a:cubicBezTo>
                      <a:pt x="599389" y="3849"/>
                      <a:pt x="493556" y="17078"/>
                      <a:pt x="493556" y="17078"/>
                    </a:cubicBezTo>
                    <a:cubicBezTo>
                      <a:pt x="448048" y="25015"/>
                      <a:pt x="329514" y="40890"/>
                      <a:pt x="293531" y="52003"/>
                    </a:cubicBezTo>
                    <a:cubicBezTo>
                      <a:pt x="257548" y="63116"/>
                      <a:pt x="275539" y="86399"/>
                      <a:pt x="277656" y="83753"/>
                    </a:cubicBezTo>
                    <a:cubicBezTo>
                      <a:pt x="279773" y="81107"/>
                      <a:pt x="321048" y="37186"/>
                      <a:pt x="306231" y="36128"/>
                    </a:cubicBezTo>
                    <a:cubicBezTo>
                      <a:pt x="291414" y="35070"/>
                      <a:pt x="237439" y="54649"/>
                      <a:pt x="188756" y="77403"/>
                    </a:cubicBezTo>
                    <a:cubicBezTo>
                      <a:pt x="140073" y="100157"/>
                      <a:pt x="-16561" y="213928"/>
                      <a:pt x="1431" y="20440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8" name="フリーフォーム 1167">
                <a:extLst>
                  <a:ext uri="{FF2B5EF4-FFF2-40B4-BE49-F238E27FC236}">
                    <a16:creationId xmlns:a16="http://schemas.microsoft.com/office/drawing/2014/main" id="{2B9B2977-18E5-028B-03C3-9DB2CDDC5813}"/>
                  </a:ext>
                </a:extLst>
              </p:cNvPr>
              <p:cNvSpPr/>
              <p:nvPr/>
            </p:nvSpPr>
            <p:spPr>
              <a:xfrm>
                <a:off x="4161802" y="2653081"/>
                <a:ext cx="718343" cy="225434"/>
              </a:xfrm>
              <a:custGeom>
                <a:avLst/>
                <a:gdLst>
                  <a:gd name="connsiteX0" fmla="*/ 623 w 718343"/>
                  <a:gd name="connsiteY0" fmla="*/ 223469 h 225434"/>
                  <a:gd name="connsiteX1" fmla="*/ 226048 w 718343"/>
                  <a:gd name="connsiteY1" fmla="*/ 17094 h 225434"/>
                  <a:gd name="connsiteX2" fmla="*/ 330823 w 718343"/>
                  <a:gd name="connsiteY2" fmla="*/ 32969 h 225434"/>
                  <a:gd name="connsiteX3" fmla="*/ 470523 w 718343"/>
                  <a:gd name="connsiteY3" fmla="*/ 1219 h 225434"/>
                  <a:gd name="connsiteX4" fmla="*/ 718173 w 718343"/>
                  <a:gd name="connsiteY4" fmla="*/ 7569 h 225434"/>
                  <a:gd name="connsiteX5" fmla="*/ 505448 w 718343"/>
                  <a:gd name="connsiteY5" fmla="*/ 17094 h 225434"/>
                  <a:gd name="connsiteX6" fmla="*/ 273673 w 718343"/>
                  <a:gd name="connsiteY6" fmla="*/ 52019 h 225434"/>
                  <a:gd name="connsiteX7" fmla="*/ 162548 w 718343"/>
                  <a:gd name="connsiteY7" fmla="*/ 118694 h 225434"/>
                  <a:gd name="connsiteX8" fmla="*/ 623 w 718343"/>
                  <a:gd name="connsiteY8" fmla="*/ 223469 h 225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8343" h="225434">
                    <a:moveTo>
                      <a:pt x="623" y="223469"/>
                    </a:moveTo>
                    <a:cubicBezTo>
                      <a:pt x="11206" y="206536"/>
                      <a:pt x="171015" y="48844"/>
                      <a:pt x="226048" y="17094"/>
                    </a:cubicBezTo>
                    <a:cubicBezTo>
                      <a:pt x="281081" y="-14656"/>
                      <a:pt x="290077" y="35615"/>
                      <a:pt x="330823" y="32969"/>
                    </a:cubicBezTo>
                    <a:cubicBezTo>
                      <a:pt x="371569" y="30323"/>
                      <a:pt x="405965" y="5452"/>
                      <a:pt x="470523" y="1219"/>
                    </a:cubicBezTo>
                    <a:cubicBezTo>
                      <a:pt x="535081" y="-3014"/>
                      <a:pt x="712352" y="4923"/>
                      <a:pt x="718173" y="7569"/>
                    </a:cubicBezTo>
                    <a:cubicBezTo>
                      <a:pt x="723994" y="10215"/>
                      <a:pt x="579531" y="9686"/>
                      <a:pt x="505448" y="17094"/>
                    </a:cubicBezTo>
                    <a:cubicBezTo>
                      <a:pt x="431365" y="24502"/>
                      <a:pt x="330823" y="35086"/>
                      <a:pt x="273673" y="52019"/>
                    </a:cubicBezTo>
                    <a:cubicBezTo>
                      <a:pt x="216523" y="68952"/>
                      <a:pt x="208056" y="94352"/>
                      <a:pt x="162548" y="118694"/>
                    </a:cubicBezTo>
                    <a:cubicBezTo>
                      <a:pt x="117040" y="143036"/>
                      <a:pt x="-9960" y="240402"/>
                      <a:pt x="623" y="22346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9" name="フリーフォーム 1168">
                <a:extLst>
                  <a:ext uri="{FF2B5EF4-FFF2-40B4-BE49-F238E27FC236}">
                    <a16:creationId xmlns:a16="http://schemas.microsoft.com/office/drawing/2014/main" id="{77D5C003-0BDB-15ED-47A6-377DF7E46160}"/>
                  </a:ext>
                </a:extLst>
              </p:cNvPr>
              <p:cNvSpPr/>
              <p:nvPr/>
            </p:nvSpPr>
            <p:spPr>
              <a:xfrm>
                <a:off x="4641744" y="2606777"/>
                <a:ext cx="504953" cy="187340"/>
              </a:xfrm>
              <a:custGeom>
                <a:avLst/>
                <a:gdLst>
                  <a:gd name="connsiteX0" fmla="*/ 106 w 504953"/>
                  <a:gd name="connsiteY0" fmla="*/ 187223 h 187340"/>
                  <a:gd name="connsiteX1" fmla="*/ 222356 w 504953"/>
                  <a:gd name="connsiteY1" fmla="*/ 76098 h 187340"/>
                  <a:gd name="connsiteX2" fmla="*/ 422381 w 504953"/>
                  <a:gd name="connsiteY2" fmla="*/ 6248 h 187340"/>
                  <a:gd name="connsiteX3" fmla="*/ 504931 w 504953"/>
                  <a:gd name="connsiteY3" fmla="*/ 6248 h 187340"/>
                  <a:gd name="connsiteX4" fmla="*/ 416031 w 504953"/>
                  <a:gd name="connsiteY4" fmla="*/ 31648 h 187340"/>
                  <a:gd name="connsiteX5" fmla="*/ 117581 w 504953"/>
                  <a:gd name="connsiteY5" fmla="*/ 63398 h 187340"/>
                  <a:gd name="connsiteX6" fmla="*/ 250931 w 504953"/>
                  <a:gd name="connsiteY6" fmla="*/ 53873 h 187340"/>
                  <a:gd name="connsiteX7" fmla="*/ 106 w 504953"/>
                  <a:gd name="connsiteY7" fmla="*/ 187223 h 187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4953" h="187340">
                    <a:moveTo>
                      <a:pt x="106" y="187223"/>
                    </a:moveTo>
                    <a:cubicBezTo>
                      <a:pt x="-4656" y="190927"/>
                      <a:pt x="151977" y="106260"/>
                      <a:pt x="222356" y="76098"/>
                    </a:cubicBezTo>
                    <a:cubicBezTo>
                      <a:pt x="292735" y="45936"/>
                      <a:pt x="375285" y="17890"/>
                      <a:pt x="422381" y="6248"/>
                    </a:cubicBezTo>
                    <a:cubicBezTo>
                      <a:pt x="469477" y="-5394"/>
                      <a:pt x="505989" y="2015"/>
                      <a:pt x="504931" y="6248"/>
                    </a:cubicBezTo>
                    <a:cubicBezTo>
                      <a:pt x="503873" y="10481"/>
                      <a:pt x="480589" y="22123"/>
                      <a:pt x="416031" y="31648"/>
                    </a:cubicBezTo>
                    <a:cubicBezTo>
                      <a:pt x="351473" y="41173"/>
                      <a:pt x="145098" y="59694"/>
                      <a:pt x="117581" y="63398"/>
                    </a:cubicBezTo>
                    <a:cubicBezTo>
                      <a:pt x="90064" y="67102"/>
                      <a:pt x="272098" y="33235"/>
                      <a:pt x="250931" y="53873"/>
                    </a:cubicBezTo>
                    <a:cubicBezTo>
                      <a:pt x="229764" y="74510"/>
                      <a:pt x="4868" y="183519"/>
                      <a:pt x="106" y="18722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0" name="フリーフォーム 1169">
                <a:extLst>
                  <a:ext uri="{FF2B5EF4-FFF2-40B4-BE49-F238E27FC236}">
                    <a16:creationId xmlns:a16="http://schemas.microsoft.com/office/drawing/2014/main" id="{E0407864-D103-74E0-0961-EE4F1572180F}"/>
                  </a:ext>
                </a:extLst>
              </p:cNvPr>
              <p:cNvSpPr/>
              <p:nvPr/>
            </p:nvSpPr>
            <p:spPr>
              <a:xfrm>
                <a:off x="4594211" y="2837448"/>
                <a:ext cx="76293" cy="134580"/>
              </a:xfrm>
              <a:custGeom>
                <a:avLst/>
                <a:gdLst>
                  <a:gd name="connsiteX0" fmla="*/ 14 w 76293"/>
                  <a:gd name="connsiteY0" fmla="*/ 1002 h 134580"/>
                  <a:gd name="connsiteX1" fmla="*/ 66689 w 76293"/>
                  <a:gd name="connsiteY1" fmla="*/ 70852 h 134580"/>
                  <a:gd name="connsiteX2" fmla="*/ 53989 w 76293"/>
                  <a:gd name="connsiteY2" fmla="*/ 134352 h 134580"/>
                  <a:gd name="connsiteX3" fmla="*/ 66689 w 76293"/>
                  <a:gd name="connsiteY3" fmla="*/ 89902 h 134580"/>
                  <a:gd name="connsiteX4" fmla="*/ 73039 w 76293"/>
                  <a:gd name="connsiteY4" fmla="*/ 32752 h 134580"/>
                  <a:gd name="connsiteX5" fmla="*/ 14 w 76293"/>
                  <a:gd name="connsiteY5" fmla="*/ 1002 h 134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293" h="134580">
                    <a:moveTo>
                      <a:pt x="14" y="1002"/>
                    </a:moveTo>
                    <a:cubicBezTo>
                      <a:pt x="-1044" y="7352"/>
                      <a:pt x="57693" y="48627"/>
                      <a:pt x="66689" y="70852"/>
                    </a:cubicBezTo>
                    <a:cubicBezTo>
                      <a:pt x="75685" y="93077"/>
                      <a:pt x="53989" y="131177"/>
                      <a:pt x="53989" y="134352"/>
                    </a:cubicBezTo>
                    <a:cubicBezTo>
                      <a:pt x="53989" y="137527"/>
                      <a:pt x="63514" y="106835"/>
                      <a:pt x="66689" y="89902"/>
                    </a:cubicBezTo>
                    <a:cubicBezTo>
                      <a:pt x="69864" y="72969"/>
                      <a:pt x="82035" y="45452"/>
                      <a:pt x="73039" y="32752"/>
                    </a:cubicBezTo>
                    <a:cubicBezTo>
                      <a:pt x="64043" y="20052"/>
                      <a:pt x="1072" y="-5348"/>
                      <a:pt x="14" y="100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1" name="フリーフォーム 1170">
                <a:extLst>
                  <a:ext uri="{FF2B5EF4-FFF2-40B4-BE49-F238E27FC236}">
                    <a16:creationId xmlns:a16="http://schemas.microsoft.com/office/drawing/2014/main" id="{8CA0F8D6-547C-B017-4B6F-501A4F90BAEE}"/>
                  </a:ext>
                </a:extLst>
              </p:cNvPr>
              <p:cNvSpPr/>
              <p:nvPr/>
            </p:nvSpPr>
            <p:spPr>
              <a:xfrm>
                <a:off x="4950998" y="2253060"/>
                <a:ext cx="750225" cy="396596"/>
              </a:xfrm>
              <a:custGeom>
                <a:avLst/>
                <a:gdLst>
                  <a:gd name="connsiteX0" fmla="*/ 71852 w 750225"/>
                  <a:gd name="connsiteY0" fmla="*/ 379015 h 396596"/>
                  <a:gd name="connsiteX1" fmla="*/ 436977 w 750225"/>
                  <a:gd name="connsiteY1" fmla="*/ 153590 h 396596"/>
                  <a:gd name="connsiteX2" fmla="*/ 592552 w 750225"/>
                  <a:gd name="connsiteY2" fmla="*/ 55165 h 396596"/>
                  <a:gd name="connsiteX3" fmla="*/ 513177 w 750225"/>
                  <a:gd name="connsiteY3" fmla="*/ 105965 h 396596"/>
                  <a:gd name="connsiteX4" fmla="*/ 748127 w 750225"/>
                  <a:gd name="connsiteY4" fmla="*/ 1190 h 396596"/>
                  <a:gd name="connsiteX5" fmla="*/ 617952 w 750225"/>
                  <a:gd name="connsiteY5" fmla="*/ 51990 h 396596"/>
                  <a:gd name="connsiteX6" fmla="*/ 436977 w 750225"/>
                  <a:gd name="connsiteY6" fmla="*/ 93265 h 396596"/>
                  <a:gd name="connsiteX7" fmla="*/ 490952 w 750225"/>
                  <a:gd name="connsiteY7" fmla="*/ 80565 h 396596"/>
                  <a:gd name="connsiteX8" fmla="*/ 275052 w 750225"/>
                  <a:gd name="connsiteY8" fmla="*/ 325040 h 396596"/>
                  <a:gd name="connsiteX9" fmla="*/ 348077 w 750225"/>
                  <a:gd name="connsiteY9" fmla="*/ 245665 h 396596"/>
                  <a:gd name="connsiteX10" fmla="*/ 21052 w 750225"/>
                  <a:gd name="connsiteY10" fmla="*/ 369490 h 396596"/>
                  <a:gd name="connsiteX11" fmla="*/ 71852 w 750225"/>
                  <a:gd name="connsiteY11" fmla="*/ 379015 h 396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0225" h="396596">
                    <a:moveTo>
                      <a:pt x="71852" y="379015"/>
                    </a:moveTo>
                    <a:cubicBezTo>
                      <a:pt x="141173" y="343032"/>
                      <a:pt x="350194" y="207565"/>
                      <a:pt x="436977" y="153590"/>
                    </a:cubicBezTo>
                    <a:cubicBezTo>
                      <a:pt x="523760" y="99615"/>
                      <a:pt x="579852" y="63102"/>
                      <a:pt x="592552" y="55165"/>
                    </a:cubicBezTo>
                    <a:cubicBezTo>
                      <a:pt x="605252" y="47228"/>
                      <a:pt x="487248" y="114961"/>
                      <a:pt x="513177" y="105965"/>
                    </a:cubicBezTo>
                    <a:cubicBezTo>
                      <a:pt x="539106" y="96969"/>
                      <a:pt x="730665" y="10186"/>
                      <a:pt x="748127" y="1190"/>
                    </a:cubicBezTo>
                    <a:cubicBezTo>
                      <a:pt x="765590" y="-7806"/>
                      <a:pt x="669810" y="36644"/>
                      <a:pt x="617952" y="51990"/>
                    </a:cubicBezTo>
                    <a:cubicBezTo>
                      <a:pt x="566094" y="67336"/>
                      <a:pt x="458144" y="88503"/>
                      <a:pt x="436977" y="93265"/>
                    </a:cubicBezTo>
                    <a:cubicBezTo>
                      <a:pt x="415810" y="98027"/>
                      <a:pt x="517939" y="41936"/>
                      <a:pt x="490952" y="80565"/>
                    </a:cubicBezTo>
                    <a:cubicBezTo>
                      <a:pt x="463965" y="119194"/>
                      <a:pt x="298864" y="297523"/>
                      <a:pt x="275052" y="325040"/>
                    </a:cubicBezTo>
                    <a:cubicBezTo>
                      <a:pt x="251240" y="352557"/>
                      <a:pt x="390410" y="238257"/>
                      <a:pt x="348077" y="245665"/>
                    </a:cubicBezTo>
                    <a:cubicBezTo>
                      <a:pt x="305744" y="253073"/>
                      <a:pt x="63385" y="351498"/>
                      <a:pt x="21052" y="369490"/>
                    </a:cubicBezTo>
                    <a:cubicBezTo>
                      <a:pt x="-21281" y="387482"/>
                      <a:pt x="2531" y="414998"/>
                      <a:pt x="71852" y="37901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2" name="フリーフォーム 1171">
                <a:extLst>
                  <a:ext uri="{FF2B5EF4-FFF2-40B4-BE49-F238E27FC236}">
                    <a16:creationId xmlns:a16="http://schemas.microsoft.com/office/drawing/2014/main" id="{FAF6EA80-A903-0634-009A-F09E4CFBEB74}"/>
                  </a:ext>
                </a:extLst>
              </p:cNvPr>
              <p:cNvSpPr/>
              <p:nvPr/>
            </p:nvSpPr>
            <p:spPr>
              <a:xfrm>
                <a:off x="5607050" y="2137855"/>
                <a:ext cx="857278" cy="164020"/>
              </a:xfrm>
              <a:custGeom>
                <a:avLst/>
                <a:gdLst>
                  <a:gd name="connsiteX0" fmla="*/ 0 w 857278"/>
                  <a:gd name="connsiteY0" fmla="*/ 164020 h 164020"/>
                  <a:gd name="connsiteX1" fmla="*/ 590550 w 857278"/>
                  <a:gd name="connsiteY1" fmla="*/ 49720 h 164020"/>
                  <a:gd name="connsiteX2" fmla="*/ 844550 w 857278"/>
                  <a:gd name="connsiteY2" fmla="*/ 2095 h 164020"/>
                  <a:gd name="connsiteX3" fmla="*/ 774700 w 857278"/>
                  <a:gd name="connsiteY3" fmla="*/ 8445 h 164020"/>
                  <a:gd name="connsiteX4" fmla="*/ 393700 w 857278"/>
                  <a:gd name="connsiteY4" fmla="*/ 8445 h 164020"/>
                  <a:gd name="connsiteX5" fmla="*/ 527050 w 857278"/>
                  <a:gd name="connsiteY5" fmla="*/ 24320 h 164020"/>
                  <a:gd name="connsiteX6" fmla="*/ 222250 w 857278"/>
                  <a:gd name="connsiteY6" fmla="*/ 100520 h 164020"/>
                  <a:gd name="connsiteX7" fmla="*/ 0 w 857278"/>
                  <a:gd name="connsiteY7" fmla="*/ 164020 h 164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7278" h="164020">
                    <a:moveTo>
                      <a:pt x="0" y="164020"/>
                    </a:moveTo>
                    <a:lnTo>
                      <a:pt x="590550" y="49720"/>
                    </a:lnTo>
                    <a:lnTo>
                      <a:pt x="844550" y="2095"/>
                    </a:lnTo>
                    <a:cubicBezTo>
                      <a:pt x="875242" y="-4784"/>
                      <a:pt x="849842" y="7387"/>
                      <a:pt x="774700" y="8445"/>
                    </a:cubicBezTo>
                    <a:cubicBezTo>
                      <a:pt x="699558" y="9503"/>
                      <a:pt x="434975" y="5799"/>
                      <a:pt x="393700" y="8445"/>
                    </a:cubicBezTo>
                    <a:cubicBezTo>
                      <a:pt x="352425" y="11091"/>
                      <a:pt x="555625" y="8974"/>
                      <a:pt x="527050" y="24320"/>
                    </a:cubicBezTo>
                    <a:cubicBezTo>
                      <a:pt x="498475" y="39666"/>
                      <a:pt x="222250" y="100520"/>
                      <a:pt x="222250" y="100520"/>
                    </a:cubicBezTo>
                    <a:lnTo>
                      <a:pt x="0" y="16402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3" name="フリーフォーム 1172">
                <a:extLst>
                  <a:ext uri="{FF2B5EF4-FFF2-40B4-BE49-F238E27FC236}">
                    <a16:creationId xmlns:a16="http://schemas.microsoft.com/office/drawing/2014/main" id="{1E7C35FB-1605-A87E-EFD2-57EA614782AE}"/>
                  </a:ext>
                </a:extLst>
              </p:cNvPr>
              <p:cNvSpPr/>
              <p:nvPr/>
            </p:nvSpPr>
            <p:spPr>
              <a:xfrm>
                <a:off x="6181356" y="1702111"/>
                <a:ext cx="815773" cy="604239"/>
              </a:xfrm>
              <a:custGeom>
                <a:avLst/>
                <a:gdLst>
                  <a:gd name="connsiteX0" fmla="*/ 809994 w 815773"/>
                  <a:gd name="connsiteY0" fmla="*/ 2864 h 604239"/>
                  <a:gd name="connsiteX1" fmla="*/ 622669 w 815773"/>
                  <a:gd name="connsiteY1" fmla="*/ 126689 h 604239"/>
                  <a:gd name="connsiteX2" fmla="*/ 365494 w 815773"/>
                  <a:gd name="connsiteY2" fmla="*/ 323539 h 604239"/>
                  <a:gd name="connsiteX3" fmla="*/ 397244 w 815773"/>
                  <a:gd name="connsiteY3" fmla="*/ 285439 h 604239"/>
                  <a:gd name="connsiteX4" fmla="*/ 6719 w 815773"/>
                  <a:gd name="connsiteY4" fmla="*/ 599764 h 604239"/>
                  <a:gd name="connsiteX5" fmla="*/ 140069 w 815773"/>
                  <a:gd name="connsiteY5" fmla="*/ 479114 h 604239"/>
                  <a:gd name="connsiteX6" fmla="*/ 486144 w 815773"/>
                  <a:gd name="connsiteY6" fmla="*/ 164789 h 604239"/>
                  <a:gd name="connsiteX7" fmla="*/ 400419 w 815773"/>
                  <a:gd name="connsiteY7" fmla="*/ 247339 h 604239"/>
                  <a:gd name="connsiteX8" fmla="*/ 809994 w 815773"/>
                  <a:gd name="connsiteY8" fmla="*/ 2864 h 604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15773" h="604239">
                    <a:moveTo>
                      <a:pt x="809994" y="2864"/>
                    </a:moveTo>
                    <a:cubicBezTo>
                      <a:pt x="847036" y="-17244"/>
                      <a:pt x="696752" y="73243"/>
                      <a:pt x="622669" y="126689"/>
                    </a:cubicBezTo>
                    <a:cubicBezTo>
                      <a:pt x="548586" y="180135"/>
                      <a:pt x="403065" y="297081"/>
                      <a:pt x="365494" y="323539"/>
                    </a:cubicBezTo>
                    <a:cubicBezTo>
                      <a:pt x="327923" y="349997"/>
                      <a:pt x="457040" y="239402"/>
                      <a:pt x="397244" y="285439"/>
                    </a:cubicBezTo>
                    <a:cubicBezTo>
                      <a:pt x="337448" y="331477"/>
                      <a:pt x="49581" y="567485"/>
                      <a:pt x="6719" y="599764"/>
                    </a:cubicBezTo>
                    <a:cubicBezTo>
                      <a:pt x="-36144" y="632043"/>
                      <a:pt x="140069" y="479114"/>
                      <a:pt x="140069" y="479114"/>
                    </a:cubicBezTo>
                    <a:lnTo>
                      <a:pt x="486144" y="164789"/>
                    </a:lnTo>
                    <a:cubicBezTo>
                      <a:pt x="529536" y="126160"/>
                      <a:pt x="350148" y="268506"/>
                      <a:pt x="400419" y="247339"/>
                    </a:cubicBezTo>
                    <a:cubicBezTo>
                      <a:pt x="450690" y="226172"/>
                      <a:pt x="772952" y="22972"/>
                      <a:pt x="809994" y="286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4" name="フリーフォーム 1173">
                <a:extLst>
                  <a:ext uri="{FF2B5EF4-FFF2-40B4-BE49-F238E27FC236}">
                    <a16:creationId xmlns:a16="http://schemas.microsoft.com/office/drawing/2014/main" id="{59D5E638-2959-BB27-6471-F59A25984F1E}"/>
                  </a:ext>
                </a:extLst>
              </p:cNvPr>
              <p:cNvSpPr/>
              <p:nvPr/>
            </p:nvSpPr>
            <p:spPr>
              <a:xfrm>
                <a:off x="7023693" y="1542311"/>
                <a:ext cx="389313" cy="576713"/>
              </a:xfrm>
              <a:custGeom>
                <a:avLst/>
                <a:gdLst>
                  <a:gd name="connsiteX0" fmla="*/ 8932 w 389313"/>
                  <a:gd name="connsiteY0" fmla="*/ 13439 h 576713"/>
                  <a:gd name="connsiteX1" fmla="*/ 47032 w 389313"/>
                  <a:gd name="connsiteY1" fmla="*/ 57889 h 576713"/>
                  <a:gd name="connsiteX2" fmla="*/ 240707 w 389313"/>
                  <a:gd name="connsiteY2" fmla="*/ 343639 h 576713"/>
                  <a:gd name="connsiteX3" fmla="*/ 199432 w 389313"/>
                  <a:gd name="connsiteY3" fmla="*/ 184889 h 576713"/>
                  <a:gd name="connsiteX4" fmla="*/ 386757 w 389313"/>
                  <a:gd name="connsiteY4" fmla="*/ 569064 h 576713"/>
                  <a:gd name="connsiteX5" fmla="*/ 294682 w 389313"/>
                  <a:gd name="connsiteY5" fmla="*/ 410314 h 576713"/>
                  <a:gd name="connsiteX6" fmla="*/ 107357 w 389313"/>
                  <a:gd name="connsiteY6" fmla="*/ 42014 h 576713"/>
                  <a:gd name="connsiteX7" fmla="*/ 180382 w 389313"/>
                  <a:gd name="connsiteY7" fmla="*/ 229339 h 576713"/>
                  <a:gd name="connsiteX8" fmla="*/ 8932 w 389313"/>
                  <a:gd name="connsiteY8" fmla="*/ 13439 h 576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9313" h="576713">
                    <a:moveTo>
                      <a:pt x="8932" y="13439"/>
                    </a:moveTo>
                    <a:cubicBezTo>
                      <a:pt x="-13293" y="-15136"/>
                      <a:pt x="8403" y="2856"/>
                      <a:pt x="47032" y="57889"/>
                    </a:cubicBezTo>
                    <a:cubicBezTo>
                      <a:pt x="85661" y="112922"/>
                      <a:pt x="215307" y="322472"/>
                      <a:pt x="240707" y="343639"/>
                    </a:cubicBezTo>
                    <a:cubicBezTo>
                      <a:pt x="266107" y="364806"/>
                      <a:pt x="175090" y="147318"/>
                      <a:pt x="199432" y="184889"/>
                    </a:cubicBezTo>
                    <a:cubicBezTo>
                      <a:pt x="223774" y="222460"/>
                      <a:pt x="370882" y="531493"/>
                      <a:pt x="386757" y="569064"/>
                    </a:cubicBezTo>
                    <a:cubicBezTo>
                      <a:pt x="402632" y="606635"/>
                      <a:pt x="341249" y="498156"/>
                      <a:pt x="294682" y="410314"/>
                    </a:cubicBezTo>
                    <a:cubicBezTo>
                      <a:pt x="248115" y="322472"/>
                      <a:pt x="126407" y="72177"/>
                      <a:pt x="107357" y="42014"/>
                    </a:cubicBezTo>
                    <a:cubicBezTo>
                      <a:pt x="88307" y="11851"/>
                      <a:pt x="194140" y="233572"/>
                      <a:pt x="180382" y="229339"/>
                    </a:cubicBezTo>
                    <a:cubicBezTo>
                      <a:pt x="166624" y="225106"/>
                      <a:pt x="31157" y="42014"/>
                      <a:pt x="8932" y="1343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5" name="フリーフォーム 1174">
                <a:extLst>
                  <a:ext uri="{FF2B5EF4-FFF2-40B4-BE49-F238E27FC236}">
                    <a16:creationId xmlns:a16="http://schemas.microsoft.com/office/drawing/2014/main" id="{6BCA9DEA-6AE1-7F80-41EE-FBC6CF028674}"/>
                  </a:ext>
                </a:extLst>
              </p:cNvPr>
              <p:cNvSpPr/>
              <p:nvPr/>
            </p:nvSpPr>
            <p:spPr>
              <a:xfrm>
                <a:off x="6540462" y="1717179"/>
                <a:ext cx="819814" cy="371980"/>
              </a:xfrm>
              <a:custGeom>
                <a:avLst/>
                <a:gdLst>
                  <a:gd name="connsiteX0" fmla="*/ 38 w 819814"/>
                  <a:gd name="connsiteY0" fmla="*/ 371971 h 371980"/>
                  <a:gd name="connsiteX1" fmla="*/ 406438 w 819814"/>
                  <a:gd name="connsiteY1" fmla="*/ 121146 h 371980"/>
                  <a:gd name="connsiteX2" fmla="*/ 406438 w 819814"/>
                  <a:gd name="connsiteY2" fmla="*/ 86221 h 371980"/>
                  <a:gd name="connsiteX3" fmla="*/ 555663 w 819814"/>
                  <a:gd name="connsiteY3" fmla="*/ 121146 h 371980"/>
                  <a:gd name="connsiteX4" fmla="*/ 492163 w 819814"/>
                  <a:gd name="connsiteY4" fmla="*/ 48121 h 371980"/>
                  <a:gd name="connsiteX5" fmla="*/ 819188 w 819814"/>
                  <a:gd name="connsiteY5" fmla="*/ 302121 h 371980"/>
                  <a:gd name="connsiteX6" fmla="*/ 581063 w 819814"/>
                  <a:gd name="connsiteY6" fmla="*/ 114796 h 371980"/>
                  <a:gd name="connsiteX7" fmla="*/ 435013 w 819814"/>
                  <a:gd name="connsiteY7" fmla="*/ 496 h 371980"/>
                  <a:gd name="connsiteX8" fmla="*/ 504863 w 819814"/>
                  <a:gd name="connsiteY8" fmla="*/ 73521 h 371980"/>
                  <a:gd name="connsiteX9" fmla="*/ 276263 w 819814"/>
                  <a:gd name="connsiteY9" fmla="*/ 79871 h 371980"/>
                  <a:gd name="connsiteX10" fmla="*/ 381038 w 819814"/>
                  <a:gd name="connsiteY10" fmla="*/ 130671 h 371980"/>
                  <a:gd name="connsiteX11" fmla="*/ 38 w 819814"/>
                  <a:gd name="connsiteY11" fmla="*/ 371971 h 371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19814" h="371980">
                    <a:moveTo>
                      <a:pt x="38" y="371971"/>
                    </a:moveTo>
                    <a:cubicBezTo>
                      <a:pt x="4271" y="370384"/>
                      <a:pt x="338705" y="168771"/>
                      <a:pt x="406438" y="121146"/>
                    </a:cubicBezTo>
                    <a:cubicBezTo>
                      <a:pt x="474171" y="73521"/>
                      <a:pt x="381567" y="86221"/>
                      <a:pt x="406438" y="86221"/>
                    </a:cubicBezTo>
                    <a:cubicBezTo>
                      <a:pt x="431309" y="86221"/>
                      <a:pt x="541375" y="127496"/>
                      <a:pt x="555663" y="121146"/>
                    </a:cubicBezTo>
                    <a:cubicBezTo>
                      <a:pt x="569951" y="114796"/>
                      <a:pt x="448242" y="17959"/>
                      <a:pt x="492163" y="48121"/>
                    </a:cubicBezTo>
                    <a:cubicBezTo>
                      <a:pt x="536084" y="78283"/>
                      <a:pt x="804372" y="291009"/>
                      <a:pt x="819188" y="302121"/>
                    </a:cubicBezTo>
                    <a:cubicBezTo>
                      <a:pt x="834004" y="313233"/>
                      <a:pt x="581063" y="114796"/>
                      <a:pt x="581063" y="114796"/>
                    </a:cubicBezTo>
                    <a:cubicBezTo>
                      <a:pt x="517034" y="64525"/>
                      <a:pt x="447713" y="7375"/>
                      <a:pt x="435013" y="496"/>
                    </a:cubicBezTo>
                    <a:cubicBezTo>
                      <a:pt x="422313" y="-6383"/>
                      <a:pt x="531321" y="60292"/>
                      <a:pt x="504863" y="73521"/>
                    </a:cubicBezTo>
                    <a:cubicBezTo>
                      <a:pt x="478405" y="86750"/>
                      <a:pt x="296900" y="70346"/>
                      <a:pt x="276263" y="79871"/>
                    </a:cubicBezTo>
                    <a:cubicBezTo>
                      <a:pt x="255626" y="89396"/>
                      <a:pt x="421784" y="83046"/>
                      <a:pt x="381038" y="130671"/>
                    </a:cubicBezTo>
                    <a:cubicBezTo>
                      <a:pt x="340292" y="178296"/>
                      <a:pt x="-4195" y="373558"/>
                      <a:pt x="38" y="37197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6" name="フリーフォーム 1175">
                <a:extLst>
                  <a:ext uri="{FF2B5EF4-FFF2-40B4-BE49-F238E27FC236}">
                    <a16:creationId xmlns:a16="http://schemas.microsoft.com/office/drawing/2014/main" id="{C2F42FAC-7BD6-E4EE-9713-3FFADBEE3593}"/>
                  </a:ext>
                </a:extLst>
              </p:cNvPr>
              <p:cNvSpPr/>
              <p:nvPr/>
            </p:nvSpPr>
            <p:spPr>
              <a:xfrm>
                <a:off x="5438018" y="2256645"/>
                <a:ext cx="1046907" cy="224092"/>
              </a:xfrm>
              <a:custGeom>
                <a:avLst/>
                <a:gdLst>
                  <a:gd name="connsiteX0" fmla="*/ 757 w 1046907"/>
                  <a:gd name="connsiteY0" fmla="*/ 219855 h 224092"/>
                  <a:gd name="connsiteX1" fmla="*/ 483357 w 1046907"/>
                  <a:gd name="connsiteY1" fmla="*/ 89680 h 224092"/>
                  <a:gd name="connsiteX2" fmla="*/ 724657 w 1046907"/>
                  <a:gd name="connsiteY2" fmla="*/ 105555 h 224092"/>
                  <a:gd name="connsiteX3" fmla="*/ 702432 w 1046907"/>
                  <a:gd name="connsiteY3" fmla="*/ 51580 h 224092"/>
                  <a:gd name="connsiteX4" fmla="*/ 1045332 w 1046907"/>
                  <a:gd name="connsiteY4" fmla="*/ 223030 h 224092"/>
                  <a:gd name="connsiteX5" fmla="*/ 816732 w 1046907"/>
                  <a:gd name="connsiteY5" fmla="*/ 118255 h 224092"/>
                  <a:gd name="connsiteX6" fmla="*/ 508757 w 1046907"/>
                  <a:gd name="connsiteY6" fmla="*/ 780 h 224092"/>
                  <a:gd name="connsiteX7" fmla="*/ 616707 w 1046907"/>
                  <a:gd name="connsiteY7" fmla="*/ 67455 h 224092"/>
                  <a:gd name="connsiteX8" fmla="*/ 102357 w 1046907"/>
                  <a:gd name="connsiteY8" fmla="*/ 73805 h 224092"/>
                  <a:gd name="connsiteX9" fmla="*/ 365882 w 1046907"/>
                  <a:gd name="connsiteY9" fmla="*/ 96030 h 224092"/>
                  <a:gd name="connsiteX10" fmla="*/ 757 w 1046907"/>
                  <a:gd name="connsiteY10" fmla="*/ 219855 h 224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46907" h="224092">
                    <a:moveTo>
                      <a:pt x="757" y="219855"/>
                    </a:moveTo>
                    <a:cubicBezTo>
                      <a:pt x="20336" y="218797"/>
                      <a:pt x="362707" y="108730"/>
                      <a:pt x="483357" y="89680"/>
                    </a:cubicBezTo>
                    <a:cubicBezTo>
                      <a:pt x="604007" y="70630"/>
                      <a:pt x="688145" y="111905"/>
                      <a:pt x="724657" y="105555"/>
                    </a:cubicBezTo>
                    <a:cubicBezTo>
                      <a:pt x="761169" y="99205"/>
                      <a:pt x="648986" y="32001"/>
                      <a:pt x="702432" y="51580"/>
                    </a:cubicBezTo>
                    <a:cubicBezTo>
                      <a:pt x="755878" y="71159"/>
                      <a:pt x="1026282" y="211918"/>
                      <a:pt x="1045332" y="223030"/>
                    </a:cubicBezTo>
                    <a:cubicBezTo>
                      <a:pt x="1064382" y="234142"/>
                      <a:pt x="906161" y="155297"/>
                      <a:pt x="816732" y="118255"/>
                    </a:cubicBezTo>
                    <a:cubicBezTo>
                      <a:pt x="727303" y="81213"/>
                      <a:pt x="542094" y="9247"/>
                      <a:pt x="508757" y="780"/>
                    </a:cubicBezTo>
                    <a:cubicBezTo>
                      <a:pt x="475420" y="-7687"/>
                      <a:pt x="684440" y="55284"/>
                      <a:pt x="616707" y="67455"/>
                    </a:cubicBezTo>
                    <a:cubicBezTo>
                      <a:pt x="548974" y="79626"/>
                      <a:pt x="144161" y="69043"/>
                      <a:pt x="102357" y="73805"/>
                    </a:cubicBezTo>
                    <a:cubicBezTo>
                      <a:pt x="60553" y="78567"/>
                      <a:pt x="384403" y="71159"/>
                      <a:pt x="365882" y="96030"/>
                    </a:cubicBezTo>
                    <a:cubicBezTo>
                      <a:pt x="347361" y="120901"/>
                      <a:pt x="-18822" y="220913"/>
                      <a:pt x="757" y="21985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7" name="フリーフォーム 1176">
                <a:extLst>
                  <a:ext uri="{FF2B5EF4-FFF2-40B4-BE49-F238E27FC236}">
                    <a16:creationId xmlns:a16="http://schemas.microsoft.com/office/drawing/2014/main" id="{6922110B-1CE6-F43A-2433-85927DF9DD16}"/>
                  </a:ext>
                </a:extLst>
              </p:cNvPr>
              <p:cNvSpPr/>
              <p:nvPr/>
            </p:nvSpPr>
            <p:spPr>
              <a:xfrm>
                <a:off x="5333953" y="2504411"/>
                <a:ext cx="1493112" cy="762940"/>
              </a:xfrm>
              <a:custGeom>
                <a:avLst/>
                <a:gdLst>
                  <a:gd name="connsiteX0" fmla="*/ 47 w 1493112"/>
                  <a:gd name="connsiteY0" fmla="*/ 257839 h 762940"/>
                  <a:gd name="connsiteX1" fmla="*/ 396922 w 1493112"/>
                  <a:gd name="connsiteY1" fmla="*/ 197514 h 762940"/>
                  <a:gd name="connsiteX2" fmla="*/ 406447 w 1493112"/>
                  <a:gd name="connsiteY2" fmla="*/ 175289 h 762940"/>
                  <a:gd name="connsiteX3" fmla="*/ 698547 w 1493112"/>
                  <a:gd name="connsiteY3" fmla="*/ 327689 h 762940"/>
                  <a:gd name="connsiteX4" fmla="*/ 682672 w 1493112"/>
                  <a:gd name="connsiteY4" fmla="*/ 273714 h 762940"/>
                  <a:gd name="connsiteX5" fmla="*/ 1070022 w 1493112"/>
                  <a:gd name="connsiteY5" fmla="*/ 388014 h 762940"/>
                  <a:gd name="connsiteX6" fmla="*/ 1028747 w 1493112"/>
                  <a:gd name="connsiteY6" fmla="*/ 384839 h 762940"/>
                  <a:gd name="connsiteX7" fmla="*/ 1431972 w 1493112"/>
                  <a:gd name="connsiteY7" fmla="*/ 721389 h 762940"/>
                  <a:gd name="connsiteX8" fmla="*/ 1454197 w 1493112"/>
                  <a:gd name="connsiteY8" fmla="*/ 692814 h 762940"/>
                  <a:gd name="connsiteX9" fmla="*/ 1070022 w 1493112"/>
                  <a:gd name="connsiteY9" fmla="*/ 137189 h 762940"/>
                  <a:gd name="connsiteX10" fmla="*/ 1333547 w 1493112"/>
                  <a:gd name="connsiteY10" fmla="*/ 619789 h 762940"/>
                  <a:gd name="connsiteX11" fmla="*/ 644572 w 1493112"/>
                  <a:gd name="connsiteY11" fmla="*/ 270539 h 762940"/>
                  <a:gd name="connsiteX12" fmla="*/ 495347 w 1493112"/>
                  <a:gd name="connsiteY12" fmla="*/ 664 h 762940"/>
                  <a:gd name="connsiteX13" fmla="*/ 587422 w 1493112"/>
                  <a:gd name="connsiteY13" fmla="*/ 194339 h 762940"/>
                  <a:gd name="connsiteX14" fmla="*/ 371522 w 1493112"/>
                  <a:gd name="connsiteY14" fmla="*/ 200689 h 762940"/>
                  <a:gd name="connsiteX15" fmla="*/ 47 w 1493112"/>
                  <a:gd name="connsiteY15" fmla="*/ 257839 h 762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93112" h="762940">
                    <a:moveTo>
                      <a:pt x="47" y="257839"/>
                    </a:moveTo>
                    <a:cubicBezTo>
                      <a:pt x="4280" y="257310"/>
                      <a:pt x="329189" y="211272"/>
                      <a:pt x="396922" y="197514"/>
                    </a:cubicBezTo>
                    <a:cubicBezTo>
                      <a:pt x="464655" y="183756"/>
                      <a:pt x="356176" y="153593"/>
                      <a:pt x="406447" y="175289"/>
                    </a:cubicBezTo>
                    <a:cubicBezTo>
                      <a:pt x="456718" y="196985"/>
                      <a:pt x="652509" y="311285"/>
                      <a:pt x="698547" y="327689"/>
                    </a:cubicBezTo>
                    <a:cubicBezTo>
                      <a:pt x="744585" y="344093"/>
                      <a:pt x="620760" y="263660"/>
                      <a:pt x="682672" y="273714"/>
                    </a:cubicBezTo>
                    <a:cubicBezTo>
                      <a:pt x="744585" y="283768"/>
                      <a:pt x="1012343" y="369493"/>
                      <a:pt x="1070022" y="388014"/>
                    </a:cubicBezTo>
                    <a:cubicBezTo>
                      <a:pt x="1127701" y="406535"/>
                      <a:pt x="968422" y="329276"/>
                      <a:pt x="1028747" y="384839"/>
                    </a:cubicBezTo>
                    <a:cubicBezTo>
                      <a:pt x="1089072" y="440402"/>
                      <a:pt x="1361064" y="670060"/>
                      <a:pt x="1431972" y="721389"/>
                    </a:cubicBezTo>
                    <a:cubicBezTo>
                      <a:pt x="1502880" y="772718"/>
                      <a:pt x="1514522" y="790181"/>
                      <a:pt x="1454197" y="692814"/>
                    </a:cubicBezTo>
                    <a:cubicBezTo>
                      <a:pt x="1393872" y="595447"/>
                      <a:pt x="1090130" y="149360"/>
                      <a:pt x="1070022" y="137189"/>
                    </a:cubicBezTo>
                    <a:cubicBezTo>
                      <a:pt x="1049914" y="125018"/>
                      <a:pt x="1404455" y="597564"/>
                      <a:pt x="1333547" y="619789"/>
                    </a:cubicBezTo>
                    <a:cubicBezTo>
                      <a:pt x="1262639" y="642014"/>
                      <a:pt x="784272" y="373726"/>
                      <a:pt x="644572" y="270539"/>
                    </a:cubicBezTo>
                    <a:cubicBezTo>
                      <a:pt x="504872" y="167352"/>
                      <a:pt x="504872" y="13364"/>
                      <a:pt x="495347" y="664"/>
                    </a:cubicBezTo>
                    <a:cubicBezTo>
                      <a:pt x="485822" y="-12036"/>
                      <a:pt x="608060" y="161001"/>
                      <a:pt x="587422" y="194339"/>
                    </a:cubicBezTo>
                    <a:cubicBezTo>
                      <a:pt x="566785" y="227676"/>
                      <a:pt x="467301" y="193281"/>
                      <a:pt x="371522" y="200689"/>
                    </a:cubicBezTo>
                    <a:cubicBezTo>
                      <a:pt x="275743" y="208097"/>
                      <a:pt x="-4186" y="258368"/>
                      <a:pt x="47" y="25783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8" name="フリーフォーム 1177">
                <a:extLst>
                  <a:ext uri="{FF2B5EF4-FFF2-40B4-BE49-F238E27FC236}">
                    <a16:creationId xmlns:a16="http://schemas.microsoft.com/office/drawing/2014/main" id="{BC9FEA9B-E792-7571-69BE-06D4FF153356}"/>
                  </a:ext>
                </a:extLst>
              </p:cNvPr>
              <p:cNvSpPr/>
              <p:nvPr/>
            </p:nvSpPr>
            <p:spPr>
              <a:xfrm>
                <a:off x="4755522" y="2524711"/>
                <a:ext cx="809125" cy="364976"/>
              </a:xfrm>
              <a:custGeom>
                <a:avLst/>
                <a:gdLst>
                  <a:gd name="connsiteX0" fmla="*/ 2997 w 809125"/>
                  <a:gd name="connsiteY0" fmla="*/ 323122 h 364976"/>
                  <a:gd name="connsiteX1" fmla="*/ 57588 w 809125"/>
                  <a:gd name="connsiteY1" fmla="*/ 345868 h 364976"/>
                  <a:gd name="connsiteX2" fmla="*/ 289600 w 809125"/>
                  <a:gd name="connsiteY2" fmla="*/ 323122 h 364976"/>
                  <a:gd name="connsiteX3" fmla="*/ 471571 w 809125"/>
                  <a:gd name="connsiteY3" fmla="*/ 200292 h 364976"/>
                  <a:gd name="connsiteX4" fmla="*/ 808215 w 809125"/>
                  <a:gd name="connsiteY4" fmla="*/ 177546 h 364976"/>
                  <a:gd name="connsiteX5" fmla="*/ 576203 w 809125"/>
                  <a:gd name="connsiteY5" fmla="*/ 125 h 364976"/>
                  <a:gd name="connsiteX6" fmla="*/ 744526 w 809125"/>
                  <a:gd name="connsiteY6" fmla="*/ 150250 h 364976"/>
                  <a:gd name="connsiteX7" fmla="*/ 485218 w 809125"/>
                  <a:gd name="connsiteY7" fmla="*/ 204841 h 364976"/>
                  <a:gd name="connsiteX8" fmla="*/ 271403 w 809125"/>
                  <a:gd name="connsiteY8" fmla="*/ 268531 h 364976"/>
                  <a:gd name="connsiteX9" fmla="*/ 71236 w 809125"/>
                  <a:gd name="connsiteY9" fmla="*/ 232137 h 364976"/>
                  <a:gd name="connsiteX10" fmla="*/ 348741 w 809125"/>
                  <a:gd name="connsiteY10" fmla="*/ 341319 h 364976"/>
                  <a:gd name="connsiteX11" fmla="*/ 121278 w 809125"/>
                  <a:gd name="connsiteY11" fmla="*/ 364065 h 364976"/>
                  <a:gd name="connsiteX12" fmla="*/ 2997 w 809125"/>
                  <a:gd name="connsiteY12" fmla="*/ 323122 h 364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9125" h="364976">
                    <a:moveTo>
                      <a:pt x="2997" y="323122"/>
                    </a:moveTo>
                    <a:cubicBezTo>
                      <a:pt x="-7618" y="320089"/>
                      <a:pt x="9821" y="345868"/>
                      <a:pt x="57588" y="345868"/>
                    </a:cubicBezTo>
                    <a:cubicBezTo>
                      <a:pt x="105355" y="345868"/>
                      <a:pt x="220603" y="347385"/>
                      <a:pt x="289600" y="323122"/>
                    </a:cubicBezTo>
                    <a:cubicBezTo>
                      <a:pt x="358597" y="298859"/>
                      <a:pt x="385135" y="224555"/>
                      <a:pt x="471571" y="200292"/>
                    </a:cubicBezTo>
                    <a:cubicBezTo>
                      <a:pt x="558007" y="176029"/>
                      <a:pt x="790776" y="210907"/>
                      <a:pt x="808215" y="177546"/>
                    </a:cubicBezTo>
                    <a:cubicBezTo>
                      <a:pt x="825654" y="144185"/>
                      <a:pt x="586818" y="4674"/>
                      <a:pt x="576203" y="125"/>
                    </a:cubicBezTo>
                    <a:cubicBezTo>
                      <a:pt x="565588" y="-4424"/>
                      <a:pt x="759690" y="116131"/>
                      <a:pt x="744526" y="150250"/>
                    </a:cubicBezTo>
                    <a:cubicBezTo>
                      <a:pt x="729362" y="184369"/>
                      <a:pt x="564072" y="185128"/>
                      <a:pt x="485218" y="204841"/>
                    </a:cubicBezTo>
                    <a:cubicBezTo>
                      <a:pt x="406364" y="224554"/>
                      <a:pt x="340400" y="263982"/>
                      <a:pt x="271403" y="268531"/>
                    </a:cubicBezTo>
                    <a:cubicBezTo>
                      <a:pt x="202406" y="273080"/>
                      <a:pt x="58346" y="220006"/>
                      <a:pt x="71236" y="232137"/>
                    </a:cubicBezTo>
                    <a:cubicBezTo>
                      <a:pt x="84126" y="244268"/>
                      <a:pt x="340401" y="319331"/>
                      <a:pt x="348741" y="341319"/>
                    </a:cubicBezTo>
                    <a:cubicBezTo>
                      <a:pt x="357081" y="363307"/>
                      <a:pt x="174353" y="367098"/>
                      <a:pt x="121278" y="364065"/>
                    </a:cubicBezTo>
                    <a:cubicBezTo>
                      <a:pt x="68203" y="361032"/>
                      <a:pt x="13612" y="326155"/>
                      <a:pt x="2997" y="32312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9" name="フリーフォーム 1178">
                <a:extLst>
                  <a:ext uri="{FF2B5EF4-FFF2-40B4-BE49-F238E27FC236}">
                    <a16:creationId xmlns:a16="http://schemas.microsoft.com/office/drawing/2014/main" id="{F3875CA9-24EA-AA20-4FFD-F76CD27640EE}"/>
                  </a:ext>
                </a:extLst>
              </p:cNvPr>
              <p:cNvSpPr/>
              <p:nvPr/>
            </p:nvSpPr>
            <p:spPr>
              <a:xfrm>
                <a:off x="6036817" y="2359277"/>
                <a:ext cx="727923" cy="520558"/>
              </a:xfrm>
              <a:custGeom>
                <a:avLst/>
                <a:gdLst>
                  <a:gd name="connsiteX0" fmla="*/ 43 w 727923"/>
                  <a:gd name="connsiteY0" fmla="*/ 142813 h 520558"/>
                  <a:gd name="connsiteX1" fmla="*/ 191111 w 727923"/>
                  <a:gd name="connsiteY1" fmla="*/ 288389 h 520558"/>
                  <a:gd name="connsiteX2" fmla="*/ 200210 w 727923"/>
                  <a:gd name="connsiteY2" fmla="*/ 443063 h 520558"/>
                  <a:gd name="connsiteX3" fmla="*/ 272998 w 727923"/>
                  <a:gd name="connsiteY3" fmla="*/ 297487 h 520558"/>
                  <a:gd name="connsiteX4" fmla="*/ 286646 w 727923"/>
                  <a:gd name="connsiteY4" fmla="*/ 520401 h 520558"/>
                  <a:gd name="connsiteX5" fmla="*/ 423123 w 727923"/>
                  <a:gd name="connsiteY5" fmla="*/ 256544 h 520558"/>
                  <a:gd name="connsiteX6" fmla="*/ 727923 w 727923"/>
                  <a:gd name="connsiteY6" fmla="*/ 433965 h 520558"/>
                  <a:gd name="connsiteX7" fmla="*/ 345786 w 727923"/>
                  <a:gd name="connsiteY7" fmla="*/ 211051 h 520558"/>
                  <a:gd name="connsiteX8" fmla="*/ 386729 w 727923"/>
                  <a:gd name="connsiteY8" fmla="*/ 6335 h 520558"/>
                  <a:gd name="connsiteX9" fmla="*/ 309392 w 727923"/>
                  <a:gd name="connsiteY9" fmla="*/ 461260 h 520558"/>
                  <a:gd name="connsiteX10" fmla="*/ 100126 w 727923"/>
                  <a:gd name="connsiteY10" fmla="*/ 270192 h 520558"/>
                  <a:gd name="connsiteX11" fmla="*/ 154717 w 727923"/>
                  <a:gd name="connsiteY11" fmla="*/ 297487 h 520558"/>
                  <a:gd name="connsiteX12" fmla="*/ 172914 w 727923"/>
                  <a:gd name="connsiteY12" fmla="*/ 256544 h 520558"/>
                  <a:gd name="connsiteX13" fmla="*/ 43 w 727923"/>
                  <a:gd name="connsiteY13" fmla="*/ 142813 h 520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27923" h="520558">
                    <a:moveTo>
                      <a:pt x="43" y="142813"/>
                    </a:moveTo>
                    <a:cubicBezTo>
                      <a:pt x="3076" y="148120"/>
                      <a:pt x="157750" y="238347"/>
                      <a:pt x="191111" y="288389"/>
                    </a:cubicBezTo>
                    <a:cubicBezTo>
                      <a:pt x="224472" y="338431"/>
                      <a:pt x="186562" y="441547"/>
                      <a:pt x="200210" y="443063"/>
                    </a:cubicBezTo>
                    <a:cubicBezTo>
                      <a:pt x="213858" y="444579"/>
                      <a:pt x="258592" y="284597"/>
                      <a:pt x="272998" y="297487"/>
                    </a:cubicBezTo>
                    <a:cubicBezTo>
                      <a:pt x="287404" y="310377"/>
                      <a:pt x="261625" y="527225"/>
                      <a:pt x="286646" y="520401"/>
                    </a:cubicBezTo>
                    <a:cubicBezTo>
                      <a:pt x="311667" y="513577"/>
                      <a:pt x="349577" y="270950"/>
                      <a:pt x="423123" y="256544"/>
                    </a:cubicBezTo>
                    <a:cubicBezTo>
                      <a:pt x="496669" y="242138"/>
                      <a:pt x="727923" y="433965"/>
                      <a:pt x="727923" y="433965"/>
                    </a:cubicBezTo>
                    <a:cubicBezTo>
                      <a:pt x="715034" y="426383"/>
                      <a:pt x="402652" y="282323"/>
                      <a:pt x="345786" y="211051"/>
                    </a:cubicBezTo>
                    <a:cubicBezTo>
                      <a:pt x="288920" y="139779"/>
                      <a:pt x="392795" y="-35366"/>
                      <a:pt x="386729" y="6335"/>
                    </a:cubicBezTo>
                    <a:cubicBezTo>
                      <a:pt x="380663" y="48036"/>
                      <a:pt x="357159" y="417284"/>
                      <a:pt x="309392" y="461260"/>
                    </a:cubicBezTo>
                    <a:cubicBezTo>
                      <a:pt x="261625" y="505236"/>
                      <a:pt x="125905" y="297487"/>
                      <a:pt x="100126" y="270192"/>
                    </a:cubicBezTo>
                    <a:cubicBezTo>
                      <a:pt x="74347" y="242897"/>
                      <a:pt x="142586" y="299762"/>
                      <a:pt x="154717" y="297487"/>
                    </a:cubicBezTo>
                    <a:cubicBezTo>
                      <a:pt x="166848" y="295212"/>
                      <a:pt x="193386" y="276257"/>
                      <a:pt x="172914" y="256544"/>
                    </a:cubicBezTo>
                    <a:cubicBezTo>
                      <a:pt x="152442" y="236831"/>
                      <a:pt x="-2990" y="137506"/>
                      <a:pt x="43" y="1428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0" name="フリーフォーム 1179">
                <a:extLst>
                  <a:ext uri="{FF2B5EF4-FFF2-40B4-BE49-F238E27FC236}">
                    <a16:creationId xmlns:a16="http://schemas.microsoft.com/office/drawing/2014/main" id="{1B76513F-14D0-A03C-35F3-E1951C9B9258}"/>
                  </a:ext>
                </a:extLst>
              </p:cNvPr>
              <p:cNvSpPr/>
              <p:nvPr/>
            </p:nvSpPr>
            <p:spPr>
              <a:xfrm>
                <a:off x="6965888" y="1770399"/>
                <a:ext cx="913420" cy="713677"/>
              </a:xfrm>
              <a:custGeom>
                <a:avLst/>
                <a:gdLst>
                  <a:gd name="connsiteX0" fmla="*/ 8118 w 913420"/>
                  <a:gd name="connsiteY0" fmla="*/ 8359 h 713677"/>
                  <a:gd name="connsiteX1" fmla="*/ 121849 w 913420"/>
                  <a:gd name="connsiteY1" fmla="*/ 40204 h 713677"/>
                  <a:gd name="connsiteX2" fmla="*/ 390255 w 913420"/>
                  <a:gd name="connsiteY2" fmla="*/ 226723 h 713677"/>
                  <a:gd name="connsiteX3" fmla="*/ 322016 w 913420"/>
                  <a:gd name="connsiteY3" fmla="*/ 258568 h 713677"/>
                  <a:gd name="connsiteX4" fmla="*/ 604070 w 913420"/>
                  <a:gd name="connsiteY4" fmla="*/ 563368 h 713677"/>
                  <a:gd name="connsiteX5" fmla="*/ 544930 w 913420"/>
                  <a:gd name="connsiteY5" fmla="*/ 417792 h 713677"/>
                  <a:gd name="connsiteX6" fmla="*/ 913419 w 913420"/>
                  <a:gd name="connsiteY6" fmla="*/ 713494 h 713677"/>
                  <a:gd name="connsiteX7" fmla="*/ 549479 w 913420"/>
                  <a:gd name="connsiteY7" fmla="*/ 367750 h 713677"/>
                  <a:gd name="connsiteX8" fmla="*/ 317467 w 913420"/>
                  <a:gd name="connsiteY8" fmla="*/ 53852 h 713677"/>
                  <a:gd name="connsiteX9" fmla="*/ 331115 w 913420"/>
                  <a:gd name="connsiteY9" fmla="*/ 153935 h 713677"/>
                  <a:gd name="connsiteX10" fmla="*/ 8118 w 913420"/>
                  <a:gd name="connsiteY10" fmla="*/ 8359 h 713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3420" h="713677">
                    <a:moveTo>
                      <a:pt x="8118" y="8359"/>
                    </a:moveTo>
                    <a:cubicBezTo>
                      <a:pt x="-26760" y="-10596"/>
                      <a:pt x="58160" y="3810"/>
                      <a:pt x="121849" y="40204"/>
                    </a:cubicBezTo>
                    <a:cubicBezTo>
                      <a:pt x="185538" y="76598"/>
                      <a:pt x="356894" y="190329"/>
                      <a:pt x="390255" y="226723"/>
                    </a:cubicBezTo>
                    <a:cubicBezTo>
                      <a:pt x="423616" y="263117"/>
                      <a:pt x="286380" y="202461"/>
                      <a:pt x="322016" y="258568"/>
                    </a:cubicBezTo>
                    <a:cubicBezTo>
                      <a:pt x="357652" y="314676"/>
                      <a:pt x="566918" y="536831"/>
                      <a:pt x="604070" y="563368"/>
                    </a:cubicBezTo>
                    <a:cubicBezTo>
                      <a:pt x="641222" y="589905"/>
                      <a:pt x="493372" y="392771"/>
                      <a:pt x="544930" y="417792"/>
                    </a:cubicBezTo>
                    <a:cubicBezTo>
                      <a:pt x="596488" y="442813"/>
                      <a:pt x="912661" y="721834"/>
                      <a:pt x="913419" y="713494"/>
                    </a:cubicBezTo>
                    <a:cubicBezTo>
                      <a:pt x="914177" y="705154"/>
                      <a:pt x="648804" y="477690"/>
                      <a:pt x="549479" y="367750"/>
                    </a:cubicBezTo>
                    <a:cubicBezTo>
                      <a:pt x="450154" y="257810"/>
                      <a:pt x="353861" y="89488"/>
                      <a:pt x="317467" y="53852"/>
                    </a:cubicBezTo>
                    <a:cubicBezTo>
                      <a:pt x="281073" y="18216"/>
                      <a:pt x="382673" y="161517"/>
                      <a:pt x="331115" y="153935"/>
                    </a:cubicBezTo>
                    <a:cubicBezTo>
                      <a:pt x="279557" y="146353"/>
                      <a:pt x="42996" y="27314"/>
                      <a:pt x="8118" y="835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1" name="フリーフォーム 1180">
                <a:extLst>
                  <a:ext uri="{FF2B5EF4-FFF2-40B4-BE49-F238E27FC236}">
                    <a16:creationId xmlns:a16="http://schemas.microsoft.com/office/drawing/2014/main" id="{CC4E70D3-CBB7-C24D-73C0-3D9719494A3D}"/>
                  </a:ext>
                </a:extLst>
              </p:cNvPr>
              <p:cNvSpPr/>
              <p:nvPr/>
            </p:nvSpPr>
            <p:spPr>
              <a:xfrm>
                <a:off x="7108293" y="2026381"/>
                <a:ext cx="1132373" cy="714988"/>
              </a:xfrm>
              <a:custGeom>
                <a:avLst/>
                <a:gdLst>
                  <a:gd name="connsiteX0" fmla="*/ 2191 w 1132373"/>
                  <a:gd name="connsiteY0" fmla="*/ 2586 h 714988"/>
                  <a:gd name="connsiteX1" fmla="*/ 707325 w 1132373"/>
                  <a:gd name="connsiteY1" fmla="*/ 480258 h 714988"/>
                  <a:gd name="connsiteX2" fmla="*/ 634537 w 1132373"/>
                  <a:gd name="connsiteY2" fmla="*/ 398371 h 714988"/>
                  <a:gd name="connsiteX3" fmla="*/ 1130406 w 1132373"/>
                  <a:gd name="connsiteY3" fmla="*/ 712270 h 714988"/>
                  <a:gd name="connsiteX4" fmla="*/ 793761 w 1132373"/>
                  <a:gd name="connsiteY4" fmla="*/ 530300 h 714988"/>
                  <a:gd name="connsiteX5" fmla="*/ 443468 w 1132373"/>
                  <a:gd name="connsiteY5" fmla="*/ 184556 h 714988"/>
                  <a:gd name="connsiteX6" fmla="*/ 484411 w 1132373"/>
                  <a:gd name="connsiteY6" fmla="*/ 284640 h 714988"/>
                  <a:gd name="connsiteX7" fmla="*/ 2191 w 1132373"/>
                  <a:gd name="connsiteY7" fmla="*/ 2586 h 71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32373" h="714988">
                    <a:moveTo>
                      <a:pt x="2191" y="2586"/>
                    </a:moveTo>
                    <a:cubicBezTo>
                      <a:pt x="39343" y="35189"/>
                      <a:pt x="601934" y="414294"/>
                      <a:pt x="707325" y="480258"/>
                    </a:cubicBezTo>
                    <a:cubicBezTo>
                      <a:pt x="812716" y="546222"/>
                      <a:pt x="564024" y="359702"/>
                      <a:pt x="634537" y="398371"/>
                    </a:cubicBezTo>
                    <a:cubicBezTo>
                      <a:pt x="705050" y="437040"/>
                      <a:pt x="1103869" y="690282"/>
                      <a:pt x="1130406" y="712270"/>
                    </a:cubicBezTo>
                    <a:cubicBezTo>
                      <a:pt x="1156943" y="734258"/>
                      <a:pt x="908251" y="618252"/>
                      <a:pt x="793761" y="530300"/>
                    </a:cubicBezTo>
                    <a:cubicBezTo>
                      <a:pt x="679271" y="442348"/>
                      <a:pt x="495026" y="225499"/>
                      <a:pt x="443468" y="184556"/>
                    </a:cubicBezTo>
                    <a:cubicBezTo>
                      <a:pt x="391910" y="143613"/>
                      <a:pt x="557199" y="313452"/>
                      <a:pt x="484411" y="284640"/>
                    </a:cubicBezTo>
                    <a:cubicBezTo>
                      <a:pt x="411623" y="255828"/>
                      <a:pt x="-34961" y="-30017"/>
                      <a:pt x="2191" y="258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2" name="フリーフォーム 1181">
                <a:extLst>
                  <a:ext uri="{FF2B5EF4-FFF2-40B4-BE49-F238E27FC236}">
                    <a16:creationId xmlns:a16="http://schemas.microsoft.com/office/drawing/2014/main" id="{EA937DA0-5793-02F0-DD71-0463EAC99C77}"/>
                  </a:ext>
                </a:extLst>
              </p:cNvPr>
              <p:cNvSpPr/>
              <p:nvPr/>
            </p:nvSpPr>
            <p:spPr>
              <a:xfrm>
                <a:off x="6517421" y="1978916"/>
                <a:ext cx="593104" cy="874234"/>
              </a:xfrm>
              <a:custGeom>
                <a:avLst/>
                <a:gdLst>
                  <a:gd name="connsiteX0" fmla="*/ 593063 w 593104"/>
                  <a:gd name="connsiteY0" fmla="*/ 9 h 874234"/>
                  <a:gd name="connsiteX1" fmla="*/ 174531 w 593104"/>
                  <a:gd name="connsiteY1" fmla="*/ 200177 h 874234"/>
                  <a:gd name="connsiteX2" fmla="*/ 265516 w 593104"/>
                  <a:gd name="connsiteY2" fmla="*/ 177430 h 874234"/>
                  <a:gd name="connsiteX3" fmla="*/ 42603 w 593104"/>
                  <a:gd name="connsiteY3" fmla="*/ 386696 h 874234"/>
                  <a:gd name="connsiteX4" fmla="*/ 270066 w 593104"/>
                  <a:gd name="connsiteY4" fmla="*/ 668750 h 874234"/>
                  <a:gd name="connsiteX5" fmla="*/ 110842 w 593104"/>
                  <a:gd name="connsiteY5" fmla="*/ 595962 h 874234"/>
                  <a:gd name="connsiteX6" fmla="*/ 374698 w 593104"/>
                  <a:gd name="connsiteY6" fmla="*/ 873466 h 874234"/>
                  <a:gd name="connsiteX7" fmla="*/ 33504 w 593104"/>
                  <a:gd name="connsiteY7" fmla="*/ 495878 h 874234"/>
                  <a:gd name="connsiteX8" fmla="*/ 15307 w 593104"/>
                  <a:gd name="connsiteY8" fmla="*/ 636905 h 874234"/>
                  <a:gd name="connsiteX9" fmla="*/ 56251 w 593104"/>
                  <a:gd name="connsiteY9" fmla="*/ 259317 h 874234"/>
                  <a:gd name="connsiteX10" fmla="*/ 233672 w 593104"/>
                  <a:gd name="connsiteY10" fmla="*/ 218374 h 874234"/>
                  <a:gd name="connsiteX11" fmla="*/ 147236 w 593104"/>
                  <a:gd name="connsiteY11" fmla="*/ 209275 h 874234"/>
                  <a:gd name="connsiteX12" fmla="*/ 593063 w 593104"/>
                  <a:gd name="connsiteY12" fmla="*/ 9 h 874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3104" h="874234">
                    <a:moveTo>
                      <a:pt x="593063" y="9"/>
                    </a:moveTo>
                    <a:cubicBezTo>
                      <a:pt x="597612" y="-1507"/>
                      <a:pt x="229122" y="170607"/>
                      <a:pt x="174531" y="200177"/>
                    </a:cubicBezTo>
                    <a:cubicBezTo>
                      <a:pt x="119940" y="229747"/>
                      <a:pt x="287504" y="146344"/>
                      <a:pt x="265516" y="177430"/>
                    </a:cubicBezTo>
                    <a:cubicBezTo>
                      <a:pt x="243528" y="208516"/>
                      <a:pt x="41845" y="304809"/>
                      <a:pt x="42603" y="386696"/>
                    </a:cubicBezTo>
                    <a:cubicBezTo>
                      <a:pt x="43361" y="468583"/>
                      <a:pt x="258693" y="633872"/>
                      <a:pt x="270066" y="668750"/>
                    </a:cubicBezTo>
                    <a:cubicBezTo>
                      <a:pt x="281439" y="703628"/>
                      <a:pt x="93403" y="561843"/>
                      <a:pt x="110842" y="595962"/>
                    </a:cubicBezTo>
                    <a:cubicBezTo>
                      <a:pt x="128281" y="630081"/>
                      <a:pt x="387588" y="890147"/>
                      <a:pt x="374698" y="873466"/>
                    </a:cubicBezTo>
                    <a:cubicBezTo>
                      <a:pt x="361808" y="856785"/>
                      <a:pt x="93402" y="535305"/>
                      <a:pt x="33504" y="495878"/>
                    </a:cubicBezTo>
                    <a:cubicBezTo>
                      <a:pt x="-26394" y="456451"/>
                      <a:pt x="11516" y="676332"/>
                      <a:pt x="15307" y="636905"/>
                    </a:cubicBezTo>
                    <a:cubicBezTo>
                      <a:pt x="19098" y="597478"/>
                      <a:pt x="19857" y="329072"/>
                      <a:pt x="56251" y="259317"/>
                    </a:cubicBezTo>
                    <a:cubicBezTo>
                      <a:pt x="92645" y="189562"/>
                      <a:pt x="218508" y="226714"/>
                      <a:pt x="233672" y="218374"/>
                    </a:cubicBezTo>
                    <a:cubicBezTo>
                      <a:pt x="248836" y="210034"/>
                      <a:pt x="88096" y="241878"/>
                      <a:pt x="147236" y="209275"/>
                    </a:cubicBezTo>
                    <a:cubicBezTo>
                      <a:pt x="206376" y="176672"/>
                      <a:pt x="588514" y="1525"/>
                      <a:pt x="593063" y="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3" name="フリーフォーム 1182">
                <a:extLst>
                  <a:ext uri="{FF2B5EF4-FFF2-40B4-BE49-F238E27FC236}">
                    <a16:creationId xmlns:a16="http://schemas.microsoft.com/office/drawing/2014/main" id="{4BB7F712-9F3E-17AD-BFAD-3ACF55F9D3E8}"/>
                  </a:ext>
                </a:extLst>
              </p:cNvPr>
              <p:cNvSpPr/>
              <p:nvPr/>
            </p:nvSpPr>
            <p:spPr>
              <a:xfrm>
                <a:off x="6776832" y="2815669"/>
                <a:ext cx="662619" cy="887297"/>
              </a:xfrm>
              <a:custGeom>
                <a:avLst/>
                <a:gdLst>
                  <a:gd name="connsiteX0" fmla="*/ 1556 w 662619"/>
                  <a:gd name="connsiteY0" fmla="*/ 23065 h 887297"/>
                  <a:gd name="connsiteX1" fmla="*/ 383693 w 662619"/>
                  <a:gd name="connsiteY1" fmla="*/ 509835 h 887297"/>
                  <a:gd name="connsiteX2" fmla="*/ 333652 w 662619"/>
                  <a:gd name="connsiteY2" fmla="*/ 528032 h 887297"/>
                  <a:gd name="connsiteX3" fmla="*/ 647550 w 662619"/>
                  <a:gd name="connsiteY3" fmla="*/ 878325 h 887297"/>
                  <a:gd name="connsiteX4" fmla="*/ 588410 w 662619"/>
                  <a:gd name="connsiteY4" fmla="*/ 714552 h 887297"/>
                  <a:gd name="connsiteX5" fmla="*/ 374595 w 662619"/>
                  <a:gd name="connsiteY5" fmla="*/ 319 h 887297"/>
                  <a:gd name="connsiteX6" fmla="*/ 570213 w 662619"/>
                  <a:gd name="connsiteY6" fmla="*/ 810086 h 887297"/>
                  <a:gd name="connsiteX7" fmla="*/ 260864 w 662619"/>
                  <a:gd name="connsiteY7" fmla="*/ 359710 h 887297"/>
                  <a:gd name="connsiteX8" fmla="*/ 1556 w 662619"/>
                  <a:gd name="connsiteY8" fmla="*/ 23065 h 887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2619" h="887297">
                    <a:moveTo>
                      <a:pt x="1556" y="23065"/>
                    </a:moveTo>
                    <a:cubicBezTo>
                      <a:pt x="22027" y="48086"/>
                      <a:pt x="328344" y="425674"/>
                      <a:pt x="383693" y="509835"/>
                    </a:cubicBezTo>
                    <a:cubicBezTo>
                      <a:pt x="439042" y="593996"/>
                      <a:pt x="289676" y="466617"/>
                      <a:pt x="333652" y="528032"/>
                    </a:cubicBezTo>
                    <a:cubicBezTo>
                      <a:pt x="377628" y="589447"/>
                      <a:pt x="605090" y="847238"/>
                      <a:pt x="647550" y="878325"/>
                    </a:cubicBezTo>
                    <a:cubicBezTo>
                      <a:pt x="690010" y="909412"/>
                      <a:pt x="633903" y="860886"/>
                      <a:pt x="588410" y="714552"/>
                    </a:cubicBezTo>
                    <a:cubicBezTo>
                      <a:pt x="542918" y="568218"/>
                      <a:pt x="377628" y="-15603"/>
                      <a:pt x="374595" y="319"/>
                    </a:cubicBezTo>
                    <a:cubicBezTo>
                      <a:pt x="371562" y="16241"/>
                      <a:pt x="589168" y="750188"/>
                      <a:pt x="570213" y="810086"/>
                    </a:cubicBezTo>
                    <a:cubicBezTo>
                      <a:pt x="551258" y="869984"/>
                      <a:pt x="354124" y="490880"/>
                      <a:pt x="260864" y="359710"/>
                    </a:cubicBezTo>
                    <a:cubicBezTo>
                      <a:pt x="167604" y="228540"/>
                      <a:pt x="-18915" y="-1956"/>
                      <a:pt x="1556" y="2306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4" name="フリーフォーム 1183">
                <a:extLst>
                  <a:ext uri="{FF2B5EF4-FFF2-40B4-BE49-F238E27FC236}">
                    <a16:creationId xmlns:a16="http://schemas.microsoft.com/office/drawing/2014/main" id="{E3C63D5A-36AC-BCF2-D319-B3406137C1A6}"/>
                  </a:ext>
                </a:extLst>
              </p:cNvPr>
              <p:cNvSpPr/>
              <p:nvPr/>
            </p:nvSpPr>
            <p:spPr>
              <a:xfrm>
                <a:off x="7402820" y="2334346"/>
                <a:ext cx="2862333" cy="2440165"/>
              </a:xfrm>
              <a:custGeom>
                <a:avLst/>
                <a:gdLst>
                  <a:gd name="connsiteX0" fmla="*/ 71406 w 2862333"/>
                  <a:gd name="connsiteY0" fmla="*/ 24541 h 2440165"/>
                  <a:gd name="connsiteX1" fmla="*/ 270189 w 2862333"/>
                  <a:gd name="connsiteY1" fmla="*/ 263080 h 2440165"/>
                  <a:gd name="connsiteX2" fmla="*/ 2417041 w 2862333"/>
                  <a:gd name="connsiteY2" fmla="*/ 1932854 h 2440165"/>
                  <a:gd name="connsiteX3" fmla="*/ 2456797 w 2862333"/>
                  <a:gd name="connsiteY3" fmla="*/ 1919602 h 2440165"/>
                  <a:gd name="connsiteX4" fmla="*/ 2854363 w 2862333"/>
                  <a:gd name="connsiteY4" fmla="*/ 2436437 h 2440165"/>
                  <a:gd name="connsiteX5" fmla="*/ 2045980 w 2862333"/>
                  <a:gd name="connsiteY5" fmla="*/ 1614802 h 2440165"/>
                  <a:gd name="connsiteX6" fmla="*/ 641250 w 2862333"/>
                  <a:gd name="connsiteY6" fmla="*/ 475115 h 2440165"/>
                  <a:gd name="connsiteX7" fmla="*/ 71406 w 2862333"/>
                  <a:gd name="connsiteY7" fmla="*/ 24541 h 2440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62333" h="2440165">
                    <a:moveTo>
                      <a:pt x="71406" y="24541"/>
                    </a:moveTo>
                    <a:cubicBezTo>
                      <a:pt x="9563" y="-10798"/>
                      <a:pt x="-120750" y="-54972"/>
                      <a:pt x="270189" y="263080"/>
                    </a:cubicBezTo>
                    <a:cubicBezTo>
                      <a:pt x="661128" y="581132"/>
                      <a:pt x="2052606" y="1656767"/>
                      <a:pt x="2417041" y="1932854"/>
                    </a:cubicBezTo>
                    <a:cubicBezTo>
                      <a:pt x="2781476" y="2208941"/>
                      <a:pt x="2383910" y="1835672"/>
                      <a:pt x="2456797" y="1919602"/>
                    </a:cubicBezTo>
                    <a:cubicBezTo>
                      <a:pt x="2529684" y="2003532"/>
                      <a:pt x="2922832" y="2487237"/>
                      <a:pt x="2854363" y="2436437"/>
                    </a:cubicBezTo>
                    <a:cubicBezTo>
                      <a:pt x="2785894" y="2385637"/>
                      <a:pt x="2414832" y="1941689"/>
                      <a:pt x="2045980" y="1614802"/>
                    </a:cubicBezTo>
                    <a:cubicBezTo>
                      <a:pt x="1677128" y="1287915"/>
                      <a:pt x="972554" y="742367"/>
                      <a:pt x="641250" y="475115"/>
                    </a:cubicBezTo>
                    <a:cubicBezTo>
                      <a:pt x="309946" y="207863"/>
                      <a:pt x="133249" y="59880"/>
                      <a:pt x="71406" y="245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5" name="フリーフォーム 1184">
                <a:extLst>
                  <a:ext uri="{FF2B5EF4-FFF2-40B4-BE49-F238E27FC236}">
                    <a16:creationId xmlns:a16="http://schemas.microsoft.com/office/drawing/2014/main" id="{F1687204-077E-4F0C-8554-C439D47CE064}"/>
                  </a:ext>
                </a:extLst>
              </p:cNvPr>
              <p:cNvSpPr/>
              <p:nvPr/>
            </p:nvSpPr>
            <p:spPr>
              <a:xfrm>
                <a:off x="8343983" y="2886553"/>
                <a:ext cx="2514675" cy="2204526"/>
              </a:xfrm>
              <a:custGeom>
                <a:avLst/>
                <a:gdLst>
                  <a:gd name="connsiteX0" fmla="*/ 4887 w 2514675"/>
                  <a:gd name="connsiteY0" fmla="*/ 2421 h 2204526"/>
                  <a:gd name="connsiteX1" fmla="*/ 1740921 w 2514675"/>
                  <a:gd name="connsiteY1" fmla="*/ 1221621 h 2204526"/>
                  <a:gd name="connsiteX2" fmla="*/ 1820434 w 2514675"/>
                  <a:gd name="connsiteY2" fmla="*/ 1314386 h 2204526"/>
                  <a:gd name="connsiteX3" fmla="*/ 2430034 w 2514675"/>
                  <a:gd name="connsiteY3" fmla="*/ 2083012 h 2204526"/>
                  <a:gd name="connsiteX4" fmla="*/ 2509547 w 2514675"/>
                  <a:gd name="connsiteY4" fmla="*/ 2202282 h 2204526"/>
                  <a:gd name="connsiteX5" fmla="*/ 2164991 w 2514675"/>
                  <a:gd name="connsiteY5" fmla="*/ 1685447 h 2204526"/>
                  <a:gd name="connsiteX6" fmla="*/ 1250591 w 2514675"/>
                  <a:gd name="connsiteY6" fmla="*/ 930073 h 2204526"/>
                  <a:gd name="connsiteX7" fmla="*/ 4887 w 2514675"/>
                  <a:gd name="connsiteY7" fmla="*/ 2421 h 2204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14675" h="2204526">
                    <a:moveTo>
                      <a:pt x="4887" y="2421"/>
                    </a:moveTo>
                    <a:cubicBezTo>
                      <a:pt x="86609" y="51012"/>
                      <a:pt x="1438330" y="1002960"/>
                      <a:pt x="1740921" y="1221621"/>
                    </a:cubicBezTo>
                    <a:cubicBezTo>
                      <a:pt x="2043512" y="1440282"/>
                      <a:pt x="1705582" y="1170821"/>
                      <a:pt x="1820434" y="1314386"/>
                    </a:cubicBezTo>
                    <a:cubicBezTo>
                      <a:pt x="1935286" y="1457951"/>
                      <a:pt x="2315182" y="1935029"/>
                      <a:pt x="2430034" y="2083012"/>
                    </a:cubicBezTo>
                    <a:cubicBezTo>
                      <a:pt x="2544886" y="2230995"/>
                      <a:pt x="2509547" y="2202282"/>
                      <a:pt x="2509547" y="2202282"/>
                    </a:cubicBezTo>
                    <a:cubicBezTo>
                      <a:pt x="2465373" y="2136021"/>
                      <a:pt x="2374817" y="1897482"/>
                      <a:pt x="2164991" y="1685447"/>
                    </a:cubicBezTo>
                    <a:cubicBezTo>
                      <a:pt x="1955165" y="1473412"/>
                      <a:pt x="1612817" y="1210577"/>
                      <a:pt x="1250591" y="930073"/>
                    </a:cubicBezTo>
                    <a:cubicBezTo>
                      <a:pt x="888365" y="649569"/>
                      <a:pt x="-76835" y="-46170"/>
                      <a:pt x="4887" y="242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6" name="フリーフォーム 1185">
                <a:extLst>
                  <a:ext uri="{FF2B5EF4-FFF2-40B4-BE49-F238E27FC236}">
                    <a16:creationId xmlns:a16="http://schemas.microsoft.com/office/drawing/2014/main" id="{C7039B82-2042-C726-FE2E-44F58AFA9097}"/>
                  </a:ext>
                </a:extLst>
              </p:cNvPr>
              <p:cNvSpPr/>
              <p:nvPr/>
            </p:nvSpPr>
            <p:spPr>
              <a:xfrm>
                <a:off x="4336596" y="2795417"/>
                <a:ext cx="772751" cy="205853"/>
              </a:xfrm>
              <a:custGeom>
                <a:avLst/>
                <a:gdLst>
                  <a:gd name="connsiteX0" fmla="*/ 6804 w 772751"/>
                  <a:gd name="connsiteY0" fmla="*/ 78412 h 205853"/>
                  <a:gd name="connsiteX1" fmla="*/ 222341 w 772751"/>
                  <a:gd name="connsiteY1" fmla="*/ 84943 h 205853"/>
                  <a:gd name="connsiteX2" fmla="*/ 366033 w 772751"/>
                  <a:gd name="connsiteY2" fmla="*/ 195977 h 205853"/>
                  <a:gd name="connsiteX3" fmla="*/ 300718 w 772751"/>
                  <a:gd name="connsiteY3" fmla="*/ 195977 h 205853"/>
                  <a:gd name="connsiteX4" fmla="*/ 770981 w 772751"/>
                  <a:gd name="connsiteY4" fmla="*/ 156789 h 205853"/>
                  <a:gd name="connsiteX5" fmla="*/ 450941 w 772751"/>
                  <a:gd name="connsiteY5" fmla="*/ 169852 h 205853"/>
                  <a:gd name="connsiteX6" fmla="*/ 183153 w 772751"/>
                  <a:gd name="connsiteY6" fmla="*/ 52286 h 205853"/>
                  <a:gd name="connsiteX7" fmla="*/ 124370 w 772751"/>
                  <a:gd name="connsiteY7" fmla="*/ 34 h 205853"/>
                  <a:gd name="connsiteX8" fmla="*/ 117838 w 772751"/>
                  <a:gd name="connsiteY8" fmla="*/ 58817 h 205853"/>
                  <a:gd name="connsiteX9" fmla="*/ 59055 w 772751"/>
                  <a:gd name="connsiteY9" fmla="*/ 71880 h 205853"/>
                  <a:gd name="connsiteX10" fmla="*/ 6804 w 772751"/>
                  <a:gd name="connsiteY10" fmla="*/ 78412 h 205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2751" h="205853">
                    <a:moveTo>
                      <a:pt x="6804" y="78412"/>
                    </a:moveTo>
                    <a:cubicBezTo>
                      <a:pt x="34018" y="80589"/>
                      <a:pt x="162469" y="65349"/>
                      <a:pt x="222341" y="84943"/>
                    </a:cubicBezTo>
                    <a:cubicBezTo>
                      <a:pt x="282213" y="104537"/>
                      <a:pt x="352970" y="177471"/>
                      <a:pt x="366033" y="195977"/>
                    </a:cubicBezTo>
                    <a:cubicBezTo>
                      <a:pt x="379096" y="214483"/>
                      <a:pt x="233227" y="202508"/>
                      <a:pt x="300718" y="195977"/>
                    </a:cubicBezTo>
                    <a:cubicBezTo>
                      <a:pt x="368209" y="189446"/>
                      <a:pt x="745944" y="161143"/>
                      <a:pt x="770981" y="156789"/>
                    </a:cubicBezTo>
                    <a:cubicBezTo>
                      <a:pt x="796018" y="152435"/>
                      <a:pt x="548912" y="187269"/>
                      <a:pt x="450941" y="169852"/>
                    </a:cubicBezTo>
                    <a:cubicBezTo>
                      <a:pt x="352970" y="152435"/>
                      <a:pt x="237581" y="80589"/>
                      <a:pt x="183153" y="52286"/>
                    </a:cubicBezTo>
                    <a:cubicBezTo>
                      <a:pt x="128725" y="23983"/>
                      <a:pt x="135256" y="-1054"/>
                      <a:pt x="124370" y="34"/>
                    </a:cubicBezTo>
                    <a:cubicBezTo>
                      <a:pt x="113484" y="1122"/>
                      <a:pt x="128724" y="46843"/>
                      <a:pt x="117838" y="58817"/>
                    </a:cubicBezTo>
                    <a:cubicBezTo>
                      <a:pt x="106952" y="70791"/>
                      <a:pt x="76472" y="68614"/>
                      <a:pt x="59055" y="71880"/>
                    </a:cubicBezTo>
                    <a:cubicBezTo>
                      <a:pt x="41638" y="75146"/>
                      <a:pt x="-20410" y="76235"/>
                      <a:pt x="6804" y="7841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7" name="フリーフォーム 1186">
                <a:extLst>
                  <a:ext uri="{FF2B5EF4-FFF2-40B4-BE49-F238E27FC236}">
                    <a16:creationId xmlns:a16="http://schemas.microsoft.com/office/drawing/2014/main" id="{0136622C-A7AC-85D9-D3DD-8BBB3590ED3E}"/>
                  </a:ext>
                </a:extLst>
              </p:cNvPr>
              <p:cNvSpPr/>
              <p:nvPr/>
            </p:nvSpPr>
            <p:spPr>
              <a:xfrm>
                <a:off x="5209030" y="2775036"/>
                <a:ext cx="969883" cy="210230"/>
              </a:xfrm>
              <a:custGeom>
                <a:avLst/>
                <a:gdLst>
                  <a:gd name="connsiteX0" fmla="*/ 3050 w 969883"/>
                  <a:gd name="connsiteY0" fmla="*/ 85730 h 210230"/>
                  <a:gd name="connsiteX1" fmla="*/ 362279 w 969883"/>
                  <a:gd name="connsiteY1" fmla="*/ 53073 h 210230"/>
                  <a:gd name="connsiteX2" fmla="*/ 538627 w 969883"/>
                  <a:gd name="connsiteY2" fmla="*/ 105324 h 210230"/>
                  <a:gd name="connsiteX3" fmla="*/ 499439 w 969883"/>
                  <a:gd name="connsiteY3" fmla="*/ 40010 h 210230"/>
                  <a:gd name="connsiteX4" fmla="*/ 701913 w 969883"/>
                  <a:gd name="connsiteY4" fmla="*/ 131450 h 210230"/>
                  <a:gd name="connsiteX5" fmla="*/ 747633 w 969883"/>
                  <a:gd name="connsiteY5" fmla="*/ 151044 h 210230"/>
                  <a:gd name="connsiteX6" fmla="*/ 969701 w 969883"/>
                  <a:gd name="connsiteY6" fmla="*/ 209827 h 210230"/>
                  <a:gd name="connsiteX7" fmla="*/ 780290 w 969883"/>
                  <a:gd name="connsiteY7" fmla="*/ 118387 h 210230"/>
                  <a:gd name="connsiteX8" fmla="*/ 505970 w 969883"/>
                  <a:gd name="connsiteY8" fmla="*/ 821 h 210230"/>
                  <a:gd name="connsiteX9" fmla="*/ 505970 w 969883"/>
                  <a:gd name="connsiteY9" fmla="*/ 66135 h 210230"/>
                  <a:gd name="connsiteX10" fmla="*/ 205524 w 969883"/>
                  <a:gd name="connsiteY10" fmla="*/ 66135 h 210230"/>
                  <a:gd name="connsiteX11" fmla="*/ 3050 w 969883"/>
                  <a:gd name="connsiteY11" fmla="*/ 85730 h 210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69883" h="210230">
                    <a:moveTo>
                      <a:pt x="3050" y="85730"/>
                    </a:moveTo>
                    <a:cubicBezTo>
                      <a:pt x="29176" y="83553"/>
                      <a:pt x="273016" y="49807"/>
                      <a:pt x="362279" y="53073"/>
                    </a:cubicBezTo>
                    <a:cubicBezTo>
                      <a:pt x="451542" y="56339"/>
                      <a:pt x="515767" y="107501"/>
                      <a:pt x="538627" y="105324"/>
                    </a:cubicBezTo>
                    <a:cubicBezTo>
                      <a:pt x="561487" y="103147"/>
                      <a:pt x="472225" y="35656"/>
                      <a:pt x="499439" y="40010"/>
                    </a:cubicBezTo>
                    <a:cubicBezTo>
                      <a:pt x="526653" y="44364"/>
                      <a:pt x="660547" y="112944"/>
                      <a:pt x="701913" y="131450"/>
                    </a:cubicBezTo>
                    <a:cubicBezTo>
                      <a:pt x="743279" y="149956"/>
                      <a:pt x="703002" y="137981"/>
                      <a:pt x="747633" y="151044"/>
                    </a:cubicBezTo>
                    <a:cubicBezTo>
                      <a:pt x="792264" y="164107"/>
                      <a:pt x="964258" y="215270"/>
                      <a:pt x="969701" y="209827"/>
                    </a:cubicBezTo>
                    <a:cubicBezTo>
                      <a:pt x="975144" y="204384"/>
                      <a:pt x="857579" y="153221"/>
                      <a:pt x="780290" y="118387"/>
                    </a:cubicBezTo>
                    <a:cubicBezTo>
                      <a:pt x="703002" y="83553"/>
                      <a:pt x="551690" y="9530"/>
                      <a:pt x="505970" y="821"/>
                    </a:cubicBezTo>
                    <a:cubicBezTo>
                      <a:pt x="460250" y="-7888"/>
                      <a:pt x="556044" y="55249"/>
                      <a:pt x="505970" y="66135"/>
                    </a:cubicBezTo>
                    <a:cubicBezTo>
                      <a:pt x="455896" y="77021"/>
                      <a:pt x="286078" y="65046"/>
                      <a:pt x="205524" y="66135"/>
                    </a:cubicBezTo>
                    <a:cubicBezTo>
                      <a:pt x="124970" y="67224"/>
                      <a:pt x="-23076" y="87907"/>
                      <a:pt x="3050" y="8573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8" name="フリーフォーム 1187">
                <a:extLst>
                  <a:ext uri="{FF2B5EF4-FFF2-40B4-BE49-F238E27FC236}">
                    <a16:creationId xmlns:a16="http://schemas.microsoft.com/office/drawing/2014/main" id="{F20B148B-1DAA-3E86-B8C9-6478D19C475F}"/>
                  </a:ext>
                </a:extLst>
              </p:cNvPr>
              <p:cNvSpPr/>
              <p:nvPr/>
            </p:nvSpPr>
            <p:spPr>
              <a:xfrm>
                <a:off x="6973604" y="1580021"/>
                <a:ext cx="383162" cy="374612"/>
              </a:xfrm>
              <a:custGeom>
                <a:avLst/>
                <a:gdLst>
                  <a:gd name="connsiteX0" fmla="*/ 28087 w 383162"/>
                  <a:gd name="connsiteY0" fmla="*/ 585 h 374612"/>
                  <a:gd name="connsiteX1" fmla="*/ 210967 w 383162"/>
                  <a:gd name="connsiteY1" fmla="*/ 92025 h 374612"/>
                  <a:gd name="connsiteX2" fmla="*/ 165247 w 383162"/>
                  <a:gd name="connsiteY2" fmla="*/ 46305 h 374612"/>
                  <a:gd name="connsiteX3" fmla="*/ 380785 w 383162"/>
                  <a:gd name="connsiteY3" fmla="*/ 372876 h 374612"/>
                  <a:gd name="connsiteX4" fmla="*/ 276282 w 383162"/>
                  <a:gd name="connsiteY4" fmla="*/ 170402 h 374612"/>
                  <a:gd name="connsiteX5" fmla="*/ 210967 w 383162"/>
                  <a:gd name="connsiteY5" fmla="*/ 52836 h 374612"/>
                  <a:gd name="connsiteX6" fmla="*/ 21556 w 383162"/>
                  <a:gd name="connsiteY6" fmla="*/ 52836 h 374612"/>
                  <a:gd name="connsiteX7" fmla="*/ 28087 w 383162"/>
                  <a:gd name="connsiteY7" fmla="*/ 585 h 374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3162" h="374612">
                    <a:moveTo>
                      <a:pt x="28087" y="585"/>
                    </a:moveTo>
                    <a:cubicBezTo>
                      <a:pt x="59655" y="7116"/>
                      <a:pt x="188107" y="84405"/>
                      <a:pt x="210967" y="92025"/>
                    </a:cubicBezTo>
                    <a:cubicBezTo>
                      <a:pt x="233827" y="99645"/>
                      <a:pt x="136944" y="-504"/>
                      <a:pt x="165247" y="46305"/>
                    </a:cubicBezTo>
                    <a:cubicBezTo>
                      <a:pt x="193550" y="93114"/>
                      <a:pt x="362279" y="352193"/>
                      <a:pt x="380785" y="372876"/>
                    </a:cubicBezTo>
                    <a:cubicBezTo>
                      <a:pt x="399291" y="393559"/>
                      <a:pt x="304585" y="223742"/>
                      <a:pt x="276282" y="170402"/>
                    </a:cubicBezTo>
                    <a:cubicBezTo>
                      <a:pt x="247979" y="117062"/>
                      <a:pt x="253421" y="72430"/>
                      <a:pt x="210967" y="52836"/>
                    </a:cubicBezTo>
                    <a:cubicBezTo>
                      <a:pt x="168513" y="33242"/>
                      <a:pt x="55302" y="61545"/>
                      <a:pt x="21556" y="52836"/>
                    </a:cubicBezTo>
                    <a:cubicBezTo>
                      <a:pt x="-12190" y="44128"/>
                      <a:pt x="-3481" y="-5946"/>
                      <a:pt x="28087" y="58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9" name="フリーフォーム 1188">
                <a:extLst>
                  <a:ext uri="{FF2B5EF4-FFF2-40B4-BE49-F238E27FC236}">
                    <a16:creationId xmlns:a16="http://schemas.microsoft.com/office/drawing/2014/main" id="{FBC51AD6-2CF7-B502-7418-BCB99CE45E9B}"/>
                  </a:ext>
                </a:extLst>
              </p:cNvPr>
              <p:cNvSpPr/>
              <p:nvPr/>
            </p:nvSpPr>
            <p:spPr>
              <a:xfrm>
                <a:off x="5701926" y="2390363"/>
                <a:ext cx="681394" cy="196119"/>
              </a:xfrm>
              <a:custGeom>
                <a:avLst/>
                <a:gdLst>
                  <a:gd name="connsiteX0" fmla="*/ 11 w 681394"/>
                  <a:gd name="connsiteY0" fmla="*/ 196083 h 196119"/>
                  <a:gd name="connsiteX1" fmla="*/ 365771 w 681394"/>
                  <a:gd name="connsiteY1" fmla="*/ 91580 h 196119"/>
                  <a:gd name="connsiteX2" fmla="*/ 679280 w 681394"/>
                  <a:gd name="connsiteY2" fmla="*/ 137300 h 196119"/>
                  <a:gd name="connsiteX3" fmla="*/ 489868 w 681394"/>
                  <a:gd name="connsiteY3" fmla="*/ 98111 h 196119"/>
                  <a:gd name="connsiteX4" fmla="*/ 235143 w 681394"/>
                  <a:gd name="connsiteY4" fmla="*/ 140 h 196119"/>
                  <a:gd name="connsiteX5" fmla="*/ 352708 w 681394"/>
                  <a:gd name="connsiteY5" fmla="*/ 78517 h 196119"/>
                  <a:gd name="connsiteX6" fmla="*/ 11 w 681394"/>
                  <a:gd name="connsiteY6" fmla="*/ 196083 h 196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1394" h="196119">
                    <a:moveTo>
                      <a:pt x="11" y="196083"/>
                    </a:moveTo>
                    <a:cubicBezTo>
                      <a:pt x="2188" y="198260"/>
                      <a:pt x="252560" y="101377"/>
                      <a:pt x="365771" y="91580"/>
                    </a:cubicBezTo>
                    <a:cubicBezTo>
                      <a:pt x="478982" y="81783"/>
                      <a:pt x="658597" y="136211"/>
                      <a:pt x="679280" y="137300"/>
                    </a:cubicBezTo>
                    <a:cubicBezTo>
                      <a:pt x="699963" y="138388"/>
                      <a:pt x="563891" y="120971"/>
                      <a:pt x="489868" y="98111"/>
                    </a:cubicBezTo>
                    <a:cubicBezTo>
                      <a:pt x="415845" y="75251"/>
                      <a:pt x="258003" y="3406"/>
                      <a:pt x="235143" y="140"/>
                    </a:cubicBezTo>
                    <a:cubicBezTo>
                      <a:pt x="212283" y="-3126"/>
                      <a:pt x="386454" y="51303"/>
                      <a:pt x="352708" y="78517"/>
                    </a:cubicBezTo>
                    <a:cubicBezTo>
                      <a:pt x="318962" y="105731"/>
                      <a:pt x="-2166" y="193906"/>
                      <a:pt x="11" y="19608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0" name="フリーフォーム 1189">
                <a:extLst>
                  <a:ext uri="{FF2B5EF4-FFF2-40B4-BE49-F238E27FC236}">
                    <a16:creationId xmlns:a16="http://schemas.microsoft.com/office/drawing/2014/main" id="{EC48187E-BF56-21D9-8B93-62CB9D0DA265}"/>
                  </a:ext>
                </a:extLst>
              </p:cNvPr>
              <p:cNvSpPr/>
              <p:nvPr/>
            </p:nvSpPr>
            <p:spPr>
              <a:xfrm>
                <a:off x="5525582" y="2449061"/>
                <a:ext cx="196253" cy="210741"/>
              </a:xfrm>
              <a:custGeom>
                <a:avLst/>
                <a:gdLst>
                  <a:gd name="connsiteX0" fmla="*/ 7 w 196253"/>
                  <a:gd name="connsiteY0" fmla="*/ 225 h 210741"/>
                  <a:gd name="connsiteX1" fmla="*/ 143698 w 196253"/>
                  <a:gd name="connsiteY1" fmla="*/ 124322 h 210741"/>
                  <a:gd name="connsiteX2" fmla="*/ 163292 w 196253"/>
                  <a:gd name="connsiteY2" fmla="*/ 209230 h 210741"/>
                  <a:gd name="connsiteX3" fmla="*/ 169824 w 196253"/>
                  <a:gd name="connsiteY3" fmla="*/ 52476 h 210741"/>
                  <a:gd name="connsiteX4" fmla="*/ 195949 w 196253"/>
                  <a:gd name="connsiteY4" fmla="*/ 26350 h 210741"/>
                  <a:gd name="connsiteX5" fmla="*/ 150229 w 196253"/>
                  <a:gd name="connsiteY5" fmla="*/ 91665 h 210741"/>
                  <a:gd name="connsiteX6" fmla="*/ 7 w 196253"/>
                  <a:gd name="connsiteY6" fmla="*/ 225 h 210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6253" h="210741">
                    <a:moveTo>
                      <a:pt x="7" y="225"/>
                    </a:moveTo>
                    <a:cubicBezTo>
                      <a:pt x="-1081" y="5668"/>
                      <a:pt x="116484" y="89488"/>
                      <a:pt x="143698" y="124322"/>
                    </a:cubicBezTo>
                    <a:cubicBezTo>
                      <a:pt x="170912" y="159156"/>
                      <a:pt x="158938" y="221204"/>
                      <a:pt x="163292" y="209230"/>
                    </a:cubicBezTo>
                    <a:cubicBezTo>
                      <a:pt x="167646" y="197256"/>
                      <a:pt x="164381" y="82956"/>
                      <a:pt x="169824" y="52476"/>
                    </a:cubicBezTo>
                    <a:cubicBezTo>
                      <a:pt x="175267" y="21996"/>
                      <a:pt x="199215" y="19819"/>
                      <a:pt x="195949" y="26350"/>
                    </a:cubicBezTo>
                    <a:cubicBezTo>
                      <a:pt x="192683" y="32881"/>
                      <a:pt x="178532" y="93842"/>
                      <a:pt x="150229" y="91665"/>
                    </a:cubicBezTo>
                    <a:cubicBezTo>
                      <a:pt x="121926" y="89488"/>
                      <a:pt x="1095" y="-5218"/>
                      <a:pt x="7" y="22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1" name="フリーフォーム 1190">
                <a:extLst>
                  <a:ext uri="{FF2B5EF4-FFF2-40B4-BE49-F238E27FC236}">
                    <a16:creationId xmlns:a16="http://schemas.microsoft.com/office/drawing/2014/main" id="{EF792E64-8840-C10F-79FD-5871F227E3AE}"/>
                  </a:ext>
                </a:extLst>
              </p:cNvPr>
              <p:cNvSpPr/>
              <p:nvPr/>
            </p:nvSpPr>
            <p:spPr>
              <a:xfrm>
                <a:off x="4401358" y="4423383"/>
                <a:ext cx="225650" cy="818782"/>
              </a:xfrm>
              <a:custGeom>
                <a:avLst/>
                <a:gdLst>
                  <a:gd name="connsiteX0" fmla="*/ 221442 w 225650"/>
                  <a:gd name="connsiteY0" fmla="*/ 12092 h 818782"/>
                  <a:gd name="connsiteX1" fmla="*/ 69042 w 225650"/>
                  <a:gd name="connsiteY1" fmla="*/ 361342 h 818782"/>
                  <a:gd name="connsiteX2" fmla="*/ 81742 w 225650"/>
                  <a:gd name="connsiteY2" fmla="*/ 332767 h 818782"/>
                  <a:gd name="connsiteX3" fmla="*/ 30942 w 225650"/>
                  <a:gd name="connsiteY3" fmla="*/ 551842 h 818782"/>
                  <a:gd name="connsiteX4" fmla="*/ 24592 w 225650"/>
                  <a:gd name="connsiteY4" fmla="*/ 659792 h 818782"/>
                  <a:gd name="connsiteX5" fmla="*/ 2367 w 225650"/>
                  <a:gd name="connsiteY5" fmla="*/ 608992 h 818782"/>
                  <a:gd name="connsiteX6" fmla="*/ 88092 w 225650"/>
                  <a:gd name="connsiteY6" fmla="*/ 818542 h 818782"/>
                  <a:gd name="connsiteX7" fmla="*/ 27767 w 225650"/>
                  <a:gd name="connsiteY7" fmla="*/ 561367 h 818782"/>
                  <a:gd name="connsiteX8" fmla="*/ 15067 w 225650"/>
                  <a:gd name="connsiteY8" fmla="*/ 281967 h 818782"/>
                  <a:gd name="connsiteX9" fmla="*/ 21417 w 225650"/>
                  <a:gd name="connsiteY9" fmla="*/ 434367 h 818782"/>
                  <a:gd name="connsiteX10" fmla="*/ 167467 w 225650"/>
                  <a:gd name="connsiteY10" fmla="*/ 113692 h 818782"/>
                  <a:gd name="connsiteX11" fmla="*/ 221442 w 225650"/>
                  <a:gd name="connsiteY11" fmla="*/ 12092 h 818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5650" h="818782">
                    <a:moveTo>
                      <a:pt x="221442" y="12092"/>
                    </a:moveTo>
                    <a:cubicBezTo>
                      <a:pt x="205038" y="53367"/>
                      <a:pt x="92325" y="307896"/>
                      <a:pt x="69042" y="361342"/>
                    </a:cubicBezTo>
                    <a:cubicBezTo>
                      <a:pt x="45759" y="414788"/>
                      <a:pt x="88092" y="301017"/>
                      <a:pt x="81742" y="332767"/>
                    </a:cubicBezTo>
                    <a:cubicBezTo>
                      <a:pt x="75392" y="364517"/>
                      <a:pt x="40467" y="497338"/>
                      <a:pt x="30942" y="551842"/>
                    </a:cubicBezTo>
                    <a:cubicBezTo>
                      <a:pt x="21417" y="606346"/>
                      <a:pt x="29355" y="650267"/>
                      <a:pt x="24592" y="659792"/>
                    </a:cubicBezTo>
                    <a:cubicBezTo>
                      <a:pt x="19829" y="669317"/>
                      <a:pt x="-8216" y="582534"/>
                      <a:pt x="2367" y="608992"/>
                    </a:cubicBezTo>
                    <a:cubicBezTo>
                      <a:pt x="12950" y="635450"/>
                      <a:pt x="83859" y="826479"/>
                      <a:pt x="88092" y="818542"/>
                    </a:cubicBezTo>
                    <a:cubicBezTo>
                      <a:pt x="92325" y="810605"/>
                      <a:pt x="39938" y="650796"/>
                      <a:pt x="27767" y="561367"/>
                    </a:cubicBezTo>
                    <a:cubicBezTo>
                      <a:pt x="15596" y="471938"/>
                      <a:pt x="16125" y="303134"/>
                      <a:pt x="15067" y="281967"/>
                    </a:cubicBezTo>
                    <a:cubicBezTo>
                      <a:pt x="14009" y="260800"/>
                      <a:pt x="-3983" y="462413"/>
                      <a:pt x="21417" y="434367"/>
                    </a:cubicBezTo>
                    <a:cubicBezTo>
                      <a:pt x="46817" y="406321"/>
                      <a:pt x="131484" y="184600"/>
                      <a:pt x="167467" y="113692"/>
                    </a:cubicBezTo>
                    <a:cubicBezTo>
                      <a:pt x="203450" y="42784"/>
                      <a:pt x="237846" y="-29183"/>
                      <a:pt x="221442" y="12092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2" name="フリーフォーム 1191">
                <a:extLst>
                  <a:ext uri="{FF2B5EF4-FFF2-40B4-BE49-F238E27FC236}">
                    <a16:creationId xmlns:a16="http://schemas.microsoft.com/office/drawing/2014/main" id="{E690FC3C-82BF-8CD1-7ED1-F95A9F59B951}"/>
                  </a:ext>
                </a:extLst>
              </p:cNvPr>
              <p:cNvSpPr/>
              <p:nvPr/>
            </p:nvSpPr>
            <p:spPr>
              <a:xfrm>
                <a:off x="4204909" y="5221277"/>
                <a:ext cx="168780" cy="345141"/>
              </a:xfrm>
              <a:custGeom>
                <a:avLst/>
                <a:gdLst>
                  <a:gd name="connsiteX0" fmla="*/ 163891 w 168780"/>
                  <a:gd name="connsiteY0" fmla="*/ 7948 h 345141"/>
                  <a:gd name="connsiteX1" fmla="*/ 5141 w 168780"/>
                  <a:gd name="connsiteY1" fmla="*/ 338148 h 345141"/>
                  <a:gd name="connsiteX2" fmla="*/ 46416 w 168780"/>
                  <a:gd name="connsiteY2" fmla="*/ 223848 h 345141"/>
                  <a:gd name="connsiteX3" fmla="*/ 122616 w 168780"/>
                  <a:gd name="connsiteY3" fmla="*/ 112723 h 345141"/>
                  <a:gd name="connsiteX4" fmla="*/ 163891 w 168780"/>
                  <a:gd name="connsiteY4" fmla="*/ 7948 h 345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780" h="345141">
                    <a:moveTo>
                      <a:pt x="163891" y="7948"/>
                    </a:moveTo>
                    <a:cubicBezTo>
                      <a:pt x="144312" y="45519"/>
                      <a:pt x="24720" y="302165"/>
                      <a:pt x="5141" y="338148"/>
                    </a:cubicBezTo>
                    <a:cubicBezTo>
                      <a:pt x="-14438" y="374131"/>
                      <a:pt x="26837" y="261419"/>
                      <a:pt x="46416" y="223848"/>
                    </a:cubicBezTo>
                    <a:cubicBezTo>
                      <a:pt x="65995" y="186277"/>
                      <a:pt x="106212" y="149235"/>
                      <a:pt x="122616" y="112723"/>
                    </a:cubicBezTo>
                    <a:cubicBezTo>
                      <a:pt x="139020" y="76211"/>
                      <a:pt x="183470" y="-29623"/>
                      <a:pt x="163891" y="794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3" name="フリーフォーム 1192">
                <a:extLst>
                  <a:ext uri="{FF2B5EF4-FFF2-40B4-BE49-F238E27FC236}">
                    <a16:creationId xmlns:a16="http://schemas.microsoft.com/office/drawing/2014/main" id="{0EE62852-52AD-EE00-6438-0D6D92109ADF}"/>
                  </a:ext>
                </a:extLst>
              </p:cNvPr>
              <p:cNvSpPr/>
              <p:nvPr/>
            </p:nvSpPr>
            <p:spPr>
              <a:xfrm>
                <a:off x="5262777" y="5298803"/>
                <a:ext cx="278997" cy="417208"/>
              </a:xfrm>
              <a:custGeom>
                <a:avLst/>
                <a:gdLst>
                  <a:gd name="connsiteX0" fmla="*/ 1373 w 278997"/>
                  <a:gd name="connsiteY0" fmla="*/ 272 h 417208"/>
                  <a:gd name="connsiteX1" fmla="*/ 226798 w 278997"/>
                  <a:gd name="connsiteY1" fmla="*/ 174897 h 417208"/>
                  <a:gd name="connsiteX2" fmla="*/ 93448 w 278997"/>
                  <a:gd name="connsiteY2" fmla="*/ 162197 h 417208"/>
                  <a:gd name="connsiteX3" fmla="*/ 277598 w 278997"/>
                  <a:gd name="connsiteY3" fmla="*/ 416197 h 417208"/>
                  <a:gd name="connsiteX4" fmla="*/ 169648 w 278997"/>
                  <a:gd name="connsiteY4" fmla="*/ 244747 h 417208"/>
                  <a:gd name="connsiteX5" fmla="*/ 14073 w 278997"/>
                  <a:gd name="connsiteY5" fmla="*/ 85997 h 417208"/>
                  <a:gd name="connsiteX6" fmla="*/ 252198 w 278997"/>
                  <a:gd name="connsiteY6" fmla="*/ 228872 h 417208"/>
                  <a:gd name="connsiteX7" fmla="*/ 137898 w 278997"/>
                  <a:gd name="connsiteY7" fmla="*/ 136797 h 417208"/>
                  <a:gd name="connsiteX8" fmla="*/ 1373 w 278997"/>
                  <a:gd name="connsiteY8" fmla="*/ 272 h 417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8997" h="417208">
                    <a:moveTo>
                      <a:pt x="1373" y="272"/>
                    </a:moveTo>
                    <a:cubicBezTo>
                      <a:pt x="16190" y="6622"/>
                      <a:pt x="211452" y="147910"/>
                      <a:pt x="226798" y="174897"/>
                    </a:cubicBezTo>
                    <a:cubicBezTo>
                      <a:pt x="242144" y="201884"/>
                      <a:pt x="84981" y="121981"/>
                      <a:pt x="93448" y="162197"/>
                    </a:cubicBezTo>
                    <a:cubicBezTo>
                      <a:pt x="101915" y="202413"/>
                      <a:pt x="264898" y="402439"/>
                      <a:pt x="277598" y="416197"/>
                    </a:cubicBezTo>
                    <a:cubicBezTo>
                      <a:pt x="290298" y="429955"/>
                      <a:pt x="213569" y="299780"/>
                      <a:pt x="169648" y="244747"/>
                    </a:cubicBezTo>
                    <a:cubicBezTo>
                      <a:pt x="125727" y="189714"/>
                      <a:pt x="315" y="88643"/>
                      <a:pt x="14073" y="85997"/>
                    </a:cubicBezTo>
                    <a:cubicBezTo>
                      <a:pt x="27831" y="83351"/>
                      <a:pt x="231560" y="220405"/>
                      <a:pt x="252198" y="228872"/>
                    </a:cubicBezTo>
                    <a:cubicBezTo>
                      <a:pt x="272836" y="237339"/>
                      <a:pt x="180231" y="173310"/>
                      <a:pt x="137898" y="136797"/>
                    </a:cubicBezTo>
                    <a:cubicBezTo>
                      <a:pt x="95565" y="100285"/>
                      <a:pt x="-13444" y="-6078"/>
                      <a:pt x="1373" y="272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4" name="フリーフォーム 1193">
                <a:extLst>
                  <a:ext uri="{FF2B5EF4-FFF2-40B4-BE49-F238E27FC236}">
                    <a16:creationId xmlns:a16="http://schemas.microsoft.com/office/drawing/2014/main" id="{38F0D45B-3166-E2A4-F6EF-4939E08DFDA5}"/>
                  </a:ext>
                </a:extLst>
              </p:cNvPr>
              <p:cNvSpPr/>
              <p:nvPr/>
            </p:nvSpPr>
            <p:spPr>
              <a:xfrm>
                <a:off x="4157879" y="2873286"/>
                <a:ext cx="99914" cy="264365"/>
              </a:xfrm>
              <a:custGeom>
                <a:avLst/>
                <a:gdLst>
                  <a:gd name="connsiteX0" fmla="*/ 7721 w 99914"/>
                  <a:gd name="connsiteY0" fmla="*/ 89 h 264365"/>
                  <a:gd name="connsiteX1" fmla="*/ 14071 w 99914"/>
                  <a:gd name="connsiteY1" fmla="*/ 120739 h 264365"/>
                  <a:gd name="connsiteX2" fmla="*/ 52171 w 99914"/>
                  <a:gd name="connsiteY2" fmla="*/ 250914 h 264365"/>
                  <a:gd name="connsiteX3" fmla="*/ 52171 w 99914"/>
                  <a:gd name="connsiteY3" fmla="*/ 219164 h 264365"/>
                  <a:gd name="connsiteX4" fmla="*/ 99796 w 99914"/>
                  <a:gd name="connsiteY4" fmla="*/ 263614 h 264365"/>
                  <a:gd name="connsiteX5" fmla="*/ 36296 w 99914"/>
                  <a:gd name="connsiteY5" fmla="*/ 174714 h 264365"/>
                  <a:gd name="connsiteX6" fmla="*/ 1371 w 99914"/>
                  <a:gd name="connsiteY6" fmla="*/ 139789 h 264365"/>
                  <a:gd name="connsiteX7" fmla="*/ 7721 w 99914"/>
                  <a:gd name="connsiteY7" fmla="*/ 89 h 264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9914" h="264365">
                    <a:moveTo>
                      <a:pt x="7721" y="89"/>
                    </a:moveTo>
                    <a:cubicBezTo>
                      <a:pt x="9838" y="-3086"/>
                      <a:pt x="6663" y="78935"/>
                      <a:pt x="14071" y="120739"/>
                    </a:cubicBezTo>
                    <a:cubicBezTo>
                      <a:pt x="21479" y="162543"/>
                      <a:pt x="45821" y="234510"/>
                      <a:pt x="52171" y="250914"/>
                    </a:cubicBezTo>
                    <a:cubicBezTo>
                      <a:pt x="58521" y="267318"/>
                      <a:pt x="44234" y="217047"/>
                      <a:pt x="52171" y="219164"/>
                    </a:cubicBezTo>
                    <a:cubicBezTo>
                      <a:pt x="60108" y="221281"/>
                      <a:pt x="102442" y="271022"/>
                      <a:pt x="99796" y="263614"/>
                    </a:cubicBezTo>
                    <a:cubicBezTo>
                      <a:pt x="97150" y="256206"/>
                      <a:pt x="52700" y="195351"/>
                      <a:pt x="36296" y="174714"/>
                    </a:cubicBezTo>
                    <a:cubicBezTo>
                      <a:pt x="19892" y="154077"/>
                      <a:pt x="6133" y="165189"/>
                      <a:pt x="1371" y="139789"/>
                    </a:cubicBezTo>
                    <a:cubicBezTo>
                      <a:pt x="-3391" y="114389"/>
                      <a:pt x="5604" y="3264"/>
                      <a:pt x="7721" y="8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5" name="フリーフォーム 1194">
                <a:extLst>
                  <a:ext uri="{FF2B5EF4-FFF2-40B4-BE49-F238E27FC236}">
                    <a16:creationId xmlns:a16="http://schemas.microsoft.com/office/drawing/2014/main" id="{6B2EE69F-91AF-6241-B4E9-51CB38DE0F8A}"/>
                  </a:ext>
                </a:extLst>
              </p:cNvPr>
              <p:cNvSpPr/>
              <p:nvPr/>
            </p:nvSpPr>
            <p:spPr>
              <a:xfrm>
                <a:off x="4192078" y="2851130"/>
                <a:ext cx="145194" cy="203222"/>
              </a:xfrm>
              <a:custGeom>
                <a:avLst/>
                <a:gdLst>
                  <a:gd name="connsiteX0" fmla="*/ 144972 w 145194"/>
                  <a:gd name="connsiteY0" fmla="*/ 20 h 203222"/>
                  <a:gd name="connsiteX1" fmla="*/ 40197 w 145194"/>
                  <a:gd name="connsiteY1" fmla="*/ 57170 h 203222"/>
                  <a:gd name="connsiteX2" fmla="*/ 27497 w 145194"/>
                  <a:gd name="connsiteY2" fmla="*/ 117495 h 203222"/>
                  <a:gd name="connsiteX3" fmla="*/ 24322 w 145194"/>
                  <a:gd name="connsiteY3" fmla="*/ 85745 h 203222"/>
                  <a:gd name="connsiteX4" fmla="*/ 8447 w 145194"/>
                  <a:gd name="connsiteY4" fmla="*/ 203220 h 203222"/>
                  <a:gd name="connsiteX5" fmla="*/ 5272 w 145194"/>
                  <a:gd name="connsiteY5" fmla="*/ 82570 h 203222"/>
                  <a:gd name="connsiteX6" fmla="*/ 8447 w 145194"/>
                  <a:gd name="connsiteY6" fmla="*/ 50820 h 203222"/>
                  <a:gd name="connsiteX7" fmla="*/ 144972 w 145194"/>
                  <a:gd name="connsiteY7" fmla="*/ 20 h 203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5194" h="203222">
                    <a:moveTo>
                      <a:pt x="144972" y="20"/>
                    </a:moveTo>
                    <a:cubicBezTo>
                      <a:pt x="150263" y="1078"/>
                      <a:pt x="59776" y="37591"/>
                      <a:pt x="40197" y="57170"/>
                    </a:cubicBezTo>
                    <a:cubicBezTo>
                      <a:pt x="20618" y="76749"/>
                      <a:pt x="30143" y="112733"/>
                      <a:pt x="27497" y="117495"/>
                    </a:cubicBezTo>
                    <a:cubicBezTo>
                      <a:pt x="24851" y="122257"/>
                      <a:pt x="27497" y="71458"/>
                      <a:pt x="24322" y="85745"/>
                    </a:cubicBezTo>
                    <a:cubicBezTo>
                      <a:pt x="21147" y="100032"/>
                      <a:pt x="11622" y="203749"/>
                      <a:pt x="8447" y="203220"/>
                    </a:cubicBezTo>
                    <a:cubicBezTo>
                      <a:pt x="5272" y="202691"/>
                      <a:pt x="5272" y="107970"/>
                      <a:pt x="5272" y="82570"/>
                    </a:cubicBezTo>
                    <a:cubicBezTo>
                      <a:pt x="5272" y="57170"/>
                      <a:pt x="-8486" y="62462"/>
                      <a:pt x="8447" y="50820"/>
                    </a:cubicBezTo>
                    <a:cubicBezTo>
                      <a:pt x="25380" y="39178"/>
                      <a:pt x="139681" y="-1038"/>
                      <a:pt x="144972" y="2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6" name="フリーフォーム 1195">
                <a:extLst>
                  <a:ext uri="{FF2B5EF4-FFF2-40B4-BE49-F238E27FC236}">
                    <a16:creationId xmlns:a16="http://schemas.microsoft.com/office/drawing/2014/main" id="{A3A816FA-3920-4487-DB75-6D60611977E6}"/>
                  </a:ext>
                </a:extLst>
              </p:cNvPr>
              <p:cNvSpPr/>
              <p:nvPr/>
            </p:nvSpPr>
            <p:spPr>
              <a:xfrm>
                <a:off x="4270726" y="2974808"/>
                <a:ext cx="153400" cy="102758"/>
              </a:xfrm>
              <a:custGeom>
                <a:avLst/>
                <a:gdLst>
                  <a:gd name="connsiteX0" fmla="*/ 117124 w 153400"/>
                  <a:gd name="connsiteY0" fmla="*/ 167 h 102758"/>
                  <a:gd name="connsiteX1" fmla="*/ 152049 w 153400"/>
                  <a:gd name="connsiteY1" fmla="*/ 70017 h 102758"/>
                  <a:gd name="connsiteX2" fmla="*/ 59974 w 153400"/>
                  <a:gd name="connsiteY2" fmla="*/ 89067 h 102758"/>
                  <a:gd name="connsiteX3" fmla="*/ 2824 w 153400"/>
                  <a:gd name="connsiteY3" fmla="*/ 101767 h 102758"/>
                  <a:gd name="connsiteX4" fmla="*/ 148874 w 153400"/>
                  <a:gd name="connsiteY4" fmla="*/ 92242 h 102758"/>
                  <a:gd name="connsiteX5" fmla="*/ 117124 w 153400"/>
                  <a:gd name="connsiteY5" fmla="*/ 167 h 102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3400" h="102758">
                    <a:moveTo>
                      <a:pt x="117124" y="167"/>
                    </a:moveTo>
                    <a:cubicBezTo>
                      <a:pt x="117653" y="-3537"/>
                      <a:pt x="161574" y="55200"/>
                      <a:pt x="152049" y="70017"/>
                    </a:cubicBezTo>
                    <a:cubicBezTo>
                      <a:pt x="142524" y="84834"/>
                      <a:pt x="59974" y="89067"/>
                      <a:pt x="59974" y="89067"/>
                    </a:cubicBezTo>
                    <a:cubicBezTo>
                      <a:pt x="35103" y="94359"/>
                      <a:pt x="-11993" y="101238"/>
                      <a:pt x="2824" y="101767"/>
                    </a:cubicBezTo>
                    <a:cubicBezTo>
                      <a:pt x="17641" y="102296"/>
                      <a:pt x="129824" y="106530"/>
                      <a:pt x="148874" y="92242"/>
                    </a:cubicBezTo>
                    <a:cubicBezTo>
                      <a:pt x="167924" y="77955"/>
                      <a:pt x="116595" y="3871"/>
                      <a:pt x="117124" y="16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7" name="フリーフォーム 1196">
                <a:extLst>
                  <a:ext uri="{FF2B5EF4-FFF2-40B4-BE49-F238E27FC236}">
                    <a16:creationId xmlns:a16="http://schemas.microsoft.com/office/drawing/2014/main" id="{FCECAF07-FCC4-DCD0-A0C6-839DD35E45EF}"/>
                  </a:ext>
                </a:extLst>
              </p:cNvPr>
              <p:cNvSpPr/>
              <p:nvPr/>
            </p:nvSpPr>
            <p:spPr>
              <a:xfrm>
                <a:off x="4241681" y="2946327"/>
                <a:ext cx="111556" cy="149925"/>
              </a:xfrm>
              <a:custGeom>
                <a:avLst/>
                <a:gdLst>
                  <a:gd name="connsiteX0" fmla="*/ 111244 w 111556"/>
                  <a:gd name="connsiteY0" fmla="*/ 73 h 149925"/>
                  <a:gd name="connsiteX1" fmla="*/ 38219 w 111556"/>
                  <a:gd name="connsiteY1" fmla="*/ 38173 h 149925"/>
                  <a:gd name="connsiteX2" fmla="*/ 22344 w 111556"/>
                  <a:gd name="connsiteY2" fmla="*/ 92148 h 149925"/>
                  <a:gd name="connsiteX3" fmla="*/ 6469 w 111556"/>
                  <a:gd name="connsiteY3" fmla="*/ 82623 h 149925"/>
                  <a:gd name="connsiteX4" fmla="*/ 12819 w 111556"/>
                  <a:gd name="connsiteY4" fmla="*/ 149298 h 149925"/>
                  <a:gd name="connsiteX5" fmla="*/ 9644 w 111556"/>
                  <a:gd name="connsiteY5" fmla="*/ 111198 h 149925"/>
                  <a:gd name="connsiteX6" fmla="*/ 6469 w 111556"/>
                  <a:gd name="connsiteY6" fmla="*/ 31823 h 149925"/>
                  <a:gd name="connsiteX7" fmla="*/ 6469 w 111556"/>
                  <a:gd name="connsiteY7" fmla="*/ 47698 h 149925"/>
                  <a:gd name="connsiteX8" fmla="*/ 111244 w 111556"/>
                  <a:gd name="connsiteY8" fmla="*/ 73 h 149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556" h="149925">
                    <a:moveTo>
                      <a:pt x="111244" y="73"/>
                    </a:moveTo>
                    <a:cubicBezTo>
                      <a:pt x="116536" y="-1514"/>
                      <a:pt x="53036" y="22827"/>
                      <a:pt x="38219" y="38173"/>
                    </a:cubicBezTo>
                    <a:cubicBezTo>
                      <a:pt x="23402" y="53519"/>
                      <a:pt x="27636" y="84740"/>
                      <a:pt x="22344" y="92148"/>
                    </a:cubicBezTo>
                    <a:cubicBezTo>
                      <a:pt x="17052" y="99556"/>
                      <a:pt x="8056" y="73098"/>
                      <a:pt x="6469" y="82623"/>
                    </a:cubicBezTo>
                    <a:cubicBezTo>
                      <a:pt x="4881" y="92148"/>
                      <a:pt x="12290" y="144536"/>
                      <a:pt x="12819" y="149298"/>
                    </a:cubicBezTo>
                    <a:cubicBezTo>
                      <a:pt x="13348" y="154061"/>
                      <a:pt x="10702" y="130777"/>
                      <a:pt x="9644" y="111198"/>
                    </a:cubicBezTo>
                    <a:cubicBezTo>
                      <a:pt x="8586" y="91619"/>
                      <a:pt x="6998" y="42406"/>
                      <a:pt x="6469" y="31823"/>
                    </a:cubicBezTo>
                    <a:cubicBezTo>
                      <a:pt x="5940" y="21240"/>
                      <a:pt x="-7819" y="49815"/>
                      <a:pt x="6469" y="47698"/>
                    </a:cubicBezTo>
                    <a:cubicBezTo>
                      <a:pt x="20756" y="45581"/>
                      <a:pt x="105952" y="1660"/>
                      <a:pt x="111244" y="7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260" name="グループ化 1259">
              <a:extLst>
                <a:ext uri="{FF2B5EF4-FFF2-40B4-BE49-F238E27FC236}">
                  <a16:creationId xmlns:a16="http://schemas.microsoft.com/office/drawing/2014/main" id="{55E5D273-732C-DE4F-20B7-53FE1DE8848C}"/>
                </a:ext>
              </a:extLst>
            </p:cNvPr>
            <p:cNvGrpSpPr/>
            <p:nvPr/>
          </p:nvGrpSpPr>
          <p:grpSpPr>
            <a:xfrm>
              <a:off x="4209605" y="5088099"/>
              <a:ext cx="1321293" cy="1150448"/>
              <a:chOff x="4209605" y="5088099"/>
              <a:chExt cx="1321293" cy="1150448"/>
            </a:xfrm>
          </p:grpSpPr>
          <p:sp>
            <p:nvSpPr>
              <p:cNvPr id="1199" name="フリーフォーム 1198">
                <a:extLst>
                  <a:ext uri="{FF2B5EF4-FFF2-40B4-BE49-F238E27FC236}">
                    <a16:creationId xmlns:a16="http://schemas.microsoft.com/office/drawing/2014/main" id="{9F1A7EF7-B3D4-3770-CBAB-9914BB4081EA}"/>
                  </a:ext>
                </a:extLst>
              </p:cNvPr>
              <p:cNvSpPr/>
              <p:nvPr/>
            </p:nvSpPr>
            <p:spPr>
              <a:xfrm>
                <a:off x="5172246" y="5088099"/>
                <a:ext cx="284572" cy="280627"/>
              </a:xfrm>
              <a:custGeom>
                <a:avLst/>
                <a:gdLst>
                  <a:gd name="connsiteX0" fmla="*/ 162689 w 284572"/>
                  <a:gd name="connsiteY0" fmla="*/ 4 h 280627"/>
                  <a:gd name="connsiteX1" fmla="*/ 274885 w 284572"/>
                  <a:gd name="connsiteY1" fmla="*/ 162689 h 280627"/>
                  <a:gd name="connsiteX2" fmla="*/ 190738 w 284572"/>
                  <a:gd name="connsiteY2" fmla="*/ 185128 h 280627"/>
                  <a:gd name="connsiteX3" fmla="*/ 4 w 284572"/>
                  <a:gd name="connsiteY3" fmla="*/ 179518 h 280627"/>
                  <a:gd name="connsiteX4" fmla="*/ 196348 w 284572"/>
                  <a:gd name="connsiteY4" fmla="*/ 190738 h 280627"/>
                  <a:gd name="connsiteX5" fmla="*/ 280495 w 284572"/>
                  <a:gd name="connsiteY5" fmla="*/ 280495 h 280627"/>
                  <a:gd name="connsiteX6" fmla="*/ 263666 w 284572"/>
                  <a:gd name="connsiteY6" fmla="*/ 168299 h 280627"/>
                  <a:gd name="connsiteX7" fmla="*/ 162689 w 284572"/>
                  <a:gd name="connsiteY7" fmla="*/ 4 h 280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4572" h="280627">
                    <a:moveTo>
                      <a:pt x="162689" y="4"/>
                    </a:moveTo>
                    <a:cubicBezTo>
                      <a:pt x="164559" y="-931"/>
                      <a:pt x="270210" y="131835"/>
                      <a:pt x="274885" y="162689"/>
                    </a:cubicBezTo>
                    <a:cubicBezTo>
                      <a:pt x="279560" y="193543"/>
                      <a:pt x="236551" y="182323"/>
                      <a:pt x="190738" y="185128"/>
                    </a:cubicBezTo>
                    <a:cubicBezTo>
                      <a:pt x="144925" y="187933"/>
                      <a:pt x="-931" y="178583"/>
                      <a:pt x="4" y="179518"/>
                    </a:cubicBezTo>
                    <a:cubicBezTo>
                      <a:pt x="939" y="180453"/>
                      <a:pt x="149599" y="173908"/>
                      <a:pt x="196348" y="190738"/>
                    </a:cubicBezTo>
                    <a:cubicBezTo>
                      <a:pt x="243097" y="207568"/>
                      <a:pt x="269275" y="284235"/>
                      <a:pt x="280495" y="280495"/>
                    </a:cubicBezTo>
                    <a:cubicBezTo>
                      <a:pt x="291715" y="276755"/>
                      <a:pt x="277691" y="213178"/>
                      <a:pt x="263666" y="168299"/>
                    </a:cubicBezTo>
                    <a:cubicBezTo>
                      <a:pt x="249641" y="123420"/>
                      <a:pt x="160819" y="939"/>
                      <a:pt x="162689" y="4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0" name="フリーフォーム 1199">
                <a:extLst>
                  <a:ext uri="{FF2B5EF4-FFF2-40B4-BE49-F238E27FC236}">
                    <a16:creationId xmlns:a16="http://schemas.microsoft.com/office/drawing/2014/main" id="{9FA49729-4621-C8E4-5F1B-0426F004CDF9}"/>
                  </a:ext>
                </a:extLst>
              </p:cNvPr>
              <p:cNvSpPr/>
              <p:nvPr/>
            </p:nvSpPr>
            <p:spPr>
              <a:xfrm>
                <a:off x="5383731" y="5529884"/>
                <a:ext cx="147167" cy="382754"/>
              </a:xfrm>
              <a:custGeom>
                <a:avLst/>
                <a:gdLst>
                  <a:gd name="connsiteX0" fmla="*/ 58219 w 147167"/>
                  <a:gd name="connsiteY0" fmla="*/ 150191 h 382754"/>
                  <a:gd name="connsiteX1" fmla="*/ 96319 w 147167"/>
                  <a:gd name="connsiteY1" fmla="*/ 277191 h 382754"/>
                  <a:gd name="connsiteX2" fmla="*/ 93144 w 147167"/>
                  <a:gd name="connsiteY2" fmla="*/ 245441 h 382754"/>
                  <a:gd name="connsiteX3" fmla="*/ 99494 w 147167"/>
                  <a:gd name="connsiteY3" fmla="*/ 327991 h 382754"/>
                  <a:gd name="connsiteX4" fmla="*/ 99494 w 147167"/>
                  <a:gd name="connsiteY4" fmla="*/ 302591 h 382754"/>
                  <a:gd name="connsiteX5" fmla="*/ 48694 w 147167"/>
                  <a:gd name="connsiteY5" fmla="*/ 381966 h 382754"/>
                  <a:gd name="connsiteX6" fmla="*/ 115369 w 147167"/>
                  <a:gd name="connsiteY6" fmla="*/ 302591 h 382754"/>
                  <a:gd name="connsiteX7" fmla="*/ 147119 w 147167"/>
                  <a:gd name="connsiteY7" fmla="*/ 381966 h 382754"/>
                  <a:gd name="connsiteX8" fmla="*/ 109019 w 147167"/>
                  <a:gd name="connsiteY8" fmla="*/ 242266 h 382754"/>
                  <a:gd name="connsiteX9" fmla="*/ 1069 w 147167"/>
                  <a:gd name="connsiteY9" fmla="*/ 966 h 382754"/>
                  <a:gd name="connsiteX10" fmla="*/ 58219 w 147167"/>
                  <a:gd name="connsiteY10" fmla="*/ 150191 h 382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7167" h="382754">
                    <a:moveTo>
                      <a:pt x="58219" y="150191"/>
                    </a:moveTo>
                    <a:cubicBezTo>
                      <a:pt x="74094" y="196229"/>
                      <a:pt x="90498" y="261316"/>
                      <a:pt x="96319" y="277191"/>
                    </a:cubicBezTo>
                    <a:cubicBezTo>
                      <a:pt x="102140" y="293066"/>
                      <a:pt x="92615" y="236974"/>
                      <a:pt x="93144" y="245441"/>
                    </a:cubicBezTo>
                    <a:cubicBezTo>
                      <a:pt x="93673" y="253908"/>
                      <a:pt x="98436" y="318466"/>
                      <a:pt x="99494" y="327991"/>
                    </a:cubicBezTo>
                    <a:cubicBezTo>
                      <a:pt x="100552" y="337516"/>
                      <a:pt x="107961" y="293595"/>
                      <a:pt x="99494" y="302591"/>
                    </a:cubicBezTo>
                    <a:cubicBezTo>
                      <a:pt x="91027" y="311587"/>
                      <a:pt x="46048" y="381966"/>
                      <a:pt x="48694" y="381966"/>
                    </a:cubicBezTo>
                    <a:cubicBezTo>
                      <a:pt x="51340" y="381966"/>
                      <a:pt x="98965" y="302591"/>
                      <a:pt x="115369" y="302591"/>
                    </a:cubicBezTo>
                    <a:cubicBezTo>
                      <a:pt x="131773" y="302591"/>
                      <a:pt x="148177" y="392020"/>
                      <a:pt x="147119" y="381966"/>
                    </a:cubicBezTo>
                    <a:cubicBezTo>
                      <a:pt x="146061" y="371912"/>
                      <a:pt x="133361" y="305766"/>
                      <a:pt x="109019" y="242266"/>
                    </a:cubicBezTo>
                    <a:cubicBezTo>
                      <a:pt x="84677" y="178766"/>
                      <a:pt x="10065" y="13666"/>
                      <a:pt x="1069" y="966"/>
                    </a:cubicBezTo>
                    <a:cubicBezTo>
                      <a:pt x="-7927" y="-11734"/>
                      <a:pt x="42344" y="104153"/>
                      <a:pt x="58219" y="15019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1" name="フリーフォーム 1200">
                <a:extLst>
                  <a:ext uri="{FF2B5EF4-FFF2-40B4-BE49-F238E27FC236}">
                    <a16:creationId xmlns:a16="http://schemas.microsoft.com/office/drawing/2014/main" id="{352688E1-38B5-081C-38DE-C6A46A8DC32B}"/>
                  </a:ext>
                </a:extLst>
              </p:cNvPr>
              <p:cNvSpPr/>
              <p:nvPr/>
            </p:nvSpPr>
            <p:spPr>
              <a:xfrm>
                <a:off x="4209605" y="5686418"/>
                <a:ext cx="121283" cy="229568"/>
              </a:xfrm>
              <a:custGeom>
                <a:avLst/>
                <a:gdLst>
                  <a:gd name="connsiteX0" fmla="*/ 121095 w 121283"/>
                  <a:gd name="connsiteY0" fmla="*/ 7 h 229568"/>
                  <a:gd name="connsiteX1" fmla="*/ 32195 w 121283"/>
                  <a:gd name="connsiteY1" fmla="*/ 152407 h 229568"/>
                  <a:gd name="connsiteX2" fmla="*/ 79820 w 121283"/>
                  <a:gd name="connsiteY2" fmla="*/ 180982 h 229568"/>
                  <a:gd name="connsiteX3" fmla="*/ 25845 w 121283"/>
                  <a:gd name="connsiteY3" fmla="*/ 190507 h 229568"/>
                  <a:gd name="connsiteX4" fmla="*/ 35370 w 121283"/>
                  <a:gd name="connsiteY4" fmla="*/ 228607 h 229568"/>
                  <a:gd name="connsiteX5" fmla="*/ 3620 w 121283"/>
                  <a:gd name="connsiteY5" fmla="*/ 146057 h 229568"/>
                  <a:gd name="connsiteX6" fmla="*/ 121095 w 121283"/>
                  <a:gd name="connsiteY6" fmla="*/ 7 h 229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283" h="229568">
                    <a:moveTo>
                      <a:pt x="121095" y="7"/>
                    </a:moveTo>
                    <a:cubicBezTo>
                      <a:pt x="125857" y="1065"/>
                      <a:pt x="39074" y="122245"/>
                      <a:pt x="32195" y="152407"/>
                    </a:cubicBezTo>
                    <a:cubicBezTo>
                      <a:pt x="25316" y="182569"/>
                      <a:pt x="80878" y="174632"/>
                      <a:pt x="79820" y="180982"/>
                    </a:cubicBezTo>
                    <a:cubicBezTo>
                      <a:pt x="78762" y="187332"/>
                      <a:pt x="33253" y="182570"/>
                      <a:pt x="25845" y="190507"/>
                    </a:cubicBezTo>
                    <a:cubicBezTo>
                      <a:pt x="18437" y="198445"/>
                      <a:pt x="39074" y="236015"/>
                      <a:pt x="35370" y="228607"/>
                    </a:cubicBezTo>
                    <a:cubicBezTo>
                      <a:pt x="31666" y="221199"/>
                      <a:pt x="-12784" y="179395"/>
                      <a:pt x="3620" y="146057"/>
                    </a:cubicBezTo>
                    <a:cubicBezTo>
                      <a:pt x="20024" y="112719"/>
                      <a:pt x="116333" y="-1051"/>
                      <a:pt x="121095" y="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2" name="フリーフォーム 1201">
                <a:extLst>
                  <a:ext uri="{FF2B5EF4-FFF2-40B4-BE49-F238E27FC236}">
                    <a16:creationId xmlns:a16="http://schemas.microsoft.com/office/drawing/2014/main" id="{7BB784DA-C206-DA4C-25F7-F5DB082273DE}"/>
                  </a:ext>
                </a:extLst>
              </p:cNvPr>
              <p:cNvSpPr/>
              <p:nvPr/>
            </p:nvSpPr>
            <p:spPr>
              <a:xfrm>
                <a:off x="4936621" y="5190599"/>
                <a:ext cx="256313" cy="245925"/>
              </a:xfrm>
              <a:custGeom>
                <a:avLst/>
                <a:gdLst>
                  <a:gd name="connsiteX0" fmla="*/ 13204 w 256313"/>
                  <a:gd name="connsiteY0" fmla="*/ 526 h 245925"/>
                  <a:gd name="connsiteX1" fmla="*/ 98929 w 256313"/>
                  <a:gd name="connsiteY1" fmla="*/ 124351 h 245925"/>
                  <a:gd name="connsiteX2" fmla="*/ 102104 w 256313"/>
                  <a:gd name="connsiteY2" fmla="*/ 143401 h 245925"/>
                  <a:gd name="connsiteX3" fmla="*/ 251329 w 256313"/>
                  <a:gd name="connsiteY3" fmla="*/ 241826 h 245925"/>
                  <a:gd name="connsiteX4" fmla="*/ 200529 w 256313"/>
                  <a:gd name="connsiteY4" fmla="*/ 213251 h 245925"/>
                  <a:gd name="connsiteX5" fmla="*/ 3679 w 256313"/>
                  <a:gd name="connsiteY5" fmla="*/ 86251 h 245925"/>
                  <a:gd name="connsiteX6" fmla="*/ 67179 w 256313"/>
                  <a:gd name="connsiteY6" fmla="*/ 108476 h 245925"/>
                  <a:gd name="connsiteX7" fmla="*/ 70354 w 256313"/>
                  <a:gd name="connsiteY7" fmla="*/ 79901 h 245925"/>
                  <a:gd name="connsiteX8" fmla="*/ 13204 w 256313"/>
                  <a:gd name="connsiteY8" fmla="*/ 526 h 245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6313" h="245925">
                    <a:moveTo>
                      <a:pt x="13204" y="526"/>
                    </a:moveTo>
                    <a:cubicBezTo>
                      <a:pt x="17967" y="7934"/>
                      <a:pt x="84112" y="100539"/>
                      <a:pt x="98929" y="124351"/>
                    </a:cubicBezTo>
                    <a:cubicBezTo>
                      <a:pt x="113746" y="148163"/>
                      <a:pt x="76704" y="123822"/>
                      <a:pt x="102104" y="143401"/>
                    </a:cubicBezTo>
                    <a:cubicBezTo>
                      <a:pt x="127504" y="162980"/>
                      <a:pt x="234925" y="230184"/>
                      <a:pt x="251329" y="241826"/>
                    </a:cubicBezTo>
                    <a:cubicBezTo>
                      <a:pt x="267733" y="253468"/>
                      <a:pt x="241804" y="239180"/>
                      <a:pt x="200529" y="213251"/>
                    </a:cubicBezTo>
                    <a:cubicBezTo>
                      <a:pt x="159254" y="187322"/>
                      <a:pt x="25904" y="103713"/>
                      <a:pt x="3679" y="86251"/>
                    </a:cubicBezTo>
                    <a:cubicBezTo>
                      <a:pt x="-18546" y="68789"/>
                      <a:pt x="67179" y="108476"/>
                      <a:pt x="67179" y="108476"/>
                    </a:cubicBezTo>
                    <a:cubicBezTo>
                      <a:pt x="78291" y="107418"/>
                      <a:pt x="74587" y="93659"/>
                      <a:pt x="70354" y="79901"/>
                    </a:cubicBezTo>
                    <a:cubicBezTo>
                      <a:pt x="66121" y="66143"/>
                      <a:pt x="8441" y="-6882"/>
                      <a:pt x="13204" y="52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3" name="フリーフォーム 1202">
                <a:extLst>
                  <a:ext uri="{FF2B5EF4-FFF2-40B4-BE49-F238E27FC236}">
                    <a16:creationId xmlns:a16="http://schemas.microsoft.com/office/drawing/2014/main" id="{A572DC31-CE6F-ED3A-0507-1AB18CF379F5}"/>
                  </a:ext>
                </a:extLst>
              </p:cNvPr>
              <p:cNvSpPr/>
              <p:nvPr/>
            </p:nvSpPr>
            <p:spPr>
              <a:xfrm>
                <a:off x="4632309" y="5181597"/>
                <a:ext cx="171997" cy="190629"/>
              </a:xfrm>
              <a:custGeom>
                <a:avLst/>
                <a:gdLst>
                  <a:gd name="connsiteX0" fmla="*/ 50816 w 171997"/>
                  <a:gd name="connsiteY0" fmla="*/ 3 h 190629"/>
                  <a:gd name="connsiteX1" fmla="*/ 82566 w 171997"/>
                  <a:gd name="connsiteY1" fmla="*/ 82553 h 190629"/>
                  <a:gd name="connsiteX2" fmla="*/ 16 w 171997"/>
                  <a:gd name="connsiteY2" fmla="*/ 127003 h 190629"/>
                  <a:gd name="connsiteX3" fmla="*/ 76216 w 171997"/>
                  <a:gd name="connsiteY3" fmla="*/ 120653 h 190629"/>
                  <a:gd name="connsiteX4" fmla="*/ 171466 w 171997"/>
                  <a:gd name="connsiteY4" fmla="*/ 190503 h 190629"/>
                  <a:gd name="connsiteX5" fmla="*/ 114316 w 171997"/>
                  <a:gd name="connsiteY5" fmla="*/ 136528 h 190629"/>
                  <a:gd name="connsiteX6" fmla="*/ 104791 w 171997"/>
                  <a:gd name="connsiteY6" fmla="*/ 88903 h 190629"/>
                  <a:gd name="connsiteX7" fmla="*/ 111141 w 171997"/>
                  <a:gd name="connsiteY7" fmla="*/ 85728 h 190629"/>
                  <a:gd name="connsiteX8" fmla="*/ 50816 w 171997"/>
                  <a:gd name="connsiteY8" fmla="*/ 3 h 190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1997" h="190629">
                    <a:moveTo>
                      <a:pt x="50816" y="3"/>
                    </a:moveTo>
                    <a:cubicBezTo>
                      <a:pt x="46053" y="-526"/>
                      <a:pt x="91033" y="61386"/>
                      <a:pt x="82566" y="82553"/>
                    </a:cubicBezTo>
                    <a:cubicBezTo>
                      <a:pt x="74099" y="103720"/>
                      <a:pt x="1074" y="120653"/>
                      <a:pt x="16" y="127003"/>
                    </a:cubicBezTo>
                    <a:cubicBezTo>
                      <a:pt x="-1042" y="133353"/>
                      <a:pt x="47641" y="110070"/>
                      <a:pt x="76216" y="120653"/>
                    </a:cubicBezTo>
                    <a:cubicBezTo>
                      <a:pt x="104791" y="131236"/>
                      <a:pt x="165116" y="187857"/>
                      <a:pt x="171466" y="190503"/>
                    </a:cubicBezTo>
                    <a:cubicBezTo>
                      <a:pt x="177816" y="193149"/>
                      <a:pt x="125428" y="153461"/>
                      <a:pt x="114316" y="136528"/>
                    </a:cubicBezTo>
                    <a:cubicBezTo>
                      <a:pt x="103204" y="119595"/>
                      <a:pt x="105320" y="97370"/>
                      <a:pt x="104791" y="88903"/>
                    </a:cubicBezTo>
                    <a:cubicBezTo>
                      <a:pt x="104262" y="80436"/>
                      <a:pt x="121195" y="94724"/>
                      <a:pt x="111141" y="85728"/>
                    </a:cubicBezTo>
                    <a:cubicBezTo>
                      <a:pt x="101087" y="76732"/>
                      <a:pt x="55579" y="532"/>
                      <a:pt x="50816" y="3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5" name="フリーフォーム 1204">
                <a:extLst>
                  <a:ext uri="{FF2B5EF4-FFF2-40B4-BE49-F238E27FC236}">
                    <a16:creationId xmlns:a16="http://schemas.microsoft.com/office/drawing/2014/main" id="{E48DD183-2ECA-EF50-15D9-CE3010FC35FB}"/>
                  </a:ext>
                </a:extLst>
              </p:cNvPr>
              <p:cNvSpPr/>
              <p:nvPr/>
            </p:nvSpPr>
            <p:spPr>
              <a:xfrm>
                <a:off x="4714503" y="5168524"/>
                <a:ext cx="534880" cy="100046"/>
              </a:xfrm>
              <a:custGeom>
                <a:avLst/>
                <a:gdLst>
                  <a:gd name="connsiteX0" fmla="*/ 372 w 534880"/>
                  <a:gd name="connsiteY0" fmla="*/ 376 h 100046"/>
                  <a:gd name="connsiteX1" fmla="*/ 200397 w 534880"/>
                  <a:gd name="connsiteY1" fmla="*/ 98801 h 100046"/>
                  <a:gd name="connsiteX2" fmla="*/ 200397 w 534880"/>
                  <a:gd name="connsiteY2" fmla="*/ 57526 h 100046"/>
                  <a:gd name="connsiteX3" fmla="*/ 343272 w 534880"/>
                  <a:gd name="connsiteY3" fmla="*/ 82926 h 100046"/>
                  <a:gd name="connsiteX4" fmla="*/ 333747 w 534880"/>
                  <a:gd name="connsiteY4" fmla="*/ 35301 h 100046"/>
                  <a:gd name="connsiteX5" fmla="*/ 533772 w 534880"/>
                  <a:gd name="connsiteY5" fmla="*/ 63876 h 100046"/>
                  <a:gd name="connsiteX6" fmla="*/ 419472 w 534880"/>
                  <a:gd name="connsiteY6" fmla="*/ 51176 h 100046"/>
                  <a:gd name="connsiteX7" fmla="*/ 270247 w 534880"/>
                  <a:gd name="connsiteY7" fmla="*/ 35301 h 100046"/>
                  <a:gd name="connsiteX8" fmla="*/ 216272 w 534880"/>
                  <a:gd name="connsiteY8" fmla="*/ 376 h 100046"/>
                  <a:gd name="connsiteX9" fmla="*/ 149597 w 534880"/>
                  <a:gd name="connsiteY9" fmla="*/ 57526 h 100046"/>
                  <a:gd name="connsiteX10" fmla="*/ 149597 w 534880"/>
                  <a:gd name="connsiteY10" fmla="*/ 57526 h 100046"/>
                  <a:gd name="connsiteX11" fmla="*/ 257547 w 534880"/>
                  <a:gd name="connsiteY11" fmla="*/ 63876 h 100046"/>
                  <a:gd name="connsiteX12" fmla="*/ 372 w 534880"/>
                  <a:gd name="connsiteY12" fmla="*/ 376 h 10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34880" h="100046">
                    <a:moveTo>
                      <a:pt x="372" y="376"/>
                    </a:moveTo>
                    <a:cubicBezTo>
                      <a:pt x="-9153" y="6197"/>
                      <a:pt x="167060" y="89276"/>
                      <a:pt x="200397" y="98801"/>
                    </a:cubicBezTo>
                    <a:cubicBezTo>
                      <a:pt x="233735" y="108326"/>
                      <a:pt x="176585" y="60172"/>
                      <a:pt x="200397" y="57526"/>
                    </a:cubicBezTo>
                    <a:cubicBezTo>
                      <a:pt x="224209" y="54880"/>
                      <a:pt x="321047" y="86630"/>
                      <a:pt x="343272" y="82926"/>
                    </a:cubicBezTo>
                    <a:cubicBezTo>
                      <a:pt x="365497" y="79222"/>
                      <a:pt x="301997" y="38476"/>
                      <a:pt x="333747" y="35301"/>
                    </a:cubicBezTo>
                    <a:cubicBezTo>
                      <a:pt x="365497" y="32126"/>
                      <a:pt x="519485" y="61230"/>
                      <a:pt x="533772" y="63876"/>
                    </a:cubicBezTo>
                    <a:cubicBezTo>
                      <a:pt x="548059" y="66522"/>
                      <a:pt x="419472" y="51176"/>
                      <a:pt x="419472" y="51176"/>
                    </a:cubicBezTo>
                    <a:cubicBezTo>
                      <a:pt x="375551" y="46414"/>
                      <a:pt x="304114" y="43768"/>
                      <a:pt x="270247" y="35301"/>
                    </a:cubicBezTo>
                    <a:cubicBezTo>
                      <a:pt x="236380" y="26834"/>
                      <a:pt x="236380" y="-3328"/>
                      <a:pt x="216272" y="376"/>
                    </a:cubicBezTo>
                    <a:cubicBezTo>
                      <a:pt x="196164" y="4080"/>
                      <a:pt x="149597" y="57526"/>
                      <a:pt x="149597" y="57526"/>
                    </a:cubicBezTo>
                    <a:lnTo>
                      <a:pt x="149597" y="57526"/>
                    </a:lnTo>
                    <a:cubicBezTo>
                      <a:pt x="167588" y="58584"/>
                      <a:pt x="277655" y="69697"/>
                      <a:pt x="257547" y="63876"/>
                    </a:cubicBezTo>
                    <a:cubicBezTo>
                      <a:pt x="237439" y="58055"/>
                      <a:pt x="9897" y="-5445"/>
                      <a:pt x="372" y="376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4" name="フリーフォーム 1203">
                <a:extLst>
                  <a:ext uri="{FF2B5EF4-FFF2-40B4-BE49-F238E27FC236}">
                    <a16:creationId xmlns:a16="http://schemas.microsoft.com/office/drawing/2014/main" id="{B6EC6FE2-AD7B-9B72-60B6-0AF7E22951AA}"/>
                  </a:ext>
                </a:extLst>
              </p:cNvPr>
              <p:cNvSpPr/>
              <p:nvPr/>
            </p:nvSpPr>
            <p:spPr>
              <a:xfrm>
                <a:off x="4215893" y="5915367"/>
                <a:ext cx="1122910" cy="323180"/>
              </a:xfrm>
              <a:custGeom>
                <a:avLst/>
                <a:gdLst>
                  <a:gd name="connsiteX0" fmla="*/ 51307 w 1122910"/>
                  <a:gd name="connsiteY0" fmla="*/ 4526 h 323180"/>
                  <a:gd name="connsiteX1" fmla="*/ 98720 w 1122910"/>
                  <a:gd name="connsiteY1" fmla="*/ 24846 h 323180"/>
                  <a:gd name="connsiteX2" fmla="*/ 796374 w 1122910"/>
                  <a:gd name="connsiteY2" fmla="*/ 65486 h 323180"/>
                  <a:gd name="connsiteX3" fmla="*/ 627040 w 1122910"/>
                  <a:gd name="connsiteY3" fmla="*/ 106126 h 323180"/>
                  <a:gd name="connsiteX4" fmla="*/ 1121494 w 1122910"/>
                  <a:gd name="connsiteY4" fmla="*/ 92580 h 323180"/>
                  <a:gd name="connsiteX5" fmla="*/ 776054 w 1122910"/>
                  <a:gd name="connsiteY5" fmla="*/ 99353 h 323180"/>
                  <a:gd name="connsiteX6" fmla="*/ 1121494 w 1122910"/>
                  <a:gd name="connsiteY6" fmla="*/ 167086 h 323180"/>
                  <a:gd name="connsiteX7" fmla="*/ 904747 w 1122910"/>
                  <a:gd name="connsiteY7" fmla="*/ 255140 h 323180"/>
                  <a:gd name="connsiteX8" fmla="*/ 1067307 w 1122910"/>
                  <a:gd name="connsiteY8" fmla="*/ 322873 h 323180"/>
                  <a:gd name="connsiteX9" fmla="*/ 315467 w 1122910"/>
                  <a:gd name="connsiteY9" fmla="*/ 228046 h 323180"/>
                  <a:gd name="connsiteX10" fmla="*/ 464480 w 1122910"/>
                  <a:gd name="connsiteY10" fmla="*/ 214500 h 323180"/>
                  <a:gd name="connsiteX11" fmla="*/ 450934 w 1122910"/>
                  <a:gd name="connsiteY11" fmla="*/ 126446 h 323180"/>
                  <a:gd name="connsiteX12" fmla="*/ 538987 w 1122910"/>
                  <a:gd name="connsiteY12" fmla="*/ 112900 h 323180"/>
                  <a:gd name="connsiteX13" fmla="*/ 51307 w 1122910"/>
                  <a:gd name="connsiteY13" fmla="*/ 4526 h 323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22910" h="323180">
                    <a:moveTo>
                      <a:pt x="51307" y="4526"/>
                    </a:moveTo>
                    <a:cubicBezTo>
                      <a:pt x="-22071" y="-10150"/>
                      <a:pt x="-25458" y="14686"/>
                      <a:pt x="98720" y="24846"/>
                    </a:cubicBezTo>
                    <a:cubicBezTo>
                      <a:pt x="222898" y="35006"/>
                      <a:pt x="708321" y="51939"/>
                      <a:pt x="796374" y="65486"/>
                    </a:cubicBezTo>
                    <a:cubicBezTo>
                      <a:pt x="884427" y="79033"/>
                      <a:pt x="572853" y="101610"/>
                      <a:pt x="627040" y="106126"/>
                    </a:cubicBezTo>
                    <a:cubicBezTo>
                      <a:pt x="681227" y="110642"/>
                      <a:pt x="1096658" y="93709"/>
                      <a:pt x="1121494" y="92580"/>
                    </a:cubicBezTo>
                    <a:cubicBezTo>
                      <a:pt x="1146330" y="91451"/>
                      <a:pt x="776054" y="86935"/>
                      <a:pt x="776054" y="99353"/>
                    </a:cubicBezTo>
                    <a:cubicBezTo>
                      <a:pt x="776054" y="111771"/>
                      <a:pt x="1100045" y="141122"/>
                      <a:pt x="1121494" y="167086"/>
                    </a:cubicBezTo>
                    <a:cubicBezTo>
                      <a:pt x="1142943" y="193050"/>
                      <a:pt x="913778" y="229176"/>
                      <a:pt x="904747" y="255140"/>
                    </a:cubicBezTo>
                    <a:cubicBezTo>
                      <a:pt x="895716" y="281104"/>
                      <a:pt x="1165520" y="327389"/>
                      <a:pt x="1067307" y="322873"/>
                    </a:cubicBezTo>
                    <a:cubicBezTo>
                      <a:pt x="969094" y="318357"/>
                      <a:pt x="415938" y="246108"/>
                      <a:pt x="315467" y="228046"/>
                    </a:cubicBezTo>
                    <a:cubicBezTo>
                      <a:pt x="214996" y="209984"/>
                      <a:pt x="441902" y="231433"/>
                      <a:pt x="464480" y="214500"/>
                    </a:cubicBezTo>
                    <a:cubicBezTo>
                      <a:pt x="487058" y="197567"/>
                      <a:pt x="438516" y="143379"/>
                      <a:pt x="450934" y="126446"/>
                    </a:cubicBezTo>
                    <a:cubicBezTo>
                      <a:pt x="463352" y="109513"/>
                      <a:pt x="603334" y="129833"/>
                      <a:pt x="538987" y="112900"/>
                    </a:cubicBezTo>
                    <a:cubicBezTo>
                      <a:pt x="474640" y="95967"/>
                      <a:pt x="124685" y="19202"/>
                      <a:pt x="51307" y="4526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7" name="フリーフォーム 1206">
                <a:extLst>
                  <a:ext uri="{FF2B5EF4-FFF2-40B4-BE49-F238E27FC236}">
                    <a16:creationId xmlns:a16="http://schemas.microsoft.com/office/drawing/2014/main" id="{856705D2-BF79-7954-CCDC-FB10A400AC41}"/>
                  </a:ext>
                </a:extLst>
              </p:cNvPr>
              <p:cNvSpPr/>
              <p:nvPr/>
            </p:nvSpPr>
            <p:spPr>
              <a:xfrm>
                <a:off x="4297132" y="5336219"/>
                <a:ext cx="548149" cy="475563"/>
              </a:xfrm>
              <a:custGeom>
                <a:avLst/>
                <a:gdLst>
                  <a:gd name="connsiteX0" fmla="*/ 1818 w 548149"/>
                  <a:gd name="connsiteY0" fmla="*/ 470856 h 475563"/>
                  <a:gd name="connsiteX1" fmla="*/ 214543 w 548149"/>
                  <a:gd name="connsiteY1" fmla="*/ 73981 h 475563"/>
                  <a:gd name="connsiteX2" fmla="*/ 246293 w 548149"/>
                  <a:gd name="connsiteY2" fmla="*/ 83506 h 475563"/>
                  <a:gd name="connsiteX3" fmla="*/ 303443 w 548149"/>
                  <a:gd name="connsiteY3" fmla="*/ 26356 h 475563"/>
                  <a:gd name="connsiteX4" fmla="*/ 411393 w 548149"/>
                  <a:gd name="connsiteY4" fmla="*/ 77156 h 475563"/>
                  <a:gd name="connsiteX5" fmla="*/ 405043 w 548149"/>
                  <a:gd name="connsiteY5" fmla="*/ 32706 h 475563"/>
                  <a:gd name="connsiteX6" fmla="*/ 547918 w 548149"/>
                  <a:gd name="connsiteY6" fmla="*/ 99381 h 475563"/>
                  <a:gd name="connsiteX7" fmla="*/ 366943 w 548149"/>
                  <a:gd name="connsiteY7" fmla="*/ 20006 h 475563"/>
                  <a:gd name="connsiteX8" fmla="*/ 306618 w 548149"/>
                  <a:gd name="connsiteY8" fmla="*/ 10481 h 475563"/>
                  <a:gd name="connsiteX9" fmla="*/ 195493 w 548149"/>
                  <a:gd name="connsiteY9" fmla="*/ 150181 h 475563"/>
                  <a:gd name="connsiteX10" fmla="*/ 147868 w 548149"/>
                  <a:gd name="connsiteY10" fmla="*/ 248606 h 475563"/>
                  <a:gd name="connsiteX11" fmla="*/ 112943 w 548149"/>
                  <a:gd name="connsiteY11" fmla="*/ 289881 h 475563"/>
                  <a:gd name="connsiteX12" fmla="*/ 1818 w 548149"/>
                  <a:gd name="connsiteY12" fmla="*/ 470856 h 475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48149" h="475563">
                    <a:moveTo>
                      <a:pt x="1818" y="470856"/>
                    </a:moveTo>
                    <a:cubicBezTo>
                      <a:pt x="18751" y="434873"/>
                      <a:pt x="173797" y="138539"/>
                      <a:pt x="214543" y="73981"/>
                    </a:cubicBezTo>
                    <a:cubicBezTo>
                      <a:pt x="255289" y="9423"/>
                      <a:pt x="231476" y="91443"/>
                      <a:pt x="246293" y="83506"/>
                    </a:cubicBezTo>
                    <a:cubicBezTo>
                      <a:pt x="261110" y="75568"/>
                      <a:pt x="275926" y="27414"/>
                      <a:pt x="303443" y="26356"/>
                    </a:cubicBezTo>
                    <a:cubicBezTo>
                      <a:pt x="330960" y="25298"/>
                      <a:pt x="394460" y="76098"/>
                      <a:pt x="411393" y="77156"/>
                    </a:cubicBezTo>
                    <a:cubicBezTo>
                      <a:pt x="428326" y="78214"/>
                      <a:pt x="382289" y="29002"/>
                      <a:pt x="405043" y="32706"/>
                    </a:cubicBezTo>
                    <a:cubicBezTo>
                      <a:pt x="427797" y="36410"/>
                      <a:pt x="554268" y="101498"/>
                      <a:pt x="547918" y="99381"/>
                    </a:cubicBezTo>
                    <a:cubicBezTo>
                      <a:pt x="541568" y="97264"/>
                      <a:pt x="407160" y="34823"/>
                      <a:pt x="366943" y="20006"/>
                    </a:cubicBezTo>
                    <a:cubicBezTo>
                      <a:pt x="326726" y="5189"/>
                      <a:pt x="335193" y="-11215"/>
                      <a:pt x="306618" y="10481"/>
                    </a:cubicBezTo>
                    <a:cubicBezTo>
                      <a:pt x="278043" y="32177"/>
                      <a:pt x="221951" y="110494"/>
                      <a:pt x="195493" y="150181"/>
                    </a:cubicBezTo>
                    <a:cubicBezTo>
                      <a:pt x="169035" y="189868"/>
                      <a:pt x="161626" y="225323"/>
                      <a:pt x="147868" y="248606"/>
                    </a:cubicBezTo>
                    <a:cubicBezTo>
                      <a:pt x="134110" y="271889"/>
                      <a:pt x="134639" y="253898"/>
                      <a:pt x="112943" y="289881"/>
                    </a:cubicBezTo>
                    <a:cubicBezTo>
                      <a:pt x="91247" y="325864"/>
                      <a:pt x="-15115" y="506839"/>
                      <a:pt x="1818" y="47085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8" name="フリーフォーム 1207">
                <a:extLst>
                  <a:ext uri="{FF2B5EF4-FFF2-40B4-BE49-F238E27FC236}">
                    <a16:creationId xmlns:a16="http://schemas.microsoft.com/office/drawing/2014/main" id="{6DC10F0B-E8F4-F3E8-2978-6EE513208498}"/>
                  </a:ext>
                </a:extLst>
              </p:cNvPr>
              <p:cNvSpPr/>
              <p:nvPr/>
            </p:nvSpPr>
            <p:spPr>
              <a:xfrm>
                <a:off x="4695543" y="5329504"/>
                <a:ext cx="473839" cy="179128"/>
              </a:xfrm>
              <a:custGeom>
                <a:avLst/>
                <a:gdLst>
                  <a:gd name="connsiteX0" fmla="*/ 282 w 473839"/>
                  <a:gd name="connsiteY0" fmla="*/ 115621 h 179128"/>
                  <a:gd name="connsiteX1" fmla="*/ 257457 w 473839"/>
                  <a:gd name="connsiteY1" fmla="*/ 55296 h 179128"/>
                  <a:gd name="connsiteX2" fmla="*/ 238407 w 473839"/>
                  <a:gd name="connsiteY2" fmla="*/ 1321 h 179128"/>
                  <a:gd name="connsiteX3" fmla="*/ 393982 w 473839"/>
                  <a:gd name="connsiteY3" fmla="*/ 112446 h 179128"/>
                  <a:gd name="connsiteX4" fmla="*/ 349532 w 473839"/>
                  <a:gd name="connsiteY4" fmla="*/ 42596 h 179128"/>
                  <a:gd name="connsiteX5" fmla="*/ 473357 w 473839"/>
                  <a:gd name="connsiteY5" fmla="*/ 179121 h 179128"/>
                  <a:gd name="connsiteX6" fmla="*/ 295557 w 473839"/>
                  <a:gd name="connsiteY6" fmla="*/ 48946 h 179128"/>
                  <a:gd name="connsiteX7" fmla="*/ 222532 w 473839"/>
                  <a:gd name="connsiteY7" fmla="*/ 29896 h 179128"/>
                  <a:gd name="connsiteX8" fmla="*/ 206657 w 473839"/>
                  <a:gd name="connsiteY8" fmla="*/ 96571 h 179128"/>
                  <a:gd name="connsiteX9" fmla="*/ 282 w 473839"/>
                  <a:gd name="connsiteY9" fmla="*/ 115621 h 179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3839" h="179128">
                    <a:moveTo>
                      <a:pt x="282" y="115621"/>
                    </a:moveTo>
                    <a:cubicBezTo>
                      <a:pt x="8749" y="108742"/>
                      <a:pt x="217769" y="74346"/>
                      <a:pt x="257457" y="55296"/>
                    </a:cubicBezTo>
                    <a:cubicBezTo>
                      <a:pt x="297145" y="36246"/>
                      <a:pt x="215653" y="-8204"/>
                      <a:pt x="238407" y="1321"/>
                    </a:cubicBezTo>
                    <a:cubicBezTo>
                      <a:pt x="261161" y="10846"/>
                      <a:pt x="375461" y="105567"/>
                      <a:pt x="393982" y="112446"/>
                    </a:cubicBezTo>
                    <a:cubicBezTo>
                      <a:pt x="412503" y="119325"/>
                      <a:pt x="336303" y="31484"/>
                      <a:pt x="349532" y="42596"/>
                    </a:cubicBezTo>
                    <a:cubicBezTo>
                      <a:pt x="362761" y="53708"/>
                      <a:pt x="482353" y="178063"/>
                      <a:pt x="473357" y="179121"/>
                    </a:cubicBezTo>
                    <a:cubicBezTo>
                      <a:pt x="464361" y="180179"/>
                      <a:pt x="337361" y="73817"/>
                      <a:pt x="295557" y="48946"/>
                    </a:cubicBezTo>
                    <a:cubicBezTo>
                      <a:pt x="253753" y="24075"/>
                      <a:pt x="237349" y="21958"/>
                      <a:pt x="222532" y="29896"/>
                    </a:cubicBezTo>
                    <a:cubicBezTo>
                      <a:pt x="207715" y="37833"/>
                      <a:pt x="237349" y="82284"/>
                      <a:pt x="206657" y="96571"/>
                    </a:cubicBezTo>
                    <a:cubicBezTo>
                      <a:pt x="175965" y="110858"/>
                      <a:pt x="-8185" y="122500"/>
                      <a:pt x="282" y="11562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9" name="フリーフォーム 1208">
                <a:extLst>
                  <a:ext uri="{FF2B5EF4-FFF2-40B4-BE49-F238E27FC236}">
                    <a16:creationId xmlns:a16="http://schemas.microsoft.com/office/drawing/2014/main" id="{4D0B84D5-6B55-C1E2-BD41-B9D4E468C007}"/>
                  </a:ext>
                </a:extLst>
              </p:cNvPr>
              <p:cNvSpPr/>
              <p:nvPr/>
            </p:nvSpPr>
            <p:spPr>
              <a:xfrm>
                <a:off x="4729681" y="5424039"/>
                <a:ext cx="490226" cy="167554"/>
              </a:xfrm>
              <a:custGeom>
                <a:avLst/>
                <a:gdLst>
                  <a:gd name="connsiteX0" fmla="*/ 1069 w 490226"/>
                  <a:gd name="connsiteY0" fmla="*/ 94111 h 167554"/>
                  <a:gd name="connsiteX1" fmla="*/ 207444 w 490226"/>
                  <a:gd name="connsiteY1" fmla="*/ 24261 h 167554"/>
                  <a:gd name="connsiteX2" fmla="*/ 299519 w 490226"/>
                  <a:gd name="connsiteY2" fmla="*/ 71886 h 167554"/>
                  <a:gd name="connsiteX3" fmla="*/ 258244 w 490226"/>
                  <a:gd name="connsiteY3" fmla="*/ 2036 h 167554"/>
                  <a:gd name="connsiteX4" fmla="*/ 490019 w 490226"/>
                  <a:gd name="connsiteY4" fmla="*/ 167136 h 167554"/>
                  <a:gd name="connsiteX5" fmla="*/ 296344 w 490226"/>
                  <a:gd name="connsiteY5" fmla="*/ 49661 h 167554"/>
                  <a:gd name="connsiteX6" fmla="*/ 134419 w 490226"/>
                  <a:gd name="connsiteY6" fmla="*/ 59186 h 167554"/>
                  <a:gd name="connsiteX7" fmla="*/ 1069 w 490226"/>
                  <a:gd name="connsiteY7" fmla="*/ 94111 h 167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0226" h="167554">
                    <a:moveTo>
                      <a:pt x="1069" y="94111"/>
                    </a:moveTo>
                    <a:cubicBezTo>
                      <a:pt x="13240" y="88290"/>
                      <a:pt x="157702" y="27965"/>
                      <a:pt x="207444" y="24261"/>
                    </a:cubicBezTo>
                    <a:cubicBezTo>
                      <a:pt x="257186" y="20557"/>
                      <a:pt x="291052" y="75590"/>
                      <a:pt x="299519" y="71886"/>
                    </a:cubicBezTo>
                    <a:cubicBezTo>
                      <a:pt x="307986" y="68182"/>
                      <a:pt x="226494" y="-13839"/>
                      <a:pt x="258244" y="2036"/>
                    </a:cubicBezTo>
                    <a:cubicBezTo>
                      <a:pt x="289994" y="17911"/>
                      <a:pt x="483669" y="159199"/>
                      <a:pt x="490019" y="167136"/>
                    </a:cubicBezTo>
                    <a:cubicBezTo>
                      <a:pt x="496369" y="175073"/>
                      <a:pt x="355611" y="67653"/>
                      <a:pt x="296344" y="49661"/>
                    </a:cubicBezTo>
                    <a:cubicBezTo>
                      <a:pt x="237077" y="31669"/>
                      <a:pt x="185219" y="51778"/>
                      <a:pt x="134419" y="59186"/>
                    </a:cubicBezTo>
                    <a:cubicBezTo>
                      <a:pt x="83619" y="66594"/>
                      <a:pt x="-11102" y="99932"/>
                      <a:pt x="1069" y="94111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0" name="フリーフォーム 1209">
                <a:extLst>
                  <a:ext uri="{FF2B5EF4-FFF2-40B4-BE49-F238E27FC236}">
                    <a16:creationId xmlns:a16="http://schemas.microsoft.com/office/drawing/2014/main" id="{CC5835AB-D504-A3A6-353A-32E62B007015}"/>
                  </a:ext>
                </a:extLst>
              </p:cNvPr>
              <p:cNvSpPr/>
              <p:nvPr/>
            </p:nvSpPr>
            <p:spPr>
              <a:xfrm>
                <a:off x="4460624" y="5449379"/>
                <a:ext cx="365383" cy="252933"/>
              </a:xfrm>
              <a:custGeom>
                <a:avLst/>
                <a:gdLst>
                  <a:gd name="connsiteX0" fmla="*/ 365376 w 365383"/>
                  <a:gd name="connsiteY0" fmla="*/ 46546 h 252933"/>
                  <a:gd name="connsiteX1" fmla="*/ 222501 w 365383"/>
                  <a:gd name="connsiteY1" fmla="*/ 30671 h 252933"/>
                  <a:gd name="connsiteX2" fmla="*/ 159001 w 365383"/>
                  <a:gd name="connsiteY2" fmla="*/ 103696 h 252933"/>
                  <a:gd name="connsiteX3" fmla="*/ 117726 w 365383"/>
                  <a:gd name="connsiteY3" fmla="*/ 78296 h 252933"/>
                  <a:gd name="connsiteX4" fmla="*/ 251 w 365383"/>
                  <a:gd name="connsiteY4" fmla="*/ 252921 h 252933"/>
                  <a:gd name="connsiteX5" fmla="*/ 152651 w 365383"/>
                  <a:gd name="connsiteY5" fmla="*/ 68771 h 252933"/>
                  <a:gd name="connsiteX6" fmla="*/ 216151 w 365383"/>
                  <a:gd name="connsiteY6" fmla="*/ 2096 h 252933"/>
                  <a:gd name="connsiteX7" fmla="*/ 216151 w 365383"/>
                  <a:gd name="connsiteY7" fmla="*/ 21146 h 252933"/>
                  <a:gd name="connsiteX8" fmla="*/ 365376 w 365383"/>
                  <a:gd name="connsiteY8" fmla="*/ 46546 h 252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5383" h="252933">
                    <a:moveTo>
                      <a:pt x="365376" y="46546"/>
                    </a:moveTo>
                    <a:cubicBezTo>
                      <a:pt x="366434" y="48134"/>
                      <a:pt x="256897" y="21146"/>
                      <a:pt x="222501" y="30671"/>
                    </a:cubicBezTo>
                    <a:cubicBezTo>
                      <a:pt x="188105" y="40196"/>
                      <a:pt x="176463" y="95759"/>
                      <a:pt x="159001" y="103696"/>
                    </a:cubicBezTo>
                    <a:cubicBezTo>
                      <a:pt x="141539" y="111633"/>
                      <a:pt x="144184" y="53425"/>
                      <a:pt x="117726" y="78296"/>
                    </a:cubicBezTo>
                    <a:cubicBezTo>
                      <a:pt x="91268" y="103167"/>
                      <a:pt x="-5570" y="254509"/>
                      <a:pt x="251" y="252921"/>
                    </a:cubicBezTo>
                    <a:cubicBezTo>
                      <a:pt x="6072" y="251334"/>
                      <a:pt x="116668" y="110575"/>
                      <a:pt x="152651" y="68771"/>
                    </a:cubicBezTo>
                    <a:cubicBezTo>
                      <a:pt x="188634" y="26967"/>
                      <a:pt x="205568" y="10033"/>
                      <a:pt x="216151" y="2096"/>
                    </a:cubicBezTo>
                    <a:cubicBezTo>
                      <a:pt x="226734" y="-5841"/>
                      <a:pt x="197101" y="10563"/>
                      <a:pt x="216151" y="21146"/>
                    </a:cubicBezTo>
                    <a:cubicBezTo>
                      <a:pt x="235201" y="31729"/>
                      <a:pt x="364318" y="44958"/>
                      <a:pt x="365376" y="46546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1" name="フリーフォーム 1210">
                <a:extLst>
                  <a:ext uri="{FF2B5EF4-FFF2-40B4-BE49-F238E27FC236}">
                    <a16:creationId xmlns:a16="http://schemas.microsoft.com/office/drawing/2014/main" id="{BE7EE3F0-1F02-9B33-4B69-8C22DCD53B0D}"/>
                  </a:ext>
                </a:extLst>
              </p:cNvPr>
              <p:cNvSpPr/>
              <p:nvPr/>
            </p:nvSpPr>
            <p:spPr>
              <a:xfrm>
                <a:off x="4804391" y="5438724"/>
                <a:ext cx="577590" cy="267629"/>
              </a:xfrm>
              <a:custGeom>
                <a:avLst/>
                <a:gdLst>
                  <a:gd name="connsiteX0" fmla="*/ 21609 w 577590"/>
                  <a:gd name="connsiteY0" fmla="*/ 51 h 267629"/>
                  <a:gd name="connsiteX1" fmla="*/ 27959 w 577590"/>
                  <a:gd name="connsiteY1" fmla="*/ 82601 h 267629"/>
                  <a:gd name="connsiteX2" fmla="*/ 208934 w 577590"/>
                  <a:gd name="connsiteY2" fmla="*/ 123876 h 267629"/>
                  <a:gd name="connsiteX3" fmla="*/ 135909 w 577590"/>
                  <a:gd name="connsiteY3" fmla="*/ 73076 h 267629"/>
                  <a:gd name="connsiteX4" fmla="*/ 462934 w 577590"/>
                  <a:gd name="connsiteY4" fmla="*/ 219126 h 267629"/>
                  <a:gd name="connsiteX5" fmla="*/ 424834 w 577590"/>
                  <a:gd name="connsiteY5" fmla="*/ 181026 h 267629"/>
                  <a:gd name="connsiteX6" fmla="*/ 574059 w 577590"/>
                  <a:gd name="connsiteY6" fmla="*/ 266751 h 267629"/>
                  <a:gd name="connsiteX7" fmla="*/ 250209 w 577590"/>
                  <a:gd name="connsiteY7" fmla="*/ 117526 h 267629"/>
                  <a:gd name="connsiteX8" fmla="*/ 2559 w 577590"/>
                  <a:gd name="connsiteY8" fmla="*/ 66726 h 267629"/>
                  <a:gd name="connsiteX9" fmla="*/ 116859 w 577590"/>
                  <a:gd name="connsiteY9" fmla="*/ 50851 h 267629"/>
                  <a:gd name="connsiteX10" fmla="*/ 43834 w 577590"/>
                  <a:gd name="connsiteY10" fmla="*/ 69901 h 267629"/>
                  <a:gd name="connsiteX11" fmla="*/ 21609 w 577590"/>
                  <a:gd name="connsiteY11" fmla="*/ 51 h 267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7590" h="267629">
                    <a:moveTo>
                      <a:pt x="21609" y="51"/>
                    </a:moveTo>
                    <a:cubicBezTo>
                      <a:pt x="18963" y="2168"/>
                      <a:pt x="-3262" y="61964"/>
                      <a:pt x="27959" y="82601"/>
                    </a:cubicBezTo>
                    <a:cubicBezTo>
                      <a:pt x="59180" y="103238"/>
                      <a:pt x="190942" y="125464"/>
                      <a:pt x="208934" y="123876"/>
                    </a:cubicBezTo>
                    <a:cubicBezTo>
                      <a:pt x="226926" y="122289"/>
                      <a:pt x="93576" y="57201"/>
                      <a:pt x="135909" y="73076"/>
                    </a:cubicBezTo>
                    <a:cubicBezTo>
                      <a:pt x="178242" y="88951"/>
                      <a:pt x="414780" y="201134"/>
                      <a:pt x="462934" y="219126"/>
                    </a:cubicBezTo>
                    <a:cubicBezTo>
                      <a:pt x="511088" y="237118"/>
                      <a:pt x="406313" y="173089"/>
                      <a:pt x="424834" y="181026"/>
                    </a:cubicBezTo>
                    <a:cubicBezTo>
                      <a:pt x="443355" y="188963"/>
                      <a:pt x="603163" y="277334"/>
                      <a:pt x="574059" y="266751"/>
                    </a:cubicBezTo>
                    <a:cubicBezTo>
                      <a:pt x="544955" y="256168"/>
                      <a:pt x="345459" y="150864"/>
                      <a:pt x="250209" y="117526"/>
                    </a:cubicBezTo>
                    <a:cubicBezTo>
                      <a:pt x="154959" y="84189"/>
                      <a:pt x="24784" y="77838"/>
                      <a:pt x="2559" y="66726"/>
                    </a:cubicBezTo>
                    <a:cubicBezTo>
                      <a:pt x="-19666" y="55614"/>
                      <a:pt x="109980" y="50322"/>
                      <a:pt x="116859" y="50851"/>
                    </a:cubicBezTo>
                    <a:cubicBezTo>
                      <a:pt x="123738" y="51380"/>
                      <a:pt x="60767" y="78368"/>
                      <a:pt x="43834" y="69901"/>
                    </a:cubicBezTo>
                    <a:cubicBezTo>
                      <a:pt x="26901" y="61434"/>
                      <a:pt x="24255" y="-2066"/>
                      <a:pt x="21609" y="5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2" name="フリーフォーム 1211">
                <a:extLst>
                  <a:ext uri="{FF2B5EF4-FFF2-40B4-BE49-F238E27FC236}">
                    <a16:creationId xmlns:a16="http://schemas.microsoft.com/office/drawing/2014/main" id="{F6B00515-8054-6596-0F34-1C682A8381F2}"/>
                  </a:ext>
                </a:extLst>
              </p:cNvPr>
              <p:cNvSpPr/>
              <p:nvPr/>
            </p:nvSpPr>
            <p:spPr>
              <a:xfrm>
                <a:off x="4327424" y="5779950"/>
                <a:ext cx="752579" cy="87868"/>
              </a:xfrm>
              <a:custGeom>
                <a:avLst/>
                <a:gdLst>
                  <a:gd name="connsiteX0" fmla="*/ 101 w 752579"/>
                  <a:gd name="connsiteY0" fmla="*/ 87450 h 87868"/>
                  <a:gd name="connsiteX1" fmla="*/ 66776 w 752579"/>
                  <a:gd name="connsiteY1" fmla="*/ 84275 h 87868"/>
                  <a:gd name="connsiteX2" fmla="*/ 511276 w 752579"/>
                  <a:gd name="connsiteY2" fmla="*/ 43000 h 87868"/>
                  <a:gd name="connsiteX3" fmla="*/ 444601 w 752579"/>
                  <a:gd name="connsiteY3" fmla="*/ 4900 h 87868"/>
                  <a:gd name="connsiteX4" fmla="*/ 752576 w 752579"/>
                  <a:gd name="connsiteY4" fmla="*/ 4900 h 87868"/>
                  <a:gd name="connsiteX5" fmla="*/ 438251 w 752579"/>
                  <a:gd name="connsiteY5" fmla="*/ 11250 h 87868"/>
                  <a:gd name="connsiteX6" fmla="*/ 371576 w 752579"/>
                  <a:gd name="connsiteY6" fmla="*/ 1725 h 87868"/>
                  <a:gd name="connsiteX7" fmla="*/ 498576 w 752579"/>
                  <a:gd name="connsiteY7" fmla="*/ 52525 h 87868"/>
                  <a:gd name="connsiteX8" fmla="*/ 250926 w 752579"/>
                  <a:gd name="connsiteY8" fmla="*/ 55700 h 87868"/>
                  <a:gd name="connsiteX9" fmla="*/ 193776 w 752579"/>
                  <a:gd name="connsiteY9" fmla="*/ 33475 h 87868"/>
                  <a:gd name="connsiteX10" fmla="*/ 282676 w 752579"/>
                  <a:gd name="connsiteY10" fmla="*/ 62050 h 87868"/>
                  <a:gd name="connsiteX11" fmla="*/ 57251 w 752579"/>
                  <a:gd name="connsiteY11" fmla="*/ 84275 h 87868"/>
                  <a:gd name="connsiteX12" fmla="*/ 101 w 752579"/>
                  <a:gd name="connsiteY12" fmla="*/ 87450 h 87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52579" h="87868">
                    <a:moveTo>
                      <a:pt x="101" y="87450"/>
                    </a:moveTo>
                    <a:cubicBezTo>
                      <a:pt x="1688" y="87450"/>
                      <a:pt x="66776" y="84275"/>
                      <a:pt x="66776" y="84275"/>
                    </a:cubicBezTo>
                    <a:cubicBezTo>
                      <a:pt x="151972" y="76867"/>
                      <a:pt x="448305" y="56229"/>
                      <a:pt x="511276" y="43000"/>
                    </a:cubicBezTo>
                    <a:cubicBezTo>
                      <a:pt x="574247" y="29771"/>
                      <a:pt x="404384" y="11250"/>
                      <a:pt x="444601" y="4900"/>
                    </a:cubicBezTo>
                    <a:cubicBezTo>
                      <a:pt x="484818" y="-1450"/>
                      <a:pt x="753634" y="3842"/>
                      <a:pt x="752576" y="4900"/>
                    </a:cubicBezTo>
                    <a:cubicBezTo>
                      <a:pt x="751518" y="5958"/>
                      <a:pt x="501751" y="11779"/>
                      <a:pt x="438251" y="11250"/>
                    </a:cubicBezTo>
                    <a:cubicBezTo>
                      <a:pt x="374751" y="10721"/>
                      <a:pt x="361522" y="-5154"/>
                      <a:pt x="371576" y="1725"/>
                    </a:cubicBezTo>
                    <a:cubicBezTo>
                      <a:pt x="381630" y="8604"/>
                      <a:pt x="518684" y="43529"/>
                      <a:pt x="498576" y="52525"/>
                    </a:cubicBezTo>
                    <a:cubicBezTo>
                      <a:pt x="478468" y="61521"/>
                      <a:pt x="301726" y="58875"/>
                      <a:pt x="250926" y="55700"/>
                    </a:cubicBezTo>
                    <a:cubicBezTo>
                      <a:pt x="200126" y="52525"/>
                      <a:pt x="188485" y="32417"/>
                      <a:pt x="193776" y="33475"/>
                    </a:cubicBezTo>
                    <a:cubicBezTo>
                      <a:pt x="199067" y="34533"/>
                      <a:pt x="305430" y="53583"/>
                      <a:pt x="282676" y="62050"/>
                    </a:cubicBezTo>
                    <a:cubicBezTo>
                      <a:pt x="259922" y="70517"/>
                      <a:pt x="99055" y="78983"/>
                      <a:pt x="57251" y="84275"/>
                    </a:cubicBezTo>
                    <a:cubicBezTo>
                      <a:pt x="15447" y="89567"/>
                      <a:pt x="-1486" y="87450"/>
                      <a:pt x="101" y="8745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3" name="フリーフォーム 1212">
                <a:extLst>
                  <a:ext uri="{FF2B5EF4-FFF2-40B4-BE49-F238E27FC236}">
                    <a16:creationId xmlns:a16="http://schemas.microsoft.com/office/drawing/2014/main" id="{BB7B5379-8840-D4B1-910C-F8EA5F4CFDD9}"/>
                  </a:ext>
                </a:extLst>
              </p:cNvPr>
              <p:cNvSpPr/>
              <p:nvPr/>
            </p:nvSpPr>
            <p:spPr>
              <a:xfrm>
                <a:off x="4497915" y="5806735"/>
                <a:ext cx="820211" cy="114817"/>
              </a:xfrm>
              <a:custGeom>
                <a:avLst/>
                <a:gdLst>
                  <a:gd name="connsiteX0" fmla="*/ 1060 w 820211"/>
                  <a:gd name="connsiteY0" fmla="*/ 114640 h 114817"/>
                  <a:gd name="connsiteX1" fmla="*/ 131235 w 820211"/>
                  <a:gd name="connsiteY1" fmla="*/ 95590 h 114817"/>
                  <a:gd name="connsiteX2" fmla="*/ 613835 w 820211"/>
                  <a:gd name="connsiteY2" fmla="*/ 79715 h 114817"/>
                  <a:gd name="connsiteX3" fmla="*/ 569385 w 820211"/>
                  <a:gd name="connsiteY3" fmla="*/ 35265 h 114817"/>
                  <a:gd name="connsiteX4" fmla="*/ 820210 w 820211"/>
                  <a:gd name="connsiteY4" fmla="*/ 38440 h 114817"/>
                  <a:gd name="connsiteX5" fmla="*/ 572560 w 820211"/>
                  <a:gd name="connsiteY5" fmla="*/ 340 h 114817"/>
                  <a:gd name="connsiteX6" fmla="*/ 556685 w 820211"/>
                  <a:gd name="connsiteY6" fmla="*/ 63840 h 114817"/>
                  <a:gd name="connsiteX7" fmla="*/ 239185 w 820211"/>
                  <a:gd name="connsiteY7" fmla="*/ 19390 h 114817"/>
                  <a:gd name="connsiteX8" fmla="*/ 324910 w 820211"/>
                  <a:gd name="connsiteY8" fmla="*/ 47965 h 114817"/>
                  <a:gd name="connsiteX9" fmla="*/ 436035 w 820211"/>
                  <a:gd name="connsiteY9" fmla="*/ 95590 h 114817"/>
                  <a:gd name="connsiteX10" fmla="*/ 178860 w 820211"/>
                  <a:gd name="connsiteY10" fmla="*/ 105115 h 114817"/>
                  <a:gd name="connsiteX11" fmla="*/ 1060 w 820211"/>
                  <a:gd name="connsiteY11" fmla="*/ 114640 h 114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20211" h="114817">
                    <a:moveTo>
                      <a:pt x="1060" y="114640"/>
                    </a:moveTo>
                    <a:cubicBezTo>
                      <a:pt x="-6878" y="113052"/>
                      <a:pt x="29106" y="101411"/>
                      <a:pt x="131235" y="95590"/>
                    </a:cubicBezTo>
                    <a:cubicBezTo>
                      <a:pt x="233364" y="89769"/>
                      <a:pt x="540810" y="89769"/>
                      <a:pt x="613835" y="79715"/>
                    </a:cubicBezTo>
                    <a:cubicBezTo>
                      <a:pt x="686860" y="69661"/>
                      <a:pt x="534989" y="42144"/>
                      <a:pt x="569385" y="35265"/>
                    </a:cubicBezTo>
                    <a:cubicBezTo>
                      <a:pt x="603781" y="28386"/>
                      <a:pt x="819681" y="44261"/>
                      <a:pt x="820210" y="38440"/>
                    </a:cubicBezTo>
                    <a:cubicBezTo>
                      <a:pt x="820739" y="32619"/>
                      <a:pt x="616481" y="-3893"/>
                      <a:pt x="572560" y="340"/>
                    </a:cubicBezTo>
                    <a:cubicBezTo>
                      <a:pt x="528639" y="4573"/>
                      <a:pt x="612247" y="60665"/>
                      <a:pt x="556685" y="63840"/>
                    </a:cubicBezTo>
                    <a:cubicBezTo>
                      <a:pt x="501123" y="67015"/>
                      <a:pt x="277814" y="22036"/>
                      <a:pt x="239185" y="19390"/>
                    </a:cubicBezTo>
                    <a:cubicBezTo>
                      <a:pt x="200556" y="16744"/>
                      <a:pt x="292102" y="35265"/>
                      <a:pt x="324910" y="47965"/>
                    </a:cubicBezTo>
                    <a:cubicBezTo>
                      <a:pt x="357718" y="60665"/>
                      <a:pt x="460377" y="86065"/>
                      <a:pt x="436035" y="95590"/>
                    </a:cubicBezTo>
                    <a:cubicBezTo>
                      <a:pt x="411693" y="105115"/>
                      <a:pt x="245535" y="103528"/>
                      <a:pt x="178860" y="105115"/>
                    </a:cubicBezTo>
                    <a:cubicBezTo>
                      <a:pt x="112185" y="106702"/>
                      <a:pt x="8998" y="116228"/>
                      <a:pt x="1060" y="11464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6" name="フリーフォーム 1205">
                <a:extLst>
                  <a:ext uri="{FF2B5EF4-FFF2-40B4-BE49-F238E27FC236}">
                    <a16:creationId xmlns:a16="http://schemas.microsoft.com/office/drawing/2014/main" id="{4D294F3F-C539-2B8D-1851-7297064AAA83}"/>
                  </a:ext>
                </a:extLst>
              </p:cNvPr>
              <p:cNvSpPr/>
              <p:nvPr/>
            </p:nvSpPr>
            <p:spPr>
              <a:xfrm>
                <a:off x="4290253" y="5315642"/>
                <a:ext cx="574682" cy="546681"/>
              </a:xfrm>
              <a:custGeom>
                <a:avLst/>
                <a:gdLst>
                  <a:gd name="connsiteX0" fmla="*/ 484947 w 574682"/>
                  <a:gd name="connsiteY0" fmla="*/ 18358 h 546681"/>
                  <a:gd name="connsiteX1" fmla="*/ 376997 w 574682"/>
                  <a:gd name="connsiteY1" fmla="*/ 12008 h 546681"/>
                  <a:gd name="connsiteX2" fmla="*/ 211897 w 574682"/>
                  <a:gd name="connsiteY2" fmla="*/ 170758 h 546681"/>
                  <a:gd name="connsiteX3" fmla="*/ 227772 w 574682"/>
                  <a:gd name="connsiteY3" fmla="*/ 129483 h 546681"/>
                  <a:gd name="connsiteX4" fmla="*/ 21397 w 574682"/>
                  <a:gd name="connsiteY4" fmla="*/ 434283 h 546681"/>
                  <a:gd name="connsiteX5" fmla="*/ 11872 w 574682"/>
                  <a:gd name="connsiteY5" fmla="*/ 545408 h 546681"/>
                  <a:gd name="connsiteX6" fmla="*/ 69022 w 574682"/>
                  <a:gd name="connsiteY6" fmla="*/ 488258 h 546681"/>
                  <a:gd name="connsiteX7" fmla="*/ 345247 w 574682"/>
                  <a:gd name="connsiteY7" fmla="*/ 393008 h 546681"/>
                  <a:gd name="connsiteX8" fmla="*/ 249997 w 574682"/>
                  <a:gd name="connsiteY8" fmla="*/ 412058 h 546681"/>
                  <a:gd name="connsiteX9" fmla="*/ 551622 w 574682"/>
                  <a:gd name="connsiteY9" fmla="*/ 281883 h 546681"/>
                  <a:gd name="connsiteX10" fmla="*/ 554797 w 574682"/>
                  <a:gd name="connsiteY10" fmla="*/ 205683 h 546681"/>
                  <a:gd name="connsiteX11" fmla="*/ 561147 w 574682"/>
                  <a:gd name="connsiteY11" fmla="*/ 88208 h 546681"/>
                  <a:gd name="connsiteX12" fmla="*/ 529397 w 574682"/>
                  <a:gd name="connsiteY12" fmla="*/ 75508 h 546681"/>
                  <a:gd name="connsiteX13" fmla="*/ 484947 w 574682"/>
                  <a:gd name="connsiteY13" fmla="*/ 18358 h 546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74682" h="546681">
                    <a:moveTo>
                      <a:pt x="484947" y="18358"/>
                    </a:moveTo>
                    <a:cubicBezTo>
                      <a:pt x="459547" y="7775"/>
                      <a:pt x="422505" y="-13392"/>
                      <a:pt x="376997" y="12008"/>
                    </a:cubicBezTo>
                    <a:cubicBezTo>
                      <a:pt x="331489" y="37408"/>
                      <a:pt x="236768" y="151179"/>
                      <a:pt x="211897" y="170758"/>
                    </a:cubicBezTo>
                    <a:cubicBezTo>
                      <a:pt x="187026" y="190337"/>
                      <a:pt x="259522" y="85562"/>
                      <a:pt x="227772" y="129483"/>
                    </a:cubicBezTo>
                    <a:cubicBezTo>
                      <a:pt x="196022" y="173404"/>
                      <a:pt x="57380" y="364962"/>
                      <a:pt x="21397" y="434283"/>
                    </a:cubicBezTo>
                    <a:cubicBezTo>
                      <a:pt x="-14586" y="503604"/>
                      <a:pt x="3934" y="536412"/>
                      <a:pt x="11872" y="545408"/>
                    </a:cubicBezTo>
                    <a:cubicBezTo>
                      <a:pt x="19809" y="554404"/>
                      <a:pt x="13459" y="513658"/>
                      <a:pt x="69022" y="488258"/>
                    </a:cubicBezTo>
                    <a:cubicBezTo>
                      <a:pt x="124584" y="462858"/>
                      <a:pt x="315084" y="405708"/>
                      <a:pt x="345247" y="393008"/>
                    </a:cubicBezTo>
                    <a:cubicBezTo>
                      <a:pt x="375409" y="380308"/>
                      <a:pt x="215601" y="430579"/>
                      <a:pt x="249997" y="412058"/>
                    </a:cubicBezTo>
                    <a:cubicBezTo>
                      <a:pt x="284393" y="393537"/>
                      <a:pt x="500822" y="316279"/>
                      <a:pt x="551622" y="281883"/>
                    </a:cubicBezTo>
                    <a:cubicBezTo>
                      <a:pt x="602422" y="247487"/>
                      <a:pt x="553210" y="237962"/>
                      <a:pt x="554797" y="205683"/>
                    </a:cubicBezTo>
                    <a:cubicBezTo>
                      <a:pt x="556384" y="173404"/>
                      <a:pt x="565380" y="109904"/>
                      <a:pt x="561147" y="88208"/>
                    </a:cubicBezTo>
                    <a:cubicBezTo>
                      <a:pt x="556914" y="66512"/>
                      <a:pt x="541039" y="83446"/>
                      <a:pt x="529397" y="75508"/>
                    </a:cubicBezTo>
                    <a:cubicBezTo>
                      <a:pt x="517755" y="67571"/>
                      <a:pt x="510347" y="28941"/>
                      <a:pt x="484947" y="18358"/>
                    </a:cubicBezTo>
                    <a:close/>
                  </a:path>
                </a:pathLst>
              </a:custGeom>
              <a:solidFill>
                <a:srgbClr val="FF0000">
                  <a:alpha val="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4" name="フリーフォーム 1213">
                <a:extLst>
                  <a:ext uri="{FF2B5EF4-FFF2-40B4-BE49-F238E27FC236}">
                    <a16:creationId xmlns:a16="http://schemas.microsoft.com/office/drawing/2014/main" id="{2B7FEF45-6D39-5CDC-DAA4-EDF47ED190AD}"/>
                  </a:ext>
                </a:extLst>
              </p:cNvPr>
              <p:cNvSpPr/>
              <p:nvPr/>
            </p:nvSpPr>
            <p:spPr>
              <a:xfrm>
                <a:off x="4760844" y="5343294"/>
                <a:ext cx="661935" cy="427690"/>
              </a:xfrm>
              <a:custGeom>
                <a:avLst/>
                <a:gdLst>
                  <a:gd name="connsiteX0" fmla="*/ 74681 w 661935"/>
                  <a:gd name="connsiteY0" fmla="*/ 289156 h 427690"/>
                  <a:gd name="connsiteX1" fmla="*/ 17531 w 661935"/>
                  <a:gd name="connsiteY1" fmla="*/ 114531 h 427690"/>
                  <a:gd name="connsiteX2" fmla="*/ 8006 w 661935"/>
                  <a:gd name="connsiteY2" fmla="*/ 70081 h 427690"/>
                  <a:gd name="connsiteX3" fmla="*/ 125481 w 661935"/>
                  <a:gd name="connsiteY3" fmla="*/ 231 h 427690"/>
                  <a:gd name="connsiteX4" fmla="*/ 338206 w 661935"/>
                  <a:gd name="connsiteY4" fmla="*/ 95481 h 427690"/>
                  <a:gd name="connsiteX5" fmla="*/ 309631 w 661935"/>
                  <a:gd name="connsiteY5" fmla="*/ 31981 h 427690"/>
                  <a:gd name="connsiteX6" fmla="*/ 623956 w 661935"/>
                  <a:gd name="connsiteY6" fmla="*/ 295506 h 427690"/>
                  <a:gd name="connsiteX7" fmla="*/ 655706 w 661935"/>
                  <a:gd name="connsiteY7" fmla="*/ 425681 h 427690"/>
                  <a:gd name="connsiteX8" fmla="*/ 617606 w 661935"/>
                  <a:gd name="connsiteY8" fmla="*/ 378056 h 427690"/>
                  <a:gd name="connsiteX9" fmla="*/ 604906 w 661935"/>
                  <a:gd name="connsiteY9" fmla="*/ 425681 h 427690"/>
                  <a:gd name="connsiteX10" fmla="*/ 335031 w 661935"/>
                  <a:gd name="connsiteY10" fmla="*/ 330431 h 427690"/>
                  <a:gd name="connsiteX11" fmla="*/ 239781 w 661935"/>
                  <a:gd name="connsiteY11" fmla="*/ 295506 h 427690"/>
                  <a:gd name="connsiteX12" fmla="*/ 74681 w 661935"/>
                  <a:gd name="connsiteY12" fmla="*/ 289156 h 427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61935" h="427690">
                    <a:moveTo>
                      <a:pt x="74681" y="289156"/>
                    </a:moveTo>
                    <a:cubicBezTo>
                      <a:pt x="37639" y="258993"/>
                      <a:pt x="28643" y="151043"/>
                      <a:pt x="17531" y="114531"/>
                    </a:cubicBezTo>
                    <a:cubicBezTo>
                      <a:pt x="6419" y="78019"/>
                      <a:pt x="-9986" y="89131"/>
                      <a:pt x="8006" y="70081"/>
                    </a:cubicBezTo>
                    <a:cubicBezTo>
                      <a:pt x="25998" y="51031"/>
                      <a:pt x="70448" y="-4002"/>
                      <a:pt x="125481" y="231"/>
                    </a:cubicBezTo>
                    <a:cubicBezTo>
                      <a:pt x="180514" y="4464"/>
                      <a:pt x="307514" y="90189"/>
                      <a:pt x="338206" y="95481"/>
                    </a:cubicBezTo>
                    <a:cubicBezTo>
                      <a:pt x="368898" y="100773"/>
                      <a:pt x="262006" y="-1357"/>
                      <a:pt x="309631" y="31981"/>
                    </a:cubicBezTo>
                    <a:cubicBezTo>
                      <a:pt x="357256" y="65318"/>
                      <a:pt x="566277" y="229889"/>
                      <a:pt x="623956" y="295506"/>
                    </a:cubicBezTo>
                    <a:cubicBezTo>
                      <a:pt x="681635" y="361123"/>
                      <a:pt x="656764" y="411923"/>
                      <a:pt x="655706" y="425681"/>
                    </a:cubicBezTo>
                    <a:cubicBezTo>
                      <a:pt x="654648" y="439439"/>
                      <a:pt x="626073" y="378056"/>
                      <a:pt x="617606" y="378056"/>
                    </a:cubicBezTo>
                    <a:cubicBezTo>
                      <a:pt x="609139" y="378056"/>
                      <a:pt x="652002" y="433618"/>
                      <a:pt x="604906" y="425681"/>
                    </a:cubicBezTo>
                    <a:cubicBezTo>
                      <a:pt x="557810" y="417744"/>
                      <a:pt x="395885" y="352127"/>
                      <a:pt x="335031" y="330431"/>
                    </a:cubicBezTo>
                    <a:cubicBezTo>
                      <a:pt x="274177" y="308735"/>
                      <a:pt x="278410" y="304502"/>
                      <a:pt x="239781" y="295506"/>
                    </a:cubicBezTo>
                    <a:cubicBezTo>
                      <a:pt x="201152" y="286510"/>
                      <a:pt x="111723" y="319319"/>
                      <a:pt x="74681" y="289156"/>
                    </a:cubicBezTo>
                    <a:close/>
                  </a:path>
                </a:pathLst>
              </a:custGeom>
              <a:solidFill>
                <a:srgbClr val="FF0000">
                  <a:alpha val="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5" name="フリーフォーム 1214">
                <a:extLst>
                  <a:ext uri="{FF2B5EF4-FFF2-40B4-BE49-F238E27FC236}">
                    <a16:creationId xmlns:a16="http://schemas.microsoft.com/office/drawing/2014/main" id="{4CA0D33E-5A58-7A58-5968-0B30BC703D22}"/>
                  </a:ext>
                </a:extLst>
              </p:cNvPr>
              <p:cNvSpPr/>
              <p:nvPr/>
            </p:nvSpPr>
            <p:spPr>
              <a:xfrm>
                <a:off x="4295038" y="5725230"/>
                <a:ext cx="1016737" cy="320470"/>
              </a:xfrm>
              <a:custGeom>
                <a:avLst/>
                <a:gdLst>
                  <a:gd name="connsiteX0" fmla="*/ 3912 w 1016737"/>
                  <a:gd name="connsiteY0" fmla="*/ 116770 h 320470"/>
                  <a:gd name="connsiteX1" fmla="*/ 334112 w 1016737"/>
                  <a:gd name="connsiteY1" fmla="*/ 15170 h 320470"/>
                  <a:gd name="connsiteX2" fmla="*/ 667487 w 1016737"/>
                  <a:gd name="connsiteY2" fmla="*/ 5645 h 320470"/>
                  <a:gd name="connsiteX3" fmla="*/ 588112 w 1016737"/>
                  <a:gd name="connsiteY3" fmla="*/ 65970 h 320470"/>
                  <a:gd name="connsiteX4" fmla="*/ 861162 w 1016737"/>
                  <a:gd name="connsiteY4" fmla="*/ 170745 h 320470"/>
                  <a:gd name="connsiteX5" fmla="*/ 765912 w 1016737"/>
                  <a:gd name="connsiteY5" fmla="*/ 212020 h 320470"/>
                  <a:gd name="connsiteX6" fmla="*/ 1016737 w 1016737"/>
                  <a:gd name="connsiteY6" fmla="*/ 205670 h 320470"/>
                  <a:gd name="connsiteX7" fmla="*/ 762737 w 1016737"/>
                  <a:gd name="connsiteY7" fmla="*/ 240595 h 320470"/>
                  <a:gd name="connsiteX8" fmla="*/ 845287 w 1016737"/>
                  <a:gd name="connsiteY8" fmla="*/ 262820 h 320470"/>
                  <a:gd name="connsiteX9" fmla="*/ 623037 w 1016737"/>
                  <a:gd name="connsiteY9" fmla="*/ 319970 h 320470"/>
                  <a:gd name="connsiteX10" fmla="*/ 435712 w 1016737"/>
                  <a:gd name="connsiteY10" fmla="*/ 291395 h 320470"/>
                  <a:gd name="connsiteX11" fmla="*/ 273787 w 1016737"/>
                  <a:gd name="connsiteY11" fmla="*/ 304095 h 320470"/>
                  <a:gd name="connsiteX12" fmla="*/ 80112 w 1016737"/>
                  <a:gd name="connsiteY12" fmla="*/ 224720 h 320470"/>
                  <a:gd name="connsiteX13" fmla="*/ 146787 w 1016737"/>
                  <a:gd name="connsiteY13" fmla="*/ 237420 h 320470"/>
                  <a:gd name="connsiteX14" fmla="*/ 3912 w 1016737"/>
                  <a:gd name="connsiteY14" fmla="*/ 116770 h 320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16737" h="320470">
                    <a:moveTo>
                      <a:pt x="3912" y="116770"/>
                    </a:moveTo>
                    <a:cubicBezTo>
                      <a:pt x="35133" y="79728"/>
                      <a:pt x="223516" y="33691"/>
                      <a:pt x="334112" y="15170"/>
                    </a:cubicBezTo>
                    <a:cubicBezTo>
                      <a:pt x="444708" y="-3351"/>
                      <a:pt x="625154" y="-2822"/>
                      <a:pt x="667487" y="5645"/>
                    </a:cubicBezTo>
                    <a:cubicBezTo>
                      <a:pt x="709820" y="14112"/>
                      <a:pt x="555833" y="38453"/>
                      <a:pt x="588112" y="65970"/>
                    </a:cubicBezTo>
                    <a:cubicBezTo>
                      <a:pt x="620391" y="93487"/>
                      <a:pt x="831529" y="146403"/>
                      <a:pt x="861162" y="170745"/>
                    </a:cubicBezTo>
                    <a:cubicBezTo>
                      <a:pt x="890795" y="195087"/>
                      <a:pt x="739983" y="206199"/>
                      <a:pt x="765912" y="212020"/>
                    </a:cubicBezTo>
                    <a:cubicBezTo>
                      <a:pt x="791841" y="217841"/>
                      <a:pt x="1017266" y="200908"/>
                      <a:pt x="1016737" y="205670"/>
                    </a:cubicBezTo>
                    <a:cubicBezTo>
                      <a:pt x="1016208" y="210433"/>
                      <a:pt x="791312" y="231070"/>
                      <a:pt x="762737" y="240595"/>
                    </a:cubicBezTo>
                    <a:cubicBezTo>
                      <a:pt x="734162" y="250120"/>
                      <a:pt x="868570" y="249591"/>
                      <a:pt x="845287" y="262820"/>
                    </a:cubicBezTo>
                    <a:cubicBezTo>
                      <a:pt x="822004" y="276049"/>
                      <a:pt x="691299" y="315208"/>
                      <a:pt x="623037" y="319970"/>
                    </a:cubicBezTo>
                    <a:cubicBezTo>
                      <a:pt x="554775" y="324732"/>
                      <a:pt x="493920" y="294041"/>
                      <a:pt x="435712" y="291395"/>
                    </a:cubicBezTo>
                    <a:cubicBezTo>
                      <a:pt x="377504" y="288749"/>
                      <a:pt x="333054" y="315208"/>
                      <a:pt x="273787" y="304095"/>
                    </a:cubicBezTo>
                    <a:cubicBezTo>
                      <a:pt x="214520" y="292983"/>
                      <a:pt x="101279" y="235833"/>
                      <a:pt x="80112" y="224720"/>
                    </a:cubicBezTo>
                    <a:cubicBezTo>
                      <a:pt x="58945" y="213608"/>
                      <a:pt x="155254" y="248532"/>
                      <a:pt x="146787" y="237420"/>
                    </a:cubicBezTo>
                    <a:cubicBezTo>
                      <a:pt x="138320" y="226308"/>
                      <a:pt x="-27309" y="153812"/>
                      <a:pt x="3912" y="116770"/>
                    </a:cubicBezTo>
                    <a:close/>
                  </a:path>
                </a:pathLst>
              </a:custGeom>
              <a:solidFill>
                <a:srgbClr val="FF0000">
                  <a:alpha val="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6" name="フリーフォーム 1215">
                <a:extLst>
                  <a:ext uri="{FF2B5EF4-FFF2-40B4-BE49-F238E27FC236}">
                    <a16:creationId xmlns:a16="http://schemas.microsoft.com/office/drawing/2014/main" id="{152A6331-E385-18C2-9A43-A6B5BE726C9C}"/>
                  </a:ext>
                </a:extLst>
              </p:cNvPr>
              <p:cNvSpPr/>
              <p:nvPr/>
            </p:nvSpPr>
            <p:spPr>
              <a:xfrm>
                <a:off x="4755650" y="5729654"/>
                <a:ext cx="617189" cy="294454"/>
              </a:xfrm>
              <a:custGeom>
                <a:avLst/>
                <a:gdLst>
                  <a:gd name="connsiteX0" fmla="*/ 3675 w 617189"/>
                  <a:gd name="connsiteY0" fmla="*/ 29796 h 294454"/>
                  <a:gd name="connsiteX1" fmla="*/ 175125 w 617189"/>
                  <a:gd name="connsiteY1" fmla="*/ 4396 h 294454"/>
                  <a:gd name="connsiteX2" fmla="*/ 454525 w 617189"/>
                  <a:gd name="connsiteY2" fmla="*/ 58371 h 294454"/>
                  <a:gd name="connsiteX3" fmla="*/ 429125 w 617189"/>
                  <a:gd name="connsiteY3" fmla="*/ 17096 h 294454"/>
                  <a:gd name="connsiteX4" fmla="*/ 616450 w 617189"/>
                  <a:gd name="connsiteY4" fmla="*/ 128221 h 294454"/>
                  <a:gd name="connsiteX5" fmla="*/ 486275 w 617189"/>
                  <a:gd name="connsiteY5" fmla="*/ 175846 h 294454"/>
                  <a:gd name="connsiteX6" fmla="*/ 286250 w 617189"/>
                  <a:gd name="connsiteY6" fmla="*/ 267921 h 294454"/>
                  <a:gd name="connsiteX7" fmla="*/ 184650 w 617189"/>
                  <a:gd name="connsiteY7" fmla="*/ 293321 h 294454"/>
                  <a:gd name="connsiteX8" fmla="*/ 67175 w 617189"/>
                  <a:gd name="connsiteY8" fmla="*/ 239346 h 294454"/>
                  <a:gd name="connsiteX9" fmla="*/ 3675 w 617189"/>
                  <a:gd name="connsiteY9" fmla="*/ 29796 h 294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17189" h="294454">
                    <a:moveTo>
                      <a:pt x="3675" y="29796"/>
                    </a:moveTo>
                    <a:cubicBezTo>
                      <a:pt x="21667" y="-9362"/>
                      <a:pt x="99983" y="-366"/>
                      <a:pt x="175125" y="4396"/>
                    </a:cubicBezTo>
                    <a:cubicBezTo>
                      <a:pt x="250267" y="9158"/>
                      <a:pt x="412192" y="56254"/>
                      <a:pt x="454525" y="58371"/>
                    </a:cubicBezTo>
                    <a:cubicBezTo>
                      <a:pt x="496858" y="60488"/>
                      <a:pt x="402138" y="5454"/>
                      <a:pt x="429125" y="17096"/>
                    </a:cubicBezTo>
                    <a:cubicBezTo>
                      <a:pt x="456112" y="28738"/>
                      <a:pt x="606925" y="101763"/>
                      <a:pt x="616450" y="128221"/>
                    </a:cubicBezTo>
                    <a:cubicBezTo>
                      <a:pt x="625975" y="154679"/>
                      <a:pt x="541308" y="152563"/>
                      <a:pt x="486275" y="175846"/>
                    </a:cubicBezTo>
                    <a:cubicBezTo>
                      <a:pt x="431242" y="199129"/>
                      <a:pt x="336521" y="248342"/>
                      <a:pt x="286250" y="267921"/>
                    </a:cubicBezTo>
                    <a:cubicBezTo>
                      <a:pt x="235979" y="287500"/>
                      <a:pt x="221163" y="298084"/>
                      <a:pt x="184650" y="293321"/>
                    </a:cubicBezTo>
                    <a:cubicBezTo>
                      <a:pt x="148138" y="288559"/>
                      <a:pt x="96279" y="278504"/>
                      <a:pt x="67175" y="239346"/>
                    </a:cubicBezTo>
                    <a:cubicBezTo>
                      <a:pt x="38071" y="200188"/>
                      <a:pt x="-14317" y="68954"/>
                      <a:pt x="3675" y="29796"/>
                    </a:cubicBezTo>
                    <a:close/>
                  </a:path>
                </a:pathLst>
              </a:custGeom>
              <a:solidFill>
                <a:srgbClr val="FF0000">
                  <a:alpha val="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7" name="フリーフォーム 1216">
                <a:extLst>
                  <a:ext uri="{FF2B5EF4-FFF2-40B4-BE49-F238E27FC236}">
                    <a16:creationId xmlns:a16="http://schemas.microsoft.com/office/drawing/2014/main" id="{8F5E4E2B-3E13-57BF-4D7F-52D7D5534CD3}"/>
                  </a:ext>
                </a:extLst>
              </p:cNvPr>
              <p:cNvSpPr/>
              <p:nvPr/>
            </p:nvSpPr>
            <p:spPr>
              <a:xfrm>
                <a:off x="4918040" y="5438539"/>
                <a:ext cx="395245" cy="189002"/>
              </a:xfrm>
              <a:custGeom>
                <a:avLst/>
                <a:gdLst>
                  <a:gd name="connsiteX0" fmla="*/ 35 w 395245"/>
                  <a:gd name="connsiteY0" fmla="*/ 236 h 189002"/>
                  <a:gd name="connsiteX1" fmla="*/ 361985 w 395245"/>
                  <a:gd name="connsiteY1" fmla="*/ 181211 h 189002"/>
                  <a:gd name="connsiteX2" fmla="*/ 339760 w 395245"/>
                  <a:gd name="connsiteY2" fmla="*/ 143111 h 189002"/>
                  <a:gd name="connsiteX3" fmla="*/ 35 w 395245"/>
                  <a:gd name="connsiteY3" fmla="*/ 236 h 189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5245" h="189002">
                    <a:moveTo>
                      <a:pt x="35" y="236"/>
                    </a:moveTo>
                    <a:cubicBezTo>
                      <a:pt x="3739" y="6586"/>
                      <a:pt x="305364" y="157398"/>
                      <a:pt x="361985" y="181211"/>
                    </a:cubicBezTo>
                    <a:cubicBezTo>
                      <a:pt x="418606" y="205024"/>
                      <a:pt x="397439" y="169040"/>
                      <a:pt x="339760" y="143111"/>
                    </a:cubicBezTo>
                    <a:cubicBezTo>
                      <a:pt x="282081" y="117182"/>
                      <a:pt x="-3669" y="-6114"/>
                      <a:pt x="35" y="23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8" name="フリーフォーム 1217">
                <a:extLst>
                  <a:ext uri="{FF2B5EF4-FFF2-40B4-BE49-F238E27FC236}">
                    <a16:creationId xmlns:a16="http://schemas.microsoft.com/office/drawing/2014/main" id="{B3AC30F8-473A-6852-528F-3A3D364B90BB}"/>
                  </a:ext>
                </a:extLst>
              </p:cNvPr>
              <p:cNvSpPr/>
              <p:nvPr/>
            </p:nvSpPr>
            <p:spPr>
              <a:xfrm>
                <a:off x="4901998" y="5789705"/>
                <a:ext cx="327245" cy="63237"/>
              </a:xfrm>
              <a:custGeom>
                <a:avLst/>
                <a:gdLst>
                  <a:gd name="connsiteX0" fmla="*/ 3377 w 327245"/>
                  <a:gd name="connsiteY0" fmla="*/ 11020 h 63237"/>
                  <a:gd name="connsiteX1" fmla="*/ 263727 w 327245"/>
                  <a:gd name="connsiteY1" fmla="*/ 1495 h 63237"/>
                  <a:gd name="connsiteX2" fmla="*/ 139902 w 327245"/>
                  <a:gd name="connsiteY2" fmla="*/ 33245 h 63237"/>
                  <a:gd name="connsiteX3" fmla="*/ 327227 w 327245"/>
                  <a:gd name="connsiteY3" fmla="*/ 58645 h 63237"/>
                  <a:gd name="connsiteX4" fmla="*/ 127202 w 327245"/>
                  <a:gd name="connsiteY4" fmla="*/ 61820 h 63237"/>
                  <a:gd name="connsiteX5" fmla="*/ 3377 w 327245"/>
                  <a:gd name="connsiteY5" fmla="*/ 11020 h 63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7245" h="63237">
                    <a:moveTo>
                      <a:pt x="3377" y="11020"/>
                    </a:moveTo>
                    <a:cubicBezTo>
                      <a:pt x="26131" y="966"/>
                      <a:pt x="240973" y="-2209"/>
                      <a:pt x="263727" y="1495"/>
                    </a:cubicBezTo>
                    <a:cubicBezTo>
                      <a:pt x="286481" y="5199"/>
                      <a:pt x="129319" y="23720"/>
                      <a:pt x="139902" y="33245"/>
                    </a:cubicBezTo>
                    <a:cubicBezTo>
                      <a:pt x="150485" y="42770"/>
                      <a:pt x="329344" y="53883"/>
                      <a:pt x="327227" y="58645"/>
                    </a:cubicBezTo>
                    <a:cubicBezTo>
                      <a:pt x="325110" y="63407"/>
                      <a:pt x="175885" y="64466"/>
                      <a:pt x="127202" y="61820"/>
                    </a:cubicBezTo>
                    <a:cubicBezTo>
                      <a:pt x="78519" y="59174"/>
                      <a:pt x="-19377" y="21074"/>
                      <a:pt x="3377" y="1102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9" name="フリーフォーム 1218">
                <a:extLst>
                  <a:ext uri="{FF2B5EF4-FFF2-40B4-BE49-F238E27FC236}">
                    <a16:creationId xmlns:a16="http://schemas.microsoft.com/office/drawing/2014/main" id="{5C474C2D-0882-803E-EFE6-10D80CA1FD94}"/>
                  </a:ext>
                </a:extLst>
              </p:cNvPr>
              <p:cNvSpPr/>
              <p:nvPr/>
            </p:nvSpPr>
            <p:spPr>
              <a:xfrm>
                <a:off x="4419014" y="5500814"/>
                <a:ext cx="299400" cy="205120"/>
              </a:xfrm>
              <a:custGeom>
                <a:avLst/>
                <a:gdLst>
                  <a:gd name="connsiteX0" fmla="*/ 299036 w 299400"/>
                  <a:gd name="connsiteY0" fmla="*/ 1461 h 205120"/>
                  <a:gd name="connsiteX1" fmla="*/ 57736 w 299400"/>
                  <a:gd name="connsiteY1" fmla="*/ 147511 h 205120"/>
                  <a:gd name="connsiteX2" fmla="*/ 10111 w 299400"/>
                  <a:gd name="connsiteY2" fmla="*/ 198311 h 205120"/>
                  <a:gd name="connsiteX3" fmla="*/ 210136 w 299400"/>
                  <a:gd name="connsiteY3" fmla="*/ 7811 h 205120"/>
                  <a:gd name="connsiteX4" fmla="*/ 114886 w 299400"/>
                  <a:gd name="connsiteY4" fmla="*/ 68136 h 205120"/>
                  <a:gd name="connsiteX5" fmla="*/ 299036 w 299400"/>
                  <a:gd name="connsiteY5" fmla="*/ 1461 h 205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9400" h="205120">
                    <a:moveTo>
                      <a:pt x="299036" y="1461"/>
                    </a:moveTo>
                    <a:cubicBezTo>
                      <a:pt x="289511" y="14690"/>
                      <a:pt x="105890" y="114703"/>
                      <a:pt x="57736" y="147511"/>
                    </a:cubicBezTo>
                    <a:cubicBezTo>
                      <a:pt x="9582" y="180319"/>
                      <a:pt x="-15289" y="221594"/>
                      <a:pt x="10111" y="198311"/>
                    </a:cubicBezTo>
                    <a:cubicBezTo>
                      <a:pt x="35511" y="175028"/>
                      <a:pt x="192674" y="29507"/>
                      <a:pt x="210136" y="7811"/>
                    </a:cubicBezTo>
                    <a:cubicBezTo>
                      <a:pt x="227598" y="-13885"/>
                      <a:pt x="101657" y="67078"/>
                      <a:pt x="114886" y="68136"/>
                    </a:cubicBezTo>
                    <a:cubicBezTo>
                      <a:pt x="128115" y="69194"/>
                      <a:pt x="308561" y="-11768"/>
                      <a:pt x="299036" y="146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367" name="グループ化 1366">
              <a:extLst>
                <a:ext uri="{FF2B5EF4-FFF2-40B4-BE49-F238E27FC236}">
                  <a16:creationId xmlns:a16="http://schemas.microsoft.com/office/drawing/2014/main" id="{39B0D9EA-1D5A-3D39-AE7E-2043F7D0B26E}"/>
                </a:ext>
              </a:extLst>
            </p:cNvPr>
            <p:cNvGrpSpPr/>
            <p:nvPr/>
          </p:nvGrpSpPr>
          <p:grpSpPr>
            <a:xfrm>
              <a:off x="2936867" y="935482"/>
              <a:ext cx="4094910" cy="3154171"/>
              <a:chOff x="2936867" y="935482"/>
              <a:chExt cx="4094910" cy="3154171"/>
            </a:xfrm>
          </p:grpSpPr>
          <p:grpSp>
            <p:nvGrpSpPr>
              <p:cNvPr id="1364" name="グループ化 1363">
                <a:extLst>
                  <a:ext uri="{FF2B5EF4-FFF2-40B4-BE49-F238E27FC236}">
                    <a16:creationId xmlns:a16="http://schemas.microsoft.com/office/drawing/2014/main" id="{0D5E91B6-9E36-926D-D161-04BB16D2F1E7}"/>
                  </a:ext>
                </a:extLst>
              </p:cNvPr>
              <p:cNvGrpSpPr/>
              <p:nvPr/>
            </p:nvGrpSpPr>
            <p:grpSpPr>
              <a:xfrm>
                <a:off x="2936867" y="945194"/>
                <a:ext cx="4094910" cy="3144459"/>
                <a:chOff x="2936867" y="945194"/>
                <a:chExt cx="4094910" cy="3144459"/>
              </a:xfrm>
            </p:grpSpPr>
            <p:grpSp>
              <p:nvGrpSpPr>
                <p:cNvPr id="1362" name="グループ化 1361">
                  <a:extLst>
                    <a:ext uri="{FF2B5EF4-FFF2-40B4-BE49-F238E27FC236}">
                      <a16:creationId xmlns:a16="http://schemas.microsoft.com/office/drawing/2014/main" id="{70A1F159-78BE-97CE-3124-8F925BF4E66A}"/>
                    </a:ext>
                  </a:extLst>
                </p:cNvPr>
                <p:cNvGrpSpPr/>
                <p:nvPr/>
              </p:nvGrpSpPr>
              <p:grpSpPr>
                <a:xfrm>
                  <a:off x="2936867" y="956923"/>
                  <a:ext cx="4094910" cy="3132730"/>
                  <a:chOff x="2936867" y="956923"/>
                  <a:chExt cx="4094910" cy="3132730"/>
                </a:xfrm>
                <a:solidFill>
                  <a:schemeClr val="bg1">
                    <a:lumMod val="50000"/>
                  </a:schemeClr>
                </a:solidFill>
              </p:grpSpPr>
              <p:sp>
                <p:nvSpPr>
                  <p:cNvPr id="1222" name="フリーフォーム 1221">
                    <a:extLst>
                      <a:ext uri="{FF2B5EF4-FFF2-40B4-BE49-F238E27FC236}">
                        <a16:creationId xmlns:a16="http://schemas.microsoft.com/office/drawing/2014/main" id="{67177C46-417E-703D-71C5-EAFFE7466950}"/>
                      </a:ext>
                    </a:extLst>
                  </p:cNvPr>
                  <p:cNvSpPr/>
                  <p:nvPr/>
                </p:nvSpPr>
                <p:spPr>
                  <a:xfrm>
                    <a:off x="4185980" y="1030545"/>
                    <a:ext cx="1007379" cy="876567"/>
                  </a:xfrm>
                  <a:custGeom>
                    <a:avLst/>
                    <a:gdLst>
                      <a:gd name="connsiteX0" fmla="*/ 11772 w 1007379"/>
                      <a:gd name="connsiteY0" fmla="*/ 867703 h 876567"/>
                      <a:gd name="connsiteX1" fmla="*/ 521058 w 1007379"/>
                      <a:gd name="connsiteY1" fmla="*/ 447156 h 876567"/>
                      <a:gd name="connsiteX2" fmla="*/ 903023 w 1007379"/>
                      <a:gd name="connsiteY2" fmla="*/ 99916 h 876567"/>
                      <a:gd name="connsiteX3" fmla="*/ 991762 w 1007379"/>
                      <a:gd name="connsiteY3" fmla="*/ 11177 h 876567"/>
                      <a:gd name="connsiteX4" fmla="*/ 640663 w 1007379"/>
                      <a:gd name="connsiteY4" fmla="*/ 308260 h 876567"/>
                      <a:gd name="connsiteX5" fmla="*/ 200825 w 1007379"/>
                      <a:gd name="connsiteY5" fmla="*/ 701799 h 876567"/>
                      <a:gd name="connsiteX6" fmla="*/ 11772 w 1007379"/>
                      <a:gd name="connsiteY6" fmla="*/ 867703 h 8765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07379" h="876567">
                        <a:moveTo>
                          <a:pt x="11772" y="867703"/>
                        </a:moveTo>
                        <a:cubicBezTo>
                          <a:pt x="65144" y="825262"/>
                          <a:pt x="372516" y="575120"/>
                          <a:pt x="521058" y="447156"/>
                        </a:cubicBezTo>
                        <a:cubicBezTo>
                          <a:pt x="669600" y="319192"/>
                          <a:pt x="824572" y="172579"/>
                          <a:pt x="903023" y="99916"/>
                        </a:cubicBezTo>
                        <a:cubicBezTo>
                          <a:pt x="981474" y="27253"/>
                          <a:pt x="1035489" y="-23547"/>
                          <a:pt x="991762" y="11177"/>
                        </a:cubicBezTo>
                        <a:cubicBezTo>
                          <a:pt x="948035" y="45901"/>
                          <a:pt x="772486" y="193156"/>
                          <a:pt x="640663" y="308260"/>
                        </a:cubicBezTo>
                        <a:cubicBezTo>
                          <a:pt x="508840" y="423364"/>
                          <a:pt x="303711" y="612417"/>
                          <a:pt x="200825" y="701799"/>
                        </a:cubicBezTo>
                        <a:cubicBezTo>
                          <a:pt x="97939" y="791181"/>
                          <a:pt x="-41600" y="910144"/>
                          <a:pt x="11772" y="86770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23" name="フリーフォーム 1222">
                    <a:extLst>
                      <a:ext uri="{FF2B5EF4-FFF2-40B4-BE49-F238E27FC236}">
                        <a16:creationId xmlns:a16="http://schemas.microsoft.com/office/drawing/2014/main" id="{BA7D0042-BB1F-3B4D-7407-96B1CD93674B}"/>
                      </a:ext>
                    </a:extLst>
                  </p:cNvPr>
                  <p:cNvSpPr/>
                  <p:nvPr/>
                </p:nvSpPr>
                <p:spPr>
                  <a:xfrm>
                    <a:off x="5172535" y="1014740"/>
                    <a:ext cx="110845" cy="529456"/>
                  </a:xfrm>
                  <a:custGeom>
                    <a:avLst/>
                    <a:gdLst>
                      <a:gd name="connsiteX0" fmla="*/ 34465 w 110845"/>
                      <a:gd name="connsiteY0" fmla="*/ 1260 h 529456"/>
                      <a:gd name="connsiteX1" fmla="*/ 18590 w 110845"/>
                      <a:gd name="connsiteY1" fmla="*/ 125085 h 529456"/>
                      <a:gd name="connsiteX2" fmla="*/ 28115 w 110845"/>
                      <a:gd name="connsiteY2" fmla="*/ 302885 h 529456"/>
                      <a:gd name="connsiteX3" fmla="*/ 110665 w 110845"/>
                      <a:gd name="connsiteY3" fmla="*/ 528310 h 529456"/>
                      <a:gd name="connsiteX4" fmla="*/ 2715 w 110845"/>
                      <a:gd name="connsiteY4" fmla="*/ 201285 h 529456"/>
                      <a:gd name="connsiteX5" fmla="*/ 34465 w 110845"/>
                      <a:gd name="connsiteY5" fmla="*/ 1260 h 529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0845" h="529456">
                        <a:moveTo>
                          <a:pt x="34465" y="1260"/>
                        </a:moveTo>
                        <a:cubicBezTo>
                          <a:pt x="37111" y="-11440"/>
                          <a:pt x="19648" y="74814"/>
                          <a:pt x="18590" y="125085"/>
                        </a:cubicBezTo>
                        <a:cubicBezTo>
                          <a:pt x="17532" y="175356"/>
                          <a:pt x="12769" y="235681"/>
                          <a:pt x="28115" y="302885"/>
                        </a:cubicBezTo>
                        <a:cubicBezTo>
                          <a:pt x="43461" y="370089"/>
                          <a:pt x="114898" y="545243"/>
                          <a:pt x="110665" y="528310"/>
                        </a:cubicBezTo>
                        <a:cubicBezTo>
                          <a:pt x="106432" y="511377"/>
                          <a:pt x="16473" y="290185"/>
                          <a:pt x="2715" y="201285"/>
                        </a:cubicBezTo>
                        <a:cubicBezTo>
                          <a:pt x="-11043" y="112385"/>
                          <a:pt x="31819" y="13960"/>
                          <a:pt x="34465" y="126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24" name="フリーフォーム 1223">
                    <a:extLst>
                      <a:ext uri="{FF2B5EF4-FFF2-40B4-BE49-F238E27FC236}">
                        <a16:creationId xmlns:a16="http://schemas.microsoft.com/office/drawing/2014/main" id="{F5465FD8-B40A-9A8E-5CFE-02C16F36FC2D}"/>
                      </a:ext>
                    </a:extLst>
                  </p:cNvPr>
                  <p:cNvSpPr/>
                  <p:nvPr/>
                </p:nvSpPr>
                <p:spPr>
                  <a:xfrm>
                    <a:off x="5321997" y="1605599"/>
                    <a:ext cx="605728" cy="588326"/>
                  </a:xfrm>
                  <a:custGeom>
                    <a:avLst/>
                    <a:gdLst>
                      <a:gd name="connsiteX0" fmla="*/ 2478 w 605728"/>
                      <a:gd name="connsiteY0" fmla="*/ 951 h 588326"/>
                      <a:gd name="connsiteX1" fmla="*/ 199328 w 605728"/>
                      <a:gd name="connsiteY1" fmla="*/ 289876 h 588326"/>
                      <a:gd name="connsiteX2" fmla="*/ 510478 w 605728"/>
                      <a:gd name="connsiteY2" fmla="*/ 528001 h 588326"/>
                      <a:gd name="connsiteX3" fmla="*/ 605728 w 605728"/>
                      <a:gd name="connsiteY3" fmla="*/ 588326 h 588326"/>
                      <a:gd name="connsiteX4" fmla="*/ 335853 w 605728"/>
                      <a:gd name="connsiteY4" fmla="*/ 420051 h 588326"/>
                      <a:gd name="connsiteX5" fmla="*/ 104078 w 605728"/>
                      <a:gd name="connsiteY5" fmla="*/ 204151 h 588326"/>
                      <a:gd name="connsiteX6" fmla="*/ 2478 w 605728"/>
                      <a:gd name="connsiteY6" fmla="*/ 951 h 5883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5728" h="588326">
                        <a:moveTo>
                          <a:pt x="2478" y="951"/>
                        </a:moveTo>
                        <a:cubicBezTo>
                          <a:pt x="18353" y="15239"/>
                          <a:pt x="114661" y="202034"/>
                          <a:pt x="199328" y="289876"/>
                        </a:cubicBezTo>
                        <a:cubicBezTo>
                          <a:pt x="283995" y="377718"/>
                          <a:pt x="442745" y="478259"/>
                          <a:pt x="510478" y="528001"/>
                        </a:cubicBezTo>
                        <a:cubicBezTo>
                          <a:pt x="578211" y="577743"/>
                          <a:pt x="605728" y="588326"/>
                          <a:pt x="605728" y="588326"/>
                        </a:cubicBezTo>
                        <a:cubicBezTo>
                          <a:pt x="576624" y="570334"/>
                          <a:pt x="419461" y="484080"/>
                          <a:pt x="335853" y="420051"/>
                        </a:cubicBezTo>
                        <a:cubicBezTo>
                          <a:pt x="252245" y="356022"/>
                          <a:pt x="158053" y="271355"/>
                          <a:pt x="104078" y="204151"/>
                        </a:cubicBezTo>
                        <a:cubicBezTo>
                          <a:pt x="50103" y="136947"/>
                          <a:pt x="-13397" y="-13337"/>
                          <a:pt x="2478" y="95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25" name="フリーフォーム 1224">
                    <a:extLst>
                      <a:ext uri="{FF2B5EF4-FFF2-40B4-BE49-F238E27FC236}">
                        <a16:creationId xmlns:a16="http://schemas.microsoft.com/office/drawing/2014/main" id="{C9019967-9D7A-1378-661E-63501703A816}"/>
                      </a:ext>
                    </a:extLst>
                  </p:cNvPr>
                  <p:cNvSpPr/>
                  <p:nvPr/>
                </p:nvSpPr>
                <p:spPr>
                  <a:xfrm>
                    <a:off x="4122760" y="1907941"/>
                    <a:ext cx="61966" cy="305350"/>
                  </a:xfrm>
                  <a:custGeom>
                    <a:avLst/>
                    <a:gdLst>
                      <a:gd name="connsiteX0" fmla="*/ 61890 w 61966"/>
                      <a:gd name="connsiteY0" fmla="*/ 234 h 305350"/>
                      <a:gd name="connsiteX1" fmla="*/ 14265 w 61966"/>
                      <a:gd name="connsiteY1" fmla="*/ 184384 h 305350"/>
                      <a:gd name="connsiteX2" fmla="*/ 17440 w 61966"/>
                      <a:gd name="connsiteY2" fmla="*/ 305034 h 305350"/>
                      <a:gd name="connsiteX3" fmla="*/ 1565 w 61966"/>
                      <a:gd name="connsiteY3" fmla="*/ 149459 h 305350"/>
                      <a:gd name="connsiteX4" fmla="*/ 61890 w 61966"/>
                      <a:gd name="connsiteY4" fmla="*/ 234 h 305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966" h="305350">
                        <a:moveTo>
                          <a:pt x="61890" y="234"/>
                        </a:moveTo>
                        <a:cubicBezTo>
                          <a:pt x="64007" y="6055"/>
                          <a:pt x="21673" y="133584"/>
                          <a:pt x="14265" y="184384"/>
                        </a:cubicBezTo>
                        <a:cubicBezTo>
                          <a:pt x="6857" y="235184"/>
                          <a:pt x="19557" y="310855"/>
                          <a:pt x="17440" y="305034"/>
                        </a:cubicBezTo>
                        <a:cubicBezTo>
                          <a:pt x="15323" y="299213"/>
                          <a:pt x="-5843" y="200259"/>
                          <a:pt x="1565" y="149459"/>
                        </a:cubicBezTo>
                        <a:cubicBezTo>
                          <a:pt x="8973" y="98659"/>
                          <a:pt x="59773" y="-5587"/>
                          <a:pt x="61890" y="23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26" name="フリーフォーム 1225">
                    <a:extLst>
                      <a:ext uri="{FF2B5EF4-FFF2-40B4-BE49-F238E27FC236}">
                        <a16:creationId xmlns:a16="http://schemas.microsoft.com/office/drawing/2014/main" id="{AEC1781E-34BB-1B42-8774-EA17074D5EA4}"/>
                      </a:ext>
                    </a:extLst>
                  </p:cNvPr>
                  <p:cNvSpPr/>
                  <p:nvPr/>
                </p:nvSpPr>
                <p:spPr>
                  <a:xfrm>
                    <a:off x="4129938" y="2219246"/>
                    <a:ext cx="229516" cy="460514"/>
                  </a:xfrm>
                  <a:custGeom>
                    <a:avLst/>
                    <a:gdLst>
                      <a:gd name="connsiteX0" fmla="*/ 737 w 229516"/>
                      <a:gd name="connsiteY0" fmla="*/ 79 h 460514"/>
                      <a:gd name="connsiteX1" fmla="*/ 83287 w 229516"/>
                      <a:gd name="connsiteY1" fmla="*/ 219154 h 460514"/>
                      <a:gd name="connsiteX2" fmla="*/ 229337 w 229516"/>
                      <a:gd name="connsiteY2" fmla="*/ 460454 h 460514"/>
                      <a:gd name="connsiteX3" fmla="*/ 51537 w 229516"/>
                      <a:gd name="connsiteY3" fmla="*/ 196929 h 460514"/>
                      <a:gd name="connsiteX4" fmla="*/ 737 w 229516"/>
                      <a:gd name="connsiteY4" fmla="*/ 79 h 4605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9516" h="460514">
                        <a:moveTo>
                          <a:pt x="737" y="79"/>
                        </a:moveTo>
                        <a:cubicBezTo>
                          <a:pt x="6029" y="3783"/>
                          <a:pt x="45187" y="142425"/>
                          <a:pt x="83287" y="219154"/>
                        </a:cubicBezTo>
                        <a:cubicBezTo>
                          <a:pt x="121387" y="295883"/>
                          <a:pt x="234629" y="464158"/>
                          <a:pt x="229337" y="460454"/>
                        </a:cubicBezTo>
                        <a:cubicBezTo>
                          <a:pt x="224045" y="456750"/>
                          <a:pt x="83816" y="270483"/>
                          <a:pt x="51537" y="196929"/>
                        </a:cubicBezTo>
                        <a:cubicBezTo>
                          <a:pt x="19258" y="123375"/>
                          <a:pt x="-4555" y="-3625"/>
                          <a:pt x="737" y="7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27" name="フリーフォーム 1226">
                    <a:extLst>
                      <a:ext uri="{FF2B5EF4-FFF2-40B4-BE49-F238E27FC236}">
                        <a16:creationId xmlns:a16="http://schemas.microsoft.com/office/drawing/2014/main" id="{8019D1CE-D610-DAF5-14E1-C39371D60504}"/>
                      </a:ext>
                    </a:extLst>
                  </p:cNvPr>
                  <p:cNvSpPr/>
                  <p:nvPr/>
                </p:nvSpPr>
                <p:spPr>
                  <a:xfrm>
                    <a:off x="4019349" y="1904994"/>
                    <a:ext cx="184659" cy="149234"/>
                  </a:xfrm>
                  <a:custGeom>
                    <a:avLst/>
                    <a:gdLst>
                      <a:gd name="connsiteX0" fmla="*/ 201 w 184659"/>
                      <a:gd name="connsiteY0" fmla="*/ 149231 h 149234"/>
                      <a:gd name="connsiteX1" fmla="*/ 117676 w 184659"/>
                      <a:gd name="connsiteY1" fmla="*/ 57156 h 149234"/>
                      <a:gd name="connsiteX2" fmla="*/ 184351 w 184659"/>
                      <a:gd name="connsiteY2" fmla="*/ 6 h 149234"/>
                      <a:gd name="connsiteX3" fmla="*/ 92276 w 184659"/>
                      <a:gd name="connsiteY3" fmla="*/ 60331 h 149234"/>
                      <a:gd name="connsiteX4" fmla="*/ 201 w 184659"/>
                      <a:gd name="connsiteY4" fmla="*/ 149231 h 1492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659" h="149234">
                        <a:moveTo>
                          <a:pt x="201" y="149231"/>
                        </a:moveTo>
                        <a:cubicBezTo>
                          <a:pt x="4434" y="148702"/>
                          <a:pt x="86984" y="82027"/>
                          <a:pt x="117676" y="57156"/>
                        </a:cubicBezTo>
                        <a:cubicBezTo>
                          <a:pt x="148368" y="32285"/>
                          <a:pt x="188584" y="-523"/>
                          <a:pt x="184351" y="6"/>
                        </a:cubicBezTo>
                        <a:cubicBezTo>
                          <a:pt x="180118" y="535"/>
                          <a:pt x="125084" y="34931"/>
                          <a:pt x="92276" y="60331"/>
                        </a:cubicBezTo>
                        <a:cubicBezTo>
                          <a:pt x="59468" y="85731"/>
                          <a:pt x="-4032" y="149760"/>
                          <a:pt x="201" y="14923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28" name="フリーフォーム 1227">
                    <a:extLst>
                      <a:ext uri="{FF2B5EF4-FFF2-40B4-BE49-F238E27FC236}">
                        <a16:creationId xmlns:a16="http://schemas.microsoft.com/office/drawing/2014/main" id="{B32EFFCB-7EFA-1029-8A23-4A9CFB6F660E}"/>
                      </a:ext>
                    </a:extLst>
                  </p:cNvPr>
                  <p:cNvSpPr/>
                  <p:nvPr/>
                </p:nvSpPr>
                <p:spPr>
                  <a:xfrm>
                    <a:off x="4857724" y="3022600"/>
                    <a:ext cx="447701" cy="140272"/>
                  </a:xfrm>
                  <a:custGeom>
                    <a:avLst/>
                    <a:gdLst>
                      <a:gd name="connsiteX0" fmla="*/ 447701 w 447701"/>
                      <a:gd name="connsiteY0" fmla="*/ 0 h 140272"/>
                      <a:gd name="connsiteX1" fmla="*/ 352451 w 447701"/>
                      <a:gd name="connsiteY1" fmla="*/ 98425 h 140272"/>
                      <a:gd name="connsiteX2" fmla="*/ 314351 w 447701"/>
                      <a:gd name="connsiteY2" fmla="*/ 123825 h 140272"/>
                      <a:gd name="connsiteX3" fmla="*/ 222276 w 447701"/>
                      <a:gd name="connsiteY3" fmla="*/ 139700 h 140272"/>
                      <a:gd name="connsiteX4" fmla="*/ 95276 w 447701"/>
                      <a:gd name="connsiteY4" fmla="*/ 133350 h 140272"/>
                      <a:gd name="connsiteX5" fmla="*/ 3201 w 447701"/>
                      <a:gd name="connsiteY5" fmla="*/ 101600 h 140272"/>
                      <a:gd name="connsiteX6" fmla="*/ 212751 w 447701"/>
                      <a:gd name="connsiteY6" fmla="*/ 127000 h 140272"/>
                      <a:gd name="connsiteX7" fmla="*/ 311176 w 447701"/>
                      <a:gd name="connsiteY7" fmla="*/ 123825 h 140272"/>
                      <a:gd name="connsiteX8" fmla="*/ 288951 w 447701"/>
                      <a:gd name="connsiteY8" fmla="*/ 123825 h 140272"/>
                      <a:gd name="connsiteX9" fmla="*/ 346101 w 447701"/>
                      <a:gd name="connsiteY9" fmla="*/ 82550 h 140272"/>
                      <a:gd name="connsiteX10" fmla="*/ 447701 w 447701"/>
                      <a:gd name="connsiteY10" fmla="*/ 0 h 1402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47701" h="140272">
                        <a:moveTo>
                          <a:pt x="447701" y="0"/>
                        </a:moveTo>
                        <a:cubicBezTo>
                          <a:pt x="411188" y="38894"/>
                          <a:pt x="374676" y="77788"/>
                          <a:pt x="352451" y="98425"/>
                        </a:cubicBezTo>
                        <a:cubicBezTo>
                          <a:pt x="330226" y="119062"/>
                          <a:pt x="336047" y="116946"/>
                          <a:pt x="314351" y="123825"/>
                        </a:cubicBezTo>
                        <a:cubicBezTo>
                          <a:pt x="292655" y="130704"/>
                          <a:pt x="258788" y="138113"/>
                          <a:pt x="222276" y="139700"/>
                        </a:cubicBezTo>
                        <a:cubicBezTo>
                          <a:pt x="185764" y="141287"/>
                          <a:pt x="131788" y="139700"/>
                          <a:pt x="95276" y="133350"/>
                        </a:cubicBezTo>
                        <a:cubicBezTo>
                          <a:pt x="58764" y="127000"/>
                          <a:pt x="-16378" y="102658"/>
                          <a:pt x="3201" y="101600"/>
                        </a:cubicBezTo>
                        <a:cubicBezTo>
                          <a:pt x="22780" y="100542"/>
                          <a:pt x="161422" y="123296"/>
                          <a:pt x="212751" y="127000"/>
                        </a:cubicBezTo>
                        <a:cubicBezTo>
                          <a:pt x="264080" y="130704"/>
                          <a:pt x="298476" y="124354"/>
                          <a:pt x="311176" y="123825"/>
                        </a:cubicBezTo>
                        <a:cubicBezTo>
                          <a:pt x="323876" y="123296"/>
                          <a:pt x="283130" y="130704"/>
                          <a:pt x="288951" y="123825"/>
                        </a:cubicBezTo>
                        <a:cubicBezTo>
                          <a:pt x="294772" y="116946"/>
                          <a:pt x="346101" y="82550"/>
                          <a:pt x="346101" y="82550"/>
                        </a:cubicBezTo>
                        <a:lnTo>
                          <a:pt x="447701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29" name="フリーフォーム 1228">
                    <a:extLst>
                      <a:ext uri="{FF2B5EF4-FFF2-40B4-BE49-F238E27FC236}">
                        <a16:creationId xmlns:a16="http://schemas.microsoft.com/office/drawing/2014/main" id="{82FA5D2C-E76B-05C1-FE5F-5AA718C9E99C}"/>
                      </a:ext>
                    </a:extLst>
                  </p:cNvPr>
                  <p:cNvSpPr/>
                  <p:nvPr/>
                </p:nvSpPr>
                <p:spPr>
                  <a:xfrm>
                    <a:off x="4780351" y="3127572"/>
                    <a:ext cx="445504" cy="330934"/>
                  </a:xfrm>
                  <a:custGeom>
                    <a:avLst/>
                    <a:gdLst>
                      <a:gd name="connsiteX0" fmla="*/ 442524 w 445504"/>
                      <a:gd name="connsiteY0" fmla="*/ 2978 h 330934"/>
                      <a:gd name="connsiteX1" fmla="*/ 7549 w 445504"/>
                      <a:gd name="connsiteY1" fmla="*/ 326828 h 330934"/>
                      <a:gd name="connsiteX2" fmla="*/ 188524 w 445504"/>
                      <a:gd name="connsiteY2" fmla="*/ 174428 h 330934"/>
                      <a:gd name="connsiteX3" fmla="*/ 442524 w 445504"/>
                      <a:gd name="connsiteY3" fmla="*/ 2978 h 330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5504" h="330934">
                        <a:moveTo>
                          <a:pt x="442524" y="2978"/>
                        </a:moveTo>
                        <a:cubicBezTo>
                          <a:pt x="412361" y="28378"/>
                          <a:pt x="49882" y="298253"/>
                          <a:pt x="7549" y="326828"/>
                        </a:cubicBezTo>
                        <a:cubicBezTo>
                          <a:pt x="-34784" y="355403"/>
                          <a:pt x="111266" y="227345"/>
                          <a:pt x="188524" y="174428"/>
                        </a:cubicBezTo>
                        <a:cubicBezTo>
                          <a:pt x="265782" y="121511"/>
                          <a:pt x="472687" y="-22422"/>
                          <a:pt x="442524" y="297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30" name="フリーフォーム 1229">
                    <a:extLst>
                      <a:ext uri="{FF2B5EF4-FFF2-40B4-BE49-F238E27FC236}">
                        <a16:creationId xmlns:a16="http://schemas.microsoft.com/office/drawing/2014/main" id="{10345BB3-1541-DB06-3549-468FEA76BBD0}"/>
                      </a:ext>
                    </a:extLst>
                  </p:cNvPr>
                  <p:cNvSpPr/>
                  <p:nvPr/>
                </p:nvSpPr>
                <p:spPr>
                  <a:xfrm>
                    <a:off x="4256784" y="3450284"/>
                    <a:ext cx="544571" cy="303273"/>
                  </a:xfrm>
                  <a:custGeom>
                    <a:avLst/>
                    <a:gdLst>
                      <a:gd name="connsiteX0" fmla="*/ 891 w 544571"/>
                      <a:gd name="connsiteY0" fmla="*/ 302566 h 303273"/>
                      <a:gd name="connsiteX1" fmla="*/ 324741 w 544571"/>
                      <a:gd name="connsiteY1" fmla="*/ 124766 h 303273"/>
                      <a:gd name="connsiteX2" fmla="*/ 537466 w 544571"/>
                      <a:gd name="connsiteY2" fmla="*/ 7291 h 303273"/>
                      <a:gd name="connsiteX3" fmla="*/ 448566 w 544571"/>
                      <a:gd name="connsiteY3" fmla="*/ 42216 h 303273"/>
                      <a:gd name="connsiteX4" fmla="*/ 891 w 544571"/>
                      <a:gd name="connsiteY4" fmla="*/ 302566 h 303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4571" h="303273">
                        <a:moveTo>
                          <a:pt x="891" y="302566"/>
                        </a:moveTo>
                        <a:cubicBezTo>
                          <a:pt x="-19747" y="316324"/>
                          <a:pt x="324741" y="124766"/>
                          <a:pt x="324741" y="124766"/>
                        </a:cubicBezTo>
                        <a:cubicBezTo>
                          <a:pt x="414170" y="75554"/>
                          <a:pt x="516828" y="21049"/>
                          <a:pt x="537466" y="7291"/>
                        </a:cubicBezTo>
                        <a:cubicBezTo>
                          <a:pt x="558104" y="-6467"/>
                          <a:pt x="535349" y="-3821"/>
                          <a:pt x="448566" y="42216"/>
                        </a:cubicBezTo>
                        <a:cubicBezTo>
                          <a:pt x="361783" y="88253"/>
                          <a:pt x="21529" y="288808"/>
                          <a:pt x="891" y="30256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31" name="フリーフォーム 1230">
                    <a:extLst>
                      <a:ext uri="{FF2B5EF4-FFF2-40B4-BE49-F238E27FC236}">
                        <a16:creationId xmlns:a16="http://schemas.microsoft.com/office/drawing/2014/main" id="{34A57582-29C9-2685-654A-2E8605746BBC}"/>
                      </a:ext>
                    </a:extLst>
                  </p:cNvPr>
                  <p:cNvSpPr/>
                  <p:nvPr/>
                </p:nvSpPr>
                <p:spPr>
                  <a:xfrm>
                    <a:off x="3552240" y="2060250"/>
                    <a:ext cx="464888" cy="483104"/>
                  </a:xfrm>
                  <a:custGeom>
                    <a:avLst/>
                    <a:gdLst>
                      <a:gd name="connsiteX0" fmla="*/ 464135 w 464888"/>
                      <a:gd name="connsiteY0" fmla="*/ 325 h 483104"/>
                      <a:gd name="connsiteX1" fmla="*/ 216485 w 464888"/>
                      <a:gd name="connsiteY1" fmla="*/ 216225 h 483104"/>
                      <a:gd name="connsiteX2" fmla="*/ 585 w 464888"/>
                      <a:gd name="connsiteY2" fmla="*/ 482925 h 483104"/>
                      <a:gd name="connsiteX3" fmla="*/ 283160 w 464888"/>
                      <a:gd name="connsiteY3" fmla="*/ 174950 h 483104"/>
                      <a:gd name="connsiteX4" fmla="*/ 464135 w 464888"/>
                      <a:gd name="connsiteY4" fmla="*/ 325 h 4831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4888" h="483104">
                        <a:moveTo>
                          <a:pt x="464135" y="325"/>
                        </a:moveTo>
                        <a:cubicBezTo>
                          <a:pt x="453023" y="7204"/>
                          <a:pt x="293743" y="135792"/>
                          <a:pt x="216485" y="216225"/>
                        </a:cubicBezTo>
                        <a:cubicBezTo>
                          <a:pt x="139227" y="296658"/>
                          <a:pt x="-10527" y="489804"/>
                          <a:pt x="585" y="482925"/>
                        </a:cubicBezTo>
                        <a:cubicBezTo>
                          <a:pt x="11697" y="476046"/>
                          <a:pt x="205373" y="252737"/>
                          <a:pt x="283160" y="174950"/>
                        </a:cubicBezTo>
                        <a:cubicBezTo>
                          <a:pt x="360947" y="97163"/>
                          <a:pt x="475247" y="-6554"/>
                          <a:pt x="464135" y="3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32" name="フリーフォーム 1231">
                    <a:extLst>
                      <a:ext uri="{FF2B5EF4-FFF2-40B4-BE49-F238E27FC236}">
                        <a16:creationId xmlns:a16="http://schemas.microsoft.com/office/drawing/2014/main" id="{ED9B6B0D-E03E-55AC-5A05-3CFC4AED98CD}"/>
                      </a:ext>
                    </a:extLst>
                  </p:cNvPr>
                  <p:cNvSpPr/>
                  <p:nvPr/>
                </p:nvSpPr>
                <p:spPr>
                  <a:xfrm>
                    <a:off x="3358969" y="2536800"/>
                    <a:ext cx="200296" cy="476293"/>
                  </a:xfrm>
                  <a:custGeom>
                    <a:avLst/>
                    <a:gdLst>
                      <a:gd name="connsiteX0" fmla="*/ 200206 w 200296"/>
                      <a:gd name="connsiteY0" fmla="*/ 25 h 476293"/>
                      <a:gd name="connsiteX1" fmla="*/ 89081 w 200296"/>
                      <a:gd name="connsiteY1" fmla="*/ 206400 h 476293"/>
                      <a:gd name="connsiteX2" fmla="*/ 181 w 200296"/>
                      <a:gd name="connsiteY2" fmla="*/ 476275 h 476293"/>
                      <a:gd name="connsiteX3" fmla="*/ 70031 w 200296"/>
                      <a:gd name="connsiteY3" fmla="*/ 219100 h 476293"/>
                      <a:gd name="connsiteX4" fmla="*/ 200206 w 200296"/>
                      <a:gd name="connsiteY4" fmla="*/ 25 h 476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0296" h="476293">
                        <a:moveTo>
                          <a:pt x="200206" y="25"/>
                        </a:moveTo>
                        <a:cubicBezTo>
                          <a:pt x="203381" y="-2092"/>
                          <a:pt x="122418" y="127025"/>
                          <a:pt x="89081" y="206400"/>
                        </a:cubicBezTo>
                        <a:cubicBezTo>
                          <a:pt x="55744" y="285775"/>
                          <a:pt x="3356" y="474158"/>
                          <a:pt x="181" y="476275"/>
                        </a:cubicBezTo>
                        <a:cubicBezTo>
                          <a:pt x="-2994" y="478392"/>
                          <a:pt x="36164" y="295300"/>
                          <a:pt x="70031" y="219100"/>
                        </a:cubicBezTo>
                        <a:cubicBezTo>
                          <a:pt x="103898" y="142900"/>
                          <a:pt x="197031" y="2142"/>
                          <a:pt x="200206" y="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33" name="フリーフォーム 1232">
                    <a:extLst>
                      <a:ext uri="{FF2B5EF4-FFF2-40B4-BE49-F238E27FC236}">
                        <a16:creationId xmlns:a16="http://schemas.microsoft.com/office/drawing/2014/main" id="{497E559D-4B82-E780-A0FC-6A0A8D97E8BC}"/>
                      </a:ext>
                    </a:extLst>
                  </p:cNvPr>
                  <p:cNvSpPr/>
                  <p:nvPr/>
                </p:nvSpPr>
                <p:spPr>
                  <a:xfrm>
                    <a:off x="3346459" y="2501020"/>
                    <a:ext cx="225529" cy="674812"/>
                  </a:xfrm>
                  <a:custGeom>
                    <a:avLst/>
                    <a:gdLst>
                      <a:gd name="connsiteX0" fmla="*/ 225416 w 225529"/>
                      <a:gd name="connsiteY0" fmla="*/ 880 h 674812"/>
                      <a:gd name="connsiteX1" fmla="*/ 47616 w 225529"/>
                      <a:gd name="connsiteY1" fmla="*/ 286630 h 674812"/>
                      <a:gd name="connsiteX2" fmla="*/ 9516 w 225529"/>
                      <a:gd name="connsiteY2" fmla="*/ 673980 h 674812"/>
                      <a:gd name="connsiteX3" fmla="*/ 19041 w 225529"/>
                      <a:gd name="connsiteY3" fmla="*/ 378705 h 674812"/>
                      <a:gd name="connsiteX4" fmla="*/ 225416 w 225529"/>
                      <a:gd name="connsiteY4" fmla="*/ 880 h 674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5529" h="674812">
                        <a:moveTo>
                          <a:pt x="225416" y="880"/>
                        </a:moveTo>
                        <a:cubicBezTo>
                          <a:pt x="230179" y="-14466"/>
                          <a:pt x="83599" y="174447"/>
                          <a:pt x="47616" y="286630"/>
                        </a:cubicBezTo>
                        <a:cubicBezTo>
                          <a:pt x="11633" y="398813"/>
                          <a:pt x="14279" y="658634"/>
                          <a:pt x="9516" y="673980"/>
                        </a:cubicBezTo>
                        <a:cubicBezTo>
                          <a:pt x="4753" y="689326"/>
                          <a:pt x="-13767" y="488772"/>
                          <a:pt x="19041" y="378705"/>
                        </a:cubicBezTo>
                        <a:cubicBezTo>
                          <a:pt x="51849" y="268638"/>
                          <a:pt x="220653" y="16226"/>
                          <a:pt x="225416" y="88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34" name="フリーフォーム 1233">
                    <a:extLst>
                      <a:ext uri="{FF2B5EF4-FFF2-40B4-BE49-F238E27FC236}">
                        <a16:creationId xmlns:a16="http://schemas.microsoft.com/office/drawing/2014/main" id="{99EC852F-455A-85C6-C9FA-421FF0702705}"/>
                      </a:ext>
                    </a:extLst>
                  </p:cNvPr>
                  <p:cNvSpPr/>
                  <p:nvPr/>
                </p:nvSpPr>
                <p:spPr>
                  <a:xfrm>
                    <a:off x="3876089" y="3705225"/>
                    <a:ext cx="320003" cy="28776"/>
                  </a:xfrm>
                  <a:custGeom>
                    <a:avLst/>
                    <a:gdLst>
                      <a:gd name="connsiteX0" fmla="*/ 586 w 320003"/>
                      <a:gd name="connsiteY0" fmla="*/ 25400 h 28776"/>
                      <a:gd name="connsiteX1" fmla="*/ 308561 w 320003"/>
                      <a:gd name="connsiteY1" fmla="*/ 0 h 28776"/>
                      <a:gd name="connsiteX2" fmla="*/ 232361 w 320003"/>
                      <a:gd name="connsiteY2" fmla="*/ 25400 h 28776"/>
                      <a:gd name="connsiteX3" fmla="*/ 586 w 320003"/>
                      <a:gd name="connsiteY3" fmla="*/ 25400 h 287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0003" h="28776">
                        <a:moveTo>
                          <a:pt x="586" y="25400"/>
                        </a:moveTo>
                        <a:cubicBezTo>
                          <a:pt x="13286" y="21167"/>
                          <a:pt x="269932" y="0"/>
                          <a:pt x="308561" y="0"/>
                        </a:cubicBezTo>
                        <a:cubicBezTo>
                          <a:pt x="347190" y="0"/>
                          <a:pt x="279457" y="20638"/>
                          <a:pt x="232361" y="25400"/>
                        </a:cubicBezTo>
                        <a:cubicBezTo>
                          <a:pt x="185265" y="30162"/>
                          <a:pt x="-12114" y="29633"/>
                          <a:pt x="586" y="2540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35" name="フリーフォーム 1234">
                    <a:extLst>
                      <a:ext uri="{FF2B5EF4-FFF2-40B4-BE49-F238E27FC236}">
                        <a16:creationId xmlns:a16="http://schemas.microsoft.com/office/drawing/2014/main" id="{FCCF2D25-4722-3A70-23DC-F4CCD5286FCC}"/>
                      </a:ext>
                    </a:extLst>
                  </p:cNvPr>
                  <p:cNvSpPr/>
                  <p:nvPr/>
                </p:nvSpPr>
                <p:spPr>
                  <a:xfrm>
                    <a:off x="3850109" y="3704902"/>
                    <a:ext cx="495823" cy="68664"/>
                  </a:xfrm>
                  <a:custGeom>
                    <a:avLst/>
                    <a:gdLst>
                      <a:gd name="connsiteX0" fmla="*/ 1166 w 495823"/>
                      <a:gd name="connsiteY0" fmla="*/ 47948 h 68664"/>
                      <a:gd name="connsiteX1" fmla="*/ 248816 w 495823"/>
                      <a:gd name="connsiteY1" fmla="*/ 66998 h 68664"/>
                      <a:gd name="connsiteX2" fmla="*/ 493291 w 495823"/>
                      <a:gd name="connsiteY2" fmla="*/ 323 h 68664"/>
                      <a:gd name="connsiteX3" fmla="*/ 353591 w 495823"/>
                      <a:gd name="connsiteY3" fmla="*/ 41598 h 68664"/>
                      <a:gd name="connsiteX4" fmla="*/ 1166 w 495823"/>
                      <a:gd name="connsiteY4" fmla="*/ 47948 h 68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5823" h="68664">
                        <a:moveTo>
                          <a:pt x="1166" y="47948"/>
                        </a:moveTo>
                        <a:cubicBezTo>
                          <a:pt x="-16296" y="52181"/>
                          <a:pt x="166795" y="74935"/>
                          <a:pt x="248816" y="66998"/>
                        </a:cubicBezTo>
                        <a:cubicBezTo>
                          <a:pt x="330837" y="59061"/>
                          <a:pt x="475829" y="4556"/>
                          <a:pt x="493291" y="323"/>
                        </a:cubicBezTo>
                        <a:cubicBezTo>
                          <a:pt x="510753" y="-3910"/>
                          <a:pt x="435083" y="34719"/>
                          <a:pt x="353591" y="41598"/>
                        </a:cubicBezTo>
                        <a:cubicBezTo>
                          <a:pt x="272099" y="48477"/>
                          <a:pt x="18628" y="43715"/>
                          <a:pt x="1166" y="4794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36" name="フリーフォーム 1235">
                    <a:extLst>
                      <a:ext uri="{FF2B5EF4-FFF2-40B4-BE49-F238E27FC236}">
                        <a16:creationId xmlns:a16="http://schemas.microsoft.com/office/drawing/2014/main" id="{7B1221CF-4C51-6202-FC98-CD290568C70C}"/>
                      </a:ext>
                    </a:extLst>
                  </p:cNvPr>
                  <p:cNvSpPr/>
                  <p:nvPr/>
                </p:nvSpPr>
                <p:spPr>
                  <a:xfrm>
                    <a:off x="3369616" y="3152754"/>
                    <a:ext cx="126203" cy="260392"/>
                  </a:xfrm>
                  <a:custGeom>
                    <a:avLst/>
                    <a:gdLst>
                      <a:gd name="connsiteX0" fmla="*/ 2234 w 126203"/>
                      <a:gd name="connsiteY0" fmla="*/ 21 h 260392"/>
                      <a:gd name="connsiteX1" fmla="*/ 40334 w 126203"/>
                      <a:gd name="connsiteY1" fmla="*/ 130196 h 260392"/>
                      <a:gd name="connsiteX2" fmla="*/ 126059 w 126203"/>
                      <a:gd name="connsiteY2" fmla="*/ 260371 h 260392"/>
                      <a:gd name="connsiteX3" fmla="*/ 18109 w 126203"/>
                      <a:gd name="connsiteY3" fmla="*/ 120671 h 260392"/>
                      <a:gd name="connsiteX4" fmla="*/ 2234 w 126203"/>
                      <a:gd name="connsiteY4" fmla="*/ 21 h 260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203" h="260392">
                        <a:moveTo>
                          <a:pt x="2234" y="21"/>
                        </a:moveTo>
                        <a:cubicBezTo>
                          <a:pt x="5938" y="1608"/>
                          <a:pt x="19697" y="86804"/>
                          <a:pt x="40334" y="130196"/>
                        </a:cubicBezTo>
                        <a:cubicBezTo>
                          <a:pt x="60972" y="173588"/>
                          <a:pt x="129763" y="261958"/>
                          <a:pt x="126059" y="260371"/>
                        </a:cubicBezTo>
                        <a:cubicBezTo>
                          <a:pt x="122355" y="258784"/>
                          <a:pt x="39276" y="157713"/>
                          <a:pt x="18109" y="120671"/>
                        </a:cubicBezTo>
                        <a:cubicBezTo>
                          <a:pt x="-3058" y="83629"/>
                          <a:pt x="-1470" y="-1566"/>
                          <a:pt x="2234" y="2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37" name="フリーフォーム 1236">
                    <a:extLst>
                      <a:ext uri="{FF2B5EF4-FFF2-40B4-BE49-F238E27FC236}">
                        <a16:creationId xmlns:a16="http://schemas.microsoft.com/office/drawing/2014/main" id="{4FDC2D21-1A2C-9CA9-FD88-B5D4F2445E77}"/>
                      </a:ext>
                    </a:extLst>
                  </p:cNvPr>
                  <p:cNvSpPr/>
                  <p:nvPr/>
                </p:nvSpPr>
                <p:spPr>
                  <a:xfrm>
                    <a:off x="3508374" y="3451213"/>
                    <a:ext cx="307979" cy="295334"/>
                  </a:xfrm>
                  <a:custGeom>
                    <a:avLst/>
                    <a:gdLst>
                      <a:gd name="connsiteX0" fmla="*/ 1 w 307979"/>
                      <a:gd name="connsiteY0" fmla="*/ 12 h 295334"/>
                      <a:gd name="connsiteX1" fmla="*/ 193676 w 307979"/>
                      <a:gd name="connsiteY1" fmla="*/ 209562 h 295334"/>
                      <a:gd name="connsiteX2" fmla="*/ 307976 w 307979"/>
                      <a:gd name="connsiteY2" fmla="*/ 295287 h 295334"/>
                      <a:gd name="connsiteX3" fmla="*/ 190501 w 307979"/>
                      <a:gd name="connsiteY3" fmla="*/ 200037 h 295334"/>
                      <a:gd name="connsiteX4" fmla="*/ 1 w 307979"/>
                      <a:gd name="connsiteY4" fmla="*/ 12 h 2953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7979" h="295334">
                        <a:moveTo>
                          <a:pt x="1" y="12"/>
                        </a:moveTo>
                        <a:cubicBezTo>
                          <a:pt x="530" y="1599"/>
                          <a:pt x="142347" y="160350"/>
                          <a:pt x="193676" y="209562"/>
                        </a:cubicBezTo>
                        <a:cubicBezTo>
                          <a:pt x="245005" y="258774"/>
                          <a:pt x="308505" y="296874"/>
                          <a:pt x="307976" y="295287"/>
                        </a:cubicBezTo>
                        <a:cubicBezTo>
                          <a:pt x="307447" y="293700"/>
                          <a:pt x="237597" y="247662"/>
                          <a:pt x="190501" y="200037"/>
                        </a:cubicBezTo>
                        <a:cubicBezTo>
                          <a:pt x="143405" y="152412"/>
                          <a:pt x="-528" y="-1575"/>
                          <a:pt x="1" y="1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38" name="フリーフォーム 1237">
                    <a:extLst>
                      <a:ext uri="{FF2B5EF4-FFF2-40B4-BE49-F238E27FC236}">
                        <a16:creationId xmlns:a16="http://schemas.microsoft.com/office/drawing/2014/main" id="{0455FED0-8E13-0F6F-FFE2-A64F7BEBBC53}"/>
                      </a:ext>
                    </a:extLst>
                  </p:cNvPr>
                  <p:cNvSpPr/>
                  <p:nvPr/>
                </p:nvSpPr>
                <p:spPr>
                  <a:xfrm>
                    <a:off x="3367024" y="3257268"/>
                    <a:ext cx="340270" cy="446129"/>
                  </a:xfrm>
                  <a:custGeom>
                    <a:avLst/>
                    <a:gdLst>
                      <a:gd name="connsiteX0" fmla="*/ 4826 w 340270"/>
                      <a:gd name="connsiteY0" fmla="*/ 282 h 446129"/>
                      <a:gd name="connsiteX1" fmla="*/ 23876 w 340270"/>
                      <a:gd name="connsiteY1" fmla="*/ 127282 h 446129"/>
                      <a:gd name="connsiteX2" fmla="*/ 96901 w 340270"/>
                      <a:gd name="connsiteY2" fmla="*/ 254282 h 446129"/>
                      <a:gd name="connsiteX3" fmla="*/ 90551 w 340270"/>
                      <a:gd name="connsiteY3" fmla="*/ 235232 h 446129"/>
                      <a:gd name="connsiteX4" fmla="*/ 252476 w 340270"/>
                      <a:gd name="connsiteY4" fmla="*/ 413032 h 446129"/>
                      <a:gd name="connsiteX5" fmla="*/ 220726 w 340270"/>
                      <a:gd name="connsiteY5" fmla="*/ 381282 h 446129"/>
                      <a:gd name="connsiteX6" fmla="*/ 303276 w 340270"/>
                      <a:gd name="connsiteY6" fmla="*/ 425732 h 446129"/>
                      <a:gd name="connsiteX7" fmla="*/ 335026 w 340270"/>
                      <a:gd name="connsiteY7" fmla="*/ 444782 h 446129"/>
                      <a:gd name="connsiteX8" fmla="*/ 198501 w 340270"/>
                      <a:gd name="connsiteY8" fmla="*/ 390807 h 446129"/>
                      <a:gd name="connsiteX9" fmla="*/ 39751 w 340270"/>
                      <a:gd name="connsiteY9" fmla="*/ 190782 h 446129"/>
                      <a:gd name="connsiteX10" fmla="*/ 1651 w 340270"/>
                      <a:gd name="connsiteY10" fmla="*/ 95532 h 446129"/>
                      <a:gd name="connsiteX11" fmla="*/ 4826 w 340270"/>
                      <a:gd name="connsiteY11" fmla="*/ 282 h 446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40270" h="446129">
                        <a:moveTo>
                          <a:pt x="4826" y="282"/>
                        </a:moveTo>
                        <a:cubicBezTo>
                          <a:pt x="8530" y="5574"/>
                          <a:pt x="8530" y="84949"/>
                          <a:pt x="23876" y="127282"/>
                        </a:cubicBezTo>
                        <a:cubicBezTo>
                          <a:pt x="39222" y="169615"/>
                          <a:pt x="96901" y="254282"/>
                          <a:pt x="96901" y="254282"/>
                        </a:cubicBezTo>
                        <a:cubicBezTo>
                          <a:pt x="108013" y="272273"/>
                          <a:pt x="64622" y="208774"/>
                          <a:pt x="90551" y="235232"/>
                        </a:cubicBezTo>
                        <a:cubicBezTo>
                          <a:pt x="116480" y="261690"/>
                          <a:pt x="230780" y="388691"/>
                          <a:pt x="252476" y="413032"/>
                        </a:cubicBezTo>
                        <a:cubicBezTo>
                          <a:pt x="274172" y="437373"/>
                          <a:pt x="212259" y="379165"/>
                          <a:pt x="220726" y="381282"/>
                        </a:cubicBezTo>
                        <a:cubicBezTo>
                          <a:pt x="229193" y="383399"/>
                          <a:pt x="284226" y="415149"/>
                          <a:pt x="303276" y="425732"/>
                        </a:cubicBezTo>
                        <a:cubicBezTo>
                          <a:pt x="322326" y="436315"/>
                          <a:pt x="352488" y="450603"/>
                          <a:pt x="335026" y="444782"/>
                        </a:cubicBezTo>
                        <a:cubicBezTo>
                          <a:pt x="317564" y="438961"/>
                          <a:pt x="247713" y="433140"/>
                          <a:pt x="198501" y="390807"/>
                        </a:cubicBezTo>
                        <a:cubicBezTo>
                          <a:pt x="149289" y="348474"/>
                          <a:pt x="72559" y="239995"/>
                          <a:pt x="39751" y="190782"/>
                        </a:cubicBezTo>
                        <a:cubicBezTo>
                          <a:pt x="6943" y="141570"/>
                          <a:pt x="5355" y="125695"/>
                          <a:pt x="1651" y="95532"/>
                        </a:cubicBezTo>
                        <a:cubicBezTo>
                          <a:pt x="-2053" y="65370"/>
                          <a:pt x="1122" y="-5010"/>
                          <a:pt x="4826" y="28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39" name="フリーフォーム 1238">
                    <a:extLst>
                      <a:ext uri="{FF2B5EF4-FFF2-40B4-BE49-F238E27FC236}">
                        <a16:creationId xmlns:a16="http://schemas.microsoft.com/office/drawing/2014/main" id="{8834BC05-B2EA-B1E3-DFFD-F4D2FDD45C6E}"/>
                      </a:ext>
                    </a:extLst>
                  </p:cNvPr>
                  <p:cNvSpPr/>
                  <p:nvPr/>
                </p:nvSpPr>
                <p:spPr>
                  <a:xfrm>
                    <a:off x="3397923" y="3319373"/>
                    <a:ext cx="276898" cy="350811"/>
                  </a:xfrm>
                  <a:custGeom>
                    <a:avLst/>
                    <a:gdLst>
                      <a:gd name="connsiteX0" fmla="*/ 2502 w 276898"/>
                      <a:gd name="connsiteY0" fmla="*/ 1677 h 350811"/>
                      <a:gd name="connsiteX1" fmla="*/ 227927 w 276898"/>
                      <a:gd name="connsiteY1" fmla="*/ 309652 h 350811"/>
                      <a:gd name="connsiteX2" fmla="*/ 269202 w 276898"/>
                      <a:gd name="connsiteY2" fmla="*/ 335052 h 350811"/>
                      <a:gd name="connsiteX3" fmla="*/ 116802 w 276898"/>
                      <a:gd name="connsiteY3" fmla="*/ 192177 h 350811"/>
                      <a:gd name="connsiteX4" fmla="*/ 2502 w 276898"/>
                      <a:gd name="connsiteY4" fmla="*/ 1677 h 3508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898" h="350811">
                        <a:moveTo>
                          <a:pt x="2502" y="1677"/>
                        </a:moveTo>
                        <a:cubicBezTo>
                          <a:pt x="21023" y="21256"/>
                          <a:pt x="183477" y="254090"/>
                          <a:pt x="227927" y="309652"/>
                        </a:cubicBezTo>
                        <a:cubicBezTo>
                          <a:pt x="272377" y="365214"/>
                          <a:pt x="287723" y="354631"/>
                          <a:pt x="269202" y="335052"/>
                        </a:cubicBezTo>
                        <a:cubicBezTo>
                          <a:pt x="250681" y="315473"/>
                          <a:pt x="160723" y="245094"/>
                          <a:pt x="116802" y="192177"/>
                        </a:cubicBezTo>
                        <a:cubicBezTo>
                          <a:pt x="72881" y="139260"/>
                          <a:pt x="-16019" y="-17902"/>
                          <a:pt x="2502" y="167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40" name="フリーフォーム 1239">
                    <a:extLst>
                      <a:ext uri="{FF2B5EF4-FFF2-40B4-BE49-F238E27FC236}">
                        <a16:creationId xmlns:a16="http://schemas.microsoft.com/office/drawing/2014/main" id="{7A2A70B0-731A-B429-42B5-C9EF5FC7FC0B}"/>
                      </a:ext>
                    </a:extLst>
                  </p:cNvPr>
                  <p:cNvSpPr/>
                  <p:nvPr/>
                </p:nvSpPr>
                <p:spPr>
                  <a:xfrm>
                    <a:off x="3310727" y="3241671"/>
                    <a:ext cx="45270" cy="291457"/>
                  </a:xfrm>
                  <a:custGeom>
                    <a:avLst/>
                    <a:gdLst>
                      <a:gd name="connsiteX0" fmla="*/ 45248 w 45270"/>
                      <a:gd name="connsiteY0" fmla="*/ 4 h 291457"/>
                      <a:gd name="connsiteX1" fmla="*/ 798 w 45270"/>
                      <a:gd name="connsiteY1" fmla="*/ 73029 h 291457"/>
                      <a:gd name="connsiteX2" fmla="*/ 16673 w 45270"/>
                      <a:gd name="connsiteY2" fmla="*/ 285754 h 291457"/>
                      <a:gd name="connsiteX3" fmla="*/ 16673 w 45270"/>
                      <a:gd name="connsiteY3" fmla="*/ 215904 h 291457"/>
                      <a:gd name="connsiteX4" fmla="*/ 35723 w 45270"/>
                      <a:gd name="connsiteY4" fmla="*/ 60329 h 291457"/>
                      <a:gd name="connsiteX5" fmla="*/ 16673 w 45270"/>
                      <a:gd name="connsiteY5" fmla="*/ 149229 h 291457"/>
                      <a:gd name="connsiteX6" fmla="*/ 7148 w 45270"/>
                      <a:gd name="connsiteY6" fmla="*/ 69854 h 291457"/>
                      <a:gd name="connsiteX7" fmla="*/ 45248 w 45270"/>
                      <a:gd name="connsiteY7" fmla="*/ 4 h 2914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5270" h="291457">
                        <a:moveTo>
                          <a:pt x="45248" y="4"/>
                        </a:moveTo>
                        <a:cubicBezTo>
                          <a:pt x="44190" y="533"/>
                          <a:pt x="5560" y="25404"/>
                          <a:pt x="798" y="73029"/>
                        </a:cubicBezTo>
                        <a:cubicBezTo>
                          <a:pt x="-3964" y="120654"/>
                          <a:pt x="14027" y="261942"/>
                          <a:pt x="16673" y="285754"/>
                        </a:cubicBezTo>
                        <a:cubicBezTo>
                          <a:pt x="19319" y="309566"/>
                          <a:pt x="13498" y="253475"/>
                          <a:pt x="16673" y="215904"/>
                        </a:cubicBezTo>
                        <a:cubicBezTo>
                          <a:pt x="19848" y="178333"/>
                          <a:pt x="35723" y="71441"/>
                          <a:pt x="35723" y="60329"/>
                        </a:cubicBezTo>
                        <a:cubicBezTo>
                          <a:pt x="35723" y="49217"/>
                          <a:pt x="21435" y="147642"/>
                          <a:pt x="16673" y="149229"/>
                        </a:cubicBezTo>
                        <a:cubicBezTo>
                          <a:pt x="11911" y="150816"/>
                          <a:pt x="3973" y="92079"/>
                          <a:pt x="7148" y="69854"/>
                        </a:cubicBezTo>
                        <a:cubicBezTo>
                          <a:pt x="10323" y="47629"/>
                          <a:pt x="46306" y="-525"/>
                          <a:pt x="45248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41" name="フリーフォーム 1240">
                    <a:extLst>
                      <a:ext uri="{FF2B5EF4-FFF2-40B4-BE49-F238E27FC236}">
                        <a16:creationId xmlns:a16="http://schemas.microsoft.com/office/drawing/2014/main" id="{367AEAD9-1CBF-6315-2CA9-003B2FE5F588}"/>
                      </a:ext>
                    </a:extLst>
                  </p:cNvPr>
                  <p:cNvSpPr/>
                  <p:nvPr/>
                </p:nvSpPr>
                <p:spPr>
                  <a:xfrm>
                    <a:off x="3345710" y="3544422"/>
                    <a:ext cx="379569" cy="218048"/>
                  </a:xfrm>
                  <a:custGeom>
                    <a:avLst/>
                    <a:gdLst>
                      <a:gd name="connsiteX0" fmla="*/ 3915 w 379569"/>
                      <a:gd name="connsiteY0" fmla="*/ 2053 h 218048"/>
                      <a:gd name="connsiteX1" fmla="*/ 64240 w 379569"/>
                      <a:gd name="connsiteY1" fmla="*/ 78253 h 218048"/>
                      <a:gd name="connsiteX2" fmla="*/ 184890 w 379569"/>
                      <a:gd name="connsiteY2" fmla="*/ 160803 h 218048"/>
                      <a:gd name="connsiteX3" fmla="*/ 238865 w 379569"/>
                      <a:gd name="connsiteY3" fmla="*/ 186203 h 218048"/>
                      <a:gd name="connsiteX4" fmla="*/ 375390 w 379569"/>
                      <a:gd name="connsiteY4" fmla="*/ 192553 h 218048"/>
                      <a:gd name="connsiteX5" fmla="*/ 340465 w 379569"/>
                      <a:gd name="connsiteY5" fmla="*/ 195728 h 218048"/>
                      <a:gd name="connsiteX6" fmla="*/ 299190 w 379569"/>
                      <a:gd name="connsiteY6" fmla="*/ 217953 h 218048"/>
                      <a:gd name="connsiteX7" fmla="*/ 302365 w 379569"/>
                      <a:gd name="connsiteY7" fmla="*/ 202078 h 218048"/>
                      <a:gd name="connsiteX8" fmla="*/ 172190 w 379569"/>
                      <a:gd name="connsiteY8" fmla="*/ 163978 h 218048"/>
                      <a:gd name="connsiteX9" fmla="*/ 3915 w 379569"/>
                      <a:gd name="connsiteY9" fmla="*/ 2053 h 2180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79569" h="218048">
                        <a:moveTo>
                          <a:pt x="3915" y="2053"/>
                        </a:moveTo>
                        <a:cubicBezTo>
                          <a:pt x="-14077" y="-12235"/>
                          <a:pt x="34078" y="51795"/>
                          <a:pt x="64240" y="78253"/>
                        </a:cubicBezTo>
                        <a:cubicBezTo>
                          <a:pt x="94402" y="104711"/>
                          <a:pt x="155786" y="142811"/>
                          <a:pt x="184890" y="160803"/>
                        </a:cubicBezTo>
                        <a:cubicBezTo>
                          <a:pt x="213994" y="178795"/>
                          <a:pt x="207115" y="180911"/>
                          <a:pt x="238865" y="186203"/>
                        </a:cubicBezTo>
                        <a:cubicBezTo>
                          <a:pt x="270615" y="191495"/>
                          <a:pt x="358457" y="190966"/>
                          <a:pt x="375390" y="192553"/>
                        </a:cubicBezTo>
                        <a:cubicBezTo>
                          <a:pt x="392323" y="194141"/>
                          <a:pt x="353165" y="191495"/>
                          <a:pt x="340465" y="195728"/>
                        </a:cubicBezTo>
                        <a:cubicBezTo>
                          <a:pt x="327765" y="199961"/>
                          <a:pt x="299190" y="217953"/>
                          <a:pt x="299190" y="217953"/>
                        </a:cubicBezTo>
                        <a:cubicBezTo>
                          <a:pt x="292840" y="219011"/>
                          <a:pt x="323532" y="211074"/>
                          <a:pt x="302365" y="202078"/>
                        </a:cubicBezTo>
                        <a:cubicBezTo>
                          <a:pt x="281198" y="193082"/>
                          <a:pt x="216111" y="194670"/>
                          <a:pt x="172190" y="163978"/>
                        </a:cubicBezTo>
                        <a:cubicBezTo>
                          <a:pt x="128269" y="133286"/>
                          <a:pt x="21907" y="16341"/>
                          <a:pt x="3915" y="205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42" name="フリーフォーム 1241">
                    <a:extLst>
                      <a:ext uri="{FF2B5EF4-FFF2-40B4-BE49-F238E27FC236}">
                        <a16:creationId xmlns:a16="http://schemas.microsoft.com/office/drawing/2014/main" id="{B448D702-0E18-D968-386D-46E7B37ADCA8}"/>
                      </a:ext>
                    </a:extLst>
                  </p:cNvPr>
                  <p:cNvSpPr/>
                  <p:nvPr/>
                </p:nvSpPr>
                <p:spPr>
                  <a:xfrm>
                    <a:off x="3254360" y="3231657"/>
                    <a:ext cx="82817" cy="314818"/>
                  </a:xfrm>
                  <a:custGeom>
                    <a:avLst/>
                    <a:gdLst>
                      <a:gd name="connsiteX0" fmla="*/ 82565 w 82817"/>
                      <a:gd name="connsiteY0" fmla="*/ 493 h 314818"/>
                      <a:gd name="connsiteX1" fmla="*/ 25415 w 82817"/>
                      <a:gd name="connsiteY1" fmla="*/ 108443 h 314818"/>
                      <a:gd name="connsiteX2" fmla="*/ 15890 w 82817"/>
                      <a:gd name="connsiteY2" fmla="*/ 156068 h 314818"/>
                      <a:gd name="connsiteX3" fmla="*/ 53990 w 82817"/>
                      <a:gd name="connsiteY3" fmla="*/ 314818 h 314818"/>
                      <a:gd name="connsiteX4" fmla="*/ 15 w 82817"/>
                      <a:gd name="connsiteY4" fmla="*/ 156068 h 314818"/>
                      <a:gd name="connsiteX5" fmla="*/ 82565 w 82817"/>
                      <a:gd name="connsiteY5" fmla="*/ 493 h 314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2817" h="314818">
                        <a:moveTo>
                          <a:pt x="82565" y="493"/>
                        </a:moveTo>
                        <a:cubicBezTo>
                          <a:pt x="86798" y="-7444"/>
                          <a:pt x="36527" y="82514"/>
                          <a:pt x="25415" y="108443"/>
                        </a:cubicBezTo>
                        <a:cubicBezTo>
                          <a:pt x="14302" y="134372"/>
                          <a:pt x="11128" y="121672"/>
                          <a:pt x="15890" y="156068"/>
                        </a:cubicBezTo>
                        <a:cubicBezTo>
                          <a:pt x="20652" y="190464"/>
                          <a:pt x="56636" y="314818"/>
                          <a:pt x="53990" y="314818"/>
                        </a:cubicBezTo>
                        <a:cubicBezTo>
                          <a:pt x="51344" y="314818"/>
                          <a:pt x="-1043" y="202635"/>
                          <a:pt x="15" y="156068"/>
                        </a:cubicBezTo>
                        <a:cubicBezTo>
                          <a:pt x="1073" y="109501"/>
                          <a:pt x="78332" y="8430"/>
                          <a:pt x="82565" y="49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43" name="フリーフォーム 1242">
                    <a:extLst>
                      <a:ext uri="{FF2B5EF4-FFF2-40B4-BE49-F238E27FC236}">
                        <a16:creationId xmlns:a16="http://schemas.microsoft.com/office/drawing/2014/main" id="{CE99DCFE-089C-13DC-B242-AF0D88238BF7}"/>
                      </a:ext>
                    </a:extLst>
                  </p:cNvPr>
                  <p:cNvSpPr/>
                  <p:nvPr/>
                </p:nvSpPr>
                <p:spPr>
                  <a:xfrm>
                    <a:off x="3389789" y="3628616"/>
                    <a:ext cx="356159" cy="180570"/>
                  </a:xfrm>
                  <a:custGeom>
                    <a:avLst/>
                    <a:gdLst>
                      <a:gd name="connsiteX0" fmla="*/ 1111 w 356159"/>
                      <a:gd name="connsiteY0" fmla="*/ 409 h 180570"/>
                      <a:gd name="connsiteX1" fmla="*/ 134461 w 356159"/>
                      <a:gd name="connsiteY1" fmla="*/ 114709 h 180570"/>
                      <a:gd name="connsiteX2" fmla="*/ 229711 w 356159"/>
                      <a:gd name="connsiteY2" fmla="*/ 159159 h 180570"/>
                      <a:gd name="connsiteX3" fmla="*/ 353536 w 356159"/>
                      <a:gd name="connsiteY3" fmla="*/ 108359 h 180570"/>
                      <a:gd name="connsiteX4" fmla="*/ 309086 w 356159"/>
                      <a:gd name="connsiteY4" fmla="*/ 140109 h 180570"/>
                      <a:gd name="connsiteX5" fmla="*/ 248761 w 356159"/>
                      <a:gd name="connsiteY5" fmla="*/ 178209 h 180570"/>
                      <a:gd name="connsiteX6" fmla="*/ 213836 w 356159"/>
                      <a:gd name="connsiteY6" fmla="*/ 159159 h 180570"/>
                      <a:gd name="connsiteX7" fmla="*/ 1111 w 356159"/>
                      <a:gd name="connsiteY7" fmla="*/ 409 h 1805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56159" h="180570">
                        <a:moveTo>
                          <a:pt x="1111" y="409"/>
                        </a:moveTo>
                        <a:cubicBezTo>
                          <a:pt x="-12118" y="-6999"/>
                          <a:pt x="96361" y="88251"/>
                          <a:pt x="134461" y="114709"/>
                        </a:cubicBezTo>
                        <a:cubicBezTo>
                          <a:pt x="172561" y="141167"/>
                          <a:pt x="193199" y="160217"/>
                          <a:pt x="229711" y="159159"/>
                        </a:cubicBezTo>
                        <a:cubicBezTo>
                          <a:pt x="266223" y="158101"/>
                          <a:pt x="340307" y="111534"/>
                          <a:pt x="353536" y="108359"/>
                        </a:cubicBezTo>
                        <a:cubicBezTo>
                          <a:pt x="366765" y="105184"/>
                          <a:pt x="326548" y="128467"/>
                          <a:pt x="309086" y="140109"/>
                        </a:cubicBezTo>
                        <a:cubicBezTo>
                          <a:pt x="291624" y="151751"/>
                          <a:pt x="264636" y="175034"/>
                          <a:pt x="248761" y="178209"/>
                        </a:cubicBezTo>
                        <a:cubicBezTo>
                          <a:pt x="232886" y="181384"/>
                          <a:pt x="251936" y="185617"/>
                          <a:pt x="213836" y="159159"/>
                        </a:cubicBezTo>
                        <a:cubicBezTo>
                          <a:pt x="175736" y="132701"/>
                          <a:pt x="14340" y="7817"/>
                          <a:pt x="1111" y="40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44" name="フリーフォーム 1243">
                    <a:extLst>
                      <a:ext uri="{FF2B5EF4-FFF2-40B4-BE49-F238E27FC236}">
                        <a16:creationId xmlns:a16="http://schemas.microsoft.com/office/drawing/2014/main" id="{15D37A84-4C1F-7FA5-51F5-4A24407790C5}"/>
                      </a:ext>
                    </a:extLst>
                  </p:cNvPr>
                  <p:cNvSpPr/>
                  <p:nvPr/>
                </p:nvSpPr>
                <p:spPr>
                  <a:xfrm>
                    <a:off x="3210308" y="3199829"/>
                    <a:ext cx="139738" cy="156861"/>
                  </a:xfrm>
                  <a:custGeom>
                    <a:avLst/>
                    <a:gdLst>
                      <a:gd name="connsiteX0" fmla="*/ 139317 w 139738"/>
                      <a:gd name="connsiteY0" fmla="*/ 571 h 156861"/>
                      <a:gd name="connsiteX1" fmla="*/ 59942 w 139738"/>
                      <a:gd name="connsiteY1" fmla="*/ 48196 h 156861"/>
                      <a:gd name="connsiteX2" fmla="*/ 28192 w 139738"/>
                      <a:gd name="connsiteY2" fmla="*/ 79946 h 156861"/>
                      <a:gd name="connsiteX3" fmla="*/ 2792 w 139738"/>
                      <a:gd name="connsiteY3" fmla="*/ 118046 h 156861"/>
                      <a:gd name="connsiteX4" fmla="*/ 2792 w 139738"/>
                      <a:gd name="connsiteY4" fmla="*/ 156146 h 156861"/>
                      <a:gd name="connsiteX5" fmla="*/ 21842 w 139738"/>
                      <a:gd name="connsiteY5" fmla="*/ 83121 h 156861"/>
                      <a:gd name="connsiteX6" fmla="*/ 139317 w 139738"/>
                      <a:gd name="connsiteY6" fmla="*/ 571 h 156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9738" h="156861">
                        <a:moveTo>
                          <a:pt x="139317" y="571"/>
                        </a:moveTo>
                        <a:cubicBezTo>
                          <a:pt x="145667" y="-5250"/>
                          <a:pt x="78463" y="34967"/>
                          <a:pt x="59942" y="48196"/>
                        </a:cubicBezTo>
                        <a:cubicBezTo>
                          <a:pt x="41421" y="61425"/>
                          <a:pt x="37717" y="68304"/>
                          <a:pt x="28192" y="79946"/>
                        </a:cubicBezTo>
                        <a:cubicBezTo>
                          <a:pt x="18667" y="91588"/>
                          <a:pt x="7025" y="105346"/>
                          <a:pt x="2792" y="118046"/>
                        </a:cubicBezTo>
                        <a:cubicBezTo>
                          <a:pt x="-1441" y="130746"/>
                          <a:pt x="-383" y="161967"/>
                          <a:pt x="2792" y="156146"/>
                        </a:cubicBezTo>
                        <a:cubicBezTo>
                          <a:pt x="5967" y="150325"/>
                          <a:pt x="-1441" y="108521"/>
                          <a:pt x="21842" y="83121"/>
                        </a:cubicBezTo>
                        <a:cubicBezTo>
                          <a:pt x="45125" y="57721"/>
                          <a:pt x="132967" y="6392"/>
                          <a:pt x="139317" y="57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45" name="フリーフォーム 1244">
                    <a:extLst>
                      <a:ext uri="{FF2B5EF4-FFF2-40B4-BE49-F238E27FC236}">
                        <a16:creationId xmlns:a16="http://schemas.microsoft.com/office/drawing/2014/main" id="{D8D3F248-A0AF-F65E-99AC-CAE847C49CDA}"/>
                      </a:ext>
                    </a:extLst>
                  </p:cNvPr>
                  <p:cNvSpPr/>
                  <p:nvPr/>
                </p:nvSpPr>
                <p:spPr>
                  <a:xfrm>
                    <a:off x="3196326" y="3180249"/>
                    <a:ext cx="155857" cy="328860"/>
                  </a:xfrm>
                  <a:custGeom>
                    <a:avLst/>
                    <a:gdLst>
                      <a:gd name="connsiteX0" fmla="*/ 153299 w 155857"/>
                      <a:gd name="connsiteY0" fmla="*/ 4276 h 328860"/>
                      <a:gd name="connsiteX1" fmla="*/ 92974 w 155857"/>
                      <a:gd name="connsiteY1" fmla="*/ 29676 h 328860"/>
                      <a:gd name="connsiteX2" fmla="*/ 23124 w 155857"/>
                      <a:gd name="connsiteY2" fmla="*/ 93176 h 328860"/>
                      <a:gd name="connsiteX3" fmla="*/ 19949 w 155857"/>
                      <a:gd name="connsiteY3" fmla="*/ 182076 h 328860"/>
                      <a:gd name="connsiteX4" fmla="*/ 26299 w 155857"/>
                      <a:gd name="connsiteY4" fmla="*/ 328126 h 328860"/>
                      <a:gd name="connsiteX5" fmla="*/ 4074 w 155857"/>
                      <a:gd name="connsiteY5" fmla="*/ 115401 h 328860"/>
                      <a:gd name="connsiteX6" fmla="*/ 153299 w 155857"/>
                      <a:gd name="connsiteY6" fmla="*/ 4276 h 3288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5857" h="328860">
                        <a:moveTo>
                          <a:pt x="153299" y="4276"/>
                        </a:moveTo>
                        <a:cubicBezTo>
                          <a:pt x="168116" y="-10011"/>
                          <a:pt x="114670" y="14859"/>
                          <a:pt x="92974" y="29676"/>
                        </a:cubicBezTo>
                        <a:cubicBezTo>
                          <a:pt x="71278" y="44493"/>
                          <a:pt x="35295" y="67776"/>
                          <a:pt x="23124" y="93176"/>
                        </a:cubicBezTo>
                        <a:cubicBezTo>
                          <a:pt x="10953" y="118576"/>
                          <a:pt x="19420" y="142918"/>
                          <a:pt x="19949" y="182076"/>
                        </a:cubicBezTo>
                        <a:cubicBezTo>
                          <a:pt x="20478" y="221234"/>
                          <a:pt x="28945" y="339239"/>
                          <a:pt x="26299" y="328126"/>
                        </a:cubicBezTo>
                        <a:cubicBezTo>
                          <a:pt x="23653" y="317013"/>
                          <a:pt x="-11801" y="168847"/>
                          <a:pt x="4074" y="115401"/>
                        </a:cubicBezTo>
                        <a:cubicBezTo>
                          <a:pt x="19949" y="61955"/>
                          <a:pt x="138482" y="18563"/>
                          <a:pt x="153299" y="427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46" name="フリーフォーム 1245">
                    <a:extLst>
                      <a:ext uri="{FF2B5EF4-FFF2-40B4-BE49-F238E27FC236}">
                        <a16:creationId xmlns:a16="http://schemas.microsoft.com/office/drawing/2014/main" id="{BAD97358-77F8-0FA5-0E05-1A1382BA2733}"/>
                      </a:ext>
                    </a:extLst>
                  </p:cNvPr>
                  <p:cNvSpPr/>
                  <p:nvPr/>
                </p:nvSpPr>
                <p:spPr>
                  <a:xfrm>
                    <a:off x="3235233" y="3565459"/>
                    <a:ext cx="277421" cy="306998"/>
                  </a:xfrm>
                  <a:custGeom>
                    <a:avLst/>
                    <a:gdLst>
                      <a:gd name="connsiteX0" fmla="*/ 92 w 277421"/>
                      <a:gd name="connsiteY0" fmla="*/ 66 h 306998"/>
                      <a:gd name="connsiteX1" fmla="*/ 108042 w 277421"/>
                      <a:gd name="connsiteY1" fmla="*/ 149291 h 306998"/>
                      <a:gd name="connsiteX2" fmla="*/ 190592 w 277421"/>
                      <a:gd name="connsiteY2" fmla="*/ 244541 h 306998"/>
                      <a:gd name="connsiteX3" fmla="*/ 276317 w 277421"/>
                      <a:gd name="connsiteY3" fmla="*/ 304866 h 306998"/>
                      <a:gd name="connsiteX4" fmla="*/ 127092 w 277421"/>
                      <a:gd name="connsiteY4" fmla="*/ 168341 h 306998"/>
                      <a:gd name="connsiteX5" fmla="*/ 92 w 277421"/>
                      <a:gd name="connsiteY5" fmla="*/ 66 h 3069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7421" h="306998">
                        <a:moveTo>
                          <a:pt x="92" y="66"/>
                        </a:moveTo>
                        <a:cubicBezTo>
                          <a:pt x="-3083" y="-3109"/>
                          <a:pt x="76292" y="108545"/>
                          <a:pt x="108042" y="149291"/>
                        </a:cubicBezTo>
                        <a:cubicBezTo>
                          <a:pt x="139792" y="190037"/>
                          <a:pt x="162546" y="218612"/>
                          <a:pt x="190592" y="244541"/>
                        </a:cubicBezTo>
                        <a:cubicBezTo>
                          <a:pt x="218638" y="270470"/>
                          <a:pt x="286900" y="317566"/>
                          <a:pt x="276317" y="304866"/>
                        </a:cubicBezTo>
                        <a:cubicBezTo>
                          <a:pt x="265734" y="292166"/>
                          <a:pt x="168896" y="215437"/>
                          <a:pt x="127092" y="168341"/>
                        </a:cubicBezTo>
                        <a:cubicBezTo>
                          <a:pt x="85288" y="121245"/>
                          <a:pt x="3267" y="3241"/>
                          <a:pt x="92" y="6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47" name="フリーフォーム 1246">
                    <a:extLst>
                      <a:ext uri="{FF2B5EF4-FFF2-40B4-BE49-F238E27FC236}">
                        <a16:creationId xmlns:a16="http://schemas.microsoft.com/office/drawing/2014/main" id="{9E0CFDEB-828F-FD38-1353-A8E69467D160}"/>
                      </a:ext>
                    </a:extLst>
                  </p:cNvPr>
                  <p:cNvSpPr/>
                  <p:nvPr/>
                </p:nvSpPr>
                <p:spPr>
                  <a:xfrm>
                    <a:off x="3235107" y="3463862"/>
                    <a:ext cx="251415" cy="352286"/>
                  </a:xfrm>
                  <a:custGeom>
                    <a:avLst/>
                    <a:gdLst>
                      <a:gd name="connsiteX0" fmla="*/ 218 w 251415"/>
                      <a:gd name="connsiteY0" fmla="*/ 63 h 352286"/>
                      <a:gd name="connsiteX1" fmla="*/ 70068 w 251415"/>
                      <a:gd name="connsiteY1" fmla="*/ 171513 h 352286"/>
                      <a:gd name="connsiteX2" fmla="*/ 247868 w 251415"/>
                      <a:gd name="connsiteY2" fmla="*/ 349313 h 352286"/>
                      <a:gd name="connsiteX3" fmla="*/ 181193 w 251415"/>
                      <a:gd name="connsiteY3" fmla="*/ 276288 h 352286"/>
                      <a:gd name="connsiteX4" fmla="*/ 89118 w 251415"/>
                      <a:gd name="connsiteY4" fmla="*/ 190563 h 352286"/>
                      <a:gd name="connsiteX5" fmla="*/ 218 w 251415"/>
                      <a:gd name="connsiteY5" fmla="*/ 63 h 352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1415" h="352286">
                        <a:moveTo>
                          <a:pt x="218" y="63"/>
                        </a:moveTo>
                        <a:cubicBezTo>
                          <a:pt x="-2957" y="-3112"/>
                          <a:pt x="28793" y="113305"/>
                          <a:pt x="70068" y="171513"/>
                        </a:cubicBezTo>
                        <a:cubicBezTo>
                          <a:pt x="111343" y="229721"/>
                          <a:pt x="229347" y="331851"/>
                          <a:pt x="247868" y="349313"/>
                        </a:cubicBezTo>
                        <a:cubicBezTo>
                          <a:pt x="266389" y="366776"/>
                          <a:pt x="207651" y="302746"/>
                          <a:pt x="181193" y="276288"/>
                        </a:cubicBezTo>
                        <a:cubicBezTo>
                          <a:pt x="154735" y="249830"/>
                          <a:pt x="116635" y="231309"/>
                          <a:pt x="89118" y="190563"/>
                        </a:cubicBezTo>
                        <a:cubicBezTo>
                          <a:pt x="61601" y="149817"/>
                          <a:pt x="3393" y="3238"/>
                          <a:pt x="218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48" name="フリーフォーム 1247">
                    <a:extLst>
                      <a:ext uri="{FF2B5EF4-FFF2-40B4-BE49-F238E27FC236}">
                        <a16:creationId xmlns:a16="http://schemas.microsoft.com/office/drawing/2014/main" id="{BD7B44A5-DF06-37A6-E459-2A587694A91B}"/>
                      </a:ext>
                    </a:extLst>
                  </p:cNvPr>
                  <p:cNvSpPr/>
                  <p:nvPr/>
                </p:nvSpPr>
                <p:spPr>
                  <a:xfrm>
                    <a:off x="3498849" y="3733736"/>
                    <a:ext cx="299183" cy="127768"/>
                  </a:xfrm>
                  <a:custGeom>
                    <a:avLst/>
                    <a:gdLst>
                      <a:gd name="connsiteX0" fmla="*/ 298451 w 299183"/>
                      <a:gd name="connsiteY0" fmla="*/ 64 h 127768"/>
                      <a:gd name="connsiteX1" fmla="*/ 228601 w 299183"/>
                      <a:gd name="connsiteY1" fmla="*/ 98489 h 127768"/>
                      <a:gd name="connsiteX2" fmla="*/ 184151 w 299183"/>
                      <a:gd name="connsiteY2" fmla="*/ 127064 h 127768"/>
                      <a:gd name="connsiteX3" fmla="*/ 1 w 299183"/>
                      <a:gd name="connsiteY3" fmla="*/ 76264 h 127768"/>
                      <a:gd name="connsiteX4" fmla="*/ 180976 w 299183"/>
                      <a:gd name="connsiteY4" fmla="*/ 114364 h 127768"/>
                      <a:gd name="connsiteX5" fmla="*/ 298451 w 299183"/>
                      <a:gd name="connsiteY5" fmla="*/ 64 h 1277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9183" h="127768">
                        <a:moveTo>
                          <a:pt x="298451" y="64"/>
                        </a:moveTo>
                        <a:cubicBezTo>
                          <a:pt x="306388" y="-2582"/>
                          <a:pt x="247651" y="77323"/>
                          <a:pt x="228601" y="98489"/>
                        </a:cubicBezTo>
                        <a:cubicBezTo>
                          <a:pt x="209551" y="119655"/>
                          <a:pt x="222251" y="130768"/>
                          <a:pt x="184151" y="127064"/>
                        </a:cubicBezTo>
                        <a:cubicBezTo>
                          <a:pt x="146051" y="123360"/>
                          <a:pt x="530" y="78381"/>
                          <a:pt x="1" y="76264"/>
                        </a:cubicBezTo>
                        <a:cubicBezTo>
                          <a:pt x="-528" y="74147"/>
                          <a:pt x="130705" y="127064"/>
                          <a:pt x="180976" y="114364"/>
                        </a:cubicBezTo>
                        <a:cubicBezTo>
                          <a:pt x="231247" y="101664"/>
                          <a:pt x="290514" y="2710"/>
                          <a:pt x="298451" y="6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49" name="フリーフォーム 1248">
                    <a:extLst>
                      <a:ext uri="{FF2B5EF4-FFF2-40B4-BE49-F238E27FC236}">
                        <a16:creationId xmlns:a16="http://schemas.microsoft.com/office/drawing/2014/main" id="{DECF29A7-1E8C-1383-824D-AE75CC9DDED0}"/>
                      </a:ext>
                    </a:extLst>
                  </p:cNvPr>
                  <p:cNvSpPr/>
                  <p:nvPr/>
                </p:nvSpPr>
                <p:spPr>
                  <a:xfrm>
                    <a:off x="3528471" y="3745975"/>
                    <a:ext cx="307975" cy="133144"/>
                  </a:xfrm>
                  <a:custGeom>
                    <a:avLst/>
                    <a:gdLst>
                      <a:gd name="connsiteX0" fmla="*/ 306929 w 307975"/>
                      <a:gd name="connsiteY0" fmla="*/ 525 h 133144"/>
                      <a:gd name="connsiteX1" fmla="*/ 208504 w 307975"/>
                      <a:gd name="connsiteY1" fmla="*/ 86250 h 133144"/>
                      <a:gd name="connsiteX2" fmla="*/ 132304 w 307975"/>
                      <a:gd name="connsiteY2" fmla="*/ 121175 h 133144"/>
                      <a:gd name="connsiteX3" fmla="*/ 62454 w 307975"/>
                      <a:gd name="connsiteY3" fmla="*/ 108475 h 133144"/>
                      <a:gd name="connsiteX4" fmla="*/ 2129 w 307975"/>
                      <a:gd name="connsiteY4" fmla="*/ 102125 h 133144"/>
                      <a:gd name="connsiteX5" fmla="*/ 141829 w 307975"/>
                      <a:gd name="connsiteY5" fmla="*/ 130700 h 133144"/>
                      <a:gd name="connsiteX6" fmla="*/ 306929 w 307975"/>
                      <a:gd name="connsiteY6" fmla="*/ 525 h 133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7975" h="133144">
                        <a:moveTo>
                          <a:pt x="306929" y="525"/>
                        </a:moveTo>
                        <a:cubicBezTo>
                          <a:pt x="318042" y="-6883"/>
                          <a:pt x="237608" y="66142"/>
                          <a:pt x="208504" y="86250"/>
                        </a:cubicBezTo>
                        <a:cubicBezTo>
                          <a:pt x="179400" y="106358"/>
                          <a:pt x="156646" y="117471"/>
                          <a:pt x="132304" y="121175"/>
                        </a:cubicBezTo>
                        <a:cubicBezTo>
                          <a:pt x="107962" y="124879"/>
                          <a:pt x="84150" y="111650"/>
                          <a:pt x="62454" y="108475"/>
                        </a:cubicBezTo>
                        <a:cubicBezTo>
                          <a:pt x="40758" y="105300"/>
                          <a:pt x="-11100" y="98421"/>
                          <a:pt x="2129" y="102125"/>
                        </a:cubicBezTo>
                        <a:cubicBezTo>
                          <a:pt x="15358" y="105829"/>
                          <a:pt x="92616" y="142871"/>
                          <a:pt x="141829" y="130700"/>
                        </a:cubicBezTo>
                        <a:cubicBezTo>
                          <a:pt x="191041" y="118529"/>
                          <a:pt x="295816" y="7933"/>
                          <a:pt x="306929" y="5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50" name="フリーフォーム 1249">
                    <a:extLst>
                      <a:ext uri="{FF2B5EF4-FFF2-40B4-BE49-F238E27FC236}">
                        <a16:creationId xmlns:a16="http://schemas.microsoft.com/office/drawing/2014/main" id="{2DD43060-50B4-DA95-D707-B25FDA0CE34B}"/>
                      </a:ext>
                    </a:extLst>
                  </p:cNvPr>
                  <p:cNvSpPr/>
                  <p:nvPr/>
                </p:nvSpPr>
                <p:spPr>
                  <a:xfrm>
                    <a:off x="2962235" y="3246164"/>
                    <a:ext cx="273572" cy="313243"/>
                  </a:xfrm>
                  <a:custGeom>
                    <a:avLst/>
                    <a:gdLst>
                      <a:gd name="connsiteX0" fmla="*/ 273090 w 273572"/>
                      <a:gd name="connsiteY0" fmla="*/ 1861 h 313243"/>
                      <a:gd name="connsiteX1" fmla="*/ 206415 w 273572"/>
                      <a:gd name="connsiteY1" fmla="*/ 81236 h 313243"/>
                      <a:gd name="connsiteX2" fmla="*/ 184190 w 273572"/>
                      <a:gd name="connsiteY2" fmla="*/ 132036 h 313243"/>
                      <a:gd name="connsiteX3" fmla="*/ 40 w 273572"/>
                      <a:gd name="connsiteY3" fmla="*/ 313011 h 313243"/>
                      <a:gd name="connsiteX4" fmla="*/ 168315 w 273572"/>
                      <a:gd name="connsiteY4" fmla="*/ 166961 h 313243"/>
                      <a:gd name="connsiteX5" fmla="*/ 273090 w 273572"/>
                      <a:gd name="connsiteY5" fmla="*/ 1861 h 313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3572" h="313243">
                        <a:moveTo>
                          <a:pt x="273090" y="1861"/>
                        </a:moveTo>
                        <a:cubicBezTo>
                          <a:pt x="279440" y="-12427"/>
                          <a:pt x="221232" y="59540"/>
                          <a:pt x="206415" y="81236"/>
                        </a:cubicBezTo>
                        <a:cubicBezTo>
                          <a:pt x="191598" y="102932"/>
                          <a:pt x="218586" y="93407"/>
                          <a:pt x="184190" y="132036"/>
                        </a:cubicBezTo>
                        <a:cubicBezTo>
                          <a:pt x="149794" y="170665"/>
                          <a:pt x="2686" y="307190"/>
                          <a:pt x="40" y="313011"/>
                        </a:cubicBezTo>
                        <a:cubicBezTo>
                          <a:pt x="-2606" y="318832"/>
                          <a:pt x="126511" y="214057"/>
                          <a:pt x="168315" y="166961"/>
                        </a:cubicBezTo>
                        <a:cubicBezTo>
                          <a:pt x="210119" y="119865"/>
                          <a:pt x="266740" y="16149"/>
                          <a:pt x="273090" y="186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51" name="フリーフォーム 1250">
                    <a:extLst>
                      <a:ext uri="{FF2B5EF4-FFF2-40B4-BE49-F238E27FC236}">
                        <a16:creationId xmlns:a16="http://schemas.microsoft.com/office/drawing/2014/main" id="{7E935438-7168-9EA6-24AF-43BA259C6008}"/>
                      </a:ext>
                    </a:extLst>
                  </p:cNvPr>
                  <p:cNvSpPr/>
                  <p:nvPr/>
                </p:nvSpPr>
                <p:spPr>
                  <a:xfrm>
                    <a:off x="2946209" y="3292475"/>
                    <a:ext cx="266926" cy="279400"/>
                  </a:xfrm>
                  <a:custGeom>
                    <a:avLst/>
                    <a:gdLst>
                      <a:gd name="connsiteX0" fmla="*/ 266891 w 266926"/>
                      <a:gd name="connsiteY0" fmla="*/ 0 h 279400"/>
                      <a:gd name="connsiteX1" fmla="*/ 66866 w 266926"/>
                      <a:gd name="connsiteY1" fmla="*/ 174625 h 279400"/>
                      <a:gd name="connsiteX2" fmla="*/ 191 w 266926"/>
                      <a:gd name="connsiteY2" fmla="*/ 279400 h 279400"/>
                      <a:gd name="connsiteX3" fmla="*/ 82741 w 266926"/>
                      <a:gd name="connsiteY3" fmla="*/ 174625 h 279400"/>
                      <a:gd name="connsiteX4" fmla="*/ 266891 w 266926"/>
                      <a:gd name="connsiteY4" fmla="*/ 0 h 27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926" h="279400">
                        <a:moveTo>
                          <a:pt x="266891" y="0"/>
                        </a:moveTo>
                        <a:cubicBezTo>
                          <a:pt x="264245" y="0"/>
                          <a:pt x="111316" y="128058"/>
                          <a:pt x="66866" y="174625"/>
                        </a:cubicBezTo>
                        <a:cubicBezTo>
                          <a:pt x="22416" y="221192"/>
                          <a:pt x="-2455" y="279400"/>
                          <a:pt x="191" y="279400"/>
                        </a:cubicBezTo>
                        <a:cubicBezTo>
                          <a:pt x="2837" y="279400"/>
                          <a:pt x="41466" y="217487"/>
                          <a:pt x="82741" y="174625"/>
                        </a:cubicBezTo>
                        <a:cubicBezTo>
                          <a:pt x="124016" y="131763"/>
                          <a:pt x="269537" y="0"/>
                          <a:pt x="26689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52" name="フリーフォーム 1251">
                    <a:extLst>
                      <a:ext uri="{FF2B5EF4-FFF2-40B4-BE49-F238E27FC236}">
                        <a16:creationId xmlns:a16="http://schemas.microsoft.com/office/drawing/2014/main" id="{34B17832-4BEB-3485-0831-FB91579E822B}"/>
                      </a:ext>
                    </a:extLst>
                  </p:cNvPr>
                  <p:cNvSpPr/>
                  <p:nvPr/>
                </p:nvSpPr>
                <p:spPr>
                  <a:xfrm>
                    <a:off x="3679675" y="3733388"/>
                    <a:ext cx="168689" cy="127922"/>
                  </a:xfrm>
                  <a:custGeom>
                    <a:avLst/>
                    <a:gdLst>
                      <a:gd name="connsiteX0" fmla="*/ 168425 w 168689"/>
                      <a:gd name="connsiteY0" fmla="*/ 412 h 127922"/>
                      <a:gd name="connsiteX1" fmla="*/ 108100 w 168689"/>
                      <a:gd name="connsiteY1" fmla="*/ 54387 h 127922"/>
                      <a:gd name="connsiteX2" fmla="*/ 150 w 168689"/>
                      <a:gd name="connsiteY2" fmla="*/ 127412 h 127922"/>
                      <a:gd name="connsiteX3" fmla="*/ 85875 w 168689"/>
                      <a:gd name="connsiteY3" fmla="*/ 82962 h 127922"/>
                      <a:gd name="connsiteX4" fmla="*/ 168425 w 168689"/>
                      <a:gd name="connsiteY4" fmla="*/ 412 h 1279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8689" h="127922">
                        <a:moveTo>
                          <a:pt x="168425" y="412"/>
                        </a:moveTo>
                        <a:cubicBezTo>
                          <a:pt x="172129" y="-4350"/>
                          <a:pt x="136146" y="33220"/>
                          <a:pt x="108100" y="54387"/>
                        </a:cubicBezTo>
                        <a:cubicBezTo>
                          <a:pt x="80054" y="75554"/>
                          <a:pt x="3854" y="122650"/>
                          <a:pt x="150" y="127412"/>
                        </a:cubicBezTo>
                        <a:cubicBezTo>
                          <a:pt x="-3554" y="132174"/>
                          <a:pt x="62063" y="102541"/>
                          <a:pt x="85875" y="82962"/>
                        </a:cubicBezTo>
                        <a:cubicBezTo>
                          <a:pt x="109687" y="63383"/>
                          <a:pt x="164721" y="5174"/>
                          <a:pt x="168425" y="41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53" name="フリーフォーム 1252">
                    <a:extLst>
                      <a:ext uri="{FF2B5EF4-FFF2-40B4-BE49-F238E27FC236}">
                        <a16:creationId xmlns:a16="http://schemas.microsoft.com/office/drawing/2014/main" id="{77D10E8F-9108-3373-7FCB-2A7212ADB4E5}"/>
                      </a:ext>
                    </a:extLst>
                  </p:cNvPr>
                  <p:cNvSpPr/>
                  <p:nvPr/>
                </p:nvSpPr>
                <p:spPr>
                  <a:xfrm>
                    <a:off x="3289235" y="3876668"/>
                    <a:ext cx="368369" cy="212985"/>
                  </a:xfrm>
                  <a:custGeom>
                    <a:avLst/>
                    <a:gdLst>
                      <a:gd name="connsiteX0" fmla="*/ 368365 w 368369"/>
                      <a:gd name="connsiteY0" fmla="*/ 7 h 212985"/>
                      <a:gd name="connsiteX1" fmla="*/ 161990 w 368369"/>
                      <a:gd name="connsiteY1" fmla="*/ 149232 h 212985"/>
                      <a:gd name="connsiteX2" fmla="*/ 136590 w 368369"/>
                      <a:gd name="connsiteY2" fmla="*/ 177807 h 212985"/>
                      <a:gd name="connsiteX3" fmla="*/ 65 w 368369"/>
                      <a:gd name="connsiteY3" fmla="*/ 212732 h 212985"/>
                      <a:gd name="connsiteX4" fmla="*/ 155640 w 368369"/>
                      <a:gd name="connsiteY4" fmla="*/ 158757 h 212985"/>
                      <a:gd name="connsiteX5" fmla="*/ 168340 w 368369"/>
                      <a:gd name="connsiteY5" fmla="*/ 142882 h 212985"/>
                      <a:gd name="connsiteX6" fmla="*/ 368365 w 368369"/>
                      <a:gd name="connsiteY6" fmla="*/ 7 h 212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68369" h="212985">
                        <a:moveTo>
                          <a:pt x="368365" y="7"/>
                        </a:moveTo>
                        <a:cubicBezTo>
                          <a:pt x="367307" y="1065"/>
                          <a:pt x="200619" y="119599"/>
                          <a:pt x="161990" y="149232"/>
                        </a:cubicBezTo>
                        <a:cubicBezTo>
                          <a:pt x="123361" y="178865"/>
                          <a:pt x="163577" y="167224"/>
                          <a:pt x="136590" y="177807"/>
                        </a:cubicBezTo>
                        <a:cubicBezTo>
                          <a:pt x="109603" y="188390"/>
                          <a:pt x="-3110" y="215907"/>
                          <a:pt x="65" y="212732"/>
                        </a:cubicBezTo>
                        <a:cubicBezTo>
                          <a:pt x="3240" y="209557"/>
                          <a:pt x="127594" y="170399"/>
                          <a:pt x="155640" y="158757"/>
                        </a:cubicBezTo>
                        <a:cubicBezTo>
                          <a:pt x="183686" y="147115"/>
                          <a:pt x="136590" y="167753"/>
                          <a:pt x="168340" y="142882"/>
                        </a:cubicBezTo>
                        <a:cubicBezTo>
                          <a:pt x="200090" y="118011"/>
                          <a:pt x="369423" y="-1051"/>
                          <a:pt x="368365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54" name="フリーフォーム 1253">
                    <a:extLst>
                      <a:ext uri="{FF2B5EF4-FFF2-40B4-BE49-F238E27FC236}">
                        <a16:creationId xmlns:a16="http://schemas.microsoft.com/office/drawing/2014/main" id="{9148F395-3663-C8C0-4456-68B0383E132D}"/>
                      </a:ext>
                    </a:extLst>
                  </p:cNvPr>
                  <p:cNvSpPr/>
                  <p:nvPr/>
                </p:nvSpPr>
                <p:spPr>
                  <a:xfrm>
                    <a:off x="2952505" y="3558834"/>
                    <a:ext cx="448893" cy="502011"/>
                  </a:xfrm>
                  <a:custGeom>
                    <a:avLst/>
                    <a:gdLst>
                      <a:gd name="connsiteX0" fmla="*/ 9770 w 448893"/>
                      <a:gd name="connsiteY0" fmla="*/ 3516 h 502011"/>
                      <a:gd name="connsiteX1" fmla="*/ 3420 w 448893"/>
                      <a:gd name="connsiteY1" fmla="*/ 92416 h 502011"/>
                      <a:gd name="connsiteX2" fmla="*/ 63745 w 448893"/>
                      <a:gd name="connsiteY2" fmla="*/ 276566 h 502011"/>
                      <a:gd name="connsiteX3" fmla="*/ 73270 w 448893"/>
                      <a:gd name="connsiteY3" fmla="*/ 260691 h 502011"/>
                      <a:gd name="connsiteX4" fmla="*/ 120895 w 448893"/>
                      <a:gd name="connsiteY4" fmla="*/ 359116 h 502011"/>
                      <a:gd name="connsiteX5" fmla="*/ 228845 w 448893"/>
                      <a:gd name="connsiteY5" fmla="*/ 441666 h 502011"/>
                      <a:gd name="connsiteX6" fmla="*/ 317745 w 448893"/>
                      <a:gd name="connsiteY6" fmla="*/ 470241 h 502011"/>
                      <a:gd name="connsiteX7" fmla="*/ 447920 w 448893"/>
                      <a:gd name="connsiteY7" fmla="*/ 501991 h 502011"/>
                      <a:gd name="connsiteX8" fmla="*/ 365370 w 448893"/>
                      <a:gd name="connsiteY8" fmla="*/ 473416 h 502011"/>
                      <a:gd name="connsiteX9" fmla="*/ 155820 w 448893"/>
                      <a:gd name="connsiteY9" fmla="*/ 384516 h 502011"/>
                      <a:gd name="connsiteX10" fmla="*/ 28820 w 448893"/>
                      <a:gd name="connsiteY10" fmla="*/ 206716 h 502011"/>
                      <a:gd name="connsiteX11" fmla="*/ 9770 w 448893"/>
                      <a:gd name="connsiteY11" fmla="*/ 3516 h 5020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48893" h="502011">
                        <a:moveTo>
                          <a:pt x="9770" y="3516"/>
                        </a:moveTo>
                        <a:cubicBezTo>
                          <a:pt x="5537" y="-15534"/>
                          <a:pt x="-5576" y="46908"/>
                          <a:pt x="3420" y="92416"/>
                        </a:cubicBezTo>
                        <a:cubicBezTo>
                          <a:pt x="12416" y="137924"/>
                          <a:pt x="52103" y="248520"/>
                          <a:pt x="63745" y="276566"/>
                        </a:cubicBezTo>
                        <a:cubicBezTo>
                          <a:pt x="75387" y="304612"/>
                          <a:pt x="63745" y="246933"/>
                          <a:pt x="73270" y="260691"/>
                        </a:cubicBezTo>
                        <a:cubicBezTo>
                          <a:pt x="82795" y="274449"/>
                          <a:pt x="94966" y="328954"/>
                          <a:pt x="120895" y="359116"/>
                        </a:cubicBezTo>
                        <a:cubicBezTo>
                          <a:pt x="146824" y="389278"/>
                          <a:pt x="196037" y="423145"/>
                          <a:pt x="228845" y="441666"/>
                        </a:cubicBezTo>
                        <a:cubicBezTo>
                          <a:pt x="261653" y="460187"/>
                          <a:pt x="281233" y="460187"/>
                          <a:pt x="317745" y="470241"/>
                        </a:cubicBezTo>
                        <a:cubicBezTo>
                          <a:pt x="354257" y="480295"/>
                          <a:pt x="439983" y="501462"/>
                          <a:pt x="447920" y="501991"/>
                        </a:cubicBezTo>
                        <a:cubicBezTo>
                          <a:pt x="455858" y="502520"/>
                          <a:pt x="414053" y="492995"/>
                          <a:pt x="365370" y="473416"/>
                        </a:cubicBezTo>
                        <a:cubicBezTo>
                          <a:pt x="316687" y="453837"/>
                          <a:pt x="211912" y="428966"/>
                          <a:pt x="155820" y="384516"/>
                        </a:cubicBezTo>
                        <a:cubicBezTo>
                          <a:pt x="99728" y="340066"/>
                          <a:pt x="52103" y="272862"/>
                          <a:pt x="28820" y="206716"/>
                        </a:cubicBezTo>
                        <a:cubicBezTo>
                          <a:pt x="5537" y="140570"/>
                          <a:pt x="14003" y="22566"/>
                          <a:pt x="9770" y="351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55" name="フリーフォーム 1254">
                    <a:extLst>
                      <a:ext uri="{FF2B5EF4-FFF2-40B4-BE49-F238E27FC236}">
                        <a16:creationId xmlns:a16="http://schemas.microsoft.com/office/drawing/2014/main" id="{6EBBC96F-2D7F-C11C-BC55-C5AA4521024B}"/>
                      </a:ext>
                    </a:extLst>
                  </p:cNvPr>
                  <p:cNvSpPr/>
                  <p:nvPr/>
                </p:nvSpPr>
                <p:spPr>
                  <a:xfrm>
                    <a:off x="2936867" y="3557198"/>
                    <a:ext cx="372106" cy="526499"/>
                  </a:xfrm>
                  <a:custGeom>
                    <a:avLst/>
                    <a:gdLst>
                      <a:gd name="connsiteX0" fmla="*/ 19058 w 372106"/>
                      <a:gd name="connsiteY0" fmla="*/ 1977 h 526499"/>
                      <a:gd name="connsiteX1" fmla="*/ 6358 w 372106"/>
                      <a:gd name="connsiteY1" fmla="*/ 113102 h 526499"/>
                      <a:gd name="connsiteX2" fmla="*/ 44458 w 372106"/>
                      <a:gd name="connsiteY2" fmla="*/ 227402 h 526499"/>
                      <a:gd name="connsiteX3" fmla="*/ 117483 w 372106"/>
                      <a:gd name="connsiteY3" fmla="*/ 360752 h 526499"/>
                      <a:gd name="connsiteX4" fmla="*/ 238133 w 372106"/>
                      <a:gd name="connsiteY4" fmla="*/ 478227 h 526499"/>
                      <a:gd name="connsiteX5" fmla="*/ 371483 w 372106"/>
                      <a:gd name="connsiteY5" fmla="*/ 525852 h 526499"/>
                      <a:gd name="connsiteX6" fmla="*/ 276233 w 372106"/>
                      <a:gd name="connsiteY6" fmla="*/ 481402 h 526499"/>
                      <a:gd name="connsiteX7" fmla="*/ 19058 w 372106"/>
                      <a:gd name="connsiteY7" fmla="*/ 211527 h 526499"/>
                      <a:gd name="connsiteX8" fmla="*/ 19058 w 372106"/>
                      <a:gd name="connsiteY8" fmla="*/ 1977 h 526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72106" h="526499">
                        <a:moveTo>
                          <a:pt x="19058" y="1977"/>
                        </a:moveTo>
                        <a:cubicBezTo>
                          <a:pt x="16941" y="-14427"/>
                          <a:pt x="2125" y="75531"/>
                          <a:pt x="6358" y="113102"/>
                        </a:cubicBezTo>
                        <a:cubicBezTo>
                          <a:pt x="10591" y="150673"/>
                          <a:pt x="25937" y="186127"/>
                          <a:pt x="44458" y="227402"/>
                        </a:cubicBezTo>
                        <a:cubicBezTo>
                          <a:pt x="62979" y="268677"/>
                          <a:pt x="85204" y="318948"/>
                          <a:pt x="117483" y="360752"/>
                        </a:cubicBezTo>
                        <a:cubicBezTo>
                          <a:pt x="149762" y="402556"/>
                          <a:pt x="195800" y="450710"/>
                          <a:pt x="238133" y="478227"/>
                        </a:cubicBezTo>
                        <a:cubicBezTo>
                          <a:pt x="280466" y="505744"/>
                          <a:pt x="365133" y="525323"/>
                          <a:pt x="371483" y="525852"/>
                        </a:cubicBezTo>
                        <a:cubicBezTo>
                          <a:pt x="377833" y="526381"/>
                          <a:pt x="334970" y="533789"/>
                          <a:pt x="276233" y="481402"/>
                        </a:cubicBezTo>
                        <a:cubicBezTo>
                          <a:pt x="217496" y="429015"/>
                          <a:pt x="62979" y="293548"/>
                          <a:pt x="19058" y="211527"/>
                        </a:cubicBezTo>
                        <a:cubicBezTo>
                          <a:pt x="-24863" y="129506"/>
                          <a:pt x="21175" y="18381"/>
                          <a:pt x="19058" y="197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56" name="フリーフォーム 1255">
                    <a:extLst>
                      <a:ext uri="{FF2B5EF4-FFF2-40B4-BE49-F238E27FC236}">
                        <a16:creationId xmlns:a16="http://schemas.microsoft.com/office/drawing/2014/main" id="{CCFC02C6-6C92-B23B-BCDB-48797C2AAEB6}"/>
                      </a:ext>
                    </a:extLst>
                  </p:cNvPr>
                  <p:cNvSpPr/>
                  <p:nvPr/>
                </p:nvSpPr>
                <p:spPr>
                  <a:xfrm>
                    <a:off x="3174985" y="3384401"/>
                    <a:ext cx="57172" cy="188023"/>
                  </a:xfrm>
                  <a:custGeom>
                    <a:avLst/>
                    <a:gdLst>
                      <a:gd name="connsiteX0" fmla="*/ 15 w 57172"/>
                      <a:gd name="connsiteY0" fmla="*/ 149 h 188023"/>
                      <a:gd name="connsiteX1" fmla="*/ 22240 w 57172"/>
                      <a:gd name="connsiteY1" fmla="*/ 139849 h 188023"/>
                      <a:gd name="connsiteX2" fmla="*/ 57165 w 57172"/>
                      <a:gd name="connsiteY2" fmla="*/ 187474 h 188023"/>
                      <a:gd name="connsiteX3" fmla="*/ 19065 w 57172"/>
                      <a:gd name="connsiteY3" fmla="*/ 114449 h 188023"/>
                      <a:gd name="connsiteX4" fmla="*/ 15 w 57172"/>
                      <a:gd name="connsiteY4" fmla="*/ 149 h 1880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172" h="188023">
                        <a:moveTo>
                          <a:pt x="15" y="149"/>
                        </a:moveTo>
                        <a:cubicBezTo>
                          <a:pt x="544" y="4382"/>
                          <a:pt x="12715" y="108628"/>
                          <a:pt x="22240" y="139849"/>
                        </a:cubicBezTo>
                        <a:cubicBezTo>
                          <a:pt x="31765" y="171070"/>
                          <a:pt x="57694" y="191707"/>
                          <a:pt x="57165" y="187474"/>
                        </a:cubicBezTo>
                        <a:cubicBezTo>
                          <a:pt x="56636" y="183241"/>
                          <a:pt x="25415" y="146199"/>
                          <a:pt x="19065" y="114449"/>
                        </a:cubicBezTo>
                        <a:cubicBezTo>
                          <a:pt x="12715" y="82699"/>
                          <a:pt x="-514" y="-4084"/>
                          <a:pt x="15" y="14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58" name="フリーフォーム 1257">
                    <a:extLst>
                      <a:ext uri="{FF2B5EF4-FFF2-40B4-BE49-F238E27FC236}">
                        <a16:creationId xmlns:a16="http://schemas.microsoft.com/office/drawing/2014/main" id="{8C99E958-E368-BF53-7D1F-15B53A23C73A}"/>
                      </a:ext>
                    </a:extLst>
                  </p:cNvPr>
                  <p:cNvSpPr/>
                  <p:nvPr/>
                </p:nvSpPr>
                <p:spPr>
                  <a:xfrm>
                    <a:off x="3111081" y="3511483"/>
                    <a:ext cx="261502" cy="380155"/>
                  </a:xfrm>
                  <a:custGeom>
                    <a:avLst/>
                    <a:gdLst>
                      <a:gd name="connsiteX0" fmla="*/ 419 w 261502"/>
                      <a:gd name="connsiteY0" fmla="*/ 67 h 380155"/>
                      <a:gd name="connsiteX1" fmla="*/ 38519 w 261502"/>
                      <a:gd name="connsiteY1" fmla="*/ 127067 h 380155"/>
                      <a:gd name="connsiteX2" fmla="*/ 187744 w 261502"/>
                      <a:gd name="connsiteY2" fmla="*/ 327092 h 380155"/>
                      <a:gd name="connsiteX3" fmla="*/ 260769 w 261502"/>
                      <a:gd name="connsiteY3" fmla="*/ 377892 h 380155"/>
                      <a:gd name="connsiteX4" fmla="*/ 146469 w 261502"/>
                      <a:gd name="connsiteY4" fmla="*/ 273117 h 380155"/>
                      <a:gd name="connsiteX5" fmla="*/ 54394 w 261502"/>
                      <a:gd name="connsiteY5" fmla="*/ 142942 h 380155"/>
                      <a:gd name="connsiteX6" fmla="*/ 419 w 261502"/>
                      <a:gd name="connsiteY6" fmla="*/ 67 h 3801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1502" h="380155">
                        <a:moveTo>
                          <a:pt x="419" y="67"/>
                        </a:moveTo>
                        <a:cubicBezTo>
                          <a:pt x="-2227" y="-2579"/>
                          <a:pt x="7298" y="72563"/>
                          <a:pt x="38519" y="127067"/>
                        </a:cubicBezTo>
                        <a:cubicBezTo>
                          <a:pt x="69740" y="181571"/>
                          <a:pt x="150702" y="285288"/>
                          <a:pt x="187744" y="327092"/>
                        </a:cubicBezTo>
                        <a:cubicBezTo>
                          <a:pt x="224786" y="368896"/>
                          <a:pt x="267648" y="386888"/>
                          <a:pt x="260769" y="377892"/>
                        </a:cubicBezTo>
                        <a:cubicBezTo>
                          <a:pt x="253890" y="368896"/>
                          <a:pt x="180865" y="312275"/>
                          <a:pt x="146469" y="273117"/>
                        </a:cubicBezTo>
                        <a:cubicBezTo>
                          <a:pt x="112073" y="233959"/>
                          <a:pt x="76619" y="183159"/>
                          <a:pt x="54394" y="142942"/>
                        </a:cubicBezTo>
                        <a:cubicBezTo>
                          <a:pt x="32169" y="102725"/>
                          <a:pt x="3065" y="2713"/>
                          <a:pt x="419" y="6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59" name="フリーフォーム 1258">
                    <a:extLst>
                      <a:ext uri="{FF2B5EF4-FFF2-40B4-BE49-F238E27FC236}">
                        <a16:creationId xmlns:a16="http://schemas.microsoft.com/office/drawing/2014/main" id="{94320A88-93E2-DE97-B33F-35F651C4A854}"/>
                      </a:ext>
                    </a:extLst>
                  </p:cNvPr>
                  <p:cNvSpPr/>
                  <p:nvPr/>
                </p:nvSpPr>
                <p:spPr>
                  <a:xfrm>
                    <a:off x="3402558" y="3854311"/>
                    <a:ext cx="303706" cy="188318"/>
                  </a:xfrm>
                  <a:custGeom>
                    <a:avLst/>
                    <a:gdLst>
                      <a:gd name="connsiteX0" fmla="*/ 302667 w 303706"/>
                      <a:gd name="connsiteY0" fmla="*/ 139 h 188318"/>
                      <a:gd name="connsiteX1" fmla="*/ 102642 w 303706"/>
                      <a:gd name="connsiteY1" fmla="*/ 155714 h 188318"/>
                      <a:gd name="connsiteX2" fmla="*/ 172492 w 303706"/>
                      <a:gd name="connsiteY2" fmla="*/ 82689 h 188318"/>
                      <a:gd name="connsiteX3" fmla="*/ 1042 w 303706"/>
                      <a:gd name="connsiteY3" fmla="*/ 187464 h 188318"/>
                      <a:gd name="connsiteX4" fmla="*/ 302667 w 303706"/>
                      <a:gd name="connsiteY4" fmla="*/ 139 h 1883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3706" h="188318">
                        <a:moveTo>
                          <a:pt x="302667" y="139"/>
                        </a:moveTo>
                        <a:cubicBezTo>
                          <a:pt x="319600" y="-5153"/>
                          <a:pt x="124338" y="141956"/>
                          <a:pt x="102642" y="155714"/>
                        </a:cubicBezTo>
                        <a:cubicBezTo>
                          <a:pt x="80946" y="169472"/>
                          <a:pt x="189425" y="77397"/>
                          <a:pt x="172492" y="82689"/>
                        </a:cubicBezTo>
                        <a:cubicBezTo>
                          <a:pt x="155559" y="87981"/>
                          <a:pt x="-14833" y="199106"/>
                          <a:pt x="1042" y="187464"/>
                        </a:cubicBezTo>
                        <a:cubicBezTo>
                          <a:pt x="16917" y="175822"/>
                          <a:pt x="285734" y="5431"/>
                          <a:pt x="302667" y="1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61" name="フリーフォーム 1260">
                    <a:extLst>
                      <a:ext uri="{FF2B5EF4-FFF2-40B4-BE49-F238E27FC236}">
                        <a16:creationId xmlns:a16="http://schemas.microsoft.com/office/drawing/2014/main" id="{191ABA18-E654-BC07-A023-425185615DAB}"/>
                      </a:ext>
                    </a:extLst>
                  </p:cNvPr>
                  <p:cNvSpPr/>
                  <p:nvPr/>
                </p:nvSpPr>
                <p:spPr>
                  <a:xfrm>
                    <a:off x="5206033" y="1014971"/>
                    <a:ext cx="88670" cy="491309"/>
                  </a:xfrm>
                  <a:custGeom>
                    <a:avLst/>
                    <a:gdLst>
                      <a:gd name="connsiteX0" fmla="*/ 10492 w 88670"/>
                      <a:gd name="connsiteY0" fmla="*/ 1029 h 491309"/>
                      <a:gd name="connsiteX1" fmla="*/ 4142 w 88670"/>
                      <a:gd name="connsiteY1" fmla="*/ 156604 h 491309"/>
                      <a:gd name="connsiteX2" fmla="*/ 58117 w 88670"/>
                      <a:gd name="connsiteY2" fmla="*/ 416954 h 491309"/>
                      <a:gd name="connsiteX3" fmla="*/ 86692 w 88670"/>
                      <a:gd name="connsiteY3" fmla="*/ 480454 h 491309"/>
                      <a:gd name="connsiteX4" fmla="*/ 4142 w 88670"/>
                      <a:gd name="connsiteY4" fmla="*/ 229629 h 491309"/>
                      <a:gd name="connsiteX5" fmla="*/ 10492 w 88670"/>
                      <a:gd name="connsiteY5" fmla="*/ 1029 h 491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8670" h="491309">
                        <a:moveTo>
                          <a:pt x="10492" y="1029"/>
                        </a:moveTo>
                        <a:cubicBezTo>
                          <a:pt x="10492" y="-11142"/>
                          <a:pt x="-3796" y="87283"/>
                          <a:pt x="4142" y="156604"/>
                        </a:cubicBezTo>
                        <a:cubicBezTo>
                          <a:pt x="12080" y="225925"/>
                          <a:pt x="44359" y="362979"/>
                          <a:pt x="58117" y="416954"/>
                        </a:cubicBezTo>
                        <a:cubicBezTo>
                          <a:pt x="71875" y="470929"/>
                          <a:pt x="95688" y="511675"/>
                          <a:pt x="86692" y="480454"/>
                        </a:cubicBezTo>
                        <a:cubicBezTo>
                          <a:pt x="77696" y="449233"/>
                          <a:pt x="16313" y="311650"/>
                          <a:pt x="4142" y="229629"/>
                        </a:cubicBezTo>
                        <a:cubicBezTo>
                          <a:pt x="-8029" y="147608"/>
                          <a:pt x="10492" y="13200"/>
                          <a:pt x="10492" y="102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62" name="フリーフォーム 1261">
                    <a:extLst>
                      <a:ext uri="{FF2B5EF4-FFF2-40B4-BE49-F238E27FC236}">
                        <a16:creationId xmlns:a16="http://schemas.microsoft.com/office/drawing/2014/main" id="{C78CBD93-4F0E-3102-8A05-222452E4EDAC}"/>
                      </a:ext>
                    </a:extLst>
                  </p:cNvPr>
                  <p:cNvSpPr/>
                  <p:nvPr/>
                </p:nvSpPr>
                <p:spPr>
                  <a:xfrm>
                    <a:off x="5486247" y="1774812"/>
                    <a:ext cx="475144" cy="416183"/>
                  </a:xfrm>
                  <a:custGeom>
                    <a:avLst/>
                    <a:gdLst>
                      <a:gd name="connsiteX0" fmla="*/ 153 w 475144"/>
                      <a:gd name="connsiteY0" fmla="*/ 13 h 416183"/>
                      <a:gd name="connsiteX1" fmla="*/ 181128 w 475144"/>
                      <a:gd name="connsiteY1" fmla="*/ 206388 h 416183"/>
                      <a:gd name="connsiteX2" fmla="*/ 473228 w 475144"/>
                      <a:gd name="connsiteY2" fmla="*/ 415938 h 416183"/>
                      <a:gd name="connsiteX3" fmla="*/ 311303 w 475144"/>
                      <a:gd name="connsiteY3" fmla="*/ 250838 h 416183"/>
                      <a:gd name="connsiteX4" fmla="*/ 387503 w 475144"/>
                      <a:gd name="connsiteY4" fmla="*/ 355613 h 416183"/>
                      <a:gd name="connsiteX5" fmla="*/ 209703 w 475144"/>
                      <a:gd name="connsiteY5" fmla="*/ 215913 h 416183"/>
                      <a:gd name="connsiteX6" fmla="*/ 153 w 475144"/>
                      <a:gd name="connsiteY6" fmla="*/ 13 h 4161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5144" h="416183">
                        <a:moveTo>
                          <a:pt x="153" y="13"/>
                        </a:moveTo>
                        <a:cubicBezTo>
                          <a:pt x="-4609" y="-1574"/>
                          <a:pt x="102282" y="137067"/>
                          <a:pt x="181128" y="206388"/>
                        </a:cubicBezTo>
                        <a:cubicBezTo>
                          <a:pt x="259974" y="275709"/>
                          <a:pt x="451532" y="408530"/>
                          <a:pt x="473228" y="415938"/>
                        </a:cubicBezTo>
                        <a:cubicBezTo>
                          <a:pt x="494924" y="423346"/>
                          <a:pt x="325590" y="260892"/>
                          <a:pt x="311303" y="250838"/>
                        </a:cubicBezTo>
                        <a:cubicBezTo>
                          <a:pt x="297016" y="240784"/>
                          <a:pt x="404436" y="361434"/>
                          <a:pt x="387503" y="355613"/>
                        </a:cubicBezTo>
                        <a:cubicBezTo>
                          <a:pt x="370570" y="349792"/>
                          <a:pt x="271615" y="273063"/>
                          <a:pt x="209703" y="215913"/>
                        </a:cubicBezTo>
                        <a:cubicBezTo>
                          <a:pt x="147791" y="158763"/>
                          <a:pt x="4915" y="1600"/>
                          <a:pt x="153" y="1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63" name="フリーフォーム 1262">
                    <a:extLst>
                      <a:ext uri="{FF2B5EF4-FFF2-40B4-BE49-F238E27FC236}">
                        <a16:creationId xmlns:a16="http://schemas.microsoft.com/office/drawing/2014/main" id="{173C0CC6-5E6F-A107-6775-DC95FE39FDCB}"/>
                      </a:ext>
                    </a:extLst>
                  </p:cNvPr>
                  <p:cNvSpPr/>
                  <p:nvPr/>
                </p:nvSpPr>
                <p:spPr>
                  <a:xfrm>
                    <a:off x="5386807" y="1015914"/>
                    <a:ext cx="130825" cy="309665"/>
                  </a:xfrm>
                  <a:custGeom>
                    <a:avLst/>
                    <a:gdLst>
                      <a:gd name="connsiteX0" fmla="*/ 4343 w 130825"/>
                      <a:gd name="connsiteY0" fmla="*/ 86 h 309665"/>
                      <a:gd name="connsiteX1" fmla="*/ 10693 w 130825"/>
                      <a:gd name="connsiteY1" fmla="*/ 85811 h 309665"/>
                      <a:gd name="connsiteX2" fmla="*/ 128168 w 130825"/>
                      <a:gd name="connsiteY2" fmla="*/ 304886 h 309665"/>
                      <a:gd name="connsiteX3" fmla="*/ 86893 w 130825"/>
                      <a:gd name="connsiteY3" fmla="*/ 228686 h 309665"/>
                      <a:gd name="connsiteX4" fmla="*/ 20218 w 130825"/>
                      <a:gd name="connsiteY4" fmla="*/ 133436 h 309665"/>
                      <a:gd name="connsiteX5" fmla="*/ 1168 w 130825"/>
                      <a:gd name="connsiteY5" fmla="*/ 98511 h 309665"/>
                      <a:gd name="connsiteX6" fmla="*/ 4343 w 130825"/>
                      <a:gd name="connsiteY6" fmla="*/ 86 h 309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0825" h="309665">
                        <a:moveTo>
                          <a:pt x="4343" y="86"/>
                        </a:moveTo>
                        <a:cubicBezTo>
                          <a:pt x="5931" y="-2031"/>
                          <a:pt x="-9944" y="35011"/>
                          <a:pt x="10693" y="85811"/>
                        </a:cubicBezTo>
                        <a:cubicBezTo>
                          <a:pt x="31330" y="136611"/>
                          <a:pt x="115468" y="281074"/>
                          <a:pt x="128168" y="304886"/>
                        </a:cubicBezTo>
                        <a:cubicBezTo>
                          <a:pt x="140868" y="328699"/>
                          <a:pt x="104885" y="257261"/>
                          <a:pt x="86893" y="228686"/>
                        </a:cubicBezTo>
                        <a:cubicBezTo>
                          <a:pt x="68901" y="200111"/>
                          <a:pt x="34506" y="155132"/>
                          <a:pt x="20218" y="133436"/>
                        </a:cubicBezTo>
                        <a:cubicBezTo>
                          <a:pt x="5931" y="111740"/>
                          <a:pt x="3814" y="118619"/>
                          <a:pt x="1168" y="98511"/>
                        </a:cubicBezTo>
                        <a:cubicBezTo>
                          <a:pt x="-1478" y="78403"/>
                          <a:pt x="2755" y="2203"/>
                          <a:pt x="4343" y="8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64" name="フリーフォーム 1263">
                    <a:extLst>
                      <a:ext uri="{FF2B5EF4-FFF2-40B4-BE49-F238E27FC236}">
                        <a16:creationId xmlns:a16="http://schemas.microsoft.com/office/drawing/2014/main" id="{C936F20E-1104-7BD4-49F2-688BE5B96876}"/>
                      </a:ext>
                    </a:extLst>
                  </p:cNvPr>
                  <p:cNvSpPr/>
                  <p:nvPr/>
                </p:nvSpPr>
                <p:spPr>
                  <a:xfrm>
                    <a:off x="5657332" y="1457213"/>
                    <a:ext cx="245757" cy="379594"/>
                  </a:xfrm>
                  <a:custGeom>
                    <a:avLst/>
                    <a:gdLst>
                      <a:gd name="connsiteX0" fmla="*/ 518 w 245757"/>
                      <a:gd name="connsiteY0" fmla="*/ 112 h 379594"/>
                      <a:gd name="connsiteX1" fmla="*/ 83068 w 245757"/>
                      <a:gd name="connsiteY1" fmla="*/ 177912 h 379594"/>
                      <a:gd name="connsiteX2" fmla="*/ 244993 w 245757"/>
                      <a:gd name="connsiteY2" fmla="*/ 377937 h 379594"/>
                      <a:gd name="connsiteX3" fmla="*/ 140218 w 245757"/>
                      <a:gd name="connsiteY3" fmla="*/ 266812 h 379594"/>
                      <a:gd name="connsiteX4" fmla="*/ 51318 w 245757"/>
                      <a:gd name="connsiteY4" fmla="*/ 152512 h 379594"/>
                      <a:gd name="connsiteX5" fmla="*/ 518 w 245757"/>
                      <a:gd name="connsiteY5" fmla="*/ 112 h 3795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5757" h="379594">
                        <a:moveTo>
                          <a:pt x="518" y="112"/>
                        </a:moveTo>
                        <a:cubicBezTo>
                          <a:pt x="5810" y="4345"/>
                          <a:pt x="42322" y="114941"/>
                          <a:pt x="83068" y="177912"/>
                        </a:cubicBezTo>
                        <a:cubicBezTo>
                          <a:pt x="123814" y="240883"/>
                          <a:pt x="235468" y="363120"/>
                          <a:pt x="244993" y="377937"/>
                        </a:cubicBezTo>
                        <a:cubicBezTo>
                          <a:pt x="254518" y="392754"/>
                          <a:pt x="172497" y="304383"/>
                          <a:pt x="140218" y="266812"/>
                        </a:cubicBezTo>
                        <a:cubicBezTo>
                          <a:pt x="107939" y="229241"/>
                          <a:pt x="70897" y="192729"/>
                          <a:pt x="51318" y="152512"/>
                        </a:cubicBezTo>
                        <a:cubicBezTo>
                          <a:pt x="31739" y="112295"/>
                          <a:pt x="-4774" y="-4121"/>
                          <a:pt x="518" y="11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65" name="フリーフォーム 1264">
                    <a:extLst>
                      <a:ext uri="{FF2B5EF4-FFF2-40B4-BE49-F238E27FC236}">
                        <a16:creationId xmlns:a16="http://schemas.microsoft.com/office/drawing/2014/main" id="{17CD829A-DB27-FE74-4BDB-81DD8ED2D3B3}"/>
                      </a:ext>
                    </a:extLst>
                  </p:cNvPr>
                  <p:cNvSpPr/>
                  <p:nvPr/>
                </p:nvSpPr>
                <p:spPr>
                  <a:xfrm>
                    <a:off x="5578433" y="1087235"/>
                    <a:ext cx="501678" cy="173281"/>
                  </a:xfrm>
                  <a:custGeom>
                    <a:avLst/>
                    <a:gdLst>
                      <a:gd name="connsiteX0" fmla="*/ 42 w 501678"/>
                      <a:gd name="connsiteY0" fmla="*/ 173240 h 173281"/>
                      <a:gd name="connsiteX1" fmla="*/ 123867 w 501678"/>
                      <a:gd name="connsiteY1" fmla="*/ 119265 h 173281"/>
                      <a:gd name="connsiteX2" fmla="*/ 273092 w 501678"/>
                      <a:gd name="connsiteY2" fmla="*/ 109740 h 173281"/>
                      <a:gd name="connsiteX3" fmla="*/ 498517 w 501678"/>
                      <a:gd name="connsiteY3" fmla="*/ 1790 h 173281"/>
                      <a:gd name="connsiteX4" fmla="*/ 400092 w 501678"/>
                      <a:gd name="connsiteY4" fmla="*/ 43065 h 173281"/>
                      <a:gd name="connsiteX5" fmla="*/ 327067 w 501678"/>
                      <a:gd name="connsiteY5" fmla="*/ 52590 h 173281"/>
                      <a:gd name="connsiteX6" fmla="*/ 142917 w 501678"/>
                      <a:gd name="connsiteY6" fmla="*/ 103390 h 173281"/>
                      <a:gd name="connsiteX7" fmla="*/ 346117 w 501678"/>
                      <a:gd name="connsiteY7" fmla="*/ 74815 h 173281"/>
                      <a:gd name="connsiteX8" fmla="*/ 215942 w 501678"/>
                      <a:gd name="connsiteY8" fmla="*/ 103390 h 173281"/>
                      <a:gd name="connsiteX9" fmla="*/ 111167 w 501678"/>
                      <a:gd name="connsiteY9" fmla="*/ 109740 h 173281"/>
                      <a:gd name="connsiteX10" fmla="*/ 42 w 501678"/>
                      <a:gd name="connsiteY10" fmla="*/ 173240 h 1732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01678" h="173281">
                        <a:moveTo>
                          <a:pt x="42" y="173240"/>
                        </a:moveTo>
                        <a:cubicBezTo>
                          <a:pt x="2159" y="174828"/>
                          <a:pt x="78359" y="129848"/>
                          <a:pt x="123867" y="119265"/>
                        </a:cubicBezTo>
                        <a:cubicBezTo>
                          <a:pt x="169375" y="108682"/>
                          <a:pt x="210650" y="129319"/>
                          <a:pt x="273092" y="109740"/>
                        </a:cubicBezTo>
                        <a:cubicBezTo>
                          <a:pt x="335534" y="90161"/>
                          <a:pt x="477350" y="12902"/>
                          <a:pt x="498517" y="1790"/>
                        </a:cubicBezTo>
                        <a:cubicBezTo>
                          <a:pt x="519684" y="-9323"/>
                          <a:pt x="428667" y="34598"/>
                          <a:pt x="400092" y="43065"/>
                        </a:cubicBezTo>
                        <a:cubicBezTo>
                          <a:pt x="371517" y="51532"/>
                          <a:pt x="369930" y="42536"/>
                          <a:pt x="327067" y="52590"/>
                        </a:cubicBezTo>
                        <a:cubicBezTo>
                          <a:pt x="284205" y="62644"/>
                          <a:pt x="139742" y="99686"/>
                          <a:pt x="142917" y="103390"/>
                        </a:cubicBezTo>
                        <a:cubicBezTo>
                          <a:pt x="146092" y="107094"/>
                          <a:pt x="333946" y="74815"/>
                          <a:pt x="346117" y="74815"/>
                        </a:cubicBezTo>
                        <a:cubicBezTo>
                          <a:pt x="358288" y="74815"/>
                          <a:pt x="255100" y="97569"/>
                          <a:pt x="215942" y="103390"/>
                        </a:cubicBezTo>
                        <a:cubicBezTo>
                          <a:pt x="176784" y="109211"/>
                          <a:pt x="146092" y="97569"/>
                          <a:pt x="111167" y="109740"/>
                        </a:cubicBezTo>
                        <a:cubicBezTo>
                          <a:pt x="76242" y="121911"/>
                          <a:pt x="-2075" y="171652"/>
                          <a:pt x="42" y="17324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66" name="フリーフォーム 1265">
                    <a:extLst>
                      <a:ext uri="{FF2B5EF4-FFF2-40B4-BE49-F238E27FC236}">
                        <a16:creationId xmlns:a16="http://schemas.microsoft.com/office/drawing/2014/main" id="{02089B42-6611-2F63-8CBE-04F3A530E93F}"/>
                      </a:ext>
                    </a:extLst>
                  </p:cNvPr>
                  <p:cNvSpPr/>
                  <p:nvPr/>
                </p:nvSpPr>
                <p:spPr>
                  <a:xfrm>
                    <a:off x="5857468" y="1606294"/>
                    <a:ext cx="108611" cy="246661"/>
                  </a:xfrm>
                  <a:custGeom>
                    <a:avLst/>
                    <a:gdLst>
                      <a:gd name="connsiteX0" fmla="*/ 3582 w 108611"/>
                      <a:gd name="connsiteY0" fmla="*/ 3431 h 246661"/>
                      <a:gd name="connsiteX1" fmla="*/ 108357 w 108611"/>
                      <a:gd name="connsiteY1" fmla="*/ 244731 h 246661"/>
                      <a:gd name="connsiteX2" fmla="*/ 32157 w 108611"/>
                      <a:gd name="connsiteY2" fmla="*/ 111381 h 246661"/>
                      <a:gd name="connsiteX3" fmla="*/ 3582 w 108611"/>
                      <a:gd name="connsiteY3" fmla="*/ 3431 h 246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8611" h="246661">
                        <a:moveTo>
                          <a:pt x="3582" y="3431"/>
                        </a:moveTo>
                        <a:cubicBezTo>
                          <a:pt x="16282" y="25656"/>
                          <a:pt x="103595" y="226739"/>
                          <a:pt x="108357" y="244731"/>
                        </a:cubicBezTo>
                        <a:cubicBezTo>
                          <a:pt x="113120" y="262723"/>
                          <a:pt x="49619" y="150010"/>
                          <a:pt x="32157" y="111381"/>
                        </a:cubicBezTo>
                        <a:cubicBezTo>
                          <a:pt x="14695" y="72752"/>
                          <a:pt x="-9118" y="-18794"/>
                          <a:pt x="3582" y="343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67" name="フリーフォーム 1266">
                    <a:extLst>
                      <a:ext uri="{FF2B5EF4-FFF2-40B4-BE49-F238E27FC236}">
                        <a16:creationId xmlns:a16="http://schemas.microsoft.com/office/drawing/2014/main" id="{EBC56C50-238E-DD0E-2895-80B1F7608172}"/>
                      </a:ext>
                    </a:extLst>
                  </p:cNvPr>
                  <p:cNvSpPr/>
                  <p:nvPr/>
                </p:nvSpPr>
                <p:spPr>
                  <a:xfrm>
                    <a:off x="6075269" y="1940959"/>
                    <a:ext cx="564955" cy="103763"/>
                  </a:xfrm>
                  <a:custGeom>
                    <a:avLst/>
                    <a:gdLst>
                      <a:gd name="connsiteX0" fmla="*/ 1681 w 564955"/>
                      <a:gd name="connsiteY0" fmla="*/ 21191 h 103763"/>
                      <a:gd name="connsiteX1" fmla="*/ 208056 w 564955"/>
                      <a:gd name="connsiteY1" fmla="*/ 87866 h 103763"/>
                      <a:gd name="connsiteX2" fmla="*/ 312831 w 564955"/>
                      <a:gd name="connsiteY2" fmla="*/ 91041 h 103763"/>
                      <a:gd name="connsiteX3" fmla="*/ 560481 w 564955"/>
                      <a:gd name="connsiteY3" fmla="*/ 2141 h 103763"/>
                      <a:gd name="connsiteX4" fmla="*/ 462056 w 564955"/>
                      <a:gd name="connsiteY4" fmla="*/ 33891 h 103763"/>
                      <a:gd name="connsiteX5" fmla="*/ 331881 w 564955"/>
                      <a:gd name="connsiteY5" fmla="*/ 103741 h 103763"/>
                      <a:gd name="connsiteX6" fmla="*/ 1681 w 564955"/>
                      <a:gd name="connsiteY6" fmla="*/ 21191 h 103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64955" h="103763">
                        <a:moveTo>
                          <a:pt x="1681" y="21191"/>
                        </a:moveTo>
                        <a:cubicBezTo>
                          <a:pt x="-18956" y="18545"/>
                          <a:pt x="156198" y="76224"/>
                          <a:pt x="208056" y="87866"/>
                        </a:cubicBezTo>
                        <a:cubicBezTo>
                          <a:pt x="259914" y="99508"/>
                          <a:pt x="254094" y="105329"/>
                          <a:pt x="312831" y="91041"/>
                        </a:cubicBezTo>
                        <a:cubicBezTo>
                          <a:pt x="371569" y="76754"/>
                          <a:pt x="535610" y="11666"/>
                          <a:pt x="560481" y="2141"/>
                        </a:cubicBezTo>
                        <a:cubicBezTo>
                          <a:pt x="585352" y="-7384"/>
                          <a:pt x="500156" y="16958"/>
                          <a:pt x="462056" y="33891"/>
                        </a:cubicBezTo>
                        <a:cubicBezTo>
                          <a:pt x="423956" y="50824"/>
                          <a:pt x="405964" y="102154"/>
                          <a:pt x="331881" y="103741"/>
                        </a:cubicBezTo>
                        <a:cubicBezTo>
                          <a:pt x="257798" y="105329"/>
                          <a:pt x="22318" y="23837"/>
                          <a:pt x="1681" y="2119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68" name="フリーフォーム 1267">
                    <a:extLst>
                      <a:ext uri="{FF2B5EF4-FFF2-40B4-BE49-F238E27FC236}">
                        <a16:creationId xmlns:a16="http://schemas.microsoft.com/office/drawing/2014/main" id="{9CE10A9C-16E3-BB17-3F16-B02720E5B39C}"/>
                      </a:ext>
                    </a:extLst>
                  </p:cNvPr>
                  <p:cNvSpPr/>
                  <p:nvPr/>
                </p:nvSpPr>
                <p:spPr>
                  <a:xfrm>
                    <a:off x="6094311" y="2012805"/>
                    <a:ext cx="420422" cy="70322"/>
                  </a:xfrm>
                  <a:custGeom>
                    <a:avLst/>
                    <a:gdLst>
                      <a:gd name="connsiteX0" fmla="*/ 1689 w 420422"/>
                      <a:gd name="connsiteY0" fmla="*/ 145 h 70322"/>
                      <a:gd name="connsiteX1" fmla="*/ 166789 w 420422"/>
                      <a:gd name="connsiteY1" fmla="*/ 50945 h 70322"/>
                      <a:gd name="connsiteX2" fmla="*/ 408089 w 420422"/>
                      <a:gd name="connsiteY2" fmla="*/ 25545 h 70322"/>
                      <a:gd name="connsiteX3" fmla="*/ 373164 w 420422"/>
                      <a:gd name="connsiteY3" fmla="*/ 28720 h 70322"/>
                      <a:gd name="connsiteX4" fmla="*/ 268389 w 420422"/>
                      <a:gd name="connsiteY4" fmla="*/ 69995 h 70322"/>
                      <a:gd name="connsiteX5" fmla="*/ 1689 w 420422"/>
                      <a:gd name="connsiteY5" fmla="*/ 145 h 70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0422" h="70322">
                        <a:moveTo>
                          <a:pt x="1689" y="145"/>
                        </a:moveTo>
                        <a:cubicBezTo>
                          <a:pt x="-15244" y="-3030"/>
                          <a:pt x="99056" y="46712"/>
                          <a:pt x="166789" y="50945"/>
                        </a:cubicBezTo>
                        <a:cubicBezTo>
                          <a:pt x="234522" y="55178"/>
                          <a:pt x="373693" y="29249"/>
                          <a:pt x="408089" y="25545"/>
                        </a:cubicBezTo>
                        <a:cubicBezTo>
                          <a:pt x="442485" y="21841"/>
                          <a:pt x="396447" y="21312"/>
                          <a:pt x="373164" y="28720"/>
                        </a:cubicBezTo>
                        <a:cubicBezTo>
                          <a:pt x="349881" y="36128"/>
                          <a:pt x="326068" y="74228"/>
                          <a:pt x="268389" y="69995"/>
                        </a:cubicBezTo>
                        <a:cubicBezTo>
                          <a:pt x="210710" y="65762"/>
                          <a:pt x="18622" y="3320"/>
                          <a:pt x="1689" y="14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69" name="フリーフォーム 1268">
                    <a:extLst>
                      <a:ext uri="{FF2B5EF4-FFF2-40B4-BE49-F238E27FC236}">
                        <a16:creationId xmlns:a16="http://schemas.microsoft.com/office/drawing/2014/main" id="{BEABA2A7-3C0F-7648-A88B-07826D4F3CD8}"/>
                      </a:ext>
                    </a:extLst>
                  </p:cNvPr>
                  <p:cNvSpPr/>
                  <p:nvPr/>
                </p:nvSpPr>
                <p:spPr>
                  <a:xfrm>
                    <a:off x="6283703" y="1228620"/>
                    <a:ext cx="207673" cy="298294"/>
                  </a:xfrm>
                  <a:custGeom>
                    <a:avLst/>
                    <a:gdLst>
                      <a:gd name="connsiteX0" fmla="*/ 205997 w 207673"/>
                      <a:gd name="connsiteY0" fmla="*/ 3280 h 298294"/>
                      <a:gd name="connsiteX1" fmla="*/ 2797 w 207673"/>
                      <a:gd name="connsiteY1" fmla="*/ 295380 h 298294"/>
                      <a:gd name="connsiteX2" fmla="*/ 94872 w 207673"/>
                      <a:gd name="connsiteY2" fmla="*/ 146155 h 298294"/>
                      <a:gd name="connsiteX3" fmla="*/ 205997 w 207673"/>
                      <a:gd name="connsiteY3" fmla="*/ 3280 h 298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7673" h="298294">
                        <a:moveTo>
                          <a:pt x="205997" y="3280"/>
                        </a:moveTo>
                        <a:cubicBezTo>
                          <a:pt x="190651" y="28151"/>
                          <a:pt x="21318" y="271568"/>
                          <a:pt x="2797" y="295380"/>
                        </a:cubicBezTo>
                        <a:cubicBezTo>
                          <a:pt x="-15724" y="319192"/>
                          <a:pt x="62593" y="190605"/>
                          <a:pt x="94872" y="146155"/>
                        </a:cubicBezTo>
                        <a:cubicBezTo>
                          <a:pt x="127151" y="101705"/>
                          <a:pt x="221343" y="-21591"/>
                          <a:pt x="205997" y="328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70" name="フリーフォーム 1269">
                    <a:extLst>
                      <a:ext uri="{FF2B5EF4-FFF2-40B4-BE49-F238E27FC236}">
                        <a16:creationId xmlns:a16="http://schemas.microsoft.com/office/drawing/2014/main" id="{5086E864-0002-008F-17A1-9CF20737928F}"/>
                      </a:ext>
                    </a:extLst>
                  </p:cNvPr>
                  <p:cNvSpPr/>
                  <p:nvPr/>
                </p:nvSpPr>
                <p:spPr>
                  <a:xfrm>
                    <a:off x="6184680" y="1199897"/>
                    <a:ext cx="270129" cy="391555"/>
                  </a:xfrm>
                  <a:custGeom>
                    <a:avLst/>
                    <a:gdLst>
                      <a:gd name="connsiteX0" fmla="*/ 270095 w 270129"/>
                      <a:gd name="connsiteY0" fmla="*/ 253 h 391555"/>
                      <a:gd name="connsiteX1" fmla="*/ 63720 w 270129"/>
                      <a:gd name="connsiteY1" fmla="*/ 279653 h 391555"/>
                      <a:gd name="connsiteX2" fmla="*/ 220 w 270129"/>
                      <a:gd name="connsiteY2" fmla="*/ 390778 h 391555"/>
                      <a:gd name="connsiteX3" fmla="*/ 79595 w 270129"/>
                      <a:gd name="connsiteY3" fmla="*/ 232028 h 391555"/>
                      <a:gd name="connsiteX4" fmla="*/ 270095 w 270129"/>
                      <a:gd name="connsiteY4" fmla="*/ 253 h 391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0129" h="391555">
                        <a:moveTo>
                          <a:pt x="270095" y="253"/>
                        </a:moveTo>
                        <a:cubicBezTo>
                          <a:pt x="267449" y="8190"/>
                          <a:pt x="108699" y="214566"/>
                          <a:pt x="63720" y="279653"/>
                        </a:cubicBezTo>
                        <a:cubicBezTo>
                          <a:pt x="18741" y="344740"/>
                          <a:pt x="-2426" y="398715"/>
                          <a:pt x="220" y="390778"/>
                        </a:cubicBezTo>
                        <a:cubicBezTo>
                          <a:pt x="2866" y="382841"/>
                          <a:pt x="37791" y="291295"/>
                          <a:pt x="79595" y="232028"/>
                        </a:cubicBezTo>
                        <a:cubicBezTo>
                          <a:pt x="121399" y="172761"/>
                          <a:pt x="272741" y="-7684"/>
                          <a:pt x="270095" y="25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71" name="フリーフォーム 1270">
                    <a:extLst>
                      <a:ext uri="{FF2B5EF4-FFF2-40B4-BE49-F238E27FC236}">
                        <a16:creationId xmlns:a16="http://schemas.microsoft.com/office/drawing/2014/main" id="{9A5BAE18-B305-5550-85BF-0F5236F12CD7}"/>
                      </a:ext>
                    </a:extLst>
                  </p:cNvPr>
                  <p:cNvSpPr/>
                  <p:nvPr/>
                </p:nvSpPr>
                <p:spPr>
                  <a:xfrm>
                    <a:off x="6320907" y="1149011"/>
                    <a:ext cx="226063" cy="385221"/>
                  </a:xfrm>
                  <a:custGeom>
                    <a:avLst/>
                    <a:gdLst>
                      <a:gd name="connsiteX0" fmla="*/ 225943 w 226063"/>
                      <a:gd name="connsiteY0" fmla="*/ 339 h 385221"/>
                      <a:gd name="connsiteX1" fmla="*/ 197368 w 226063"/>
                      <a:gd name="connsiteY1" fmla="*/ 105114 h 385221"/>
                      <a:gd name="connsiteX2" fmla="*/ 200543 w 226063"/>
                      <a:gd name="connsiteY2" fmla="*/ 241639 h 385221"/>
                      <a:gd name="connsiteX3" fmla="*/ 175143 w 226063"/>
                      <a:gd name="connsiteY3" fmla="*/ 273389 h 385221"/>
                      <a:gd name="connsiteX4" fmla="*/ 191018 w 226063"/>
                      <a:gd name="connsiteY4" fmla="*/ 238464 h 385221"/>
                      <a:gd name="connsiteX5" fmla="*/ 133868 w 226063"/>
                      <a:gd name="connsiteY5" fmla="*/ 298789 h 385221"/>
                      <a:gd name="connsiteX6" fmla="*/ 518 w 226063"/>
                      <a:gd name="connsiteY6" fmla="*/ 384514 h 385221"/>
                      <a:gd name="connsiteX7" fmla="*/ 187843 w 226063"/>
                      <a:gd name="connsiteY7" fmla="*/ 247989 h 385221"/>
                      <a:gd name="connsiteX8" fmla="*/ 184668 w 226063"/>
                      <a:gd name="connsiteY8" fmla="*/ 140039 h 385221"/>
                      <a:gd name="connsiteX9" fmla="*/ 225943 w 226063"/>
                      <a:gd name="connsiteY9" fmla="*/ 339 h 385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26063" h="385221">
                        <a:moveTo>
                          <a:pt x="225943" y="339"/>
                        </a:moveTo>
                        <a:cubicBezTo>
                          <a:pt x="228060" y="-5482"/>
                          <a:pt x="201601" y="64897"/>
                          <a:pt x="197368" y="105114"/>
                        </a:cubicBezTo>
                        <a:cubicBezTo>
                          <a:pt x="193135" y="145331"/>
                          <a:pt x="204247" y="213593"/>
                          <a:pt x="200543" y="241639"/>
                        </a:cubicBezTo>
                        <a:cubicBezTo>
                          <a:pt x="196839" y="269685"/>
                          <a:pt x="176730" y="273918"/>
                          <a:pt x="175143" y="273389"/>
                        </a:cubicBezTo>
                        <a:cubicBezTo>
                          <a:pt x="173556" y="272860"/>
                          <a:pt x="197897" y="234231"/>
                          <a:pt x="191018" y="238464"/>
                        </a:cubicBezTo>
                        <a:cubicBezTo>
                          <a:pt x="184139" y="242697"/>
                          <a:pt x="165618" y="274447"/>
                          <a:pt x="133868" y="298789"/>
                        </a:cubicBezTo>
                        <a:cubicBezTo>
                          <a:pt x="102118" y="323131"/>
                          <a:pt x="-8478" y="392981"/>
                          <a:pt x="518" y="384514"/>
                        </a:cubicBezTo>
                        <a:cubicBezTo>
                          <a:pt x="9514" y="376047"/>
                          <a:pt x="157151" y="288735"/>
                          <a:pt x="187843" y="247989"/>
                        </a:cubicBezTo>
                        <a:cubicBezTo>
                          <a:pt x="218535" y="207243"/>
                          <a:pt x="177260" y="179726"/>
                          <a:pt x="184668" y="140039"/>
                        </a:cubicBezTo>
                        <a:cubicBezTo>
                          <a:pt x="192076" y="100352"/>
                          <a:pt x="223826" y="6160"/>
                          <a:pt x="225943" y="3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72" name="フリーフォーム 1271">
                    <a:extLst>
                      <a:ext uri="{FF2B5EF4-FFF2-40B4-BE49-F238E27FC236}">
                        <a16:creationId xmlns:a16="http://schemas.microsoft.com/office/drawing/2014/main" id="{F24465B7-3A8A-F180-FEB0-225590000BF8}"/>
                      </a:ext>
                    </a:extLst>
                  </p:cNvPr>
                  <p:cNvSpPr/>
                  <p:nvPr/>
                </p:nvSpPr>
                <p:spPr>
                  <a:xfrm>
                    <a:off x="6168744" y="1266812"/>
                    <a:ext cx="114633" cy="228622"/>
                  </a:xfrm>
                  <a:custGeom>
                    <a:avLst/>
                    <a:gdLst>
                      <a:gd name="connsiteX0" fmla="*/ 114581 w 114633"/>
                      <a:gd name="connsiteY0" fmla="*/ 13 h 228622"/>
                      <a:gd name="connsiteX1" fmla="*/ 35206 w 114633"/>
                      <a:gd name="connsiteY1" fmla="*/ 101613 h 228622"/>
                      <a:gd name="connsiteX2" fmla="*/ 281 w 114633"/>
                      <a:gd name="connsiteY2" fmla="*/ 228613 h 228622"/>
                      <a:gd name="connsiteX3" fmla="*/ 22506 w 114633"/>
                      <a:gd name="connsiteY3" fmla="*/ 95263 h 228622"/>
                      <a:gd name="connsiteX4" fmla="*/ 114581 w 114633"/>
                      <a:gd name="connsiteY4" fmla="*/ 13 h 228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633" h="228622">
                        <a:moveTo>
                          <a:pt x="114581" y="13"/>
                        </a:moveTo>
                        <a:cubicBezTo>
                          <a:pt x="116698" y="1071"/>
                          <a:pt x="54256" y="63513"/>
                          <a:pt x="35206" y="101613"/>
                        </a:cubicBezTo>
                        <a:cubicBezTo>
                          <a:pt x="16156" y="139713"/>
                          <a:pt x="2398" y="229671"/>
                          <a:pt x="281" y="228613"/>
                        </a:cubicBezTo>
                        <a:cubicBezTo>
                          <a:pt x="-1836" y="227555"/>
                          <a:pt x="8218" y="129659"/>
                          <a:pt x="22506" y="95263"/>
                        </a:cubicBezTo>
                        <a:cubicBezTo>
                          <a:pt x="36793" y="60867"/>
                          <a:pt x="112464" y="-1045"/>
                          <a:pt x="114581" y="1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73" name="フリーフォーム 1272">
                    <a:extLst>
                      <a:ext uri="{FF2B5EF4-FFF2-40B4-BE49-F238E27FC236}">
                        <a16:creationId xmlns:a16="http://schemas.microsoft.com/office/drawing/2014/main" id="{60E76F01-8732-A408-43CA-9A8A7AF8A4CD}"/>
                      </a:ext>
                    </a:extLst>
                  </p:cNvPr>
                  <p:cNvSpPr/>
                  <p:nvPr/>
                </p:nvSpPr>
                <p:spPr>
                  <a:xfrm>
                    <a:off x="6645045" y="1196928"/>
                    <a:ext cx="77777" cy="256950"/>
                  </a:xfrm>
                  <a:custGeom>
                    <a:avLst/>
                    <a:gdLst>
                      <a:gd name="connsiteX0" fmla="*/ 230 w 77777"/>
                      <a:gd name="connsiteY0" fmla="*/ 47 h 256950"/>
                      <a:gd name="connsiteX1" fmla="*/ 22455 w 77777"/>
                      <a:gd name="connsiteY1" fmla="*/ 149272 h 256950"/>
                      <a:gd name="connsiteX2" fmla="*/ 76430 w 77777"/>
                      <a:gd name="connsiteY2" fmla="*/ 254047 h 256950"/>
                      <a:gd name="connsiteX3" fmla="*/ 57380 w 77777"/>
                      <a:gd name="connsiteY3" fmla="*/ 222297 h 256950"/>
                      <a:gd name="connsiteX4" fmla="*/ 12930 w 77777"/>
                      <a:gd name="connsiteY4" fmla="*/ 165147 h 256950"/>
                      <a:gd name="connsiteX5" fmla="*/ 230 w 77777"/>
                      <a:gd name="connsiteY5" fmla="*/ 47 h 256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7777" h="256950">
                        <a:moveTo>
                          <a:pt x="230" y="47"/>
                        </a:moveTo>
                        <a:cubicBezTo>
                          <a:pt x="1818" y="-2599"/>
                          <a:pt x="9755" y="106939"/>
                          <a:pt x="22455" y="149272"/>
                        </a:cubicBezTo>
                        <a:cubicBezTo>
                          <a:pt x="35155" y="191605"/>
                          <a:pt x="70609" y="241876"/>
                          <a:pt x="76430" y="254047"/>
                        </a:cubicBezTo>
                        <a:cubicBezTo>
                          <a:pt x="82251" y="266218"/>
                          <a:pt x="67963" y="237114"/>
                          <a:pt x="57380" y="222297"/>
                        </a:cubicBezTo>
                        <a:cubicBezTo>
                          <a:pt x="46797" y="207480"/>
                          <a:pt x="20338" y="197426"/>
                          <a:pt x="12930" y="165147"/>
                        </a:cubicBezTo>
                        <a:cubicBezTo>
                          <a:pt x="5522" y="132868"/>
                          <a:pt x="-1358" y="2693"/>
                          <a:pt x="230" y="4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74" name="フリーフォーム 1273">
                    <a:extLst>
                      <a:ext uri="{FF2B5EF4-FFF2-40B4-BE49-F238E27FC236}">
                        <a16:creationId xmlns:a16="http://schemas.microsoft.com/office/drawing/2014/main" id="{00E60015-F227-E914-9113-456FF01DEC79}"/>
                      </a:ext>
                    </a:extLst>
                  </p:cNvPr>
                  <p:cNvSpPr/>
                  <p:nvPr/>
                </p:nvSpPr>
                <p:spPr>
                  <a:xfrm>
                    <a:off x="6416627" y="1342370"/>
                    <a:ext cx="185910" cy="273706"/>
                  </a:xfrm>
                  <a:custGeom>
                    <a:avLst/>
                    <a:gdLst>
                      <a:gd name="connsiteX0" fmla="*/ 152448 w 185910"/>
                      <a:gd name="connsiteY0" fmla="*/ 655 h 273706"/>
                      <a:gd name="connsiteX1" fmla="*/ 161973 w 185910"/>
                      <a:gd name="connsiteY1" fmla="*/ 57805 h 273706"/>
                      <a:gd name="connsiteX2" fmla="*/ 184198 w 185910"/>
                      <a:gd name="connsiteY2" fmla="*/ 89555 h 273706"/>
                      <a:gd name="connsiteX3" fmla="*/ 111173 w 185910"/>
                      <a:gd name="connsiteY3" fmla="*/ 162580 h 273706"/>
                      <a:gd name="connsiteX4" fmla="*/ 146098 w 185910"/>
                      <a:gd name="connsiteY4" fmla="*/ 137180 h 273706"/>
                      <a:gd name="connsiteX5" fmla="*/ 48 w 185910"/>
                      <a:gd name="connsiteY5" fmla="*/ 273705 h 273706"/>
                      <a:gd name="connsiteX6" fmla="*/ 130223 w 185910"/>
                      <a:gd name="connsiteY6" fmla="*/ 140355 h 273706"/>
                      <a:gd name="connsiteX7" fmla="*/ 161973 w 185910"/>
                      <a:gd name="connsiteY7" fmla="*/ 99080 h 273706"/>
                      <a:gd name="connsiteX8" fmla="*/ 152448 w 185910"/>
                      <a:gd name="connsiteY8" fmla="*/ 655 h 273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5910" h="273706">
                        <a:moveTo>
                          <a:pt x="152448" y="655"/>
                        </a:moveTo>
                        <a:cubicBezTo>
                          <a:pt x="152448" y="-6224"/>
                          <a:pt x="156681" y="42988"/>
                          <a:pt x="161973" y="57805"/>
                        </a:cubicBezTo>
                        <a:cubicBezTo>
                          <a:pt x="167265" y="72622"/>
                          <a:pt x="192665" y="72093"/>
                          <a:pt x="184198" y="89555"/>
                        </a:cubicBezTo>
                        <a:cubicBezTo>
                          <a:pt x="175731" y="107017"/>
                          <a:pt x="117523" y="154643"/>
                          <a:pt x="111173" y="162580"/>
                        </a:cubicBezTo>
                        <a:cubicBezTo>
                          <a:pt x="104823" y="170517"/>
                          <a:pt x="164619" y="118659"/>
                          <a:pt x="146098" y="137180"/>
                        </a:cubicBezTo>
                        <a:cubicBezTo>
                          <a:pt x="127577" y="155701"/>
                          <a:pt x="2694" y="273176"/>
                          <a:pt x="48" y="273705"/>
                        </a:cubicBezTo>
                        <a:cubicBezTo>
                          <a:pt x="-2598" y="274234"/>
                          <a:pt x="103235" y="169459"/>
                          <a:pt x="130223" y="140355"/>
                        </a:cubicBezTo>
                        <a:cubicBezTo>
                          <a:pt x="157211" y="111251"/>
                          <a:pt x="158269" y="120776"/>
                          <a:pt x="161973" y="99080"/>
                        </a:cubicBezTo>
                        <a:cubicBezTo>
                          <a:pt x="165677" y="77384"/>
                          <a:pt x="152448" y="7534"/>
                          <a:pt x="152448" y="65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75" name="フリーフォーム 1274">
                    <a:extLst>
                      <a:ext uri="{FF2B5EF4-FFF2-40B4-BE49-F238E27FC236}">
                        <a16:creationId xmlns:a16="http://schemas.microsoft.com/office/drawing/2014/main" id="{8267414B-16DD-C8A6-0A3D-7532B8B22DAE}"/>
                      </a:ext>
                    </a:extLst>
                  </p:cNvPr>
                  <p:cNvSpPr/>
                  <p:nvPr/>
                </p:nvSpPr>
                <p:spPr>
                  <a:xfrm>
                    <a:off x="6273685" y="1428283"/>
                    <a:ext cx="273741" cy="140209"/>
                  </a:xfrm>
                  <a:custGeom>
                    <a:avLst/>
                    <a:gdLst>
                      <a:gd name="connsiteX0" fmla="*/ 273165 w 273741"/>
                      <a:gd name="connsiteY0" fmla="*/ 467 h 140209"/>
                      <a:gd name="connsiteX1" fmla="*/ 136640 w 273741"/>
                      <a:gd name="connsiteY1" fmla="*/ 86192 h 140209"/>
                      <a:gd name="connsiteX2" fmla="*/ 63615 w 273741"/>
                      <a:gd name="connsiteY2" fmla="*/ 130642 h 140209"/>
                      <a:gd name="connsiteX3" fmla="*/ 115 w 273741"/>
                      <a:gd name="connsiteY3" fmla="*/ 136992 h 140209"/>
                      <a:gd name="connsiteX4" fmla="*/ 79490 w 273741"/>
                      <a:gd name="connsiteY4" fmla="*/ 127467 h 140209"/>
                      <a:gd name="connsiteX5" fmla="*/ 273165 w 273741"/>
                      <a:gd name="connsiteY5" fmla="*/ 467 h 140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3741" h="140209">
                        <a:moveTo>
                          <a:pt x="273165" y="467"/>
                        </a:moveTo>
                        <a:cubicBezTo>
                          <a:pt x="282690" y="-6412"/>
                          <a:pt x="171565" y="64496"/>
                          <a:pt x="136640" y="86192"/>
                        </a:cubicBezTo>
                        <a:cubicBezTo>
                          <a:pt x="101715" y="107888"/>
                          <a:pt x="86369" y="122175"/>
                          <a:pt x="63615" y="130642"/>
                        </a:cubicBezTo>
                        <a:cubicBezTo>
                          <a:pt x="40861" y="139109"/>
                          <a:pt x="-2531" y="137521"/>
                          <a:pt x="115" y="136992"/>
                        </a:cubicBezTo>
                        <a:cubicBezTo>
                          <a:pt x="2761" y="136463"/>
                          <a:pt x="35040" y="149163"/>
                          <a:pt x="79490" y="127467"/>
                        </a:cubicBezTo>
                        <a:cubicBezTo>
                          <a:pt x="123940" y="105771"/>
                          <a:pt x="263640" y="7346"/>
                          <a:pt x="273165" y="46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76" name="フリーフォーム 1275">
                    <a:extLst>
                      <a:ext uri="{FF2B5EF4-FFF2-40B4-BE49-F238E27FC236}">
                        <a16:creationId xmlns:a16="http://schemas.microsoft.com/office/drawing/2014/main" id="{763185A1-76BC-EA25-C8C8-B917A6809735}"/>
                      </a:ext>
                    </a:extLst>
                  </p:cNvPr>
                  <p:cNvSpPr/>
                  <p:nvPr/>
                </p:nvSpPr>
                <p:spPr>
                  <a:xfrm>
                    <a:off x="6742907" y="1281591"/>
                    <a:ext cx="7143" cy="277611"/>
                  </a:xfrm>
                  <a:custGeom>
                    <a:avLst/>
                    <a:gdLst>
                      <a:gd name="connsiteX0" fmla="*/ 793 w 7143"/>
                      <a:gd name="connsiteY0" fmla="*/ 1109 h 277611"/>
                      <a:gd name="connsiteX1" fmla="*/ 7143 w 7143"/>
                      <a:gd name="connsiteY1" fmla="*/ 270984 h 277611"/>
                      <a:gd name="connsiteX2" fmla="*/ 793 w 7143"/>
                      <a:gd name="connsiteY2" fmla="*/ 178909 h 277611"/>
                      <a:gd name="connsiteX3" fmla="*/ 793 w 7143"/>
                      <a:gd name="connsiteY3" fmla="*/ 1109 h 2776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143" h="277611">
                        <a:moveTo>
                          <a:pt x="793" y="1109"/>
                        </a:moveTo>
                        <a:cubicBezTo>
                          <a:pt x="1851" y="16455"/>
                          <a:pt x="7143" y="241351"/>
                          <a:pt x="7143" y="270984"/>
                        </a:cubicBezTo>
                        <a:cubicBezTo>
                          <a:pt x="7143" y="300617"/>
                          <a:pt x="1851" y="223888"/>
                          <a:pt x="793" y="178909"/>
                        </a:cubicBezTo>
                        <a:cubicBezTo>
                          <a:pt x="-265" y="133930"/>
                          <a:pt x="-265" y="-14237"/>
                          <a:pt x="793" y="110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77" name="フリーフォーム 1276">
                    <a:extLst>
                      <a:ext uri="{FF2B5EF4-FFF2-40B4-BE49-F238E27FC236}">
                        <a16:creationId xmlns:a16="http://schemas.microsoft.com/office/drawing/2014/main" id="{AC93333E-0A6A-5D90-F117-3290430B79C6}"/>
                      </a:ext>
                    </a:extLst>
                  </p:cNvPr>
                  <p:cNvSpPr/>
                  <p:nvPr/>
                </p:nvSpPr>
                <p:spPr>
                  <a:xfrm>
                    <a:off x="6553200" y="1164605"/>
                    <a:ext cx="114518" cy="272580"/>
                  </a:xfrm>
                  <a:custGeom>
                    <a:avLst/>
                    <a:gdLst>
                      <a:gd name="connsiteX0" fmla="*/ 0 w 114518"/>
                      <a:gd name="connsiteY0" fmla="*/ 620 h 272580"/>
                      <a:gd name="connsiteX1" fmla="*/ 57150 w 114518"/>
                      <a:gd name="connsiteY1" fmla="*/ 127620 h 272580"/>
                      <a:gd name="connsiteX2" fmla="*/ 114300 w 114518"/>
                      <a:gd name="connsiteY2" fmla="*/ 270495 h 272580"/>
                      <a:gd name="connsiteX3" fmla="*/ 76200 w 114518"/>
                      <a:gd name="connsiteY3" fmla="*/ 210170 h 272580"/>
                      <a:gd name="connsiteX4" fmla="*/ 60325 w 114518"/>
                      <a:gd name="connsiteY4" fmla="*/ 175245 h 272580"/>
                      <a:gd name="connsiteX5" fmla="*/ 47625 w 114518"/>
                      <a:gd name="connsiteY5" fmla="*/ 229220 h 272580"/>
                      <a:gd name="connsiteX6" fmla="*/ 57150 w 114518"/>
                      <a:gd name="connsiteY6" fmla="*/ 181595 h 272580"/>
                      <a:gd name="connsiteX7" fmla="*/ 0 w 114518"/>
                      <a:gd name="connsiteY7" fmla="*/ 620 h 2725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4518" h="272580">
                        <a:moveTo>
                          <a:pt x="0" y="620"/>
                        </a:moveTo>
                        <a:cubicBezTo>
                          <a:pt x="0" y="-8376"/>
                          <a:pt x="38100" y="82641"/>
                          <a:pt x="57150" y="127620"/>
                        </a:cubicBezTo>
                        <a:cubicBezTo>
                          <a:pt x="76200" y="172599"/>
                          <a:pt x="111125" y="256737"/>
                          <a:pt x="114300" y="270495"/>
                        </a:cubicBezTo>
                        <a:cubicBezTo>
                          <a:pt x="117475" y="284253"/>
                          <a:pt x="85196" y="226045"/>
                          <a:pt x="76200" y="210170"/>
                        </a:cubicBezTo>
                        <a:cubicBezTo>
                          <a:pt x="67204" y="194295"/>
                          <a:pt x="65087" y="172070"/>
                          <a:pt x="60325" y="175245"/>
                        </a:cubicBezTo>
                        <a:cubicBezTo>
                          <a:pt x="55563" y="178420"/>
                          <a:pt x="48154" y="228162"/>
                          <a:pt x="47625" y="229220"/>
                        </a:cubicBezTo>
                        <a:cubicBezTo>
                          <a:pt x="47096" y="230278"/>
                          <a:pt x="61383" y="214403"/>
                          <a:pt x="57150" y="181595"/>
                        </a:cubicBezTo>
                        <a:cubicBezTo>
                          <a:pt x="52917" y="148787"/>
                          <a:pt x="0" y="9616"/>
                          <a:pt x="0" y="62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78" name="フリーフォーム 1277">
                    <a:extLst>
                      <a:ext uri="{FF2B5EF4-FFF2-40B4-BE49-F238E27FC236}">
                        <a16:creationId xmlns:a16="http://schemas.microsoft.com/office/drawing/2014/main" id="{EF777807-5D8D-51E5-07CD-917E72FF2325}"/>
                      </a:ext>
                    </a:extLst>
                  </p:cNvPr>
                  <p:cNvSpPr/>
                  <p:nvPr/>
                </p:nvSpPr>
                <p:spPr>
                  <a:xfrm>
                    <a:off x="6748552" y="1339784"/>
                    <a:ext cx="44368" cy="271059"/>
                  </a:xfrm>
                  <a:custGeom>
                    <a:avLst/>
                    <a:gdLst>
                      <a:gd name="connsiteX0" fmla="*/ 30073 w 44368"/>
                      <a:gd name="connsiteY0" fmla="*/ 66 h 271059"/>
                      <a:gd name="connsiteX1" fmla="*/ 30073 w 44368"/>
                      <a:gd name="connsiteY1" fmla="*/ 168341 h 271059"/>
                      <a:gd name="connsiteX2" fmla="*/ 11023 w 44368"/>
                      <a:gd name="connsiteY2" fmla="*/ 238191 h 271059"/>
                      <a:gd name="connsiteX3" fmla="*/ 1498 w 44368"/>
                      <a:gd name="connsiteY3" fmla="*/ 266766 h 271059"/>
                      <a:gd name="connsiteX4" fmla="*/ 42773 w 44368"/>
                      <a:gd name="connsiteY4" fmla="*/ 149291 h 271059"/>
                      <a:gd name="connsiteX5" fmla="*/ 30073 w 44368"/>
                      <a:gd name="connsiteY5" fmla="*/ 66 h 2710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4368" h="271059">
                        <a:moveTo>
                          <a:pt x="30073" y="66"/>
                        </a:moveTo>
                        <a:cubicBezTo>
                          <a:pt x="27956" y="3241"/>
                          <a:pt x="33248" y="128654"/>
                          <a:pt x="30073" y="168341"/>
                        </a:cubicBezTo>
                        <a:cubicBezTo>
                          <a:pt x="26898" y="208028"/>
                          <a:pt x="15786" y="221787"/>
                          <a:pt x="11023" y="238191"/>
                        </a:cubicBezTo>
                        <a:cubicBezTo>
                          <a:pt x="6260" y="254595"/>
                          <a:pt x="-3794" y="281583"/>
                          <a:pt x="1498" y="266766"/>
                        </a:cubicBezTo>
                        <a:cubicBezTo>
                          <a:pt x="6790" y="251949"/>
                          <a:pt x="35894" y="190566"/>
                          <a:pt x="42773" y="149291"/>
                        </a:cubicBezTo>
                        <a:cubicBezTo>
                          <a:pt x="49652" y="108016"/>
                          <a:pt x="32190" y="-3109"/>
                          <a:pt x="30073" y="6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79" name="フリーフォーム 1278">
                    <a:extLst>
                      <a:ext uri="{FF2B5EF4-FFF2-40B4-BE49-F238E27FC236}">
                        <a16:creationId xmlns:a16="http://schemas.microsoft.com/office/drawing/2014/main" id="{6F169F3E-8020-D255-E37E-377C86DF9471}"/>
                      </a:ext>
                    </a:extLst>
                  </p:cNvPr>
                  <p:cNvSpPr/>
                  <p:nvPr/>
                </p:nvSpPr>
                <p:spPr>
                  <a:xfrm>
                    <a:off x="6527445" y="1595056"/>
                    <a:ext cx="207299" cy="391499"/>
                  </a:xfrm>
                  <a:custGeom>
                    <a:avLst/>
                    <a:gdLst>
                      <a:gd name="connsiteX0" fmla="*/ 203555 w 207299"/>
                      <a:gd name="connsiteY0" fmla="*/ 8319 h 391499"/>
                      <a:gd name="connsiteX1" fmla="*/ 3530 w 207299"/>
                      <a:gd name="connsiteY1" fmla="*/ 386144 h 391499"/>
                      <a:gd name="connsiteX2" fmla="*/ 79730 w 207299"/>
                      <a:gd name="connsiteY2" fmla="*/ 224219 h 391499"/>
                      <a:gd name="connsiteX3" fmla="*/ 130530 w 207299"/>
                      <a:gd name="connsiteY3" fmla="*/ 132144 h 391499"/>
                      <a:gd name="connsiteX4" fmla="*/ 203555 w 207299"/>
                      <a:gd name="connsiteY4" fmla="*/ 8319 h 391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7299" h="391499">
                        <a:moveTo>
                          <a:pt x="203555" y="8319"/>
                        </a:moveTo>
                        <a:cubicBezTo>
                          <a:pt x="182388" y="50652"/>
                          <a:pt x="24167" y="350161"/>
                          <a:pt x="3530" y="386144"/>
                        </a:cubicBezTo>
                        <a:cubicBezTo>
                          <a:pt x="-17107" y="422127"/>
                          <a:pt x="58563" y="266552"/>
                          <a:pt x="79730" y="224219"/>
                        </a:cubicBezTo>
                        <a:cubicBezTo>
                          <a:pt x="100897" y="181886"/>
                          <a:pt x="110951" y="167069"/>
                          <a:pt x="130530" y="132144"/>
                        </a:cubicBezTo>
                        <a:cubicBezTo>
                          <a:pt x="150109" y="97219"/>
                          <a:pt x="224722" y="-34014"/>
                          <a:pt x="203555" y="831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80" name="フリーフォーム 1279">
                    <a:extLst>
                      <a:ext uri="{FF2B5EF4-FFF2-40B4-BE49-F238E27FC236}">
                        <a16:creationId xmlns:a16="http://schemas.microsoft.com/office/drawing/2014/main" id="{D1E5F920-C065-F949-F181-C84AEE6C6425}"/>
                      </a:ext>
                    </a:extLst>
                  </p:cNvPr>
                  <p:cNvSpPr/>
                  <p:nvPr/>
                </p:nvSpPr>
                <p:spPr>
                  <a:xfrm>
                    <a:off x="6610034" y="1031776"/>
                    <a:ext cx="209403" cy="299082"/>
                  </a:xfrm>
                  <a:custGeom>
                    <a:avLst/>
                    <a:gdLst>
                      <a:gd name="connsiteX0" fmla="*/ 316 w 209403"/>
                      <a:gd name="connsiteY0" fmla="*/ 99 h 299082"/>
                      <a:gd name="connsiteX1" fmla="*/ 41591 w 209403"/>
                      <a:gd name="connsiteY1" fmla="*/ 104874 h 299082"/>
                      <a:gd name="connsiteX2" fmla="*/ 200341 w 209403"/>
                      <a:gd name="connsiteY2" fmla="*/ 292199 h 299082"/>
                      <a:gd name="connsiteX3" fmla="*/ 178116 w 209403"/>
                      <a:gd name="connsiteY3" fmla="*/ 250924 h 299082"/>
                      <a:gd name="connsiteX4" fmla="*/ 79691 w 209403"/>
                      <a:gd name="connsiteY4" fmla="*/ 177899 h 299082"/>
                      <a:gd name="connsiteX5" fmla="*/ 44766 w 209403"/>
                      <a:gd name="connsiteY5" fmla="*/ 111224 h 299082"/>
                      <a:gd name="connsiteX6" fmla="*/ 22541 w 209403"/>
                      <a:gd name="connsiteY6" fmla="*/ 85824 h 299082"/>
                      <a:gd name="connsiteX7" fmla="*/ 316 w 209403"/>
                      <a:gd name="connsiteY7" fmla="*/ 99 h 2990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09403" h="299082">
                        <a:moveTo>
                          <a:pt x="316" y="99"/>
                        </a:moveTo>
                        <a:cubicBezTo>
                          <a:pt x="3491" y="3274"/>
                          <a:pt x="8254" y="56191"/>
                          <a:pt x="41591" y="104874"/>
                        </a:cubicBezTo>
                        <a:cubicBezTo>
                          <a:pt x="74928" y="153557"/>
                          <a:pt x="177587" y="267857"/>
                          <a:pt x="200341" y="292199"/>
                        </a:cubicBezTo>
                        <a:cubicBezTo>
                          <a:pt x="223095" y="316541"/>
                          <a:pt x="198224" y="269974"/>
                          <a:pt x="178116" y="250924"/>
                        </a:cubicBezTo>
                        <a:cubicBezTo>
                          <a:pt x="158008" y="231874"/>
                          <a:pt x="101916" y="201182"/>
                          <a:pt x="79691" y="177899"/>
                        </a:cubicBezTo>
                        <a:cubicBezTo>
                          <a:pt x="57466" y="154616"/>
                          <a:pt x="54291" y="126570"/>
                          <a:pt x="44766" y="111224"/>
                        </a:cubicBezTo>
                        <a:cubicBezTo>
                          <a:pt x="35241" y="95878"/>
                          <a:pt x="26245" y="101170"/>
                          <a:pt x="22541" y="85824"/>
                        </a:cubicBezTo>
                        <a:cubicBezTo>
                          <a:pt x="18837" y="70478"/>
                          <a:pt x="-2859" y="-3076"/>
                          <a:pt x="316" y="9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81" name="フリーフォーム 1280">
                    <a:extLst>
                      <a:ext uri="{FF2B5EF4-FFF2-40B4-BE49-F238E27FC236}">
                        <a16:creationId xmlns:a16="http://schemas.microsoft.com/office/drawing/2014/main" id="{B9C119A4-091F-D8CD-62E4-5EE113F0A574}"/>
                      </a:ext>
                    </a:extLst>
                  </p:cNvPr>
                  <p:cNvSpPr/>
                  <p:nvPr/>
                </p:nvSpPr>
                <p:spPr>
                  <a:xfrm>
                    <a:off x="6873875" y="1015992"/>
                    <a:ext cx="99096" cy="222274"/>
                  </a:xfrm>
                  <a:custGeom>
                    <a:avLst/>
                    <a:gdLst>
                      <a:gd name="connsiteX0" fmla="*/ 41275 w 99096"/>
                      <a:gd name="connsiteY0" fmla="*/ 8 h 222274"/>
                      <a:gd name="connsiteX1" fmla="*/ 98425 w 99096"/>
                      <a:gd name="connsiteY1" fmla="*/ 133358 h 222274"/>
                      <a:gd name="connsiteX2" fmla="*/ 0 w 99096"/>
                      <a:gd name="connsiteY2" fmla="*/ 222258 h 222274"/>
                      <a:gd name="connsiteX3" fmla="*/ 98425 w 99096"/>
                      <a:gd name="connsiteY3" fmla="*/ 139708 h 222274"/>
                      <a:gd name="connsiteX4" fmla="*/ 41275 w 99096"/>
                      <a:gd name="connsiteY4" fmla="*/ 8 h 222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9096" h="222274">
                        <a:moveTo>
                          <a:pt x="41275" y="8"/>
                        </a:moveTo>
                        <a:cubicBezTo>
                          <a:pt x="41275" y="-1050"/>
                          <a:pt x="105304" y="96316"/>
                          <a:pt x="98425" y="133358"/>
                        </a:cubicBezTo>
                        <a:cubicBezTo>
                          <a:pt x="91546" y="170400"/>
                          <a:pt x="0" y="221200"/>
                          <a:pt x="0" y="222258"/>
                        </a:cubicBezTo>
                        <a:cubicBezTo>
                          <a:pt x="0" y="223316"/>
                          <a:pt x="90488" y="172516"/>
                          <a:pt x="98425" y="139708"/>
                        </a:cubicBezTo>
                        <a:cubicBezTo>
                          <a:pt x="106362" y="106900"/>
                          <a:pt x="41275" y="1066"/>
                          <a:pt x="41275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82" name="フリーフォーム 1281">
                    <a:extLst>
                      <a:ext uri="{FF2B5EF4-FFF2-40B4-BE49-F238E27FC236}">
                        <a16:creationId xmlns:a16="http://schemas.microsoft.com/office/drawing/2014/main" id="{4F7C08F9-F954-A269-B89B-E34ADAE33D67}"/>
                      </a:ext>
                    </a:extLst>
                  </p:cNvPr>
                  <p:cNvSpPr/>
                  <p:nvPr/>
                </p:nvSpPr>
                <p:spPr>
                  <a:xfrm>
                    <a:off x="6937079" y="993276"/>
                    <a:ext cx="73726" cy="327646"/>
                  </a:xfrm>
                  <a:custGeom>
                    <a:avLst/>
                    <a:gdLst>
                      <a:gd name="connsiteX0" fmla="*/ 296 w 73726"/>
                      <a:gd name="connsiteY0" fmla="*/ 499 h 327646"/>
                      <a:gd name="connsiteX1" fmla="*/ 47921 w 73726"/>
                      <a:gd name="connsiteY1" fmla="*/ 108449 h 327646"/>
                      <a:gd name="connsiteX2" fmla="*/ 57446 w 73726"/>
                      <a:gd name="connsiteY2" fmla="*/ 162424 h 327646"/>
                      <a:gd name="connsiteX3" fmla="*/ 28871 w 73726"/>
                      <a:gd name="connsiteY3" fmla="*/ 321174 h 327646"/>
                      <a:gd name="connsiteX4" fmla="*/ 32046 w 73726"/>
                      <a:gd name="connsiteY4" fmla="*/ 283074 h 327646"/>
                      <a:gd name="connsiteX5" fmla="*/ 73321 w 73726"/>
                      <a:gd name="connsiteY5" fmla="*/ 156074 h 327646"/>
                      <a:gd name="connsiteX6" fmla="*/ 296 w 73726"/>
                      <a:gd name="connsiteY6" fmla="*/ 499 h 3276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3726" h="327646">
                        <a:moveTo>
                          <a:pt x="296" y="499"/>
                        </a:moveTo>
                        <a:cubicBezTo>
                          <a:pt x="-3937" y="-7438"/>
                          <a:pt x="38396" y="81462"/>
                          <a:pt x="47921" y="108449"/>
                        </a:cubicBezTo>
                        <a:cubicBezTo>
                          <a:pt x="57446" y="135436"/>
                          <a:pt x="60621" y="126970"/>
                          <a:pt x="57446" y="162424"/>
                        </a:cubicBezTo>
                        <a:cubicBezTo>
                          <a:pt x="54271" y="197878"/>
                          <a:pt x="33104" y="301066"/>
                          <a:pt x="28871" y="321174"/>
                        </a:cubicBezTo>
                        <a:cubicBezTo>
                          <a:pt x="24638" y="341282"/>
                          <a:pt x="24638" y="310591"/>
                          <a:pt x="32046" y="283074"/>
                        </a:cubicBezTo>
                        <a:cubicBezTo>
                          <a:pt x="39454" y="255557"/>
                          <a:pt x="78084" y="199466"/>
                          <a:pt x="73321" y="156074"/>
                        </a:cubicBezTo>
                        <a:cubicBezTo>
                          <a:pt x="68559" y="112682"/>
                          <a:pt x="4529" y="8436"/>
                          <a:pt x="296" y="49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83" name="フリーフォーム 1282">
                    <a:extLst>
                      <a:ext uri="{FF2B5EF4-FFF2-40B4-BE49-F238E27FC236}">
                        <a16:creationId xmlns:a16="http://schemas.microsoft.com/office/drawing/2014/main" id="{76A4DDE8-F78C-746D-7AE6-504A487A3B11}"/>
                      </a:ext>
                    </a:extLst>
                  </p:cNvPr>
                  <p:cNvSpPr/>
                  <p:nvPr/>
                </p:nvSpPr>
                <p:spPr>
                  <a:xfrm>
                    <a:off x="6896022" y="1365193"/>
                    <a:ext cx="82846" cy="269959"/>
                  </a:xfrm>
                  <a:custGeom>
                    <a:avLst/>
                    <a:gdLst>
                      <a:gd name="connsiteX0" fmla="*/ 25478 w 82846"/>
                      <a:gd name="connsiteY0" fmla="*/ 57 h 269959"/>
                      <a:gd name="connsiteX1" fmla="*/ 66753 w 82846"/>
                      <a:gd name="connsiteY1" fmla="*/ 108007 h 269959"/>
                      <a:gd name="connsiteX2" fmla="*/ 78 w 82846"/>
                      <a:gd name="connsiteY2" fmla="*/ 269932 h 269959"/>
                      <a:gd name="connsiteX3" fmla="*/ 82628 w 82846"/>
                      <a:gd name="connsiteY3" fmla="*/ 95307 h 269959"/>
                      <a:gd name="connsiteX4" fmla="*/ 25478 w 82846"/>
                      <a:gd name="connsiteY4" fmla="*/ 57 h 269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846" h="269959">
                        <a:moveTo>
                          <a:pt x="25478" y="57"/>
                        </a:moveTo>
                        <a:cubicBezTo>
                          <a:pt x="22832" y="2174"/>
                          <a:pt x="70986" y="63028"/>
                          <a:pt x="66753" y="108007"/>
                        </a:cubicBezTo>
                        <a:cubicBezTo>
                          <a:pt x="62520" y="152986"/>
                          <a:pt x="-2568" y="272049"/>
                          <a:pt x="78" y="269932"/>
                        </a:cubicBezTo>
                        <a:cubicBezTo>
                          <a:pt x="2724" y="267815"/>
                          <a:pt x="78395" y="136053"/>
                          <a:pt x="82628" y="95307"/>
                        </a:cubicBezTo>
                        <a:cubicBezTo>
                          <a:pt x="86861" y="54561"/>
                          <a:pt x="28124" y="-2060"/>
                          <a:pt x="25478" y="5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84" name="フリーフォーム 1283">
                    <a:extLst>
                      <a:ext uri="{FF2B5EF4-FFF2-40B4-BE49-F238E27FC236}">
                        <a16:creationId xmlns:a16="http://schemas.microsoft.com/office/drawing/2014/main" id="{FA4E7803-0C1C-B66D-0695-A4CDD77C17D9}"/>
                      </a:ext>
                    </a:extLst>
                  </p:cNvPr>
                  <p:cNvSpPr/>
                  <p:nvPr/>
                </p:nvSpPr>
                <p:spPr>
                  <a:xfrm>
                    <a:off x="6924605" y="1327002"/>
                    <a:ext cx="79705" cy="327573"/>
                  </a:xfrm>
                  <a:custGeom>
                    <a:avLst/>
                    <a:gdLst>
                      <a:gd name="connsiteX0" fmla="*/ 44520 w 79705"/>
                      <a:gd name="connsiteY0" fmla="*/ 148 h 327573"/>
                      <a:gd name="connsiteX1" fmla="*/ 79445 w 79705"/>
                      <a:gd name="connsiteY1" fmla="*/ 114448 h 327573"/>
                      <a:gd name="connsiteX2" fmla="*/ 57220 w 79705"/>
                      <a:gd name="connsiteY2" fmla="*/ 187473 h 327573"/>
                      <a:gd name="connsiteX3" fmla="*/ 70 w 79705"/>
                      <a:gd name="connsiteY3" fmla="*/ 327173 h 327573"/>
                      <a:gd name="connsiteX4" fmla="*/ 69920 w 79705"/>
                      <a:gd name="connsiteY4" fmla="*/ 139848 h 327573"/>
                      <a:gd name="connsiteX5" fmla="*/ 44520 w 79705"/>
                      <a:gd name="connsiteY5" fmla="*/ 148 h 327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9705" h="327573">
                        <a:moveTo>
                          <a:pt x="44520" y="148"/>
                        </a:moveTo>
                        <a:cubicBezTo>
                          <a:pt x="46107" y="-4085"/>
                          <a:pt x="77328" y="83227"/>
                          <a:pt x="79445" y="114448"/>
                        </a:cubicBezTo>
                        <a:cubicBezTo>
                          <a:pt x="81562" y="145669"/>
                          <a:pt x="70449" y="152019"/>
                          <a:pt x="57220" y="187473"/>
                        </a:cubicBezTo>
                        <a:cubicBezTo>
                          <a:pt x="43991" y="222927"/>
                          <a:pt x="-2047" y="335110"/>
                          <a:pt x="70" y="327173"/>
                        </a:cubicBezTo>
                        <a:cubicBezTo>
                          <a:pt x="2187" y="319236"/>
                          <a:pt x="59866" y="194352"/>
                          <a:pt x="69920" y="139848"/>
                        </a:cubicBezTo>
                        <a:cubicBezTo>
                          <a:pt x="79974" y="85344"/>
                          <a:pt x="42933" y="4381"/>
                          <a:pt x="44520" y="14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85" name="フリーフォーム 1284">
                    <a:extLst>
                      <a:ext uri="{FF2B5EF4-FFF2-40B4-BE49-F238E27FC236}">
                        <a16:creationId xmlns:a16="http://schemas.microsoft.com/office/drawing/2014/main" id="{BA327BBE-C096-D88C-D889-E151F0BDC2EE}"/>
                      </a:ext>
                    </a:extLst>
                  </p:cNvPr>
                  <p:cNvSpPr/>
                  <p:nvPr/>
                </p:nvSpPr>
                <p:spPr>
                  <a:xfrm>
                    <a:off x="6859359" y="1307515"/>
                    <a:ext cx="172418" cy="424180"/>
                  </a:xfrm>
                  <a:custGeom>
                    <a:avLst/>
                    <a:gdLst>
                      <a:gd name="connsiteX0" fmla="*/ 154216 w 172418"/>
                      <a:gd name="connsiteY0" fmla="*/ 585 h 424180"/>
                      <a:gd name="connsiteX1" fmla="*/ 163741 w 172418"/>
                      <a:gd name="connsiteY1" fmla="*/ 105360 h 424180"/>
                      <a:gd name="connsiteX2" fmla="*/ 147866 w 172418"/>
                      <a:gd name="connsiteY2" fmla="*/ 165685 h 424180"/>
                      <a:gd name="connsiteX3" fmla="*/ 100241 w 172418"/>
                      <a:gd name="connsiteY3" fmla="*/ 273635 h 424180"/>
                      <a:gd name="connsiteX4" fmla="*/ 1816 w 172418"/>
                      <a:gd name="connsiteY4" fmla="*/ 419685 h 424180"/>
                      <a:gd name="connsiteX5" fmla="*/ 46266 w 172418"/>
                      <a:gd name="connsiteY5" fmla="*/ 365710 h 424180"/>
                      <a:gd name="connsiteX6" fmla="*/ 166916 w 172418"/>
                      <a:gd name="connsiteY6" fmla="*/ 156160 h 424180"/>
                      <a:gd name="connsiteX7" fmla="*/ 154216 w 172418"/>
                      <a:gd name="connsiteY7" fmla="*/ 585 h 424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72418" h="424180">
                        <a:moveTo>
                          <a:pt x="154216" y="585"/>
                        </a:moveTo>
                        <a:cubicBezTo>
                          <a:pt x="153687" y="-7882"/>
                          <a:pt x="164799" y="77843"/>
                          <a:pt x="163741" y="105360"/>
                        </a:cubicBezTo>
                        <a:cubicBezTo>
                          <a:pt x="162683" y="132877"/>
                          <a:pt x="158449" y="137639"/>
                          <a:pt x="147866" y="165685"/>
                        </a:cubicBezTo>
                        <a:cubicBezTo>
                          <a:pt x="137283" y="193731"/>
                          <a:pt x="124583" y="231302"/>
                          <a:pt x="100241" y="273635"/>
                        </a:cubicBezTo>
                        <a:cubicBezTo>
                          <a:pt x="75899" y="315968"/>
                          <a:pt x="10812" y="404339"/>
                          <a:pt x="1816" y="419685"/>
                        </a:cubicBezTo>
                        <a:cubicBezTo>
                          <a:pt x="-7180" y="435031"/>
                          <a:pt x="18749" y="409631"/>
                          <a:pt x="46266" y="365710"/>
                        </a:cubicBezTo>
                        <a:cubicBezTo>
                          <a:pt x="73783" y="321789"/>
                          <a:pt x="149454" y="214368"/>
                          <a:pt x="166916" y="156160"/>
                        </a:cubicBezTo>
                        <a:cubicBezTo>
                          <a:pt x="184378" y="97952"/>
                          <a:pt x="154745" y="9052"/>
                          <a:pt x="154216" y="58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86" name="フリーフォーム 1285">
                    <a:extLst>
                      <a:ext uri="{FF2B5EF4-FFF2-40B4-BE49-F238E27FC236}">
                        <a16:creationId xmlns:a16="http://schemas.microsoft.com/office/drawing/2014/main" id="{09A0598B-CA47-74A6-C7E0-92CC5B1CA50B}"/>
                      </a:ext>
                    </a:extLst>
                  </p:cNvPr>
                  <p:cNvSpPr/>
                  <p:nvPr/>
                </p:nvSpPr>
                <p:spPr>
                  <a:xfrm>
                    <a:off x="5754026" y="1037928"/>
                    <a:ext cx="135735" cy="360137"/>
                  </a:xfrm>
                  <a:custGeom>
                    <a:avLst/>
                    <a:gdLst>
                      <a:gd name="connsiteX0" fmla="*/ 8599 w 135735"/>
                      <a:gd name="connsiteY0" fmla="*/ 297 h 360137"/>
                      <a:gd name="connsiteX1" fmla="*/ 21299 w 135735"/>
                      <a:gd name="connsiteY1" fmla="*/ 174922 h 360137"/>
                      <a:gd name="connsiteX2" fmla="*/ 132424 w 135735"/>
                      <a:gd name="connsiteY2" fmla="*/ 355897 h 360137"/>
                      <a:gd name="connsiteX3" fmla="*/ 97499 w 135735"/>
                      <a:gd name="connsiteY3" fmla="*/ 289222 h 360137"/>
                      <a:gd name="connsiteX4" fmla="*/ 5424 w 135735"/>
                      <a:gd name="connsiteY4" fmla="*/ 136822 h 360137"/>
                      <a:gd name="connsiteX5" fmla="*/ 8599 w 135735"/>
                      <a:gd name="connsiteY5" fmla="*/ 297 h 3601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5735" h="360137">
                        <a:moveTo>
                          <a:pt x="8599" y="297"/>
                        </a:moveTo>
                        <a:cubicBezTo>
                          <a:pt x="11245" y="6647"/>
                          <a:pt x="662" y="115656"/>
                          <a:pt x="21299" y="174922"/>
                        </a:cubicBezTo>
                        <a:cubicBezTo>
                          <a:pt x="41936" y="234188"/>
                          <a:pt x="119724" y="336847"/>
                          <a:pt x="132424" y="355897"/>
                        </a:cubicBezTo>
                        <a:cubicBezTo>
                          <a:pt x="145124" y="374947"/>
                          <a:pt x="118666" y="325734"/>
                          <a:pt x="97499" y="289222"/>
                        </a:cubicBezTo>
                        <a:cubicBezTo>
                          <a:pt x="76332" y="252710"/>
                          <a:pt x="18124" y="182859"/>
                          <a:pt x="5424" y="136822"/>
                        </a:cubicBezTo>
                        <a:cubicBezTo>
                          <a:pt x="-7276" y="90785"/>
                          <a:pt x="5953" y="-6053"/>
                          <a:pt x="8599" y="29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87" name="フリーフォーム 1286">
                    <a:extLst>
                      <a:ext uri="{FF2B5EF4-FFF2-40B4-BE49-F238E27FC236}">
                        <a16:creationId xmlns:a16="http://schemas.microsoft.com/office/drawing/2014/main" id="{881198FC-D657-790A-6AF7-F5E72A6CBA44}"/>
                      </a:ext>
                    </a:extLst>
                  </p:cNvPr>
                  <p:cNvSpPr/>
                  <p:nvPr/>
                </p:nvSpPr>
                <p:spPr>
                  <a:xfrm>
                    <a:off x="5925809" y="1466709"/>
                    <a:ext cx="191342" cy="240106"/>
                  </a:xfrm>
                  <a:custGeom>
                    <a:avLst/>
                    <a:gdLst>
                      <a:gd name="connsiteX0" fmla="*/ 1916 w 191342"/>
                      <a:gd name="connsiteY0" fmla="*/ 3316 h 240106"/>
                      <a:gd name="connsiteX1" fmla="*/ 189241 w 191342"/>
                      <a:gd name="connsiteY1" fmla="*/ 238266 h 240106"/>
                      <a:gd name="connsiteX2" fmla="*/ 97166 w 191342"/>
                      <a:gd name="connsiteY2" fmla="*/ 108091 h 240106"/>
                      <a:gd name="connsiteX3" fmla="*/ 1916 w 191342"/>
                      <a:gd name="connsiteY3" fmla="*/ 3316 h 240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1342" h="240106">
                        <a:moveTo>
                          <a:pt x="1916" y="3316"/>
                        </a:moveTo>
                        <a:cubicBezTo>
                          <a:pt x="17262" y="25012"/>
                          <a:pt x="173366" y="220804"/>
                          <a:pt x="189241" y="238266"/>
                        </a:cubicBezTo>
                        <a:cubicBezTo>
                          <a:pt x="205116" y="255728"/>
                          <a:pt x="126799" y="144074"/>
                          <a:pt x="97166" y="108091"/>
                        </a:cubicBezTo>
                        <a:cubicBezTo>
                          <a:pt x="67533" y="72108"/>
                          <a:pt x="-13430" y="-18380"/>
                          <a:pt x="1916" y="331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88" name="フリーフォーム 1287">
                    <a:extLst>
                      <a:ext uri="{FF2B5EF4-FFF2-40B4-BE49-F238E27FC236}">
                        <a16:creationId xmlns:a16="http://schemas.microsoft.com/office/drawing/2014/main" id="{B56D3BCB-8DC0-BB55-24CA-AB507D301629}"/>
                      </a:ext>
                    </a:extLst>
                  </p:cNvPr>
                  <p:cNvSpPr/>
                  <p:nvPr/>
                </p:nvSpPr>
                <p:spPr>
                  <a:xfrm>
                    <a:off x="5542106" y="1038223"/>
                    <a:ext cx="133265" cy="348261"/>
                  </a:xfrm>
                  <a:custGeom>
                    <a:avLst/>
                    <a:gdLst>
                      <a:gd name="connsiteX0" fmla="*/ 96694 w 133265"/>
                      <a:gd name="connsiteY0" fmla="*/ 2 h 348261"/>
                      <a:gd name="connsiteX1" fmla="*/ 55419 w 133265"/>
                      <a:gd name="connsiteY1" fmla="*/ 130177 h 348261"/>
                      <a:gd name="connsiteX2" fmla="*/ 128444 w 133265"/>
                      <a:gd name="connsiteY2" fmla="*/ 336552 h 348261"/>
                      <a:gd name="connsiteX3" fmla="*/ 112569 w 133265"/>
                      <a:gd name="connsiteY3" fmla="*/ 304802 h 348261"/>
                      <a:gd name="connsiteX4" fmla="*/ 1444 w 133265"/>
                      <a:gd name="connsiteY4" fmla="*/ 155577 h 348261"/>
                      <a:gd name="connsiteX5" fmla="*/ 49069 w 133265"/>
                      <a:gd name="connsiteY5" fmla="*/ 196852 h 348261"/>
                      <a:gd name="connsiteX6" fmla="*/ 45894 w 133265"/>
                      <a:gd name="connsiteY6" fmla="*/ 127002 h 348261"/>
                      <a:gd name="connsiteX7" fmla="*/ 96694 w 133265"/>
                      <a:gd name="connsiteY7" fmla="*/ 2 h 3482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3265" h="348261">
                        <a:moveTo>
                          <a:pt x="96694" y="2"/>
                        </a:moveTo>
                        <a:cubicBezTo>
                          <a:pt x="98281" y="531"/>
                          <a:pt x="50127" y="74085"/>
                          <a:pt x="55419" y="130177"/>
                        </a:cubicBezTo>
                        <a:cubicBezTo>
                          <a:pt x="60711" y="186269"/>
                          <a:pt x="118919" y="307448"/>
                          <a:pt x="128444" y="336552"/>
                        </a:cubicBezTo>
                        <a:cubicBezTo>
                          <a:pt x="137969" y="365656"/>
                          <a:pt x="133736" y="334964"/>
                          <a:pt x="112569" y="304802"/>
                        </a:cubicBezTo>
                        <a:cubicBezTo>
                          <a:pt x="91402" y="274640"/>
                          <a:pt x="12027" y="173569"/>
                          <a:pt x="1444" y="155577"/>
                        </a:cubicBezTo>
                        <a:cubicBezTo>
                          <a:pt x="-9139" y="137585"/>
                          <a:pt x="41661" y="201615"/>
                          <a:pt x="49069" y="196852"/>
                        </a:cubicBezTo>
                        <a:cubicBezTo>
                          <a:pt x="56477" y="192090"/>
                          <a:pt x="34782" y="160339"/>
                          <a:pt x="45894" y="127002"/>
                        </a:cubicBezTo>
                        <a:cubicBezTo>
                          <a:pt x="57006" y="93665"/>
                          <a:pt x="95107" y="-527"/>
                          <a:pt x="96694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89" name="フリーフォーム 1288">
                    <a:extLst>
                      <a:ext uri="{FF2B5EF4-FFF2-40B4-BE49-F238E27FC236}">
                        <a16:creationId xmlns:a16="http://schemas.microsoft.com/office/drawing/2014/main" id="{A98A20BE-EC24-1D63-8081-6D4E9DFBD678}"/>
                      </a:ext>
                    </a:extLst>
                  </p:cNvPr>
                  <p:cNvSpPr/>
                  <p:nvPr/>
                </p:nvSpPr>
                <p:spPr>
                  <a:xfrm>
                    <a:off x="6203440" y="1796014"/>
                    <a:ext cx="308118" cy="67774"/>
                  </a:xfrm>
                  <a:custGeom>
                    <a:avLst/>
                    <a:gdLst>
                      <a:gd name="connsiteX0" fmla="*/ 510 w 308118"/>
                      <a:gd name="connsiteY0" fmla="*/ 16911 h 67774"/>
                      <a:gd name="connsiteX1" fmla="*/ 98935 w 308118"/>
                      <a:gd name="connsiteY1" fmla="*/ 61361 h 67774"/>
                      <a:gd name="connsiteX2" fmla="*/ 305310 w 308118"/>
                      <a:gd name="connsiteY2" fmla="*/ 1036 h 67774"/>
                      <a:gd name="connsiteX3" fmla="*/ 213235 w 308118"/>
                      <a:gd name="connsiteY3" fmla="*/ 26436 h 67774"/>
                      <a:gd name="connsiteX4" fmla="*/ 137035 w 308118"/>
                      <a:gd name="connsiteY4" fmla="*/ 67711 h 67774"/>
                      <a:gd name="connsiteX5" fmla="*/ 510 w 308118"/>
                      <a:gd name="connsiteY5" fmla="*/ 16911 h 677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8118" h="67774">
                        <a:moveTo>
                          <a:pt x="510" y="16911"/>
                        </a:moveTo>
                        <a:cubicBezTo>
                          <a:pt x="-5840" y="15853"/>
                          <a:pt x="48135" y="64007"/>
                          <a:pt x="98935" y="61361"/>
                        </a:cubicBezTo>
                        <a:cubicBezTo>
                          <a:pt x="149735" y="58715"/>
                          <a:pt x="286260" y="6857"/>
                          <a:pt x="305310" y="1036"/>
                        </a:cubicBezTo>
                        <a:cubicBezTo>
                          <a:pt x="324360" y="-4785"/>
                          <a:pt x="241281" y="15323"/>
                          <a:pt x="213235" y="26436"/>
                        </a:cubicBezTo>
                        <a:cubicBezTo>
                          <a:pt x="185189" y="37549"/>
                          <a:pt x="172489" y="65594"/>
                          <a:pt x="137035" y="67711"/>
                        </a:cubicBezTo>
                        <a:cubicBezTo>
                          <a:pt x="101581" y="69828"/>
                          <a:pt x="6860" y="17969"/>
                          <a:pt x="510" y="1691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90" name="フリーフォーム 1289">
                    <a:extLst>
                      <a:ext uri="{FF2B5EF4-FFF2-40B4-BE49-F238E27FC236}">
                        <a16:creationId xmlns:a16="http://schemas.microsoft.com/office/drawing/2014/main" id="{C0667699-88B4-5191-AA20-A29FF42520E9}"/>
                      </a:ext>
                    </a:extLst>
                  </p:cNvPr>
                  <p:cNvSpPr/>
                  <p:nvPr/>
                </p:nvSpPr>
                <p:spPr>
                  <a:xfrm>
                    <a:off x="6033237" y="1060345"/>
                    <a:ext cx="134079" cy="411202"/>
                  </a:xfrm>
                  <a:custGeom>
                    <a:avLst/>
                    <a:gdLst>
                      <a:gd name="connsiteX0" fmla="*/ 75463 w 134079"/>
                      <a:gd name="connsiteY0" fmla="*/ 105 h 411202"/>
                      <a:gd name="connsiteX1" fmla="*/ 34188 w 134079"/>
                      <a:gd name="connsiteY1" fmla="*/ 108055 h 411202"/>
                      <a:gd name="connsiteX2" fmla="*/ 59588 w 134079"/>
                      <a:gd name="connsiteY2" fmla="*/ 250930 h 411202"/>
                      <a:gd name="connsiteX3" fmla="*/ 46888 w 134079"/>
                      <a:gd name="connsiteY3" fmla="*/ 238230 h 411202"/>
                      <a:gd name="connsiteX4" fmla="*/ 132613 w 134079"/>
                      <a:gd name="connsiteY4" fmla="*/ 409680 h 411202"/>
                      <a:gd name="connsiteX5" fmla="*/ 94513 w 134079"/>
                      <a:gd name="connsiteY5" fmla="*/ 314430 h 411202"/>
                      <a:gd name="connsiteX6" fmla="*/ 11963 w 134079"/>
                      <a:gd name="connsiteY6" fmla="*/ 181080 h 411202"/>
                      <a:gd name="connsiteX7" fmla="*/ 8788 w 134079"/>
                      <a:gd name="connsiteY7" fmla="*/ 190605 h 411202"/>
                      <a:gd name="connsiteX8" fmla="*/ 27838 w 134079"/>
                      <a:gd name="connsiteY8" fmla="*/ 196955 h 411202"/>
                      <a:gd name="connsiteX9" fmla="*/ 18313 w 134079"/>
                      <a:gd name="connsiteY9" fmla="*/ 139805 h 411202"/>
                      <a:gd name="connsiteX10" fmla="*/ 2438 w 134079"/>
                      <a:gd name="connsiteY10" fmla="*/ 127105 h 411202"/>
                      <a:gd name="connsiteX11" fmla="*/ 75463 w 134079"/>
                      <a:gd name="connsiteY11" fmla="*/ 105 h 4112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34079" h="411202">
                        <a:moveTo>
                          <a:pt x="75463" y="105"/>
                        </a:moveTo>
                        <a:cubicBezTo>
                          <a:pt x="80755" y="-3070"/>
                          <a:pt x="36834" y="66251"/>
                          <a:pt x="34188" y="108055"/>
                        </a:cubicBezTo>
                        <a:cubicBezTo>
                          <a:pt x="31542" y="149859"/>
                          <a:pt x="59588" y="250930"/>
                          <a:pt x="59588" y="250930"/>
                        </a:cubicBezTo>
                        <a:cubicBezTo>
                          <a:pt x="61705" y="272626"/>
                          <a:pt x="34717" y="211772"/>
                          <a:pt x="46888" y="238230"/>
                        </a:cubicBezTo>
                        <a:cubicBezTo>
                          <a:pt x="59059" y="264688"/>
                          <a:pt x="124676" y="396980"/>
                          <a:pt x="132613" y="409680"/>
                        </a:cubicBezTo>
                        <a:cubicBezTo>
                          <a:pt x="140550" y="422380"/>
                          <a:pt x="114621" y="352530"/>
                          <a:pt x="94513" y="314430"/>
                        </a:cubicBezTo>
                        <a:cubicBezTo>
                          <a:pt x="74405" y="276330"/>
                          <a:pt x="26250" y="201717"/>
                          <a:pt x="11963" y="181080"/>
                        </a:cubicBezTo>
                        <a:cubicBezTo>
                          <a:pt x="-2324" y="160443"/>
                          <a:pt x="8788" y="190605"/>
                          <a:pt x="8788" y="190605"/>
                        </a:cubicBezTo>
                        <a:cubicBezTo>
                          <a:pt x="11434" y="193251"/>
                          <a:pt x="26251" y="205422"/>
                          <a:pt x="27838" y="196955"/>
                        </a:cubicBezTo>
                        <a:cubicBezTo>
                          <a:pt x="29425" y="188488"/>
                          <a:pt x="18313" y="139805"/>
                          <a:pt x="18313" y="139805"/>
                        </a:cubicBezTo>
                        <a:cubicBezTo>
                          <a:pt x="14080" y="128163"/>
                          <a:pt x="-7087" y="147742"/>
                          <a:pt x="2438" y="127105"/>
                        </a:cubicBezTo>
                        <a:cubicBezTo>
                          <a:pt x="11963" y="106468"/>
                          <a:pt x="70171" y="3280"/>
                          <a:pt x="75463" y="10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91" name="フリーフォーム 1290">
                    <a:extLst>
                      <a:ext uri="{FF2B5EF4-FFF2-40B4-BE49-F238E27FC236}">
                        <a16:creationId xmlns:a16="http://schemas.microsoft.com/office/drawing/2014/main" id="{2242F33F-C32B-D76A-7947-F2C628B9DC86}"/>
                      </a:ext>
                    </a:extLst>
                  </p:cNvPr>
                  <p:cNvSpPr/>
                  <p:nvPr/>
                </p:nvSpPr>
                <p:spPr>
                  <a:xfrm>
                    <a:off x="6324016" y="1619234"/>
                    <a:ext cx="329969" cy="64868"/>
                  </a:xfrm>
                  <a:custGeom>
                    <a:avLst/>
                    <a:gdLst>
                      <a:gd name="connsiteX0" fmla="*/ 584 w 329969"/>
                      <a:gd name="connsiteY0" fmla="*/ 44466 h 64868"/>
                      <a:gd name="connsiteX1" fmla="*/ 194259 w 329969"/>
                      <a:gd name="connsiteY1" fmla="*/ 63516 h 64868"/>
                      <a:gd name="connsiteX2" fmla="*/ 327609 w 329969"/>
                      <a:gd name="connsiteY2" fmla="*/ 16 h 64868"/>
                      <a:gd name="connsiteX3" fmla="*/ 260934 w 329969"/>
                      <a:gd name="connsiteY3" fmla="*/ 57166 h 64868"/>
                      <a:gd name="connsiteX4" fmla="*/ 584 w 329969"/>
                      <a:gd name="connsiteY4" fmla="*/ 44466 h 64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9969" h="64868">
                        <a:moveTo>
                          <a:pt x="584" y="44466"/>
                        </a:moveTo>
                        <a:cubicBezTo>
                          <a:pt x="-10528" y="45524"/>
                          <a:pt x="139755" y="70924"/>
                          <a:pt x="194259" y="63516"/>
                        </a:cubicBezTo>
                        <a:cubicBezTo>
                          <a:pt x="248763" y="56108"/>
                          <a:pt x="316497" y="1074"/>
                          <a:pt x="327609" y="16"/>
                        </a:cubicBezTo>
                        <a:cubicBezTo>
                          <a:pt x="338721" y="-1042"/>
                          <a:pt x="309617" y="50287"/>
                          <a:pt x="260934" y="57166"/>
                        </a:cubicBezTo>
                        <a:cubicBezTo>
                          <a:pt x="212251" y="64045"/>
                          <a:pt x="11696" y="43408"/>
                          <a:pt x="584" y="4446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92" name="フリーフォーム 1291">
                    <a:extLst>
                      <a:ext uri="{FF2B5EF4-FFF2-40B4-BE49-F238E27FC236}">
                        <a16:creationId xmlns:a16="http://schemas.microsoft.com/office/drawing/2014/main" id="{17DA2AE0-D2D4-7A04-C98A-49BF089B5941}"/>
                      </a:ext>
                    </a:extLst>
                  </p:cNvPr>
                  <p:cNvSpPr/>
                  <p:nvPr/>
                </p:nvSpPr>
                <p:spPr>
                  <a:xfrm>
                    <a:off x="6688804" y="1066212"/>
                    <a:ext cx="176455" cy="161560"/>
                  </a:xfrm>
                  <a:custGeom>
                    <a:avLst/>
                    <a:gdLst>
                      <a:gd name="connsiteX0" fmla="*/ 921 w 176455"/>
                      <a:gd name="connsiteY0" fmla="*/ 588 h 161560"/>
                      <a:gd name="connsiteX1" fmla="*/ 42196 w 176455"/>
                      <a:gd name="connsiteY1" fmla="*/ 67263 h 161560"/>
                      <a:gd name="connsiteX2" fmla="*/ 172371 w 176455"/>
                      <a:gd name="connsiteY2" fmla="*/ 159338 h 161560"/>
                      <a:gd name="connsiteX3" fmla="*/ 137446 w 176455"/>
                      <a:gd name="connsiteY3" fmla="*/ 130763 h 161560"/>
                      <a:gd name="connsiteX4" fmla="*/ 73946 w 176455"/>
                      <a:gd name="connsiteY4" fmla="*/ 105363 h 161560"/>
                      <a:gd name="connsiteX5" fmla="*/ 921 w 176455"/>
                      <a:gd name="connsiteY5" fmla="*/ 588 h 1615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6455" h="161560">
                        <a:moveTo>
                          <a:pt x="921" y="588"/>
                        </a:moveTo>
                        <a:cubicBezTo>
                          <a:pt x="-4371" y="-5762"/>
                          <a:pt x="13621" y="40805"/>
                          <a:pt x="42196" y="67263"/>
                        </a:cubicBezTo>
                        <a:cubicBezTo>
                          <a:pt x="70771" y="93721"/>
                          <a:pt x="156496" y="148755"/>
                          <a:pt x="172371" y="159338"/>
                        </a:cubicBezTo>
                        <a:cubicBezTo>
                          <a:pt x="188246" y="169921"/>
                          <a:pt x="153850" y="139759"/>
                          <a:pt x="137446" y="130763"/>
                        </a:cubicBezTo>
                        <a:cubicBezTo>
                          <a:pt x="121042" y="121767"/>
                          <a:pt x="93525" y="123884"/>
                          <a:pt x="73946" y="105363"/>
                        </a:cubicBezTo>
                        <a:cubicBezTo>
                          <a:pt x="54367" y="86842"/>
                          <a:pt x="6213" y="6938"/>
                          <a:pt x="921" y="58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93" name="フリーフォーム 1292">
                    <a:extLst>
                      <a:ext uri="{FF2B5EF4-FFF2-40B4-BE49-F238E27FC236}">
                        <a16:creationId xmlns:a16="http://schemas.microsoft.com/office/drawing/2014/main" id="{73A9D294-D1C7-ABF8-905E-0B689DAD7E34}"/>
                      </a:ext>
                    </a:extLst>
                  </p:cNvPr>
                  <p:cNvSpPr/>
                  <p:nvPr/>
                </p:nvSpPr>
                <p:spPr>
                  <a:xfrm>
                    <a:off x="6740523" y="1409580"/>
                    <a:ext cx="117825" cy="257319"/>
                  </a:xfrm>
                  <a:custGeom>
                    <a:avLst/>
                    <a:gdLst>
                      <a:gd name="connsiteX0" fmla="*/ 117477 w 117825"/>
                      <a:gd name="connsiteY0" fmla="*/ 120 h 257319"/>
                      <a:gd name="connsiteX1" fmla="*/ 98427 w 117825"/>
                      <a:gd name="connsiteY1" fmla="*/ 66795 h 257319"/>
                      <a:gd name="connsiteX2" fmla="*/ 2 w 117825"/>
                      <a:gd name="connsiteY2" fmla="*/ 257295 h 257319"/>
                      <a:gd name="connsiteX3" fmla="*/ 101602 w 117825"/>
                      <a:gd name="connsiteY3" fmla="*/ 79495 h 257319"/>
                      <a:gd name="connsiteX4" fmla="*/ 117477 w 117825"/>
                      <a:gd name="connsiteY4" fmla="*/ 120 h 2573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7825" h="257319">
                        <a:moveTo>
                          <a:pt x="117477" y="120"/>
                        </a:moveTo>
                        <a:cubicBezTo>
                          <a:pt x="116948" y="-1997"/>
                          <a:pt x="118006" y="23933"/>
                          <a:pt x="98427" y="66795"/>
                        </a:cubicBezTo>
                        <a:cubicBezTo>
                          <a:pt x="78848" y="109658"/>
                          <a:pt x="-527" y="255178"/>
                          <a:pt x="2" y="257295"/>
                        </a:cubicBezTo>
                        <a:cubicBezTo>
                          <a:pt x="531" y="259412"/>
                          <a:pt x="83081" y="121299"/>
                          <a:pt x="101602" y="79495"/>
                        </a:cubicBezTo>
                        <a:cubicBezTo>
                          <a:pt x="120123" y="37691"/>
                          <a:pt x="118006" y="2237"/>
                          <a:pt x="117477" y="12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94" name="フリーフォーム 1293">
                    <a:extLst>
                      <a:ext uri="{FF2B5EF4-FFF2-40B4-BE49-F238E27FC236}">
                        <a16:creationId xmlns:a16="http://schemas.microsoft.com/office/drawing/2014/main" id="{3C5B32CD-4865-45AE-5952-0CC129AE9F0C}"/>
                      </a:ext>
                    </a:extLst>
                  </p:cNvPr>
                  <p:cNvSpPr/>
                  <p:nvPr/>
                </p:nvSpPr>
                <p:spPr>
                  <a:xfrm>
                    <a:off x="4792420" y="1250707"/>
                    <a:ext cx="271986" cy="1062914"/>
                  </a:xfrm>
                  <a:custGeom>
                    <a:avLst/>
                    <a:gdLst>
                      <a:gd name="connsiteX0" fmla="*/ 141530 w 271986"/>
                      <a:gd name="connsiteY0" fmla="*/ 6593 h 1062914"/>
                      <a:gd name="connsiteX1" fmla="*/ 43105 w 271986"/>
                      <a:gd name="connsiteY1" fmla="*/ 193918 h 1062914"/>
                      <a:gd name="connsiteX2" fmla="*/ 11355 w 271986"/>
                      <a:gd name="connsiteY2" fmla="*/ 473318 h 1062914"/>
                      <a:gd name="connsiteX3" fmla="*/ 24055 w 271986"/>
                      <a:gd name="connsiteY3" fmla="*/ 406643 h 1062914"/>
                      <a:gd name="connsiteX4" fmla="*/ 30405 w 271986"/>
                      <a:gd name="connsiteY4" fmla="*/ 552693 h 1062914"/>
                      <a:gd name="connsiteX5" fmla="*/ 58980 w 271986"/>
                      <a:gd name="connsiteY5" fmla="*/ 695568 h 1062914"/>
                      <a:gd name="connsiteX6" fmla="*/ 49455 w 271986"/>
                      <a:gd name="connsiteY6" fmla="*/ 663818 h 1062914"/>
                      <a:gd name="connsiteX7" fmla="*/ 103430 w 271986"/>
                      <a:gd name="connsiteY7" fmla="*/ 828918 h 1062914"/>
                      <a:gd name="connsiteX8" fmla="*/ 265355 w 271986"/>
                      <a:gd name="connsiteY8" fmla="*/ 1054343 h 1062914"/>
                      <a:gd name="connsiteX9" fmla="*/ 243130 w 271986"/>
                      <a:gd name="connsiteY9" fmla="*/ 1019418 h 1062914"/>
                      <a:gd name="connsiteX10" fmla="*/ 68505 w 271986"/>
                      <a:gd name="connsiteY10" fmla="*/ 755893 h 1062914"/>
                      <a:gd name="connsiteX11" fmla="*/ 1830 w 271986"/>
                      <a:gd name="connsiteY11" fmla="*/ 432043 h 1062914"/>
                      <a:gd name="connsiteX12" fmla="*/ 141530 w 271986"/>
                      <a:gd name="connsiteY12" fmla="*/ 6593 h 10629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71986" h="1062914">
                        <a:moveTo>
                          <a:pt x="141530" y="6593"/>
                        </a:moveTo>
                        <a:cubicBezTo>
                          <a:pt x="148409" y="-33094"/>
                          <a:pt x="64801" y="116131"/>
                          <a:pt x="43105" y="193918"/>
                        </a:cubicBezTo>
                        <a:cubicBezTo>
                          <a:pt x="21409" y="271705"/>
                          <a:pt x="14530" y="437864"/>
                          <a:pt x="11355" y="473318"/>
                        </a:cubicBezTo>
                        <a:cubicBezTo>
                          <a:pt x="8180" y="508772"/>
                          <a:pt x="20880" y="393414"/>
                          <a:pt x="24055" y="406643"/>
                        </a:cubicBezTo>
                        <a:cubicBezTo>
                          <a:pt x="27230" y="419872"/>
                          <a:pt x="24584" y="504539"/>
                          <a:pt x="30405" y="552693"/>
                        </a:cubicBezTo>
                        <a:cubicBezTo>
                          <a:pt x="36226" y="600847"/>
                          <a:pt x="55805" y="677047"/>
                          <a:pt x="58980" y="695568"/>
                        </a:cubicBezTo>
                        <a:cubicBezTo>
                          <a:pt x="62155" y="714089"/>
                          <a:pt x="42047" y="641593"/>
                          <a:pt x="49455" y="663818"/>
                        </a:cubicBezTo>
                        <a:cubicBezTo>
                          <a:pt x="56863" y="686043"/>
                          <a:pt x="67447" y="763831"/>
                          <a:pt x="103430" y="828918"/>
                        </a:cubicBezTo>
                        <a:cubicBezTo>
                          <a:pt x="139413" y="894005"/>
                          <a:pt x="242072" y="1022593"/>
                          <a:pt x="265355" y="1054343"/>
                        </a:cubicBezTo>
                        <a:cubicBezTo>
                          <a:pt x="288638" y="1086093"/>
                          <a:pt x="243130" y="1019418"/>
                          <a:pt x="243130" y="1019418"/>
                        </a:cubicBezTo>
                        <a:cubicBezTo>
                          <a:pt x="210322" y="969676"/>
                          <a:pt x="108722" y="853789"/>
                          <a:pt x="68505" y="755893"/>
                        </a:cubicBezTo>
                        <a:cubicBezTo>
                          <a:pt x="28288" y="657997"/>
                          <a:pt x="-8753" y="554280"/>
                          <a:pt x="1830" y="432043"/>
                        </a:cubicBezTo>
                        <a:cubicBezTo>
                          <a:pt x="12413" y="309806"/>
                          <a:pt x="134651" y="46280"/>
                          <a:pt x="141530" y="659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95" name="フリーフォーム 1294">
                    <a:extLst>
                      <a:ext uri="{FF2B5EF4-FFF2-40B4-BE49-F238E27FC236}">
                        <a16:creationId xmlns:a16="http://schemas.microsoft.com/office/drawing/2014/main" id="{E8EC6AC9-1081-BC21-552A-53903DD78012}"/>
                      </a:ext>
                    </a:extLst>
                  </p:cNvPr>
                  <p:cNvSpPr/>
                  <p:nvPr/>
                </p:nvSpPr>
                <p:spPr>
                  <a:xfrm>
                    <a:off x="4690885" y="1458367"/>
                    <a:ext cx="363872" cy="851808"/>
                  </a:xfrm>
                  <a:custGeom>
                    <a:avLst/>
                    <a:gdLst>
                      <a:gd name="connsiteX0" fmla="*/ 23990 w 363872"/>
                      <a:gd name="connsiteY0" fmla="*/ 2133 h 851808"/>
                      <a:gd name="connsiteX1" fmla="*/ 4940 w 363872"/>
                      <a:gd name="connsiteY1" fmla="*/ 224383 h 851808"/>
                      <a:gd name="connsiteX2" fmla="*/ 8115 w 363872"/>
                      <a:gd name="connsiteY2" fmla="*/ 386308 h 851808"/>
                      <a:gd name="connsiteX3" fmla="*/ 8115 w 363872"/>
                      <a:gd name="connsiteY3" fmla="*/ 376783 h 851808"/>
                      <a:gd name="connsiteX4" fmla="*/ 119240 w 363872"/>
                      <a:gd name="connsiteY4" fmla="*/ 583158 h 851808"/>
                      <a:gd name="connsiteX5" fmla="*/ 354190 w 363872"/>
                      <a:gd name="connsiteY5" fmla="*/ 840333 h 851808"/>
                      <a:gd name="connsiteX6" fmla="*/ 297040 w 363872"/>
                      <a:gd name="connsiteY6" fmla="*/ 783183 h 851808"/>
                      <a:gd name="connsiteX7" fmla="*/ 97015 w 363872"/>
                      <a:gd name="connsiteY7" fmla="*/ 570458 h 851808"/>
                      <a:gd name="connsiteX8" fmla="*/ 33515 w 363872"/>
                      <a:gd name="connsiteY8" fmla="*/ 367258 h 851808"/>
                      <a:gd name="connsiteX9" fmla="*/ 23990 w 363872"/>
                      <a:gd name="connsiteY9" fmla="*/ 2133 h 851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63872" h="851808">
                        <a:moveTo>
                          <a:pt x="23990" y="2133"/>
                        </a:moveTo>
                        <a:cubicBezTo>
                          <a:pt x="19228" y="-21679"/>
                          <a:pt x="7586" y="160354"/>
                          <a:pt x="4940" y="224383"/>
                        </a:cubicBezTo>
                        <a:cubicBezTo>
                          <a:pt x="2294" y="288412"/>
                          <a:pt x="8115" y="386308"/>
                          <a:pt x="8115" y="386308"/>
                        </a:cubicBezTo>
                        <a:cubicBezTo>
                          <a:pt x="8644" y="411708"/>
                          <a:pt x="-10406" y="343975"/>
                          <a:pt x="8115" y="376783"/>
                        </a:cubicBezTo>
                        <a:cubicBezTo>
                          <a:pt x="26636" y="409591"/>
                          <a:pt x="61561" y="505900"/>
                          <a:pt x="119240" y="583158"/>
                        </a:cubicBezTo>
                        <a:cubicBezTo>
                          <a:pt x="176919" y="660416"/>
                          <a:pt x="324557" y="806996"/>
                          <a:pt x="354190" y="840333"/>
                        </a:cubicBezTo>
                        <a:cubicBezTo>
                          <a:pt x="383823" y="873670"/>
                          <a:pt x="339903" y="828162"/>
                          <a:pt x="297040" y="783183"/>
                        </a:cubicBezTo>
                        <a:cubicBezTo>
                          <a:pt x="254178" y="738204"/>
                          <a:pt x="140936" y="639779"/>
                          <a:pt x="97015" y="570458"/>
                        </a:cubicBezTo>
                        <a:cubicBezTo>
                          <a:pt x="53094" y="501137"/>
                          <a:pt x="44098" y="460391"/>
                          <a:pt x="33515" y="367258"/>
                        </a:cubicBezTo>
                        <a:cubicBezTo>
                          <a:pt x="22932" y="274125"/>
                          <a:pt x="28752" y="25945"/>
                          <a:pt x="23990" y="213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96" name="フリーフォーム 1295">
                    <a:extLst>
                      <a:ext uri="{FF2B5EF4-FFF2-40B4-BE49-F238E27FC236}">
                        <a16:creationId xmlns:a16="http://schemas.microsoft.com/office/drawing/2014/main" id="{8DAEABFB-0C90-1947-C71B-2C3F23752706}"/>
                      </a:ext>
                    </a:extLst>
                  </p:cNvPr>
                  <p:cNvSpPr/>
                  <p:nvPr/>
                </p:nvSpPr>
                <p:spPr>
                  <a:xfrm>
                    <a:off x="4247564" y="1772791"/>
                    <a:ext cx="206138" cy="113252"/>
                  </a:xfrm>
                  <a:custGeom>
                    <a:avLst/>
                    <a:gdLst>
                      <a:gd name="connsiteX0" fmla="*/ 586 w 206138"/>
                      <a:gd name="connsiteY0" fmla="*/ 113159 h 113252"/>
                      <a:gd name="connsiteX1" fmla="*/ 200611 w 206138"/>
                      <a:gd name="connsiteY1" fmla="*/ 5209 h 113252"/>
                      <a:gd name="connsiteX2" fmla="*/ 140286 w 206138"/>
                      <a:gd name="connsiteY2" fmla="*/ 24259 h 113252"/>
                      <a:gd name="connsiteX3" fmla="*/ 586 w 206138"/>
                      <a:gd name="connsiteY3" fmla="*/ 113159 h 113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6138" h="113252">
                        <a:moveTo>
                          <a:pt x="586" y="113159"/>
                        </a:moveTo>
                        <a:cubicBezTo>
                          <a:pt x="10640" y="109984"/>
                          <a:pt x="177328" y="20026"/>
                          <a:pt x="200611" y="5209"/>
                        </a:cubicBezTo>
                        <a:cubicBezTo>
                          <a:pt x="223894" y="-9608"/>
                          <a:pt x="167803" y="10501"/>
                          <a:pt x="140286" y="24259"/>
                        </a:cubicBezTo>
                        <a:cubicBezTo>
                          <a:pt x="112769" y="38017"/>
                          <a:pt x="-9468" y="116334"/>
                          <a:pt x="586" y="11315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97" name="フリーフォーム 1296">
                    <a:extLst>
                      <a:ext uri="{FF2B5EF4-FFF2-40B4-BE49-F238E27FC236}">
                        <a16:creationId xmlns:a16="http://schemas.microsoft.com/office/drawing/2014/main" id="{7E27B08B-B55D-5AF6-0143-CD8B29446BB9}"/>
                      </a:ext>
                    </a:extLst>
                  </p:cNvPr>
                  <p:cNvSpPr/>
                  <p:nvPr/>
                </p:nvSpPr>
                <p:spPr>
                  <a:xfrm>
                    <a:off x="4238464" y="1860314"/>
                    <a:ext cx="205419" cy="244977"/>
                  </a:xfrm>
                  <a:custGeom>
                    <a:avLst/>
                    <a:gdLst>
                      <a:gd name="connsiteX0" fmla="*/ 50961 w 205419"/>
                      <a:gd name="connsiteY0" fmla="*/ 63736 h 244977"/>
                      <a:gd name="connsiteX1" fmla="*/ 25561 w 205419"/>
                      <a:gd name="connsiteY1" fmla="*/ 114536 h 244977"/>
                      <a:gd name="connsiteX2" fmla="*/ 9686 w 205419"/>
                      <a:gd name="connsiteY2" fmla="*/ 178036 h 244977"/>
                      <a:gd name="connsiteX3" fmla="*/ 19211 w 205419"/>
                      <a:gd name="connsiteY3" fmla="*/ 209786 h 244977"/>
                      <a:gd name="connsiteX4" fmla="*/ 50961 w 205419"/>
                      <a:gd name="connsiteY4" fmla="*/ 241536 h 244977"/>
                      <a:gd name="connsiteX5" fmla="*/ 108111 w 205419"/>
                      <a:gd name="connsiteY5" fmla="*/ 212961 h 244977"/>
                      <a:gd name="connsiteX6" fmla="*/ 165261 w 205419"/>
                      <a:gd name="connsiteY6" fmla="*/ 162161 h 244977"/>
                      <a:gd name="connsiteX7" fmla="*/ 184311 w 205419"/>
                      <a:gd name="connsiteY7" fmla="*/ 73261 h 244977"/>
                      <a:gd name="connsiteX8" fmla="*/ 187486 w 205419"/>
                      <a:gd name="connsiteY8" fmla="*/ 19286 h 244977"/>
                      <a:gd name="connsiteX9" fmla="*/ 181136 w 205419"/>
                      <a:gd name="connsiteY9" fmla="*/ 6586 h 244977"/>
                      <a:gd name="connsiteX10" fmla="*/ 136686 w 205419"/>
                      <a:gd name="connsiteY10" fmla="*/ 6586 h 244977"/>
                      <a:gd name="connsiteX11" fmla="*/ 165261 w 205419"/>
                      <a:gd name="connsiteY11" fmla="*/ 236 h 244977"/>
                      <a:gd name="connsiteX12" fmla="*/ 193836 w 205419"/>
                      <a:gd name="connsiteY12" fmla="*/ 16111 h 244977"/>
                      <a:gd name="connsiteX13" fmla="*/ 203361 w 205419"/>
                      <a:gd name="connsiteY13" fmla="*/ 38336 h 244977"/>
                      <a:gd name="connsiteX14" fmla="*/ 203361 w 205419"/>
                      <a:gd name="connsiteY14" fmla="*/ 76436 h 244977"/>
                      <a:gd name="connsiteX15" fmla="*/ 181136 w 205419"/>
                      <a:gd name="connsiteY15" fmla="*/ 152636 h 244977"/>
                      <a:gd name="connsiteX16" fmla="*/ 108111 w 205419"/>
                      <a:gd name="connsiteY16" fmla="*/ 206611 h 244977"/>
                      <a:gd name="connsiteX17" fmla="*/ 35086 w 205419"/>
                      <a:gd name="connsiteY17" fmla="*/ 244711 h 244977"/>
                      <a:gd name="connsiteX18" fmla="*/ 161 w 205419"/>
                      <a:gd name="connsiteY18" fmla="*/ 187561 h 244977"/>
                      <a:gd name="connsiteX19" fmla="*/ 50961 w 205419"/>
                      <a:gd name="connsiteY19" fmla="*/ 63736 h 2449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205419" h="244977">
                        <a:moveTo>
                          <a:pt x="50961" y="63736"/>
                        </a:moveTo>
                        <a:cubicBezTo>
                          <a:pt x="55194" y="51565"/>
                          <a:pt x="32440" y="95486"/>
                          <a:pt x="25561" y="114536"/>
                        </a:cubicBezTo>
                        <a:cubicBezTo>
                          <a:pt x="18682" y="133586"/>
                          <a:pt x="10744" y="162161"/>
                          <a:pt x="9686" y="178036"/>
                        </a:cubicBezTo>
                        <a:cubicBezTo>
                          <a:pt x="8628" y="193911"/>
                          <a:pt x="12332" y="199203"/>
                          <a:pt x="19211" y="209786"/>
                        </a:cubicBezTo>
                        <a:cubicBezTo>
                          <a:pt x="26090" y="220369"/>
                          <a:pt x="36144" y="241007"/>
                          <a:pt x="50961" y="241536"/>
                        </a:cubicBezTo>
                        <a:cubicBezTo>
                          <a:pt x="65778" y="242065"/>
                          <a:pt x="89061" y="226190"/>
                          <a:pt x="108111" y="212961"/>
                        </a:cubicBezTo>
                        <a:cubicBezTo>
                          <a:pt x="127161" y="199732"/>
                          <a:pt x="152561" y="185444"/>
                          <a:pt x="165261" y="162161"/>
                        </a:cubicBezTo>
                        <a:cubicBezTo>
                          <a:pt x="177961" y="138878"/>
                          <a:pt x="180607" y="97074"/>
                          <a:pt x="184311" y="73261"/>
                        </a:cubicBezTo>
                        <a:cubicBezTo>
                          <a:pt x="188015" y="49448"/>
                          <a:pt x="187486" y="19286"/>
                          <a:pt x="187486" y="19286"/>
                        </a:cubicBezTo>
                        <a:cubicBezTo>
                          <a:pt x="186957" y="8174"/>
                          <a:pt x="189603" y="8703"/>
                          <a:pt x="181136" y="6586"/>
                        </a:cubicBezTo>
                        <a:cubicBezTo>
                          <a:pt x="172669" y="4469"/>
                          <a:pt x="139332" y="7644"/>
                          <a:pt x="136686" y="6586"/>
                        </a:cubicBezTo>
                        <a:cubicBezTo>
                          <a:pt x="134040" y="5528"/>
                          <a:pt x="155736" y="-1352"/>
                          <a:pt x="165261" y="236"/>
                        </a:cubicBezTo>
                        <a:cubicBezTo>
                          <a:pt x="174786" y="1823"/>
                          <a:pt x="187486" y="9761"/>
                          <a:pt x="193836" y="16111"/>
                        </a:cubicBezTo>
                        <a:cubicBezTo>
                          <a:pt x="200186" y="22461"/>
                          <a:pt x="201774" y="28282"/>
                          <a:pt x="203361" y="38336"/>
                        </a:cubicBezTo>
                        <a:cubicBezTo>
                          <a:pt x="204948" y="48390"/>
                          <a:pt x="207065" y="57386"/>
                          <a:pt x="203361" y="76436"/>
                        </a:cubicBezTo>
                        <a:cubicBezTo>
                          <a:pt x="199657" y="95486"/>
                          <a:pt x="197011" y="130940"/>
                          <a:pt x="181136" y="152636"/>
                        </a:cubicBezTo>
                        <a:cubicBezTo>
                          <a:pt x="165261" y="174332"/>
                          <a:pt x="132453" y="191265"/>
                          <a:pt x="108111" y="206611"/>
                        </a:cubicBezTo>
                        <a:cubicBezTo>
                          <a:pt x="83769" y="221957"/>
                          <a:pt x="53078" y="247886"/>
                          <a:pt x="35086" y="244711"/>
                        </a:cubicBezTo>
                        <a:cubicBezTo>
                          <a:pt x="17094" y="241536"/>
                          <a:pt x="-1956" y="211903"/>
                          <a:pt x="161" y="187561"/>
                        </a:cubicBezTo>
                        <a:cubicBezTo>
                          <a:pt x="2278" y="163219"/>
                          <a:pt x="46728" y="75907"/>
                          <a:pt x="50961" y="6373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98" name="フリーフォーム 1297">
                    <a:extLst>
                      <a:ext uri="{FF2B5EF4-FFF2-40B4-BE49-F238E27FC236}">
                        <a16:creationId xmlns:a16="http://schemas.microsoft.com/office/drawing/2014/main" id="{03C84D50-02F9-C172-1149-7605F48A166D}"/>
                      </a:ext>
                    </a:extLst>
                  </p:cNvPr>
                  <p:cNvSpPr/>
                  <p:nvPr/>
                </p:nvSpPr>
                <p:spPr>
                  <a:xfrm>
                    <a:off x="4270985" y="1854038"/>
                    <a:ext cx="135025" cy="184970"/>
                  </a:xfrm>
                  <a:custGeom>
                    <a:avLst/>
                    <a:gdLst>
                      <a:gd name="connsiteX0" fmla="*/ 34315 w 135025"/>
                      <a:gd name="connsiteY0" fmla="*/ 70012 h 184970"/>
                      <a:gd name="connsiteX1" fmla="*/ 8915 w 135025"/>
                      <a:gd name="connsiteY1" fmla="*/ 158912 h 184970"/>
                      <a:gd name="connsiteX2" fmla="*/ 8915 w 135025"/>
                      <a:gd name="connsiteY2" fmla="*/ 181137 h 184970"/>
                      <a:gd name="connsiteX3" fmla="*/ 40665 w 135025"/>
                      <a:gd name="connsiteY3" fmla="*/ 181137 h 184970"/>
                      <a:gd name="connsiteX4" fmla="*/ 94640 w 135025"/>
                      <a:gd name="connsiteY4" fmla="*/ 143037 h 184970"/>
                      <a:gd name="connsiteX5" fmla="*/ 126390 w 135025"/>
                      <a:gd name="connsiteY5" fmla="*/ 98587 h 184970"/>
                      <a:gd name="connsiteX6" fmla="*/ 129565 w 135025"/>
                      <a:gd name="connsiteY6" fmla="*/ 70012 h 184970"/>
                      <a:gd name="connsiteX7" fmla="*/ 97815 w 135025"/>
                      <a:gd name="connsiteY7" fmla="*/ 60487 h 184970"/>
                      <a:gd name="connsiteX8" fmla="*/ 110515 w 135025"/>
                      <a:gd name="connsiteY8" fmla="*/ 162 h 184970"/>
                      <a:gd name="connsiteX9" fmla="*/ 91465 w 135025"/>
                      <a:gd name="connsiteY9" fmla="*/ 41437 h 184970"/>
                      <a:gd name="connsiteX10" fmla="*/ 107340 w 135025"/>
                      <a:gd name="connsiteY10" fmla="*/ 41437 h 184970"/>
                      <a:gd name="connsiteX11" fmla="*/ 132740 w 135025"/>
                      <a:gd name="connsiteY11" fmla="*/ 66837 h 184970"/>
                      <a:gd name="connsiteX12" fmla="*/ 132740 w 135025"/>
                      <a:gd name="connsiteY12" fmla="*/ 95412 h 184970"/>
                      <a:gd name="connsiteX13" fmla="*/ 123215 w 135025"/>
                      <a:gd name="connsiteY13" fmla="*/ 139862 h 184970"/>
                      <a:gd name="connsiteX14" fmla="*/ 69240 w 135025"/>
                      <a:gd name="connsiteY14" fmla="*/ 171612 h 184970"/>
                      <a:gd name="connsiteX15" fmla="*/ 8915 w 135025"/>
                      <a:gd name="connsiteY15" fmla="*/ 174787 h 184970"/>
                      <a:gd name="connsiteX16" fmla="*/ 2565 w 135025"/>
                      <a:gd name="connsiteY16" fmla="*/ 149387 h 184970"/>
                      <a:gd name="connsiteX17" fmla="*/ 34315 w 135025"/>
                      <a:gd name="connsiteY17" fmla="*/ 70012 h 184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35025" h="184970">
                        <a:moveTo>
                          <a:pt x="34315" y="70012"/>
                        </a:moveTo>
                        <a:cubicBezTo>
                          <a:pt x="35373" y="71600"/>
                          <a:pt x="13148" y="140391"/>
                          <a:pt x="8915" y="158912"/>
                        </a:cubicBezTo>
                        <a:cubicBezTo>
                          <a:pt x="4682" y="177433"/>
                          <a:pt x="3623" y="177433"/>
                          <a:pt x="8915" y="181137"/>
                        </a:cubicBezTo>
                        <a:cubicBezTo>
                          <a:pt x="14207" y="184841"/>
                          <a:pt x="26377" y="187487"/>
                          <a:pt x="40665" y="181137"/>
                        </a:cubicBezTo>
                        <a:cubicBezTo>
                          <a:pt x="54953" y="174787"/>
                          <a:pt x="80352" y="156795"/>
                          <a:pt x="94640" y="143037"/>
                        </a:cubicBezTo>
                        <a:cubicBezTo>
                          <a:pt x="108928" y="129279"/>
                          <a:pt x="120569" y="110758"/>
                          <a:pt x="126390" y="98587"/>
                        </a:cubicBezTo>
                        <a:cubicBezTo>
                          <a:pt x="132211" y="86416"/>
                          <a:pt x="134327" y="76362"/>
                          <a:pt x="129565" y="70012"/>
                        </a:cubicBezTo>
                        <a:cubicBezTo>
                          <a:pt x="124803" y="63662"/>
                          <a:pt x="100990" y="72129"/>
                          <a:pt x="97815" y="60487"/>
                        </a:cubicBezTo>
                        <a:cubicBezTo>
                          <a:pt x="94640" y="48845"/>
                          <a:pt x="111573" y="3337"/>
                          <a:pt x="110515" y="162"/>
                        </a:cubicBezTo>
                        <a:cubicBezTo>
                          <a:pt x="109457" y="-3013"/>
                          <a:pt x="91465" y="41437"/>
                          <a:pt x="91465" y="41437"/>
                        </a:cubicBezTo>
                        <a:cubicBezTo>
                          <a:pt x="90936" y="48316"/>
                          <a:pt x="100461" y="37204"/>
                          <a:pt x="107340" y="41437"/>
                        </a:cubicBezTo>
                        <a:cubicBezTo>
                          <a:pt x="114219" y="45670"/>
                          <a:pt x="128507" y="57841"/>
                          <a:pt x="132740" y="66837"/>
                        </a:cubicBezTo>
                        <a:cubicBezTo>
                          <a:pt x="136973" y="75833"/>
                          <a:pt x="134327" y="83241"/>
                          <a:pt x="132740" y="95412"/>
                        </a:cubicBezTo>
                        <a:cubicBezTo>
                          <a:pt x="131153" y="107583"/>
                          <a:pt x="133798" y="127162"/>
                          <a:pt x="123215" y="139862"/>
                        </a:cubicBezTo>
                        <a:cubicBezTo>
                          <a:pt x="112632" y="152562"/>
                          <a:pt x="88290" y="165791"/>
                          <a:pt x="69240" y="171612"/>
                        </a:cubicBezTo>
                        <a:cubicBezTo>
                          <a:pt x="50190" y="177433"/>
                          <a:pt x="20027" y="178491"/>
                          <a:pt x="8915" y="174787"/>
                        </a:cubicBezTo>
                        <a:cubicBezTo>
                          <a:pt x="-2197" y="171083"/>
                          <a:pt x="-1139" y="161029"/>
                          <a:pt x="2565" y="149387"/>
                        </a:cubicBezTo>
                        <a:cubicBezTo>
                          <a:pt x="6269" y="137745"/>
                          <a:pt x="33257" y="68424"/>
                          <a:pt x="34315" y="7001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99" name="フリーフォーム 1298">
                    <a:extLst>
                      <a:ext uri="{FF2B5EF4-FFF2-40B4-BE49-F238E27FC236}">
                        <a16:creationId xmlns:a16="http://schemas.microsoft.com/office/drawing/2014/main" id="{0DCFC82C-B04A-8E71-8D40-3CB447CD1B2A}"/>
                      </a:ext>
                    </a:extLst>
                  </p:cNvPr>
                  <p:cNvSpPr/>
                  <p:nvPr/>
                </p:nvSpPr>
                <p:spPr>
                  <a:xfrm>
                    <a:off x="4298633" y="2114438"/>
                    <a:ext cx="108383" cy="190624"/>
                  </a:xfrm>
                  <a:custGeom>
                    <a:avLst/>
                    <a:gdLst>
                      <a:gd name="connsiteX0" fmla="*/ 108267 w 108383"/>
                      <a:gd name="connsiteY0" fmla="*/ 112 h 190624"/>
                      <a:gd name="connsiteX1" fmla="*/ 35242 w 108383"/>
                      <a:gd name="connsiteY1" fmla="*/ 79487 h 190624"/>
                      <a:gd name="connsiteX2" fmla="*/ 25717 w 108383"/>
                      <a:gd name="connsiteY2" fmla="*/ 104887 h 190624"/>
                      <a:gd name="connsiteX3" fmla="*/ 317 w 108383"/>
                      <a:gd name="connsiteY3" fmla="*/ 190612 h 190624"/>
                      <a:gd name="connsiteX4" fmla="*/ 16192 w 108383"/>
                      <a:gd name="connsiteY4" fmla="*/ 98537 h 190624"/>
                      <a:gd name="connsiteX5" fmla="*/ 108267 w 108383"/>
                      <a:gd name="connsiteY5" fmla="*/ 112 h 1906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8383" h="190624">
                        <a:moveTo>
                          <a:pt x="108267" y="112"/>
                        </a:moveTo>
                        <a:cubicBezTo>
                          <a:pt x="111442" y="-3063"/>
                          <a:pt x="49000" y="62025"/>
                          <a:pt x="35242" y="79487"/>
                        </a:cubicBezTo>
                        <a:cubicBezTo>
                          <a:pt x="21484" y="96949"/>
                          <a:pt x="31538" y="86366"/>
                          <a:pt x="25717" y="104887"/>
                        </a:cubicBezTo>
                        <a:cubicBezTo>
                          <a:pt x="19896" y="123408"/>
                          <a:pt x="1905" y="191670"/>
                          <a:pt x="317" y="190612"/>
                        </a:cubicBezTo>
                        <a:cubicBezTo>
                          <a:pt x="-1271" y="189554"/>
                          <a:pt x="2963" y="126583"/>
                          <a:pt x="16192" y="98537"/>
                        </a:cubicBezTo>
                        <a:cubicBezTo>
                          <a:pt x="29421" y="70491"/>
                          <a:pt x="105092" y="3287"/>
                          <a:pt x="108267" y="11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00" name="フリーフォーム 1299">
                    <a:extLst>
                      <a:ext uri="{FF2B5EF4-FFF2-40B4-BE49-F238E27FC236}">
                        <a16:creationId xmlns:a16="http://schemas.microsoft.com/office/drawing/2014/main" id="{C5609834-B325-6EF2-271E-875A5BECAA2D}"/>
                      </a:ext>
                    </a:extLst>
                  </p:cNvPr>
                  <p:cNvSpPr/>
                  <p:nvPr/>
                </p:nvSpPr>
                <p:spPr>
                  <a:xfrm>
                    <a:off x="4345864" y="2168020"/>
                    <a:ext cx="124797" cy="171990"/>
                  </a:xfrm>
                  <a:custGeom>
                    <a:avLst/>
                    <a:gdLst>
                      <a:gd name="connsiteX0" fmla="*/ 124536 w 124797"/>
                      <a:gd name="connsiteY0" fmla="*/ 505 h 171990"/>
                      <a:gd name="connsiteX1" fmla="*/ 35636 w 124797"/>
                      <a:gd name="connsiteY1" fmla="*/ 57655 h 171990"/>
                      <a:gd name="connsiteX2" fmla="*/ 19761 w 124797"/>
                      <a:gd name="connsiteY2" fmla="*/ 102105 h 171990"/>
                      <a:gd name="connsiteX3" fmla="*/ 19761 w 124797"/>
                      <a:gd name="connsiteY3" fmla="*/ 171955 h 171990"/>
                      <a:gd name="connsiteX4" fmla="*/ 3886 w 124797"/>
                      <a:gd name="connsiteY4" fmla="*/ 92580 h 171990"/>
                      <a:gd name="connsiteX5" fmla="*/ 124536 w 124797"/>
                      <a:gd name="connsiteY5" fmla="*/ 505 h 1719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4797" h="171990">
                        <a:moveTo>
                          <a:pt x="124536" y="505"/>
                        </a:moveTo>
                        <a:cubicBezTo>
                          <a:pt x="129828" y="-5316"/>
                          <a:pt x="53098" y="40722"/>
                          <a:pt x="35636" y="57655"/>
                        </a:cubicBezTo>
                        <a:cubicBezTo>
                          <a:pt x="18174" y="74588"/>
                          <a:pt x="22407" y="83055"/>
                          <a:pt x="19761" y="102105"/>
                        </a:cubicBezTo>
                        <a:cubicBezTo>
                          <a:pt x="17115" y="121155"/>
                          <a:pt x="22407" y="173543"/>
                          <a:pt x="19761" y="171955"/>
                        </a:cubicBezTo>
                        <a:cubicBezTo>
                          <a:pt x="17115" y="170368"/>
                          <a:pt x="-9872" y="119568"/>
                          <a:pt x="3886" y="92580"/>
                        </a:cubicBezTo>
                        <a:cubicBezTo>
                          <a:pt x="17644" y="65593"/>
                          <a:pt x="119244" y="6326"/>
                          <a:pt x="124536" y="50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01" name="フリーフォーム 1300">
                    <a:extLst>
                      <a:ext uri="{FF2B5EF4-FFF2-40B4-BE49-F238E27FC236}">
                        <a16:creationId xmlns:a16="http://schemas.microsoft.com/office/drawing/2014/main" id="{A2BF97EE-54DE-857E-31E5-C3008ECDB75E}"/>
                      </a:ext>
                    </a:extLst>
                  </p:cNvPr>
                  <p:cNvSpPr/>
                  <p:nvPr/>
                </p:nvSpPr>
                <p:spPr>
                  <a:xfrm>
                    <a:off x="4305187" y="2233643"/>
                    <a:ext cx="227596" cy="157491"/>
                  </a:xfrm>
                  <a:custGeom>
                    <a:avLst/>
                    <a:gdLst>
                      <a:gd name="connsiteX0" fmla="*/ 113 w 227596"/>
                      <a:gd name="connsiteY0" fmla="*/ 77757 h 157491"/>
                      <a:gd name="connsiteX1" fmla="*/ 47738 w 227596"/>
                      <a:gd name="connsiteY1" fmla="*/ 128557 h 157491"/>
                      <a:gd name="connsiteX2" fmla="*/ 130288 w 227596"/>
                      <a:gd name="connsiteY2" fmla="*/ 157132 h 157491"/>
                      <a:gd name="connsiteX3" fmla="*/ 184263 w 227596"/>
                      <a:gd name="connsiteY3" fmla="*/ 109507 h 157491"/>
                      <a:gd name="connsiteX4" fmla="*/ 225538 w 227596"/>
                      <a:gd name="connsiteY4" fmla="*/ 1557 h 157491"/>
                      <a:gd name="connsiteX5" fmla="*/ 219188 w 227596"/>
                      <a:gd name="connsiteY5" fmla="*/ 49182 h 157491"/>
                      <a:gd name="connsiteX6" fmla="*/ 200138 w 227596"/>
                      <a:gd name="connsiteY6" fmla="*/ 99982 h 157491"/>
                      <a:gd name="connsiteX7" fmla="*/ 168388 w 227596"/>
                      <a:gd name="connsiteY7" fmla="*/ 144432 h 157491"/>
                      <a:gd name="connsiteX8" fmla="*/ 60438 w 227596"/>
                      <a:gd name="connsiteY8" fmla="*/ 150782 h 157491"/>
                      <a:gd name="connsiteX9" fmla="*/ 113 w 227596"/>
                      <a:gd name="connsiteY9" fmla="*/ 77757 h 1574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27596" h="157491">
                        <a:moveTo>
                          <a:pt x="113" y="77757"/>
                        </a:moveTo>
                        <a:cubicBezTo>
                          <a:pt x="-2004" y="74053"/>
                          <a:pt x="26042" y="115328"/>
                          <a:pt x="47738" y="128557"/>
                        </a:cubicBezTo>
                        <a:cubicBezTo>
                          <a:pt x="69434" y="141786"/>
                          <a:pt x="107534" y="160307"/>
                          <a:pt x="130288" y="157132"/>
                        </a:cubicBezTo>
                        <a:cubicBezTo>
                          <a:pt x="153042" y="153957"/>
                          <a:pt x="168388" y="135436"/>
                          <a:pt x="184263" y="109507"/>
                        </a:cubicBezTo>
                        <a:cubicBezTo>
                          <a:pt x="200138" y="83578"/>
                          <a:pt x="219717" y="11611"/>
                          <a:pt x="225538" y="1557"/>
                        </a:cubicBezTo>
                        <a:cubicBezTo>
                          <a:pt x="231359" y="-8497"/>
                          <a:pt x="223421" y="32778"/>
                          <a:pt x="219188" y="49182"/>
                        </a:cubicBezTo>
                        <a:cubicBezTo>
                          <a:pt x="214955" y="65586"/>
                          <a:pt x="208605" y="84107"/>
                          <a:pt x="200138" y="99982"/>
                        </a:cubicBezTo>
                        <a:cubicBezTo>
                          <a:pt x="191671" y="115857"/>
                          <a:pt x="191671" y="135965"/>
                          <a:pt x="168388" y="144432"/>
                        </a:cubicBezTo>
                        <a:cubicBezTo>
                          <a:pt x="145105" y="152899"/>
                          <a:pt x="87425" y="159778"/>
                          <a:pt x="60438" y="150782"/>
                        </a:cubicBezTo>
                        <a:cubicBezTo>
                          <a:pt x="33451" y="141786"/>
                          <a:pt x="2230" y="81461"/>
                          <a:pt x="113" y="7775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02" name="フリーフォーム 1301">
                    <a:extLst>
                      <a:ext uri="{FF2B5EF4-FFF2-40B4-BE49-F238E27FC236}">
                        <a16:creationId xmlns:a16="http://schemas.microsoft.com/office/drawing/2014/main" id="{648414B0-FCF7-850C-2132-65732CF16A40}"/>
                      </a:ext>
                    </a:extLst>
                  </p:cNvPr>
                  <p:cNvSpPr/>
                  <p:nvPr/>
                </p:nvSpPr>
                <p:spPr>
                  <a:xfrm>
                    <a:off x="4378033" y="2165348"/>
                    <a:ext cx="98760" cy="164834"/>
                  </a:xfrm>
                  <a:custGeom>
                    <a:avLst/>
                    <a:gdLst>
                      <a:gd name="connsiteX0" fmla="*/ 79667 w 98760"/>
                      <a:gd name="connsiteY0" fmla="*/ 2 h 164834"/>
                      <a:gd name="connsiteX1" fmla="*/ 89192 w 98760"/>
                      <a:gd name="connsiteY1" fmla="*/ 92077 h 164834"/>
                      <a:gd name="connsiteX2" fmla="*/ 73317 w 98760"/>
                      <a:gd name="connsiteY2" fmla="*/ 136527 h 164834"/>
                      <a:gd name="connsiteX3" fmla="*/ 51092 w 98760"/>
                      <a:gd name="connsiteY3" fmla="*/ 155577 h 164834"/>
                      <a:gd name="connsiteX4" fmla="*/ 292 w 98760"/>
                      <a:gd name="connsiteY4" fmla="*/ 161927 h 164834"/>
                      <a:gd name="connsiteX5" fmla="*/ 76492 w 98760"/>
                      <a:gd name="connsiteY5" fmla="*/ 158752 h 164834"/>
                      <a:gd name="connsiteX6" fmla="*/ 98717 w 98760"/>
                      <a:gd name="connsiteY6" fmla="*/ 95252 h 164834"/>
                      <a:gd name="connsiteX7" fmla="*/ 79667 w 98760"/>
                      <a:gd name="connsiteY7" fmla="*/ 2 h 164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8760" h="164834">
                        <a:moveTo>
                          <a:pt x="79667" y="2"/>
                        </a:moveTo>
                        <a:cubicBezTo>
                          <a:pt x="78080" y="-527"/>
                          <a:pt x="90250" y="69323"/>
                          <a:pt x="89192" y="92077"/>
                        </a:cubicBezTo>
                        <a:cubicBezTo>
                          <a:pt x="88134" y="114831"/>
                          <a:pt x="79667" y="125944"/>
                          <a:pt x="73317" y="136527"/>
                        </a:cubicBezTo>
                        <a:cubicBezTo>
                          <a:pt x="66967" y="147110"/>
                          <a:pt x="63263" y="151344"/>
                          <a:pt x="51092" y="155577"/>
                        </a:cubicBezTo>
                        <a:cubicBezTo>
                          <a:pt x="38921" y="159810"/>
                          <a:pt x="-3941" y="161398"/>
                          <a:pt x="292" y="161927"/>
                        </a:cubicBezTo>
                        <a:cubicBezTo>
                          <a:pt x="4525" y="162456"/>
                          <a:pt x="60088" y="169864"/>
                          <a:pt x="76492" y="158752"/>
                        </a:cubicBezTo>
                        <a:cubicBezTo>
                          <a:pt x="92896" y="147640"/>
                          <a:pt x="97659" y="119064"/>
                          <a:pt x="98717" y="95252"/>
                        </a:cubicBezTo>
                        <a:cubicBezTo>
                          <a:pt x="99775" y="71440"/>
                          <a:pt x="81254" y="531"/>
                          <a:pt x="79667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03" name="フリーフォーム 1302">
                    <a:extLst>
                      <a:ext uri="{FF2B5EF4-FFF2-40B4-BE49-F238E27FC236}">
                        <a16:creationId xmlns:a16="http://schemas.microsoft.com/office/drawing/2014/main" id="{CDA5F473-C6B2-652D-8369-13F4751162A9}"/>
                      </a:ext>
                    </a:extLst>
                  </p:cNvPr>
                  <p:cNvSpPr/>
                  <p:nvPr/>
                </p:nvSpPr>
                <p:spPr>
                  <a:xfrm>
                    <a:off x="4400361" y="2111278"/>
                    <a:ext cx="134651" cy="149346"/>
                  </a:xfrm>
                  <a:custGeom>
                    <a:avLst/>
                    <a:gdLst>
                      <a:gd name="connsiteX0" fmla="*/ 189 w 134651"/>
                      <a:gd name="connsiteY0" fmla="*/ 97 h 149346"/>
                      <a:gd name="connsiteX1" fmla="*/ 85914 w 134651"/>
                      <a:gd name="connsiteY1" fmla="*/ 41372 h 149346"/>
                      <a:gd name="connsiteX2" fmla="*/ 133539 w 134651"/>
                      <a:gd name="connsiteY2" fmla="*/ 149322 h 149346"/>
                      <a:gd name="connsiteX3" fmla="*/ 111314 w 134651"/>
                      <a:gd name="connsiteY3" fmla="*/ 50897 h 149346"/>
                      <a:gd name="connsiteX4" fmla="*/ 189 w 134651"/>
                      <a:gd name="connsiteY4" fmla="*/ 97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651" h="149346">
                        <a:moveTo>
                          <a:pt x="189" y="97"/>
                        </a:moveTo>
                        <a:cubicBezTo>
                          <a:pt x="-4044" y="-1490"/>
                          <a:pt x="63689" y="16501"/>
                          <a:pt x="85914" y="41372"/>
                        </a:cubicBezTo>
                        <a:cubicBezTo>
                          <a:pt x="108139" y="66243"/>
                          <a:pt x="129306" y="147735"/>
                          <a:pt x="133539" y="149322"/>
                        </a:cubicBezTo>
                        <a:cubicBezTo>
                          <a:pt x="137772" y="150909"/>
                          <a:pt x="129835" y="75768"/>
                          <a:pt x="111314" y="50897"/>
                        </a:cubicBezTo>
                        <a:cubicBezTo>
                          <a:pt x="92793" y="26026"/>
                          <a:pt x="4422" y="1684"/>
                          <a:pt x="189" y="9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04" name="フリーフォーム 1303">
                    <a:extLst>
                      <a:ext uri="{FF2B5EF4-FFF2-40B4-BE49-F238E27FC236}">
                        <a16:creationId xmlns:a16="http://schemas.microsoft.com/office/drawing/2014/main" id="{F54B9832-BFA8-A3C2-1CCB-A3C6A983695E}"/>
                      </a:ext>
                    </a:extLst>
                  </p:cNvPr>
                  <p:cNvSpPr/>
                  <p:nvPr/>
                </p:nvSpPr>
                <p:spPr>
                  <a:xfrm>
                    <a:off x="4450264" y="2457425"/>
                    <a:ext cx="108847" cy="221363"/>
                  </a:xfrm>
                  <a:custGeom>
                    <a:avLst/>
                    <a:gdLst>
                      <a:gd name="connsiteX0" fmla="*/ 32836 w 108847"/>
                      <a:gd name="connsiteY0" fmla="*/ 25 h 221363"/>
                      <a:gd name="connsiteX1" fmla="*/ 10611 w 108847"/>
                      <a:gd name="connsiteY1" fmla="*/ 66700 h 221363"/>
                      <a:gd name="connsiteX2" fmla="*/ 105861 w 108847"/>
                      <a:gd name="connsiteY2" fmla="*/ 215925 h 221363"/>
                      <a:gd name="connsiteX3" fmla="*/ 77286 w 108847"/>
                      <a:gd name="connsiteY3" fmla="*/ 177825 h 221363"/>
                      <a:gd name="connsiteX4" fmla="*/ 1086 w 108847"/>
                      <a:gd name="connsiteY4" fmla="*/ 73050 h 221363"/>
                      <a:gd name="connsiteX5" fmla="*/ 32836 w 108847"/>
                      <a:gd name="connsiteY5" fmla="*/ 25 h 221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8847" h="221363">
                        <a:moveTo>
                          <a:pt x="32836" y="25"/>
                        </a:moveTo>
                        <a:cubicBezTo>
                          <a:pt x="34424" y="-1033"/>
                          <a:pt x="-1560" y="30717"/>
                          <a:pt x="10611" y="66700"/>
                        </a:cubicBezTo>
                        <a:cubicBezTo>
                          <a:pt x="22782" y="102683"/>
                          <a:pt x="94749" y="197404"/>
                          <a:pt x="105861" y="215925"/>
                        </a:cubicBezTo>
                        <a:cubicBezTo>
                          <a:pt x="116974" y="234446"/>
                          <a:pt x="94748" y="201637"/>
                          <a:pt x="77286" y="177825"/>
                        </a:cubicBezTo>
                        <a:cubicBezTo>
                          <a:pt x="59824" y="154013"/>
                          <a:pt x="9024" y="101625"/>
                          <a:pt x="1086" y="73050"/>
                        </a:cubicBezTo>
                        <a:cubicBezTo>
                          <a:pt x="-6852" y="44475"/>
                          <a:pt x="31248" y="1083"/>
                          <a:pt x="32836" y="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05" name="フリーフォーム 1304">
                    <a:extLst>
                      <a:ext uri="{FF2B5EF4-FFF2-40B4-BE49-F238E27FC236}">
                        <a16:creationId xmlns:a16="http://schemas.microsoft.com/office/drawing/2014/main" id="{F9BA8167-E701-0E9C-4F70-561CFEF223C5}"/>
                      </a:ext>
                    </a:extLst>
                  </p:cNvPr>
                  <p:cNvSpPr/>
                  <p:nvPr/>
                </p:nvSpPr>
                <p:spPr>
                  <a:xfrm>
                    <a:off x="4568424" y="2533491"/>
                    <a:ext cx="203969" cy="149384"/>
                  </a:xfrm>
                  <a:custGeom>
                    <a:avLst/>
                    <a:gdLst>
                      <a:gd name="connsiteX0" fmla="*/ 203601 w 203969"/>
                      <a:gd name="connsiteY0" fmla="*/ 159 h 149384"/>
                      <a:gd name="connsiteX1" fmla="*/ 98826 w 203969"/>
                      <a:gd name="connsiteY1" fmla="*/ 66834 h 149384"/>
                      <a:gd name="connsiteX2" fmla="*/ 401 w 203969"/>
                      <a:gd name="connsiteY2" fmla="*/ 149384 h 149384"/>
                      <a:gd name="connsiteX3" fmla="*/ 63901 w 203969"/>
                      <a:gd name="connsiteY3" fmla="*/ 66834 h 149384"/>
                      <a:gd name="connsiteX4" fmla="*/ 60726 w 203969"/>
                      <a:gd name="connsiteY4" fmla="*/ 85884 h 149384"/>
                      <a:gd name="connsiteX5" fmla="*/ 203601 w 203969"/>
                      <a:gd name="connsiteY5" fmla="*/ 159 h 149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3969" h="149384">
                        <a:moveTo>
                          <a:pt x="203601" y="159"/>
                        </a:moveTo>
                        <a:cubicBezTo>
                          <a:pt x="209951" y="-3016"/>
                          <a:pt x="132693" y="41963"/>
                          <a:pt x="98826" y="66834"/>
                        </a:cubicBezTo>
                        <a:cubicBezTo>
                          <a:pt x="64959" y="91705"/>
                          <a:pt x="6222" y="149384"/>
                          <a:pt x="401" y="149384"/>
                        </a:cubicBezTo>
                        <a:cubicBezTo>
                          <a:pt x="-5420" y="149384"/>
                          <a:pt x="53847" y="77417"/>
                          <a:pt x="63901" y="66834"/>
                        </a:cubicBezTo>
                        <a:cubicBezTo>
                          <a:pt x="73955" y="56251"/>
                          <a:pt x="43263" y="96467"/>
                          <a:pt x="60726" y="85884"/>
                        </a:cubicBezTo>
                        <a:lnTo>
                          <a:pt x="203601" y="15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06" name="フリーフォーム 1305">
                    <a:extLst>
                      <a:ext uri="{FF2B5EF4-FFF2-40B4-BE49-F238E27FC236}">
                        <a16:creationId xmlns:a16="http://schemas.microsoft.com/office/drawing/2014/main" id="{FF0EEF93-F49C-F287-0446-13CA3E0426B9}"/>
                      </a:ext>
                    </a:extLst>
                  </p:cNvPr>
                  <p:cNvSpPr/>
                  <p:nvPr/>
                </p:nvSpPr>
                <p:spPr>
                  <a:xfrm>
                    <a:off x="4619308" y="2471217"/>
                    <a:ext cx="124572" cy="97429"/>
                  </a:xfrm>
                  <a:custGeom>
                    <a:avLst/>
                    <a:gdLst>
                      <a:gd name="connsiteX0" fmla="*/ 317 w 124572"/>
                      <a:gd name="connsiteY0" fmla="*/ 71958 h 97429"/>
                      <a:gd name="connsiteX1" fmla="*/ 70167 w 124572"/>
                      <a:gd name="connsiteY1" fmla="*/ 14808 h 97429"/>
                      <a:gd name="connsiteX2" fmla="*/ 76517 w 124572"/>
                      <a:gd name="connsiteY2" fmla="*/ 2108 h 97429"/>
                      <a:gd name="connsiteX3" fmla="*/ 98742 w 124572"/>
                      <a:gd name="connsiteY3" fmla="*/ 49733 h 97429"/>
                      <a:gd name="connsiteX4" fmla="*/ 124142 w 124572"/>
                      <a:gd name="connsiteY4" fmla="*/ 65608 h 97429"/>
                      <a:gd name="connsiteX5" fmla="*/ 76517 w 124572"/>
                      <a:gd name="connsiteY5" fmla="*/ 97358 h 97429"/>
                      <a:gd name="connsiteX6" fmla="*/ 114617 w 124572"/>
                      <a:gd name="connsiteY6" fmla="*/ 56083 h 97429"/>
                      <a:gd name="connsiteX7" fmla="*/ 101917 w 124572"/>
                      <a:gd name="connsiteY7" fmla="*/ 17983 h 97429"/>
                      <a:gd name="connsiteX8" fmla="*/ 317 w 124572"/>
                      <a:gd name="connsiteY8" fmla="*/ 71958 h 974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4572" h="97429">
                        <a:moveTo>
                          <a:pt x="317" y="71958"/>
                        </a:moveTo>
                        <a:cubicBezTo>
                          <a:pt x="-4975" y="71429"/>
                          <a:pt x="57467" y="26450"/>
                          <a:pt x="70167" y="14808"/>
                        </a:cubicBezTo>
                        <a:cubicBezTo>
                          <a:pt x="82867" y="3166"/>
                          <a:pt x="71755" y="-3713"/>
                          <a:pt x="76517" y="2108"/>
                        </a:cubicBezTo>
                        <a:cubicBezTo>
                          <a:pt x="81279" y="7929"/>
                          <a:pt x="90805" y="39150"/>
                          <a:pt x="98742" y="49733"/>
                        </a:cubicBezTo>
                        <a:cubicBezTo>
                          <a:pt x="106679" y="60316"/>
                          <a:pt x="127846" y="57671"/>
                          <a:pt x="124142" y="65608"/>
                        </a:cubicBezTo>
                        <a:cubicBezTo>
                          <a:pt x="120438" y="73545"/>
                          <a:pt x="78104" y="98945"/>
                          <a:pt x="76517" y="97358"/>
                        </a:cubicBezTo>
                        <a:cubicBezTo>
                          <a:pt x="74930" y="95771"/>
                          <a:pt x="110384" y="69312"/>
                          <a:pt x="114617" y="56083"/>
                        </a:cubicBezTo>
                        <a:cubicBezTo>
                          <a:pt x="118850" y="42854"/>
                          <a:pt x="116205" y="15866"/>
                          <a:pt x="101917" y="17983"/>
                        </a:cubicBezTo>
                        <a:cubicBezTo>
                          <a:pt x="87630" y="20100"/>
                          <a:pt x="5609" y="72487"/>
                          <a:pt x="317" y="7195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07" name="フリーフォーム 1306">
                    <a:extLst>
                      <a:ext uri="{FF2B5EF4-FFF2-40B4-BE49-F238E27FC236}">
                        <a16:creationId xmlns:a16="http://schemas.microsoft.com/office/drawing/2014/main" id="{1FF11BC6-320F-87D4-D822-3AB0B59029F7}"/>
                      </a:ext>
                    </a:extLst>
                  </p:cNvPr>
                  <p:cNvSpPr/>
                  <p:nvPr/>
                </p:nvSpPr>
                <p:spPr>
                  <a:xfrm>
                    <a:off x="4479641" y="2447352"/>
                    <a:ext cx="153118" cy="102179"/>
                  </a:xfrm>
                  <a:custGeom>
                    <a:avLst/>
                    <a:gdLst>
                      <a:gd name="connsiteX0" fmla="*/ 284 w 153118"/>
                      <a:gd name="connsiteY0" fmla="*/ 22798 h 102179"/>
                      <a:gd name="connsiteX1" fmla="*/ 47909 w 153118"/>
                      <a:gd name="connsiteY1" fmla="*/ 573 h 102179"/>
                      <a:gd name="connsiteX2" fmla="*/ 108234 w 153118"/>
                      <a:gd name="connsiteY2" fmla="*/ 51373 h 102179"/>
                      <a:gd name="connsiteX3" fmla="*/ 152684 w 153118"/>
                      <a:gd name="connsiteY3" fmla="*/ 102173 h 102179"/>
                      <a:gd name="connsiteX4" fmla="*/ 127284 w 153118"/>
                      <a:gd name="connsiteY4" fmla="*/ 54548 h 102179"/>
                      <a:gd name="connsiteX5" fmla="*/ 70134 w 153118"/>
                      <a:gd name="connsiteY5" fmla="*/ 3748 h 102179"/>
                      <a:gd name="connsiteX6" fmla="*/ 284 w 153118"/>
                      <a:gd name="connsiteY6" fmla="*/ 22798 h 1021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3118" h="102179">
                        <a:moveTo>
                          <a:pt x="284" y="22798"/>
                        </a:moveTo>
                        <a:cubicBezTo>
                          <a:pt x="-3420" y="22269"/>
                          <a:pt x="29917" y="-4190"/>
                          <a:pt x="47909" y="573"/>
                        </a:cubicBezTo>
                        <a:cubicBezTo>
                          <a:pt x="65901" y="5335"/>
                          <a:pt x="90772" y="34440"/>
                          <a:pt x="108234" y="51373"/>
                        </a:cubicBezTo>
                        <a:cubicBezTo>
                          <a:pt x="125696" y="68306"/>
                          <a:pt x="149509" y="101644"/>
                          <a:pt x="152684" y="102173"/>
                        </a:cubicBezTo>
                        <a:cubicBezTo>
                          <a:pt x="155859" y="102702"/>
                          <a:pt x="141042" y="70952"/>
                          <a:pt x="127284" y="54548"/>
                        </a:cubicBezTo>
                        <a:cubicBezTo>
                          <a:pt x="113526" y="38144"/>
                          <a:pt x="87067" y="11156"/>
                          <a:pt x="70134" y="3748"/>
                        </a:cubicBezTo>
                        <a:cubicBezTo>
                          <a:pt x="53201" y="-3660"/>
                          <a:pt x="3988" y="23327"/>
                          <a:pt x="284" y="2279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08" name="フリーフォーム 1307">
                    <a:extLst>
                      <a:ext uri="{FF2B5EF4-FFF2-40B4-BE49-F238E27FC236}">
                        <a16:creationId xmlns:a16="http://schemas.microsoft.com/office/drawing/2014/main" id="{D3ABF5BE-F978-F3D7-6D06-7EAFD027419E}"/>
                      </a:ext>
                    </a:extLst>
                  </p:cNvPr>
                  <p:cNvSpPr/>
                  <p:nvPr/>
                </p:nvSpPr>
                <p:spPr>
                  <a:xfrm>
                    <a:off x="4508313" y="2539927"/>
                    <a:ext cx="108397" cy="70528"/>
                  </a:xfrm>
                  <a:custGeom>
                    <a:avLst/>
                    <a:gdLst>
                      <a:gd name="connsiteX0" fmla="*/ 187 w 108397"/>
                      <a:gd name="connsiteY0" fmla="*/ 73 h 70528"/>
                      <a:gd name="connsiteX1" fmla="*/ 35112 w 108397"/>
                      <a:gd name="connsiteY1" fmla="*/ 57223 h 70528"/>
                      <a:gd name="connsiteX2" fmla="*/ 38287 w 108397"/>
                      <a:gd name="connsiteY2" fmla="*/ 66748 h 70528"/>
                      <a:gd name="connsiteX3" fmla="*/ 108137 w 108397"/>
                      <a:gd name="connsiteY3" fmla="*/ 6423 h 70528"/>
                      <a:gd name="connsiteX4" fmla="*/ 63687 w 108397"/>
                      <a:gd name="connsiteY4" fmla="*/ 38173 h 70528"/>
                      <a:gd name="connsiteX5" fmla="*/ 54162 w 108397"/>
                      <a:gd name="connsiteY5" fmla="*/ 44523 h 70528"/>
                      <a:gd name="connsiteX6" fmla="*/ 187 w 108397"/>
                      <a:gd name="connsiteY6" fmla="*/ 73 h 705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8397" h="70528">
                        <a:moveTo>
                          <a:pt x="187" y="73"/>
                        </a:moveTo>
                        <a:cubicBezTo>
                          <a:pt x="-2988" y="2190"/>
                          <a:pt x="35112" y="57223"/>
                          <a:pt x="35112" y="57223"/>
                        </a:cubicBezTo>
                        <a:cubicBezTo>
                          <a:pt x="41462" y="68335"/>
                          <a:pt x="26116" y="75215"/>
                          <a:pt x="38287" y="66748"/>
                        </a:cubicBezTo>
                        <a:cubicBezTo>
                          <a:pt x="50458" y="58281"/>
                          <a:pt x="103904" y="11185"/>
                          <a:pt x="108137" y="6423"/>
                        </a:cubicBezTo>
                        <a:cubicBezTo>
                          <a:pt x="112370" y="1661"/>
                          <a:pt x="63687" y="38173"/>
                          <a:pt x="63687" y="38173"/>
                        </a:cubicBezTo>
                        <a:cubicBezTo>
                          <a:pt x="54691" y="44523"/>
                          <a:pt x="61041" y="46640"/>
                          <a:pt x="54162" y="44523"/>
                        </a:cubicBezTo>
                        <a:cubicBezTo>
                          <a:pt x="47283" y="42406"/>
                          <a:pt x="3362" y="-2044"/>
                          <a:pt x="187" y="7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09" name="フリーフォーム 1308">
                    <a:extLst>
                      <a:ext uri="{FF2B5EF4-FFF2-40B4-BE49-F238E27FC236}">
                        <a16:creationId xmlns:a16="http://schemas.microsoft.com/office/drawing/2014/main" id="{984D8B56-8347-2455-9316-6A3B35E64B72}"/>
                      </a:ext>
                    </a:extLst>
                  </p:cNvPr>
                  <p:cNvSpPr/>
                  <p:nvPr/>
                </p:nvSpPr>
                <p:spPr>
                  <a:xfrm>
                    <a:off x="4507361" y="2495524"/>
                    <a:ext cx="112359" cy="66887"/>
                  </a:xfrm>
                  <a:custGeom>
                    <a:avLst/>
                    <a:gdLst>
                      <a:gd name="connsiteX0" fmla="*/ 1139 w 112359"/>
                      <a:gd name="connsiteY0" fmla="*/ 47651 h 66887"/>
                      <a:gd name="connsiteX1" fmla="*/ 36064 w 112359"/>
                      <a:gd name="connsiteY1" fmla="*/ 26 h 66887"/>
                      <a:gd name="connsiteX2" fmla="*/ 70989 w 112359"/>
                      <a:gd name="connsiteY2" fmla="*/ 41301 h 66887"/>
                      <a:gd name="connsiteX3" fmla="*/ 112264 w 112359"/>
                      <a:gd name="connsiteY3" fmla="*/ 66701 h 66887"/>
                      <a:gd name="connsiteX4" fmla="*/ 80514 w 112359"/>
                      <a:gd name="connsiteY4" fmla="*/ 28601 h 66887"/>
                      <a:gd name="connsiteX5" fmla="*/ 1139 w 112359"/>
                      <a:gd name="connsiteY5" fmla="*/ 47651 h 668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2359" h="66887">
                        <a:moveTo>
                          <a:pt x="1139" y="47651"/>
                        </a:moveTo>
                        <a:cubicBezTo>
                          <a:pt x="-6269" y="42888"/>
                          <a:pt x="24422" y="1084"/>
                          <a:pt x="36064" y="26"/>
                        </a:cubicBezTo>
                        <a:cubicBezTo>
                          <a:pt x="47706" y="-1032"/>
                          <a:pt x="58289" y="30189"/>
                          <a:pt x="70989" y="41301"/>
                        </a:cubicBezTo>
                        <a:cubicBezTo>
                          <a:pt x="83689" y="52413"/>
                          <a:pt x="110676" y="68818"/>
                          <a:pt x="112264" y="66701"/>
                        </a:cubicBezTo>
                        <a:cubicBezTo>
                          <a:pt x="113852" y="64584"/>
                          <a:pt x="95331" y="35480"/>
                          <a:pt x="80514" y="28601"/>
                        </a:cubicBezTo>
                        <a:cubicBezTo>
                          <a:pt x="65697" y="21722"/>
                          <a:pt x="8547" y="52414"/>
                          <a:pt x="1139" y="4765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10" name="フリーフォーム 1309">
                    <a:extLst>
                      <a:ext uri="{FF2B5EF4-FFF2-40B4-BE49-F238E27FC236}">
                        <a16:creationId xmlns:a16="http://schemas.microsoft.com/office/drawing/2014/main" id="{79E31469-240E-61EE-18F1-C757243BC0D7}"/>
                      </a:ext>
                    </a:extLst>
                  </p:cNvPr>
                  <p:cNvSpPr/>
                  <p:nvPr/>
                </p:nvSpPr>
                <p:spPr>
                  <a:xfrm>
                    <a:off x="4673559" y="2203416"/>
                    <a:ext cx="133481" cy="234991"/>
                  </a:xfrm>
                  <a:custGeom>
                    <a:avLst/>
                    <a:gdLst>
                      <a:gd name="connsiteX0" fmla="*/ 41 w 133481"/>
                      <a:gd name="connsiteY0" fmla="*/ 92109 h 234991"/>
                      <a:gd name="connsiteX1" fmla="*/ 54016 w 133481"/>
                      <a:gd name="connsiteY1" fmla="*/ 139734 h 234991"/>
                      <a:gd name="connsiteX2" fmla="*/ 47666 w 133481"/>
                      <a:gd name="connsiteY2" fmla="*/ 165134 h 234991"/>
                      <a:gd name="connsiteX3" fmla="*/ 50841 w 133481"/>
                      <a:gd name="connsiteY3" fmla="*/ 193709 h 234991"/>
                      <a:gd name="connsiteX4" fmla="*/ 82591 w 133481"/>
                      <a:gd name="connsiteY4" fmla="*/ 228634 h 234991"/>
                      <a:gd name="connsiteX5" fmla="*/ 114341 w 133481"/>
                      <a:gd name="connsiteY5" fmla="*/ 222284 h 234991"/>
                      <a:gd name="connsiteX6" fmla="*/ 114341 w 133481"/>
                      <a:gd name="connsiteY6" fmla="*/ 168309 h 234991"/>
                      <a:gd name="connsiteX7" fmla="*/ 98466 w 133481"/>
                      <a:gd name="connsiteY7" fmla="*/ 127034 h 234991"/>
                      <a:gd name="connsiteX8" fmla="*/ 76241 w 133481"/>
                      <a:gd name="connsiteY8" fmla="*/ 63534 h 234991"/>
                      <a:gd name="connsiteX9" fmla="*/ 79416 w 133481"/>
                      <a:gd name="connsiteY9" fmla="*/ 38134 h 234991"/>
                      <a:gd name="connsiteX10" fmla="*/ 133391 w 133481"/>
                      <a:gd name="connsiteY10" fmla="*/ 34 h 234991"/>
                      <a:gd name="connsiteX11" fmla="*/ 92116 w 133481"/>
                      <a:gd name="connsiteY11" fmla="*/ 31784 h 234991"/>
                      <a:gd name="connsiteX12" fmla="*/ 85766 w 133481"/>
                      <a:gd name="connsiteY12" fmla="*/ 57184 h 234991"/>
                      <a:gd name="connsiteX13" fmla="*/ 82591 w 133481"/>
                      <a:gd name="connsiteY13" fmla="*/ 104809 h 234991"/>
                      <a:gd name="connsiteX14" fmla="*/ 120691 w 133481"/>
                      <a:gd name="connsiteY14" fmla="*/ 193709 h 234991"/>
                      <a:gd name="connsiteX15" fmla="*/ 123866 w 133481"/>
                      <a:gd name="connsiteY15" fmla="*/ 234984 h 234991"/>
                      <a:gd name="connsiteX16" fmla="*/ 63541 w 133481"/>
                      <a:gd name="connsiteY16" fmla="*/ 196884 h 234991"/>
                      <a:gd name="connsiteX17" fmla="*/ 38141 w 133481"/>
                      <a:gd name="connsiteY17" fmla="*/ 168309 h 234991"/>
                      <a:gd name="connsiteX18" fmla="*/ 44491 w 133481"/>
                      <a:gd name="connsiteY18" fmla="*/ 152434 h 234991"/>
                      <a:gd name="connsiteX19" fmla="*/ 41 w 133481"/>
                      <a:gd name="connsiteY19" fmla="*/ 92109 h 2349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33481" h="234991">
                        <a:moveTo>
                          <a:pt x="41" y="92109"/>
                        </a:moveTo>
                        <a:cubicBezTo>
                          <a:pt x="1629" y="89992"/>
                          <a:pt x="46079" y="127563"/>
                          <a:pt x="54016" y="139734"/>
                        </a:cubicBezTo>
                        <a:cubicBezTo>
                          <a:pt x="61953" y="151905"/>
                          <a:pt x="48195" y="156138"/>
                          <a:pt x="47666" y="165134"/>
                        </a:cubicBezTo>
                        <a:cubicBezTo>
                          <a:pt x="47137" y="174130"/>
                          <a:pt x="45020" y="183126"/>
                          <a:pt x="50841" y="193709"/>
                        </a:cubicBezTo>
                        <a:cubicBezTo>
                          <a:pt x="56662" y="204292"/>
                          <a:pt x="72008" y="223872"/>
                          <a:pt x="82591" y="228634"/>
                        </a:cubicBezTo>
                        <a:cubicBezTo>
                          <a:pt x="93174" y="233397"/>
                          <a:pt x="109049" y="232338"/>
                          <a:pt x="114341" y="222284"/>
                        </a:cubicBezTo>
                        <a:cubicBezTo>
                          <a:pt x="119633" y="212230"/>
                          <a:pt x="116987" y="184184"/>
                          <a:pt x="114341" y="168309"/>
                        </a:cubicBezTo>
                        <a:cubicBezTo>
                          <a:pt x="111695" y="152434"/>
                          <a:pt x="104816" y="144496"/>
                          <a:pt x="98466" y="127034"/>
                        </a:cubicBezTo>
                        <a:cubicBezTo>
                          <a:pt x="92116" y="109572"/>
                          <a:pt x="79416" y="78351"/>
                          <a:pt x="76241" y="63534"/>
                        </a:cubicBezTo>
                        <a:cubicBezTo>
                          <a:pt x="73066" y="48717"/>
                          <a:pt x="69891" y="48717"/>
                          <a:pt x="79416" y="38134"/>
                        </a:cubicBezTo>
                        <a:cubicBezTo>
                          <a:pt x="88941" y="27551"/>
                          <a:pt x="131274" y="1092"/>
                          <a:pt x="133391" y="34"/>
                        </a:cubicBezTo>
                        <a:cubicBezTo>
                          <a:pt x="135508" y="-1024"/>
                          <a:pt x="100053" y="22259"/>
                          <a:pt x="92116" y="31784"/>
                        </a:cubicBezTo>
                        <a:cubicBezTo>
                          <a:pt x="84179" y="41309"/>
                          <a:pt x="87353" y="45013"/>
                          <a:pt x="85766" y="57184"/>
                        </a:cubicBezTo>
                        <a:cubicBezTo>
                          <a:pt x="84179" y="69355"/>
                          <a:pt x="76770" y="82055"/>
                          <a:pt x="82591" y="104809"/>
                        </a:cubicBezTo>
                        <a:cubicBezTo>
                          <a:pt x="88412" y="127563"/>
                          <a:pt x="113812" y="172013"/>
                          <a:pt x="120691" y="193709"/>
                        </a:cubicBezTo>
                        <a:cubicBezTo>
                          <a:pt x="127570" y="215405"/>
                          <a:pt x="133391" y="234455"/>
                          <a:pt x="123866" y="234984"/>
                        </a:cubicBezTo>
                        <a:cubicBezTo>
                          <a:pt x="114341" y="235513"/>
                          <a:pt x="77829" y="207997"/>
                          <a:pt x="63541" y="196884"/>
                        </a:cubicBezTo>
                        <a:cubicBezTo>
                          <a:pt x="49254" y="185772"/>
                          <a:pt x="38141" y="168309"/>
                          <a:pt x="38141" y="168309"/>
                        </a:cubicBezTo>
                        <a:cubicBezTo>
                          <a:pt x="34966" y="160901"/>
                          <a:pt x="46078" y="160901"/>
                          <a:pt x="44491" y="152434"/>
                        </a:cubicBezTo>
                        <a:cubicBezTo>
                          <a:pt x="42904" y="143967"/>
                          <a:pt x="-1547" y="94226"/>
                          <a:pt x="41" y="9210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11" name="フリーフォーム 1310">
                    <a:extLst>
                      <a:ext uri="{FF2B5EF4-FFF2-40B4-BE49-F238E27FC236}">
                        <a16:creationId xmlns:a16="http://schemas.microsoft.com/office/drawing/2014/main" id="{28C6EB99-A96C-5F6B-5A25-9200BF2CFA51}"/>
                      </a:ext>
                    </a:extLst>
                  </p:cNvPr>
                  <p:cNvSpPr/>
                  <p:nvPr/>
                </p:nvSpPr>
                <p:spPr>
                  <a:xfrm>
                    <a:off x="4669464" y="2262368"/>
                    <a:ext cx="220078" cy="212608"/>
                  </a:xfrm>
                  <a:custGeom>
                    <a:avLst/>
                    <a:gdLst>
                      <a:gd name="connsiteX0" fmla="*/ 26361 w 220078"/>
                      <a:gd name="connsiteY0" fmla="*/ 20457 h 212608"/>
                      <a:gd name="connsiteX1" fmla="*/ 961 w 220078"/>
                      <a:gd name="connsiteY1" fmla="*/ 99832 h 212608"/>
                      <a:gd name="connsiteX2" fmla="*/ 26361 w 220078"/>
                      <a:gd name="connsiteY2" fmla="*/ 153807 h 212608"/>
                      <a:gd name="connsiteX3" fmla="*/ 93036 w 220078"/>
                      <a:gd name="connsiteY3" fmla="*/ 207782 h 212608"/>
                      <a:gd name="connsiteX4" fmla="*/ 153361 w 220078"/>
                      <a:gd name="connsiteY4" fmla="*/ 204607 h 212608"/>
                      <a:gd name="connsiteX5" fmla="*/ 172411 w 220078"/>
                      <a:gd name="connsiteY5" fmla="*/ 160157 h 212608"/>
                      <a:gd name="connsiteX6" fmla="*/ 159711 w 220078"/>
                      <a:gd name="connsiteY6" fmla="*/ 118882 h 212608"/>
                      <a:gd name="connsiteX7" fmla="*/ 147011 w 220078"/>
                      <a:gd name="connsiteY7" fmla="*/ 61732 h 212608"/>
                      <a:gd name="connsiteX8" fmla="*/ 156536 w 220078"/>
                      <a:gd name="connsiteY8" fmla="*/ 14107 h 212608"/>
                      <a:gd name="connsiteX9" fmla="*/ 188286 w 220078"/>
                      <a:gd name="connsiteY9" fmla="*/ 23632 h 212608"/>
                      <a:gd name="connsiteX10" fmla="*/ 213686 w 220078"/>
                      <a:gd name="connsiteY10" fmla="*/ 80782 h 212608"/>
                      <a:gd name="connsiteX11" fmla="*/ 200986 w 220078"/>
                      <a:gd name="connsiteY11" fmla="*/ 99832 h 212608"/>
                      <a:gd name="connsiteX12" fmla="*/ 220036 w 220078"/>
                      <a:gd name="connsiteY12" fmla="*/ 64907 h 212608"/>
                      <a:gd name="connsiteX13" fmla="*/ 194636 w 220078"/>
                      <a:gd name="connsiteY13" fmla="*/ 17282 h 212608"/>
                      <a:gd name="connsiteX14" fmla="*/ 156536 w 220078"/>
                      <a:gd name="connsiteY14" fmla="*/ 1407 h 212608"/>
                      <a:gd name="connsiteX15" fmla="*/ 150186 w 220078"/>
                      <a:gd name="connsiteY15" fmla="*/ 49032 h 212608"/>
                      <a:gd name="connsiteX16" fmla="*/ 175586 w 220078"/>
                      <a:gd name="connsiteY16" fmla="*/ 99832 h 212608"/>
                      <a:gd name="connsiteX17" fmla="*/ 175586 w 220078"/>
                      <a:gd name="connsiteY17" fmla="*/ 179207 h 212608"/>
                      <a:gd name="connsiteX18" fmla="*/ 131136 w 220078"/>
                      <a:gd name="connsiteY18" fmla="*/ 204607 h 212608"/>
                      <a:gd name="connsiteX19" fmla="*/ 54936 w 220078"/>
                      <a:gd name="connsiteY19" fmla="*/ 191907 h 212608"/>
                      <a:gd name="connsiteX20" fmla="*/ 961 w 220078"/>
                      <a:gd name="connsiteY20" fmla="*/ 134757 h 212608"/>
                      <a:gd name="connsiteX21" fmla="*/ 26361 w 220078"/>
                      <a:gd name="connsiteY21" fmla="*/ 20457 h 2126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20078" h="212608">
                        <a:moveTo>
                          <a:pt x="26361" y="20457"/>
                        </a:moveTo>
                        <a:cubicBezTo>
                          <a:pt x="26361" y="14636"/>
                          <a:pt x="961" y="77607"/>
                          <a:pt x="961" y="99832"/>
                        </a:cubicBezTo>
                        <a:cubicBezTo>
                          <a:pt x="961" y="122057"/>
                          <a:pt x="11015" y="135815"/>
                          <a:pt x="26361" y="153807"/>
                        </a:cubicBezTo>
                        <a:cubicBezTo>
                          <a:pt x="41707" y="171799"/>
                          <a:pt x="71869" y="199315"/>
                          <a:pt x="93036" y="207782"/>
                        </a:cubicBezTo>
                        <a:cubicBezTo>
                          <a:pt x="114203" y="216249"/>
                          <a:pt x="140132" y="212544"/>
                          <a:pt x="153361" y="204607"/>
                        </a:cubicBezTo>
                        <a:cubicBezTo>
                          <a:pt x="166590" y="196670"/>
                          <a:pt x="171353" y="174444"/>
                          <a:pt x="172411" y="160157"/>
                        </a:cubicBezTo>
                        <a:cubicBezTo>
                          <a:pt x="173469" y="145870"/>
                          <a:pt x="163944" y="135286"/>
                          <a:pt x="159711" y="118882"/>
                        </a:cubicBezTo>
                        <a:cubicBezTo>
                          <a:pt x="155478" y="102478"/>
                          <a:pt x="147540" y="79194"/>
                          <a:pt x="147011" y="61732"/>
                        </a:cubicBezTo>
                        <a:cubicBezTo>
                          <a:pt x="146482" y="44270"/>
                          <a:pt x="149657" y="20457"/>
                          <a:pt x="156536" y="14107"/>
                        </a:cubicBezTo>
                        <a:cubicBezTo>
                          <a:pt x="163415" y="7757"/>
                          <a:pt x="178761" y="12519"/>
                          <a:pt x="188286" y="23632"/>
                        </a:cubicBezTo>
                        <a:cubicBezTo>
                          <a:pt x="197811" y="34745"/>
                          <a:pt x="213686" y="80782"/>
                          <a:pt x="213686" y="80782"/>
                        </a:cubicBezTo>
                        <a:cubicBezTo>
                          <a:pt x="215803" y="93482"/>
                          <a:pt x="199928" y="102478"/>
                          <a:pt x="200986" y="99832"/>
                        </a:cubicBezTo>
                        <a:cubicBezTo>
                          <a:pt x="202044" y="97186"/>
                          <a:pt x="221094" y="78665"/>
                          <a:pt x="220036" y="64907"/>
                        </a:cubicBezTo>
                        <a:cubicBezTo>
                          <a:pt x="218978" y="51149"/>
                          <a:pt x="205219" y="27865"/>
                          <a:pt x="194636" y="17282"/>
                        </a:cubicBezTo>
                        <a:cubicBezTo>
                          <a:pt x="184053" y="6699"/>
                          <a:pt x="163944" y="-3885"/>
                          <a:pt x="156536" y="1407"/>
                        </a:cubicBezTo>
                        <a:cubicBezTo>
                          <a:pt x="149128" y="6699"/>
                          <a:pt x="147011" y="32628"/>
                          <a:pt x="150186" y="49032"/>
                        </a:cubicBezTo>
                        <a:cubicBezTo>
                          <a:pt x="153361" y="65436"/>
                          <a:pt x="171353" y="78136"/>
                          <a:pt x="175586" y="99832"/>
                        </a:cubicBezTo>
                        <a:cubicBezTo>
                          <a:pt x="179819" y="121528"/>
                          <a:pt x="182994" y="161745"/>
                          <a:pt x="175586" y="179207"/>
                        </a:cubicBezTo>
                        <a:cubicBezTo>
                          <a:pt x="168178" y="196669"/>
                          <a:pt x="151244" y="202490"/>
                          <a:pt x="131136" y="204607"/>
                        </a:cubicBezTo>
                        <a:cubicBezTo>
                          <a:pt x="111028" y="206724"/>
                          <a:pt x="76632" y="203549"/>
                          <a:pt x="54936" y="191907"/>
                        </a:cubicBezTo>
                        <a:cubicBezTo>
                          <a:pt x="33240" y="180265"/>
                          <a:pt x="7840" y="155394"/>
                          <a:pt x="961" y="134757"/>
                        </a:cubicBezTo>
                        <a:cubicBezTo>
                          <a:pt x="-5918" y="114120"/>
                          <a:pt x="26361" y="26278"/>
                          <a:pt x="26361" y="2045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12" name="フリーフォーム 1311">
                    <a:extLst>
                      <a:ext uri="{FF2B5EF4-FFF2-40B4-BE49-F238E27FC236}">
                        <a16:creationId xmlns:a16="http://schemas.microsoft.com/office/drawing/2014/main" id="{9992DD1D-068E-E652-96C1-F4D21F5FD8E8}"/>
                      </a:ext>
                    </a:extLst>
                  </p:cNvPr>
                  <p:cNvSpPr/>
                  <p:nvPr/>
                </p:nvSpPr>
                <p:spPr>
                  <a:xfrm>
                    <a:off x="4784156" y="2193405"/>
                    <a:ext cx="167168" cy="221262"/>
                  </a:xfrm>
                  <a:custGeom>
                    <a:avLst/>
                    <a:gdLst>
                      <a:gd name="connsiteX0" fmla="*/ 569 w 167168"/>
                      <a:gd name="connsiteY0" fmla="*/ 520 h 221262"/>
                      <a:gd name="connsiteX1" fmla="*/ 92644 w 167168"/>
                      <a:gd name="connsiteY1" fmla="*/ 67195 h 221262"/>
                      <a:gd name="connsiteX2" fmla="*/ 137094 w 167168"/>
                      <a:gd name="connsiteY2" fmla="*/ 117995 h 221262"/>
                      <a:gd name="connsiteX3" fmla="*/ 149794 w 167168"/>
                      <a:gd name="connsiteY3" fmla="*/ 159270 h 221262"/>
                      <a:gd name="connsiteX4" fmla="*/ 137094 w 167168"/>
                      <a:gd name="connsiteY4" fmla="*/ 203720 h 221262"/>
                      <a:gd name="connsiteX5" fmla="*/ 118044 w 167168"/>
                      <a:gd name="connsiteY5" fmla="*/ 200545 h 221262"/>
                      <a:gd name="connsiteX6" fmla="*/ 86294 w 167168"/>
                      <a:gd name="connsiteY6" fmla="*/ 156095 h 221262"/>
                      <a:gd name="connsiteX7" fmla="*/ 102169 w 167168"/>
                      <a:gd name="connsiteY7" fmla="*/ 197370 h 221262"/>
                      <a:gd name="connsiteX8" fmla="*/ 165669 w 167168"/>
                      <a:gd name="connsiteY8" fmla="*/ 219595 h 221262"/>
                      <a:gd name="connsiteX9" fmla="*/ 146619 w 167168"/>
                      <a:gd name="connsiteY9" fmla="*/ 152920 h 221262"/>
                      <a:gd name="connsiteX10" fmla="*/ 140269 w 167168"/>
                      <a:gd name="connsiteY10" fmla="*/ 105295 h 221262"/>
                      <a:gd name="connsiteX11" fmla="*/ 569 w 167168"/>
                      <a:gd name="connsiteY11" fmla="*/ 520 h 221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67168" h="221262">
                        <a:moveTo>
                          <a:pt x="569" y="520"/>
                        </a:moveTo>
                        <a:cubicBezTo>
                          <a:pt x="-7368" y="-5830"/>
                          <a:pt x="69890" y="47616"/>
                          <a:pt x="92644" y="67195"/>
                        </a:cubicBezTo>
                        <a:cubicBezTo>
                          <a:pt x="115398" y="86774"/>
                          <a:pt x="127569" y="102649"/>
                          <a:pt x="137094" y="117995"/>
                        </a:cubicBezTo>
                        <a:cubicBezTo>
                          <a:pt x="146619" y="133341"/>
                          <a:pt x="149794" y="144983"/>
                          <a:pt x="149794" y="159270"/>
                        </a:cubicBezTo>
                        <a:cubicBezTo>
                          <a:pt x="149794" y="173557"/>
                          <a:pt x="137094" y="203720"/>
                          <a:pt x="137094" y="203720"/>
                        </a:cubicBezTo>
                        <a:cubicBezTo>
                          <a:pt x="131802" y="210599"/>
                          <a:pt x="126511" y="208483"/>
                          <a:pt x="118044" y="200545"/>
                        </a:cubicBezTo>
                        <a:cubicBezTo>
                          <a:pt x="109577" y="192608"/>
                          <a:pt x="88940" y="156624"/>
                          <a:pt x="86294" y="156095"/>
                        </a:cubicBezTo>
                        <a:cubicBezTo>
                          <a:pt x="83648" y="155566"/>
                          <a:pt x="88940" y="186787"/>
                          <a:pt x="102169" y="197370"/>
                        </a:cubicBezTo>
                        <a:cubicBezTo>
                          <a:pt x="115398" y="207953"/>
                          <a:pt x="158261" y="227003"/>
                          <a:pt x="165669" y="219595"/>
                        </a:cubicBezTo>
                        <a:cubicBezTo>
                          <a:pt x="173077" y="212187"/>
                          <a:pt x="150852" y="171970"/>
                          <a:pt x="146619" y="152920"/>
                        </a:cubicBezTo>
                        <a:cubicBezTo>
                          <a:pt x="142386" y="133870"/>
                          <a:pt x="159319" y="129107"/>
                          <a:pt x="140269" y="105295"/>
                        </a:cubicBezTo>
                        <a:cubicBezTo>
                          <a:pt x="121219" y="81483"/>
                          <a:pt x="8506" y="6870"/>
                          <a:pt x="569" y="52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13" name="フリーフォーム 1312">
                    <a:extLst>
                      <a:ext uri="{FF2B5EF4-FFF2-40B4-BE49-F238E27FC236}">
                        <a16:creationId xmlns:a16="http://schemas.microsoft.com/office/drawing/2014/main" id="{AD91EC0C-42E3-D0E4-7949-B544BE480430}"/>
                      </a:ext>
                    </a:extLst>
                  </p:cNvPr>
                  <p:cNvSpPr/>
                  <p:nvPr/>
                </p:nvSpPr>
                <p:spPr>
                  <a:xfrm>
                    <a:off x="4562287" y="2060342"/>
                    <a:ext cx="184372" cy="216306"/>
                  </a:xfrm>
                  <a:custGeom>
                    <a:avLst/>
                    <a:gdLst>
                      <a:gd name="connsiteX0" fmla="*/ 184338 w 184372"/>
                      <a:gd name="connsiteY0" fmla="*/ 233 h 216306"/>
                      <a:gd name="connsiteX1" fmla="*/ 101788 w 184372"/>
                      <a:gd name="connsiteY1" fmla="*/ 124058 h 216306"/>
                      <a:gd name="connsiteX2" fmla="*/ 60513 w 184372"/>
                      <a:gd name="connsiteY2" fmla="*/ 187558 h 216306"/>
                      <a:gd name="connsiteX3" fmla="*/ 50988 w 184372"/>
                      <a:gd name="connsiteY3" fmla="*/ 216133 h 216306"/>
                      <a:gd name="connsiteX4" fmla="*/ 31938 w 184372"/>
                      <a:gd name="connsiteY4" fmla="*/ 197083 h 216306"/>
                      <a:gd name="connsiteX5" fmla="*/ 188 w 184372"/>
                      <a:gd name="connsiteY5" fmla="*/ 149458 h 216306"/>
                      <a:gd name="connsiteX6" fmla="*/ 47813 w 184372"/>
                      <a:gd name="connsiteY6" fmla="*/ 184383 h 216306"/>
                      <a:gd name="connsiteX7" fmla="*/ 47813 w 184372"/>
                      <a:gd name="connsiteY7" fmla="*/ 190733 h 216306"/>
                      <a:gd name="connsiteX8" fmla="*/ 111313 w 184372"/>
                      <a:gd name="connsiteY8" fmla="*/ 95483 h 216306"/>
                      <a:gd name="connsiteX9" fmla="*/ 184338 w 184372"/>
                      <a:gd name="connsiteY9" fmla="*/ 233 h 216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4372" h="216306">
                        <a:moveTo>
                          <a:pt x="184338" y="233"/>
                        </a:moveTo>
                        <a:cubicBezTo>
                          <a:pt x="182751" y="4995"/>
                          <a:pt x="122425" y="92837"/>
                          <a:pt x="101788" y="124058"/>
                        </a:cubicBezTo>
                        <a:cubicBezTo>
                          <a:pt x="81151" y="155279"/>
                          <a:pt x="68980" y="172212"/>
                          <a:pt x="60513" y="187558"/>
                        </a:cubicBezTo>
                        <a:cubicBezTo>
                          <a:pt x="52046" y="202904"/>
                          <a:pt x="50988" y="216133"/>
                          <a:pt x="50988" y="216133"/>
                        </a:cubicBezTo>
                        <a:cubicBezTo>
                          <a:pt x="46226" y="217720"/>
                          <a:pt x="40405" y="208195"/>
                          <a:pt x="31938" y="197083"/>
                        </a:cubicBezTo>
                        <a:cubicBezTo>
                          <a:pt x="23471" y="185971"/>
                          <a:pt x="-2458" y="151575"/>
                          <a:pt x="188" y="149458"/>
                        </a:cubicBezTo>
                        <a:cubicBezTo>
                          <a:pt x="2834" y="147341"/>
                          <a:pt x="47813" y="184383"/>
                          <a:pt x="47813" y="184383"/>
                        </a:cubicBezTo>
                        <a:cubicBezTo>
                          <a:pt x="55751" y="191262"/>
                          <a:pt x="37230" y="205550"/>
                          <a:pt x="47813" y="190733"/>
                        </a:cubicBezTo>
                        <a:cubicBezTo>
                          <a:pt x="58396" y="175916"/>
                          <a:pt x="90676" y="126175"/>
                          <a:pt x="111313" y="95483"/>
                        </a:cubicBezTo>
                        <a:cubicBezTo>
                          <a:pt x="131950" y="64791"/>
                          <a:pt x="185925" y="-4529"/>
                          <a:pt x="184338" y="23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15" name="フリーフォーム 1314">
                    <a:extLst>
                      <a:ext uri="{FF2B5EF4-FFF2-40B4-BE49-F238E27FC236}">
                        <a16:creationId xmlns:a16="http://schemas.microsoft.com/office/drawing/2014/main" id="{D45DBBA4-E0FB-D76D-6964-0655F9BEDF13}"/>
                      </a:ext>
                    </a:extLst>
                  </p:cNvPr>
                  <p:cNvSpPr/>
                  <p:nvPr/>
                </p:nvSpPr>
                <p:spPr>
                  <a:xfrm>
                    <a:off x="4453527" y="1831975"/>
                    <a:ext cx="207171" cy="232349"/>
                  </a:xfrm>
                  <a:custGeom>
                    <a:avLst/>
                    <a:gdLst>
                      <a:gd name="connsiteX0" fmla="*/ 998 w 207171"/>
                      <a:gd name="connsiteY0" fmla="*/ 98425 h 232349"/>
                      <a:gd name="connsiteX1" fmla="*/ 105773 w 207171"/>
                      <a:gd name="connsiteY1" fmla="*/ 50800 h 232349"/>
                      <a:gd name="connsiteX2" fmla="*/ 188323 w 207171"/>
                      <a:gd name="connsiteY2" fmla="*/ 6350 h 232349"/>
                      <a:gd name="connsiteX3" fmla="*/ 201023 w 207171"/>
                      <a:gd name="connsiteY3" fmla="*/ 41275 h 232349"/>
                      <a:gd name="connsiteX4" fmla="*/ 197848 w 207171"/>
                      <a:gd name="connsiteY4" fmla="*/ 60325 h 232349"/>
                      <a:gd name="connsiteX5" fmla="*/ 175623 w 207171"/>
                      <a:gd name="connsiteY5" fmla="*/ 85725 h 232349"/>
                      <a:gd name="connsiteX6" fmla="*/ 96248 w 207171"/>
                      <a:gd name="connsiteY6" fmla="*/ 228600 h 232349"/>
                      <a:gd name="connsiteX7" fmla="*/ 134348 w 207171"/>
                      <a:gd name="connsiteY7" fmla="*/ 180975 h 232349"/>
                      <a:gd name="connsiteX8" fmla="*/ 201023 w 207171"/>
                      <a:gd name="connsiteY8" fmla="*/ 76200 h 232349"/>
                      <a:gd name="connsiteX9" fmla="*/ 204198 w 207171"/>
                      <a:gd name="connsiteY9" fmla="*/ 15875 h 232349"/>
                      <a:gd name="connsiteX10" fmla="*/ 194673 w 207171"/>
                      <a:gd name="connsiteY10" fmla="*/ 0 h 232349"/>
                      <a:gd name="connsiteX11" fmla="*/ 172448 w 207171"/>
                      <a:gd name="connsiteY11" fmla="*/ 19050 h 232349"/>
                      <a:gd name="connsiteX12" fmla="*/ 998 w 207171"/>
                      <a:gd name="connsiteY12" fmla="*/ 98425 h 232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07171" h="232349">
                        <a:moveTo>
                          <a:pt x="998" y="98425"/>
                        </a:moveTo>
                        <a:cubicBezTo>
                          <a:pt x="-10115" y="103717"/>
                          <a:pt x="74552" y="66146"/>
                          <a:pt x="105773" y="50800"/>
                        </a:cubicBezTo>
                        <a:cubicBezTo>
                          <a:pt x="136994" y="35454"/>
                          <a:pt x="172448" y="7937"/>
                          <a:pt x="188323" y="6350"/>
                        </a:cubicBezTo>
                        <a:cubicBezTo>
                          <a:pt x="204198" y="4762"/>
                          <a:pt x="199436" y="32279"/>
                          <a:pt x="201023" y="41275"/>
                        </a:cubicBezTo>
                        <a:cubicBezTo>
                          <a:pt x="202610" y="50271"/>
                          <a:pt x="202081" y="52917"/>
                          <a:pt x="197848" y="60325"/>
                        </a:cubicBezTo>
                        <a:cubicBezTo>
                          <a:pt x="193615" y="67733"/>
                          <a:pt x="192556" y="57679"/>
                          <a:pt x="175623" y="85725"/>
                        </a:cubicBezTo>
                        <a:cubicBezTo>
                          <a:pt x="158690" y="113771"/>
                          <a:pt x="103127" y="212725"/>
                          <a:pt x="96248" y="228600"/>
                        </a:cubicBezTo>
                        <a:cubicBezTo>
                          <a:pt x="89369" y="244475"/>
                          <a:pt x="116885" y="206375"/>
                          <a:pt x="134348" y="180975"/>
                        </a:cubicBezTo>
                        <a:cubicBezTo>
                          <a:pt x="151811" y="155575"/>
                          <a:pt x="189381" y="103717"/>
                          <a:pt x="201023" y="76200"/>
                        </a:cubicBezTo>
                        <a:cubicBezTo>
                          <a:pt x="212665" y="48683"/>
                          <a:pt x="204198" y="15875"/>
                          <a:pt x="204198" y="15875"/>
                        </a:cubicBezTo>
                        <a:cubicBezTo>
                          <a:pt x="203140" y="3175"/>
                          <a:pt x="194673" y="0"/>
                          <a:pt x="194673" y="0"/>
                        </a:cubicBezTo>
                        <a:cubicBezTo>
                          <a:pt x="189381" y="529"/>
                          <a:pt x="203140" y="4763"/>
                          <a:pt x="172448" y="19050"/>
                        </a:cubicBezTo>
                        <a:lnTo>
                          <a:pt x="998" y="9842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16" name="フリーフォーム 1315">
                    <a:extLst>
                      <a:ext uri="{FF2B5EF4-FFF2-40B4-BE49-F238E27FC236}">
                        <a16:creationId xmlns:a16="http://schemas.microsoft.com/office/drawing/2014/main" id="{D8D36A37-1A1F-AF78-D36B-E2F1A634A2C1}"/>
                      </a:ext>
                    </a:extLst>
                  </p:cNvPr>
                  <p:cNvSpPr/>
                  <p:nvPr/>
                </p:nvSpPr>
                <p:spPr>
                  <a:xfrm>
                    <a:off x="4460875" y="1904464"/>
                    <a:ext cx="168343" cy="72623"/>
                  </a:xfrm>
                  <a:custGeom>
                    <a:avLst/>
                    <a:gdLst>
                      <a:gd name="connsiteX0" fmla="*/ 168275 w 168343"/>
                      <a:gd name="connsiteY0" fmla="*/ 536 h 72623"/>
                      <a:gd name="connsiteX1" fmla="*/ 88900 w 168343"/>
                      <a:gd name="connsiteY1" fmla="*/ 35461 h 72623"/>
                      <a:gd name="connsiteX2" fmla="*/ 15875 w 168343"/>
                      <a:gd name="connsiteY2" fmla="*/ 70386 h 72623"/>
                      <a:gd name="connsiteX3" fmla="*/ 15875 w 168343"/>
                      <a:gd name="connsiteY3" fmla="*/ 64036 h 72623"/>
                      <a:gd name="connsiteX4" fmla="*/ 0 w 168343"/>
                      <a:gd name="connsiteY4" fmla="*/ 22761 h 72623"/>
                      <a:gd name="connsiteX5" fmla="*/ 15875 w 168343"/>
                      <a:gd name="connsiteY5" fmla="*/ 44986 h 72623"/>
                      <a:gd name="connsiteX6" fmla="*/ 73025 w 168343"/>
                      <a:gd name="connsiteY6" fmla="*/ 48161 h 72623"/>
                      <a:gd name="connsiteX7" fmla="*/ 101600 w 168343"/>
                      <a:gd name="connsiteY7" fmla="*/ 16411 h 72623"/>
                      <a:gd name="connsiteX8" fmla="*/ 168275 w 168343"/>
                      <a:gd name="connsiteY8" fmla="*/ 536 h 726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8343" h="72623">
                        <a:moveTo>
                          <a:pt x="168275" y="536"/>
                        </a:moveTo>
                        <a:cubicBezTo>
                          <a:pt x="166158" y="3711"/>
                          <a:pt x="114300" y="23819"/>
                          <a:pt x="88900" y="35461"/>
                        </a:cubicBezTo>
                        <a:cubicBezTo>
                          <a:pt x="63500" y="47103"/>
                          <a:pt x="15875" y="70386"/>
                          <a:pt x="15875" y="70386"/>
                        </a:cubicBezTo>
                        <a:cubicBezTo>
                          <a:pt x="3704" y="75148"/>
                          <a:pt x="18521" y="71973"/>
                          <a:pt x="15875" y="64036"/>
                        </a:cubicBezTo>
                        <a:cubicBezTo>
                          <a:pt x="13229" y="56099"/>
                          <a:pt x="0" y="25936"/>
                          <a:pt x="0" y="22761"/>
                        </a:cubicBezTo>
                        <a:cubicBezTo>
                          <a:pt x="0" y="19586"/>
                          <a:pt x="3704" y="40753"/>
                          <a:pt x="15875" y="44986"/>
                        </a:cubicBezTo>
                        <a:cubicBezTo>
                          <a:pt x="28046" y="49219"/>
                          <a:pt x="58737" y="52924"/>
                          <a:pt x="73025" y="48161"/>
                        </a:cubicBezTo>
                        <a:cubicBezTo>
                          <a:pt x="87313" y="43398"/>
                          <a:pt x="80433" y="23819"/>
                          <a:pt x="101600" y="16411"/>
                        </a:cubicBezTo>
                        <a:cubicBezTo>
                          <a:pt x="122767" y="9003"/>
                          <a:pt x="170392" y="-2639"/>
                          <a:pt x="168275" y="53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17" name="フリーフォーム 1316">
                    <a:extLst>
                      <a:ext uri="{FF2B5EF4-FFF2-40B4-BE49-F238E27FC236}">
                        <a16:creationId xmlns:a16="http://schemas.microsoft.com/office/drawing/2014/main" id="{A40D0FF1-8533-A3F5-D103-3A3CA10578F4}"/>
                      </a:ext>
                    </a:extLst>
                  </p:cNvPr>
                  <p:cNvSpPr/>
                  <p:nvPr/>
                </p:nvSpPr>
                <p:spPr>
                  <a:xfrm>
                    <a:off x="4498708" y="1930390"/>
                    <a:ext cx="174443" cy="200057"/>
                  </a:xfrm>
                  <a:custGeom>
                    <a:avLst/>
                    <a:gdLst>
                      <a:gd name="connsiteX0" fmla="*/ 105042 w 174443"/>
                      <a:gd name="connsiteY0" fmla="*/ 10 h 200057"/>
                      <a:gd name="connsiteX1" fmla="*/ 9792 w 174443"/>
                      <a:gd name="connsiteY1" fmla="*/ 98435 h 200057"/>
                      <a:gd name="connsiteX2" fmla="*/ 3442 w 174443"/>
                      <a:gd name="connsiteY2" fmla="*/ 114310 h 200057"/>
                      <a:gd name="connsiteX3" fmla="*/ 12967 w 174443"/>
                      <a:gd name="connsiteY3" fmla="*/ 177810 h 200057"/>
                      <a:gd name="connsiteX4" fmla="*/ 22492 w 174443"/>
                      <a:gd name="connsiteY4" fmla="*/ 200035 h 200057"/>
                      <a:gd name="connsiteX5" fmla="*/ 41542 w 174443"/>
                      <a:gd name="connsiteY5" fmla="*/ 180985 h 200057"/>
                      <a:gd name="connsiteX6" fmla="*/ 171717 w 174443"/>
                      <a:gd name="connsiteY6" fmla="*/ 136535 h 200057"/>
                      <a:gd name="connsiteX7" fmla="*/ 124092 w 174443"/>
                      <a:gd name="connsiteY7" fmla="*/ 158760 h 200057"/>
                      <a:gd name="connsiteX8" fmla="*/ 54242 w 174443"/>
                      <a:gd name="connsiteY8" fmla="*/ 187335 h 200057"/>
                      <a:gd name="connsiteX9" fmla="*/ 32017 w 174443"/>
                      <a:gd name="connsiteY9" fmla="*/ 184160 h 200057"/>
                      <a:gd name="connsiteX10" fmla="*/ 267 w 174443"/>
                      <a:gd name="connsiteY10" fmla="*/ 149235 h 200057"/>
                      <a:gd name="connsiteX11" fmla="*/ 47892 w 174443"/>
                      <a:gd name="connsiteY11" fmla="*/ 98435 h 200057"/>
                      <a:gd name="connsiteX12" fmla="*/ 25667 w 174443"/>
                      <a:gd name="connsiteY12" fmla="*/ 92085 h 200057"/>
                      <a:gd name="connsiteX13" fmla="*/ 105042 w 174443"/>
                      <a:gd name="connsiteY13" fmla="*/ 10 h 2000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74443" h="200057">
                        <a:moveTo>
                          <a:pt x="105042" y="10"/>
                        </a:moveTo>
                        <a:cubicBezTo>
                          <a:pt x="102396" y="1068"/>
                          <a:pt x="9792" y="98435"/>
                          <a:pt x="9792" y="98435"/>
                        </a:cubicBezTo>
                        <a:cubicBezTo>
                          <a:pt x="-7141" y="117485"/>
                          <a:pt x="2913" y="101081"/>
                          <a:pt x="3442" y="114310"/>
                        </a:cubicBezTo>
                        <a:cubicBezTo>
                          <a:pt x="3971" y="127539"/>
                          <a:pt x="9792" y="163523"/>
                          <a:pt x="12967" y="177810"/>
                        </a:cubicBezTo>
                        <a:cubicBezTo>
                          <a:pt x="16142" y="192097"/>
                          <a:pt x="22492" y="200035"/>
                          <a:pt x="22492" y="200035"/>
                        </a:cubicBezTo>
                        <a:cubicBezTo>
                          <a:pt x="27254" y="200564"/>
                          <a:pt x="16671" y="191568"/>
                          <a:pt x="41542" y="180985"/>
                        </a:cubicBezTo>
                        <a:cubicBezTo>
                          <a:pt x="66413" y="170402"/>
                          <a:pt x="157959" y="140239"/>
                          <a:pt x="171717" y="136535"/>
                        </a:cubicBezTo>
                        <a:cubicBezTo>
                          <a:pt x="185475" y="132831"/>
                          <a:pt x="143671" y="150293"/>
                          <a:pt x="124092" y="158760"/>
                        </a:cubicBezTo>
                        <a:cubicBezTo>
                          <a:pt x="104513" y="167227"/>
                          <a:pt x="69588" y="183102"/>
                          <a:pt x="54242" y="187335"/>
                        </a:cubicBezTo>
                        <a:cubicBezTo>
                          <a:pt x="38896" y="191568"/>
                          <a:pt x="41013" y="190510"/>
                          <a:pt x="32017" y="184160"/>
                        </a:cubicBezTo>
                        <a:cubicBezTo>
                          <a:pt x="23021" y="177810"/>
                          <a:pt x="-2379" y="163522"/>
                          <a:pt x="267" y="149235"/>
                        </a:cubicBezTo>
                        <a:cubicBezTo>
                          <a:pt x="2913" y="134948"/>
                          <a:pt x="43659" y="107960"/>
                          <a:pt x="47892" y="98435"/>
                        </a:cubicBezTo>
                        <a:cubicBezTo>
                          <a:pt x="52125" y="88910"/>
                          <a:pt x="13496" y="105843"/>
                          <a:pt x="25667" y="92085"/>
                        </a:cubicBezTo>
                        <a:cubicBezTo>
                          <a:pt x="37838" y="78327"/>
                          <a:pt x="107688" y="-1048"/>
                          <a:pt x="105042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18" name="フリーフォーム 1317">
                    <a:extLst>
                      <a:ext uri="{FF2B5EF4-FFF2-40B4-BE49-F238E27FC236}">
                        <a16:creationId xmlns:a16="http://schemas.microsoft.com/office/drawing/2014/main" id="{8067DE92-7C00-7691-82BF-468B43E60816}"/>
                      </a:ext>
                    </a:extLst>
                  </p:cNvPr>
                  <p:cNvSpPr/>
                  <p:nvPr/>
                </p:nvSpPr>
                <p:spPr>
                  <a:xfrm>
                    <a:off x="4543425" y="1973511"/>
                    <a:ext cx="213573" cy="98578"/>
                  </a:xfrm>
                  <a:custGeom>
                    <a:avLst/>
                    <a:gdLst>
                      <a:gd name="connsiteX0" fmla="*/ 0 w 213573"/>
                      <a:gd name="connsiteY0" fmla="*/ 90239 h 98578"/>
                      <a:gd name="connsiteX1" fmla="*/ 117475 w 213573"/>
                      <a:gd name="connsiteY1" fmla="*/ 42614 h 98578"/>
                      <a:gd name="connsiteX2" fmla="*/ 165100 w 213573"/>
                      <a:gd name="connsiteY2" fmla="*/ 29914 h 98578"/>
                      <a:gd name="connsiteX3" fmla="*/ 149225 w 213573"/>
                      <a:gd name="connsiteY3" fmla="*/ 1339 h 98578"/>
                      <a:gd name="connsiteX4" fmla="*/ 196850 w 213573"/>
                      <a:gd name="connsiteY4" fmla="*/ 77539 h 98578"/>
                      <a:gd name="connsiteX5" fmla="*/ 212725 w 213573"/>
                      <a:gd name="connsiteY5" fmla="*/ 96589 h 98578"/>
                      <a:gd name="connsiteX6" fmla="*/ 174625 w 213573"/>
                      <a:gd name="connsiteY6" fmla="*/ 39439 h 98578"/>
                      <a:gd name="connsiteX7" fmla="*/ 111125 w 213573"/>
                      <a:gd name="connsiteY7" fmla="*/ 58489 h 98578"/>
                      <a:gd name="connsiteX8" fmla="*/ 0 w 213573"/>
                      <a:gd name="connsiteY8" fmla="*/ 90239 h 985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13573" h="98578">
                        <a:moveTo>
                          <a:pt x="0" y="90239"/>
                        </a:moveTo>
                        <a:cubicBezTo>
                          <a:pt x="44979" y="71453"/>
                          <a:pt x="89958" y="52668"/>
                          <a:pt x="117475" y="42614"/>
                        </a:cubicBezTo>
                        <a:cubicBezTo>
                          <a:pt x="144992" y="32560"/>
                          <a:pt x="159808" y="36793"/>
                          <a:pt x="165100" y="29914"/>
                        </a:cubicBezTo>
                        <a:cubicBezTo>
                          <a:pt x="170392" y="23035"/>
                          <a:pt x="143933" y="-6598"/>
                          <a:pt x="149225" y="1339"/>
                        </a:cubicBezTo>
                        <a:cubicBezTo>
                          <a:pt x="154517" y="9276"/>
                          <a:pt x="186267" y="61664"/>
                          <a:pt x="196850" y="77539"/>
                        </a:cubicBezTo>
                        <a:cubicBezTo>
                          <a:pt x="207433" y="93414"/>
                          <a:pt x="216429" y="102939"/>
                          <a:pt x="212725" y="96589"/>
                        </a:cubicBezTo>
                        <a:cubicBezTo>
                          <a:pt x="209021" y="90239"/>
                          <a:pt x="191558" y="45789"/>
                          <a:pt x="174625" y="39439"/>
                        </a:cubicBezTo>
                        <a:cubicBezTo>
                          <a:pt x="157692" y="33089"/>
                          <a:pt x="111125" y="58489"/>
                          <a:pt x="111125" y="58489"/>
                        </a:cubicBezTo>
                        <a:lnTo>
                          <a:pt x="0" y="9023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19" name="フリーフォーム 1318">
                    <a:extLst>
                      <a:ext uri="{FF2B5EF4-FFF2-40B4-BE49-F238E27FC236}">
                        <a16:creationId xmlns:a16="http://schemas.microsoft.com/office/drawing/2014/main" id="{2EEC8035-B2CA-FC87-E1A7-BCE7A7D71506}"/>
                      </a:ext>
                    </a:extLst>
                  </p:cNvPr>
                  <p:cNvSpPr/>
                  <p:nvPr/>
                </p:nvSpPr>
                <p:spPr>
                  <a:xfrm>
                    <a:off x="4578350" y="2057307"/>
                    <a:ext cx="117475" cy="158959"/>
                  </a:xfrm>
                  <a:custGeom>
                    <a:avLst/>
                    <a:gdLst>
                      <a:gd name="connsiteX0" fmla="*/ 117475 w 117475"/>
                      <a:gd name="connsiteY0" fmla="*/ 93 h 158959"/>
                      <a:gd name="connsiteX1" fmla="*/ 38100 w 117475"/>
                      <a:gd name="connsiteY1" fmla="*/ 92168 h 158959"/>
                      <a:gd name="connsiteX2" fmla="*/ 0 w 117475"/>
                      <a:gd name="connsiteY2" fmla="*/ 158843 h 158959"/>
                      <a:gd name="connsiteX3" fmla="*/ 38100 w 117475"/>
                      <a:gd name="connsiteY3" fmla="*/ 76293 h 158959"/>
                      <a:gd name="connsiteX4" fmla="*/ 117475 w 117475"/>
                      <a:gd name="connsiteY4" fmla="*/ 93 h 158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7475" h="158959">
                        <a:moveTo>
                          <a:pt x="117475" y="93"/>
                        </a:moveTo>
                        <a:cubicBezTo>
                          <a:pt x="117475" y="2739"/>
                          <a:pt x="57679" y="65710"/>
                          <a:pt x="38100" y="92168"/>
                        </a:cubicBezTo>
                        <a:cubicBezTo>
                          <a:pt x="18521" y="118626"/>
                          <a:pt x="0" y="161489"/>
                          <a:pt x="0" y="158843"/>
                        </a:cubicBezTo>
                        <a:cubicBezTo>
                          <a:pt x="0" y="156197"/>
                          <a:pt x="21696" y="101164"/>
                          <a:pt x="38100" y="76293"/>
                        </a:cubicBezTo>
                        <a:cubicBezTo>
                          <a:pt x="54504" y="51422"/>
                          <a:pt x="117475" y="-2553"/>
                          <a:pt x="117475" y="9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20" name="フリーフォーム 1319">
                    <a:extLst>
                      <a:ext uri="{FF2B5EF4-FFF2-40B4-BE49-F238E27FC236}">
                        <a16:creationId xmlns:a16="http://schemas.microsoft.com/office/drawing/2014/main" id="{33703B74-1191-CEE0-7831-3807686CB94F}"/>
                      </a:ext>
                    </a:extLst>
                  </p:cNvPr>
                  <p:cNvSpPr/>
                  <p:nvPr/>
                </p:nvSpPr>
                <p:spPr>
                  <a:xfrm>
                    <a:off x="4454412" y="1585671"/>
                    <a:ext cx="193034" cy="271846"/>
                  </a:xfrm>
                  <a:custGeom>
                    <a:avLst/>
                    <a:gdLst>
                      <a:gd name="connsiteX0" fmla="*/ 181088 w 193034"/>
                      <a:gd name="connsiteY0" fmla="*/ 1829 h 271846"/>
                      <a:gd name="connsiteX1" fmla="*/ 174738 w 193034"/>
                      <a:gd name="connsiteY1" fmla="*/ 74854 h 271846"/>
                      <a:gd name="connsiteX2" fmla="*/ 174738 w 193034"/>
                      <a:gd name="connsiteY2" fmla="*/ 116129 h 271846"/>
                      <a:gd name="connsiteX3" fmla="*/ 162038 w 193034"/>
                      <a:gd name="connsiteY3" fmla="*/ 135179 h 271846"/>
                      <a:gd name="connsiteX4" fmla="*/ 111238 w 193034"/>
                      <a:gd name="connsiteY4" fmla="*/ 185979 h 271846"/>
                      <a:gd name="connsiteX5" fmla="*/ 113 w 193034"/>
                      <a:gd name="connsiteY5" fmla="*/ 271704 h 271846"/>
                      <a:gd name="connsiteX6" fmla="*/ 92188 w 193034"/>
                      <a:gd name="connsiteY6" fmla="*/ 205029 h 271846"/>
                      <a:gd name="connsiteX7" fmla="*/ 187438 w 193034"/>
                      <a:gd name="connsiteY7" fmla="*/ 157404 h 271846"/>
                      <a:gd name="connsiteX8" fmla="*/ 181088 w 193034"/>
                      <a:gd name="connsiteY8" fmla="*/ 1829 h 2718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93034" h="271846">
                        <a:moveTo>
                          <a:pt x="181088" y="1829"/>
                        </a:moveTo>
                        <a:cubicBezTo>
                          <a:pt x="178971" y="-11929"/>
                          <a:pt x="175796" y="55804"/>
                          <a:pt x="174738" y="74854"/>
                        </a:cubicBezTo>
                        <a:cubicBezTo>
                          <a:pt x="173680" y="93904"/>
                          <a:pt x="176855" y="106075"/>
                          <a:pt x="174738" y="116129"/>
                        </a:cubicBezTo>
                        <a:cubicBezTo>
                          <a:pt x="172621" y="126183"/>
                          <a:pt x="172621" y="123537"/>
                          <a:pt x="162038" y="135179"/>
                        </a:cubicBezTo>
                        <a:cubicBezTo>
                          <a:pt x="151455" y="146821"/>
                          <a:pt x="138225" y="163225"/>
                          <a:pt x="111238" y="185979"/>
                        </a:cubicBezTo>
                        <a:cubicBezTo>
                          <a:pt x="84250" y="208733"/>
                          <a:pt x="3288" y="268529"/>
                          <a:pt x="113" y="271704"/>
                        </a:cubicBezTo>
                        <a:cubicBezTo>
                          <a:pt x="-3062" y="274879"/>
                          <a:pt x="60967" y="224079"/>
                          <a:pt x="92188" y="205029"/>
                        </a:cubicBezTo>
                        <a:cubicBezTo>
                          <a:pt x="123409" y="185979"/>
                          <a:pt x="172621" y="187566"/>
                          <a:pt x="187438" y="157404"/>
                        </a:cubicBezTo>
                        <a:cubicBezTo>
                          <a:pt x="202255" y="127242"/>
                          <a:pt x="183205" y="15587"/>
                          <a:pt x="181088" y="182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21" name="フリーフォーム 1320">
                    <a:extLst>
                      <a:ext uri="{FF2B5EF4-FFF2-40B4-BE49-F238E27FC236}">
                        <a16:creationId xmlns:a16="http://schemas.microsoft.com/office/drawing/2014/main" id="{F4F68A17-CDAD-38E5-9582-3740D0E7755C}"/>
                      </a:ext>
                    </a:extLst>
                  </p:cNvPr>
                  <p:cNvSpPr/>
                  <p:nvPr/>
                </p:nvSpPr>
                <p:spPr>
                  <a:xfrm>
                    <a:off x="4443363" y="1727200"/>
                    <a:ext cx="115951" cy="136525"/>
                  </a:xfrm>
                  <a:custGeom>
                    <a:avLst/>
                    <a:gdLst>
                      <a:gd name="connsiteX0" fmla="*/ 17512 w 115951"/>
                      <a:gd name="connsiteY0" fmla="*/ 0 h 136525"/>
                      <a:gd name="connsiteX1" fmla="*/ 7987 w 115951"/>
                      <a:gd name="connsiteY1" fmla="*/ 85725 h 136525"/>
                      <a:gd name="connsiteX2" fmla="*/ 1637 w 115951"/>
                      <a:gd name="connsiteY2" fmla="*/ 130175 h 136525"/>
                      <a:gd name="connsiteX3" fmla="*/ 39737 w 115951"/>
                      <a:gd name="connsiteY3" fmla="*/ 114300 h 136525"/>
                      <a:gd name="connsiteX4" fmla="*/ 115937 w 115951"/>
                      <a:gd name="connsiteY4" fmla="*/ 57150 h 136525"/>
                      <a:gd name="connsiteX5" fmla="*/ 46087 w 115951"/>
                      <a:gd name="connsiteY5" fmla="*/ 123825 h 136525"/>
                      <a:gd name="connsiteX6" fmla="*/ 23862 w 115951"/>
                      <a:gd name="connsiteY6" fmla="*/ 133350 h 136525"/>
                      <a:gd name="connsiteX7" fmla="*/ 7987 w 115951"/>
                      <a:gd name="connsiteY7" fmla="*/ 85725 h 136525"/>
                      <a:gd name="connsiteX8" fmla="*/ 17512 w 115951"/>
                      <a:gd name="connsiteY8" fmla="*/ 0 h 136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951" h="136525">
                        <a:moveTo>
                          <a:pt x="17512" y="0"/>
                        </a:moveTo>
                        <a:cubicBezTo>
                          <a:pt x="17512" y="0"/>
                          <a:pt x="10633" y="64029"/>
                          <a:pt x="7987" y="85725"/>
                        </a:cubicBezTo>
                        <a:cubicBezTo>
                          <a:pt x="5341" y="107421"/>
                          <a:pt x="-3655" y="125413"/>
                          <a:pt x="1637" y="130175"/>
                        </a:cubicBezTo>
                        <a:cubicBezTo>
                          <a:pt x="6929" y="134938"/>
                          <a:pt x="20687" y="126471"/>
                          <a:pt x="39737" y="114300"/>
                        </a:cubicBezTo>
                        <a:cubicBezTo>
                          <a:pt x="58787" y="102129"/>
                          <a:pt x="114879" y="55562"/>
                          <a:pt x="115937" y="57150"/>
                        </a:cubicBezTo>
                        <a:cubicBezTo>
                          <a:pt x="116995" y="58738"/>
                          <a:pt x="61433" y="111125"/>
                          <a:pt x="46087" y="123825"/>
                        </a:cubicBezTo>
                        <a:cubicBezTo>
                          <a:pt x="30741" y="136525"/>
                          <a:pt x="30212" y="139700"/>
                          <a:pt x="23862" y="133350"/>
                        </a:cubicBezTo>
                        <a:cubicBezTo>
                          <a:pt x="17512" y="127000"/>
                          <a:pt x="9045" y="101600"/>
                          <a:pt x="7987" y="85725"/>
                        </a:cubicBezTo>
                        <a:cubicBezTo>
                          <a:pt x="6929" y="69850"/>
                          <a:pt x="17512" y="0"/>
                          <a:pt x="1751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22" name="フリーフォーム 1321">
                    <a:extLst>
                      <a:ext uri="{FF2B5EF4-FFF2-40B4-BE49-F238E27FC236}">
                        <a16:creationId xmlns:a16="http://schemas.microsoft.com/office/drawing/2014/main" id="{462C6267-72EF-8225-5690-97851CDBE2E0}"/>
                      </a:ext>
                    </a:extLst>
                  </p:cNvPr>
                  <p:cNvSpPr/>
                  <p:nvPr/>
                </p:nvSpPr>
                <p:spPr>
                  <a:xfrm>
                    <a:off x="4470400" y="1698383"/>
                    <a:ext cx="47673" cy="112779"/>
                  </a:xfrm>
                  <a:custGeom>
                    <a:avLst/>
                    <a:gdLst>
                      <a:gd name="connsiteX0" fmla="*/ 12700 w 47673"/>
                      <a:gd name="connsiteY0" fmla="*/ 242 h 112779"/>
                      <a:gd name="connsiteX1" fmla="*/ 6350 w 47673"/>
                      <a:gd name="connsiteY1" fmla="*/ 79617 h 112779"/>
                      <a:gd name="connsiteX2" fmla="*/ 6350 w 47673"/>
                      <a:gd name="connsiteY2" fmla="*/ 105017 h 112779"/>
                      <a:gd name="connsiteX3" fmla="*/ 25400 w 47673"/>
                      <a:gd name="connsiteY3" fmla="*/ 79617 h 112779"/>
                      <a:gd name="connsiteX4" fmla="*/ 47625 w 47673"/>
                      <a:gd name="connsiteY4" fmla="*/ 60567 h 112779"/>
                      <a:gd name="connsiteX5" fmla="*/ 19050 w 47673"/>
                      <a:gd name="connsiteY5" fmla="*/ 101842 h 112779"/>
                      <a:gd name="connsiteX6" fmla="*/ 0 w 47673"/>
                      <a:gd name="connsiteY6" fmla="*/ 108192 h 112779"/>
                      <a:gd name="connsiteX7" fmla="*/ 12700 w 47673"/>
                      <a:gd name="connsiteY7" fmla="*/ 242 h 112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7673" h="112779">
                        <a:moveTo>
                          <a:pt x="12700" y="242"/>
                        </a:moveTo>
                        <a:cubicBezTo>
                          <a:pt x="13758" y="-4520"/>
                          <a:pt x="7408" y="62155"/>
                          <a:pt x="6350" y="79617"/>
                        </a:cubicBezTo>
                        <a:cubicBezTo>
                          <a:pt x="5292" y="97079"/>
                          <a:pt x="3175" y="105017"/>
                          <a:pt x="6350" y="105017"/>
                        </a:cubicBezTo>
                        <a:cubicBezTo>
                          <a:pt x="9525" y="105017"/>
                          <a:pt x="18521" y="87025"/>
                          <a:pt x="25400" y="79617"/>
                        </a:cubicBezTo>
                        <a:cubicBezTo>
                          <a:pt x="32279" y="72209"/>
                          <a:pt x="48683" y="56863"/>
                          <a:pt x="47625" y="60567"/>
                        </a:cubicBezTo>
                        <a:cubicBezTo>
                          <a:pt x="46567" y="64271"/>
                          <a:pt x="26987" y="93905"/>
                          <a:pt x="19050" y="101842"/>
                        </a:cubicBezTo>
                        <a:cubicBezTo>
                          <a:pt x="11113" y="109779"/>
                          <a:pt x="0" y="118246"/>
                          <a:pt x="0" y="108192"/>
                        </a:cubicBezTo>
                        <a:cubicBezTo>
                          <a:pt x="0" y="98138"/>
                          <a:pt x="11642" y="5004"/>
                          <a:pt x="12700" y="24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23" name="フリーフォーム 1322">
                    <a:extLst>
                      <a:ext uri="{FF2B5EF4-FFF2-40B4-BE49-F238E27FC236}">
                        <a16:creationId xmlns:a16="http://schemas.microsoft.com/office/drawing/2014/main" id="{E91AD1BA-17D2-A4F1-AC5F-04EE787FF4B5}"/>
                      </a:ext>
                    </a:extLst>
                  </p:cNvPr>
                  <p:cNvSpPr/>
                  <p:nvPr/>
                </p:nvSpPr>
                <p:spPr>
                  <a:xfrm>
                    <a:off x="4510608" y="1666350"/>
                    <a:ext cx="23446" cy="121830"/>
                  </a:xfrm>
                  <a:custGeom>
                    <a:avLst/>
                    <a:gdLst>
                      <a:gd name="connsiteX0" fmla="*/ 23292 w 23446"/>
                      <a:gd name="connsiteY0" fmla="*/ 525 h 121830"/>
                      <a:gd name="connsiteX1" fmla="*/ 10592 w 23446"/>
                      <a:gd name="connsiteY1" fmla="*/ 51325 h 121830"/>
                      <a:gd name="connsiteX2" fmla="*/ 4242 w 23446"/>
                      <a:gd name="connsiteY2" fmla="*/ 121175 h 121830"/>
                      <a:gd name="connsiteX3" fmla="*/ 1067 w 23446"/>
                      <a:gd name="connsiteY3" fmla="*/ 83075 h 121830"/>
                      <a:gd name="connsiteX4" fmla="*/ 23292 w 23446"/>
                      <a:gd name="connsiteY4" fmla="*/ 525 h 121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446" h="121830">
                        <a:moveTo>
                          <a:pt x="23292" y="525"/>
                        </a:moveTo>
                        <a:cubicBezTo>
                          <a:pt x="24879" y="-4767"/>
                          <a:pt x="13767" y="31217"/>
                          <a:pt x="10592" y="51325"/>
                        </a:cubicBezTo>
                        <a:cubicBezTo>
                          <a:pt x="7417" y="71433"/>
                          <a:pt x="5829" y="115883"/>
                          <a:pt x="4242" y="121175"/>
                        </a:cubicBezTo>
                        <a:cubicBezTo>
                          <a:pt x="2655" y="126467"/>
                          <a:pt x="-2108" y="98421"/>
                          <a:pt x="1067" y="83075"/>
                        </a:cubicBezTo>
                        <a:cubicBezTo>
                          <a:pt x="4242" y="67729"/>
                          <a:pt x="21705" y="5817"/>
                          <a:pt x="23292" y="5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24" name="フリーフォーム 1323">
                    <a:extLst>
                      <a:ext uri="{FF2B5EF4-FFF2-40B4-BE49-F238E27FC236}">
                        <a16:creationId xmlns:a16="http://schemas.microsoft.com/office/drawing/2014/main" id="{6719802E-EFEB-5B4F-984E-2209CD48188C}"/>
                      </a:ext>
                    </a:extLst>
                  </p:cNvPr>
                  <p:cNvSpPr/>
                  <p:nvPr/>
                </p:nvSpPr>
                <p:spPr>
                  <a:xfrm>
                    <a:off x="4546423" y="1647793"/>
                    <a:ext cx="22544" cy="104971"/>
                  </a:xfrm>
                  <a:custGeom>
                    <a:avLst/>
                    <a:gdLst>
                      <a:gd name="connsiteX0" fmla="*/ 22402 w 22544"/>
                      <a:gd name="connsiteY0" fmla="*/ 32 h 104971"/>
                      <a:gd name="connsiteX1" fmla="*/ 9702 w 22544"/>
                      <a:gd name="connsiteY1" fmla="*/ 73057 h 104971"/>
                      <a:gd name="connsiteX2" fmla="*/ 9702 w 22544"/>
                      <a:gd name="connsiteY2" fmla="*/ 104807 h 104971"/>
                      <a:gd name="connsiteX3" fmla="*/ 177 w 22544"/>
                      <a:gd name="connsiteY3" fmla="*/ 82582 h 104971"/>
                      <a:gd name="connsiteX4" fmla="*/ 22402 w 22544"/>
                      <a:gd name="connsiteY4" fmla="*/ 32 h 1049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544" h="104971">
                        <a:moveTo>
                          <a:pt x="22402" y="32"/>
                        </a:moveTo>
                        <a:cubicBezTo>
                          <a:pt x="23989" y="-1555"/>
                          <a:pt x="11819" y="55595"/>
                          <a:pt x="9702" y="73057"/>
                        </a:cubicBezTo>
                        <a:cubicBezTo>
                          <a:pt x="7585" y="90519"/>
                          <a:pt x="11289" y="103220"/>
                          <a:pt x="9702" y="104807"/>
                        </a:cubicBezTo>
                        <a:cubicBezTo>
                          <a:pt x="8115" y="106394"/>
                          <a:pt x="-1410" y="96340"/>
                          <a:pt x="177" y="82582"/>
                        </a:cubicBezTo>
                        <a:cubicBezTo>
                          <a:pt x="1764" y="68824"/>
                          <a:pt x="20815" y="1619"/>
                          <a:pt x="22402" y="3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25" name="フリーフォーム 1324">
                    <a:extLst>
                      <a:ext uri="{FF2B5EF4-FFF2-40B4-BE49-F238E27FC236}">
                        <a16:creationId xmlns:a16="http://schemas.microsoft.com/office/drawing/2014/main" id="{868186C8-33B9-1128-345D-D4A8495318E6}"/>
                      </a:ext>
                    </a:extLst>
                  </p:cNvPr>
                  <p:cNvSpPr/>
                  <p:nvPr/>
                </p:nvSpPr>
                <p:spPr>
                  <a:xfrm>
                    <a:off x="4556125" y="1589153"/>
                    <a:ext cx="76227" cy="166809"/>
                  </a:xfrm>
                  <a:custGeom>
                    <a:avLst/>
                    <a:gdLst>
                      <a:gd name="connsiteX0" fmla="*/ 76200 w 76227"/>
                      <a:gd name="connsiteY0" fmla="*/ 1522 h 166809"/>
                      <a:gd name="connsiteX1" fmla="*/ 38100 w 76227"/>
                      <a:gd name="connsiteY1" fmla="*/ 52322 h 166809"/>
                      <a:gd name="connsiteX2" fmla="*/ 22225 w 76227"/>
                      <a:gd name="connsiteY2" fmla="*/ 112647 h 166809"/>
                      <a:gd name="connsiteX3" fmla="*/ 0 w 76227"/>
                      <a:gd name="connsiteY3" fmla="*/ 166622 h 166809"/>
                      <a:gd name="connsiteX4" fmla="*/ 22225 w 76227"/>
                      <a:gd name="connsiteY4" fmla="*/ 131697 h 166809"/>
                      <a:gd name="connsiteX5" fmla="*/ 31750 w 76227"/>
                      <a:gd name="connsiteY5" fmla="*/ 112647 h 166809"/>
                      <a:gd name="connsiteX6" fmla="*/ 76200 w 76227"/>
                      <a:gd name="connsiteY6" fmla="*/ 1522 h 1668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6227" h="166809">
                        <a:moveTo>
                          <a:pt x="76200" y="1522"/>
                        </a:moveTo>
                        <a:cubicBezTo>
                          <a:pt x="77258" y="-8532"/>
                          <a:pt x="47096" y="33801"/>
                          <a:pt x="38100" y="52322"/>
                        </a:cubicBezTo>
                        <a:cubicBezTo>
                          <a:pt x="29104" y="70843"/>
                          <a:pt x="28575" y="93597"/>
                          <a:pt x="22225" y="112647"/>
                        </a:cubicBezTo>
                        <a:cubicBezTo>
                          <a:pt x="15875" y="131697"/>
                          <a:pt x="0" y="163447"/>
                          <a:pt x="0" y="166622"/>
                        </a:cubicBezTo>
                        <a:cubicBezTo>
                          <a:pt x="0" y="169797"/>
                          <a:pt x="22225" y="131697"/>
                          <a:pt x="22225" y="131697"/>
                        </a:cubicBezTo>
                        <a:cubicBezTo>
                          <a:pt x="27517" y="122701"/>
                          <a:pt x="26988" y="129580"/>
                          <a:pt x="31750" y="112647"/>
                        </a:cubicBezTo>
                        <a:cubicBezTo>
                          <a:pt x="36512" y="95714"/>
                          <a:pt x="75142" y="11576"/>
                          <a:pt x="76200" y="152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26" name="フリーフォーム 1325">
                    <a:extLst>
                      <a:ext uri="{FF2B5EF4-FFF2-40B4-BE49-F238E27FC236}">
                        <a16:creationId xmlns:a16="http://schemas.microsoft.com/office/drawing/2014/main" id="{43D13E5D-0B1E-A529-F829-0BFB68C40218}"/>
                      </a:ext>
                    </a:extLst>
                  </p:cNvPr>
                  <p:cNvSpPr/>
                  <p:nvPr/>
                </p:nvSpPr>
                <p:spPr>
                  <a:xfrm>
                    <a:off x="4202832" y="2066044"/>
                    <a:ext cx="286033" cy="608349"/>
                  </a:xfrm>
                  <a:custGeom>
                    <a:avLst/>
                    <a:gdLst>
                      <a:gd name="connsiteX0" fmla="*/ 4043 w 286033"/>
                      <a:gd name="connsiteY0" fmla="*/ 7231 h 608349"/>
                      <a:gd name="connsiteX1" fmla="*/ 26268 w 286033"/>
                      <a:gd name="connsiteY1" fmla="*/ 127881 h 608349"/>
                      <a:gd name="connsiteX2" fmla="*/ 124693 w 286033"/>
                      <a:gd name="connsiteY2" fmla="*/ 359656 h 608349"/>
                      <a:gd name="connsiteX3" fmla="*/ 111993 w 286033"/>
                      <a:gd name="connsiteY3" fmla="*/ 331081 h 608349"/>
                      <a:gd name="connsiteX4" fmla="*/ 280268 w 286033"/>
                      <a:gd name="connsiteY4" fmla="*/ 600956 h 608349"/>
                      <a:gd name="connsiteX5" fmla="*/ 232643 w 286033"/>
                      <a:gd name="connsiteY5" fmla="*/ 515231 h 608349"/>
                      <a:gd name="connsiteX6" fmla="*/ 92943 w 286033"/>
                      <a:gd name="connsiteY6" fmla="*/ 334256 h 608349"/>
                      <a:gd name="connsiteX7" fmla="*/ 4043 w 286033"/>
                      <a:gd name="connsiteY7" fmla="*/ 7231 h 608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6033" h="608349">
                        <a:moveTo>
                          <a:pt x="4043" y="7231"/>
                        </a:moveTo>
                        <a:cubicBezTo>
                          <a:pt x="-7070" y="-27165"/>
                          <a:pt x="6160" y="69144"/>
                          <a:pt x="26268" y="127881"/>
                        </a:cubicBezTo>
                        <a:cubicBezTo>
                          <a:pt x="46376" y="186618"/>
                          <a:pt x="110405" y="325789"/>
                          <a:pt x="124693" y="359656"/>
                        </a:cubicBezTo>
                        <a:cubicBezTo>
                          <a:pt x="138981" y="393523"/>
                          <a:pt x="86064" y="290864"/>
                          <a:pt x="111993" y="331081"/>
                        </a:cubicBezTo>
                        <a:cubicBezTo>
                          <a:pt x="137922" y="371298"/>
                          <a:pt x="260160" y="570264"/>
                          <a:pt x="280268" y="600956"/>
                        </a:cubicBezTo>
                        <a:cubicBezTo>
                          <a:pt x="300376" y="631648"/>
                          <a:pt x="263864" y="559681"/>
                          <a:pt x="232643" y="515231"/>
                        </a:cubicBezTo>
                        <a:cubicBezTo>
                          <a:pt x="201422" y="470781"/>
                          <a:pt x="132101" y="419981"/>
                          <a:pt x="92943" y="334256"/>
                        </a:cubicBezTo>
                        <a:cubicBezTo>
                          <a:pt x="53785" y="248531"/>
                          <a:pt x="15156" y="41627"/>
                          <a:pt x="4043" y="723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27" name="フリーフォーム 1326">
                    <a:extLst>
                      <a:ext uri="{FF2B5EF4-FFF2-40B4-BE49-F238E27FC236}">
                        <a16:creationId xmlns:a16="http://schemas.microsoft.com/office/drawing/2014/main" id="{D71C0015-BD8E-1033-8AA9-3D6683792626}"/>
                      </a:ext>
                    </a:extLst>
                  </p:cNvPr>
                  <p:cNvSpPr/>
                  <p:nvPr/>
                </p:nvSpPr>
                <p:spPr>
                  <a:xfrm>
                    <a:off x="4184049" y="2035159"/>
                    <a:ext cx="244776" cy="630604"/>
                  </a:xfrm>
                  <a:custGeom>
                    <a:avLst/>
                    <a:gdLst>
                      <a:gd name="connsiteX0" fmla="*/ 601 w 244776"/>
                      <a:gd name="connsiteY0" fmla="*/ 16 h 630604"/>
                      <a:gd name="connsiteX1" fmla="*/ 45051 w 244776"/>
                      <a:gd name="connsiteY1" fmla="*/ 292116 h 630604"/>
                      <a:gd name="connsiteX2" fmla="*/ 241901 w 244776"/>
                      <a:gd name="connsiteY2" fmla="*/ 625491 h 630604"/>
                      <a:gd name="connsiteX3" fmla="*/ 153001 w 244776"/>
                      <a:gd name="connsiteY3" fmla="*/ 479441 h 630604"/>
                      <a:gd name="connsiteX4" fmla="*/ 26001 w 244776"/>
                      <a:gd name="connsiteY4" fmla="*/ 279416 h 630604"/>
                      <a:gd name="connsiteX5" fmla="*/ 601 w 244776"/>
                      <a:gd name="connsiteY5" fmla="*/ 16 h 630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4776" h="630604">
                        <a:moveTo>
                          <a:pt x="601" y="16"/>
                        </a:moveTo>
                        <a:cubicBezTo>
                          <a:pt x="3776" y="2133"/>
                          <a:pt x="4834" y="187870"/>
                          <a:pt x="45051" y="292116"/>
                        </a:cubicBezTo>
                        <a:cubicBezTo>
                          <a:pt x="85268" y="396362"/>
                          <a:pt x="223909" y="594270"/>
                          <a:pt x="241901" y="625491"/>
                        </a:cubicBezTo>
                        <a:cubicBezTo>
                          <a:pt x="259893" y="656712"/>
                          <a:pt x="188984" y="537120"/>
                          <a:pt x="153001" y="479441"/>
                        </a:cubicBezTo>
                        <a:cubicBezTo>
                          <a:pt x="117018" y="421762"/>
                          <a:pt x="45051" y="360378"/>
                          <a:pt x="26001" y="279416"/>
                        </a:cubicBezTo>
                        <a:cubicBezTo>
                          <a:pt x="6951" y="198454"/>
                          <a:pt x="-2574" y="-2101"/>
                          <a:pt x="601" y="1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28" name="フリーフォーム 1327">
                    <a:extLst>
                      <a:ext uri="{FF2B5EF4-FFF2-40B4-BE49-F238E27FC236}">
                        <a16:creationId xmlns:a16="http://schemas.microsoft.com/office/drawing/2014/main" id="{7421B3B9-DB83-D2AB-FAE5-02C15BE141F6}"/>
                      </a:ext>
                    </a:extLst>
                  </p:cNvPr>
                  <p:cNvSpPr/>
                  <p:nvPr/>
                </p:nvSpPr>
                <p:spPr>
                  <a:xfrm>
                    <a:off x="4965392" y="1222161"/>
                    <a:ext cx="337376" cy="845171"/>
                  </a:xfrm>
                  <a:custGeom>
                    <a:avLst/>
                    <a:gdLst>
                      <a:gd name="connsiteX0" fmla="*/ 47933 w 337376"/>
                      <a:gd name="connsiteY0" fmla="*/ 214 h 845171"/>
                      <a:gd name="connsiteX1" fmla="*/ 3483 w 337376"/>
                      <a:gd name="connsiteY1" fmla="*/ 231989 h 845171"/>
                      <a:gd name="connsiteX2" fmla="*/ 92383 w 337376"/>
                      <a:gd name="connsiteY2" fmla="*/ 511389 h 845171"/>
                      <a:gd name="connsiteX3" fmla="*/ 330508 w 337376"/>
                      <a:gd name="connsiteY3" fmla="*/ 832064 h 845171"/>
                      <a:gd name="connsiteX4" fmla="*/ 254308 w 337376"/>
                      <a:gd name="connsiteY4" fmla="*/ 743164 h 845171"/>
                      <a:gd name="connsiteX5" fmla="*/ 60633 w 337376"/>
                      <a:gd name="connsiteY5" fmla="*/ 378039 h 845171"/>
                      <a:gd name="connsiteX6" fmla="*/ 308 w 337376"/>
                      <a:gd name="connsiteY6" fmla="*/ 193889 h 845171"/>
                      <a:gd name="connsiteX7" fmla="*/ 47933 w 337376"/>
                      <a:gd name="connsiteY7" fmla="*/ 214 h 8451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37376" h="845171">
                        <a:moveTo>
                          <a:pt x="47933" y="214"/>
                        </a:moveTo>
                        <a:cubicBezTo>
                          <a:pt x="48462" y="6564"/>
                          <a:pt x="-3925" y="146793"/>
                          <a:pt x="3483" y="231989"/>
                        </a:cubicBezTo>
                        <a:cubicBezTo>
                          <a:pt x="10891" y="317185"/>
                          <a:pt x="37879" y="411377"/>
                          <a:pt x="92383" y="511389"/>
                        </a:cubicBezTo>
                        <a:cubicBezTo>
                          <a:pt x="146887" y="611401"/>
                          <a:pt x="303521" y="793435"/>
                          <a:pt x="330508" y="832064"/>
                        </a:cubicBezTo>
                        <a:cubicBezTo>
                          <a:pt x="357495" y="870693"/>
                          <a:pt x="299287" y="818835"/>
                          <a:pt x="254308" y="743164"/>
                        </a:cubicBezTo>
                        <a:cubicBezTo>
                          <a:pt x="209329" y="667493"/>
                          <a:pt x="102966" y="469585"/>
                          <a:pt x="60633" y="378039"/>
                        </a:cubicBezTo>
                        <a:cubicBezTo>
                          <a:pt x="18300" y="286493"/>
                          <a:pt x="5070" y="257389"/>
                          <a:pt x="308" y="193889"/>
                        </a:cubicBezTo>
                        <a:cubicBezTo>
                          <a:pt x="-4454" y="130389"/>
                          <a:pt x="47404" y="-6136"/>
                          <a:pt x="47933" y="21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29" name="フリーフォーム 1328">
                    <a:extLst>
                      <a:ext uri="{FF2B5EF4-FFF2-40B4-BE49-F238E27FC236}">
                        <a16:creationId xmlns:a16="http://schemas.microsoft.com/office/drawing/2014/main" id="{8E521D80-2B45-B9A4-FC34-772FF6FD33B3}"/>
                      </a:ext>
                    </a:extLst>
                  </p:cNvPr>
                  <p:cNvSpPr/>
                  <p:nvPr/>
                </p:nvSpPr>
                <p:spPr>
                  <a:xfrm>
                    <a:off x="5011587" y="1161513"/>
                    <a:ext cx="353139" cy="882888"/>
                  </a:xfrm>
                  <a:custGeom>
                    <a:avLst/>
                    <a:gdLst>
                      <a:gd name="connsiteX0" fmla="*/ 52538 w 353139"/>
                      <a:gd name="connsiteY0" fmla="*/ 537 h 882888"/>
                      <a:gd name="connsiteX1" fmla="*/ 20788 w 353139"/>
                      <a:gd name="connsiteY1" fmla="*/ 175162 h 882888"/>
                      <a:gd name="connsiteX2" fmla="*/ 74763 w 353139"/>
                      <a:gd name="connsiteY2" fmla="*/ 467262 h 882888"/>
                      <a:gd name="connsiteX3" fmla="*/ 347813 w 353139"/>
                      <a:gd name="connsiteY3" fmla="*/ 873662 h 882888"/>
                      <a:gd name="connsiteX4" fmla="*/ 236688 w 353139"/>
                      <a:gd name="connsiteY4" fmla="*/ 708562 h 882888"/>
                      <a:gd name="connsiteX5" fmla="*/ 8088 w 353139"/>
                      <a:gd name="connsiteY5" fmla="*/ 229137 h 882888"/>
                      <a:gd name="connsiteX6" fmla="*/ 52538 w 353139"/>
                      <a:gd name="connsiteY6" fmla="*/ 537 h 8828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53139" h="882888">
                        <a:moveTo>
                          <a:pt x="52538" y="537"/>
                        </a:moveTo>
                        <a:cubicBezTo>
                          <a:pt x="54655" y="-8459"/>
                          <a:pt x="17084" y="97375"/>
                          <a:pt x="20788" y="175162"/>
                        </a:cubicBezTo>
                        <a:cubicBezTo>
                          <a:pt x="24492" y="252949"/>
                          <a:pt x="20259" y="350845"/>
                          <a:pt x="74763" y="467262"/>
                        </a:cubicBezTo>
                        <a:cubicBezTo>
                          <a:pt x="129267" y="583679"/>
                          <a:pt x="347813" y="873662"/>
                          <a:pt x="347813" y="873662"/>
                        </a:cubicBezTo>
                        <a:cubicBezTo>
                          <a:pt x="374800" y="913879"/>
                          <a:pt x="293309" y="815983"/>
                          <a:pt x="236688" y="708562"/>
                        </a:cubicBezTo>
                        <a:cubicBezTo>
                          <a:pt x="180067" y="601141"/>
                          <a:pt x="40367" y="351904"/>
                          <a:pt x="8088" y="229137"/>
                        </a:cubicBezTo>
                        <a:cubicBezTo>
                          <a:pt x="-24191" y="106370"/>
                          <a:pt x="50421" y="9533"/>
                          <a:pt x="52538" y="53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30" name="フリーフォーム 1329">
                    <a:extLst>
                      <a:ext uri="{FF2B5EF4-FFF2-40B4-BE49-F238E27FC236}">
                        <a16:creationId xmlns:a16="http://schemas.microsoft.com/office/drawing/2014/main" id="{A8286A8F-5C24-CB47-3B7F-FA6D3BFD08C5}"/>
                      </a:ext>
                    </a:extLst>
                  </p:cNvPr>
                  <p:cNvSpPr/>
                  <p:nvPr/>
                </p:nvSpPr>
                <p:spPr>
                  <a:xfrm>
                    <a:off x="5070359" y="1117560"/>
                    <a:ext cx="351636" cy="874851"/>
                  </a:xfrm>
                  <a:custGeom>
                    <a:avLst/>
                    <a:gdLst>
                      <a:gd name="connsiteX0" fmla="*/ 41391 w 351636"/>
                      <a:gd name="connsiteY0" fmla="*/ 40 h 874851"/>
                      <a:gd name="connsiteX1" fmla="*/ 3291 w 351636"/>
                      <a:gd name="connsiteY1" fmla="*/ 165140 h 874851"/>
                      <a:gd name="connsiteX2" fmla="*/ 98541 w 351636"/>
                      <a:gd name="connsiteY2" fmla="*/ 520740 h 874851"/>
                      <a:gd name="connsiteX3" fmla="*/ 339841 w 351636"/>
                      <a:gd name="connsiteY3" fmla="*/ 857290 h 874851"/>
                      <a:gd name="connsiteX4" fmla="*/ 289041 w 351636"/>
                      <a:gd name="connsiteY4" fmla="*/ 787440 h 874851"/>
                      <a:gd name="connsiteX5" fmla="*/ 69966 w 351636"/>
                      <a:gd name="connsiteY5" fmla="*/ 447715 h 874851"/>
                      <a:gd name="connsiteX6" fmla="*/ 116 w 351636"/>
                      <a:gd name="connsiteY6" fmla="*/ 177840 h 874851"/>
                      <a:gd name="connsiteX7" fmla="*/ 41391 w 351636"/>
                      <a:gd name="connsiteY7" fmla="*/ 40 h 8748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51636" h="874851">
                        <a:moveTo>
                          <a:pt x="41391" y="40"/>
                        </a:moveTo>
                        <a:cubicBezTo>
                          <a:pt x="41920" y="-2077"/>
                          <a:pt x="-6234" y="78357"/>
                          <a:pt x="3291" y="165140"/>
                        </a:cubicBezTo>
                        <a:cubicBezTo>
                          <a:pt x="12816" y="251923"/>
                          <a:pt x="42449" y="405382"/>
                          <a:pt x="98541" y="520740"/>
                        </a:cubicBezTo>
                        <a:cubicBezTo>
                          <a:pt x="154633" y="636098"/>
                          <a:pt x="308091" y="812840"/>
                          <a:pt x="339841" y="857290"/>
                        </a:cubicBezTo>
                        <a:cubicBezTo>
                          <a:pt x="371591" y="901740"/>
                          <a:pt x="334020" y="855702"/>
                          <a:pt x="289041" y="787440"/>
                        </a:cubicBezTo>
                        <a:cubicBezTo>
                          <a:pt x="244062" y="719178"/>
                          <a:pt x="118120" y="549315"/>
                          <a:pt x="69966" y="447715"/>
                        </a:cubicBezTo>
                        <a:cubicBezTo>
                          <a:pt x="21812" y="346115"/>
                          <a:pt x="2762" y="251923"/>
                          <a:pt x="116" y="177840"/>
                        </a:cubicBezTo>
                        <a:cubicBezTo>
                          <a:pt x="-2530" y="103757"/>
                          <a:pt x="40862" y="2157"/>
                          <a:pt x="41391" y="4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31" name="フリーフォーム 1330">
                    <a:extLst>
                      <a:ext uri="{FF2B5EF4-FFF2-40B4-BE49-F238E27FC236}">
                        <a16:creationId xmlns:a16="http://schemas.microsoft.com/office/drawing/2014/main" id="{39150262-B7C8-35DB-E580-FEC18D17ED15}"/>
                      </a:ext>
                    </a:extLst>
                  </p:cNvPr>
                  <p:cNvSpPr/>
                  <p:nvPr/>
                </p:nvSpPr>
                <p:spPr>
                  <a:xfrm>
                    <a:off x="5120396" y="1081932"/>
                    <a:ext cx="373422" cy="903223"/>
                  </a:xfrm>
                  <a:custGeom>
                    <a:avLst/>
                    <a:gdLst>
                      <a:gd name="connsiteX0" fmla="*/ 54854 w 373422"/>
                      <a:gd name="connsiteY0" fmla="*/ 743 h 903223"/>
                      <a:gd name="connsiteX1" fmla="*/ 879 w 373422"/>
                      <a:gd name="connsiteY1" fmla="*/ 146793 h 903223"/>
                      <a:gd name="connsiteX2" fmla="*/ 96129 w 373422"/>
                      <a:gd name="connsiteY2" fmla="*/ 486518 h 903223"/>
                      <a:gd name="connsiteX3" fmla="*/ 353304 w 373422"/>
                      <a:gd name="connsiteY3" fmla="*/ 870693 h 903223"/>
                      <a:gd name="connsiteX4" fmla="*/ 327904 w 373422"/>
                      <a:gd name="connsiteY4" fmla="*/ 838943 h 903223"/>
                      <a:gd name="connsiteX5" fmla="*/ 99304 w 373422"/>
                      <a:gd name="connsiteY5" fmla="*/ 489693 h 903223"/>
                      <a:gd name="connsiteX6" fmla="*/ 879 w 373422"/>
                      <a:gd name="connsiteY6" fmla="*/ 200768 h 903223"/>
                      <a:gd name="connsiteX7" fmla="*/ 54854 w 373422"/>
                      <a:gd name="connsiteY7" fmla="*/ 743 h 903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73422" h="903223">
                        <a:moveTo>
                          <a:pt x="54854" y="743"/>
                        </a:moveTo>
                        <a:cubicBezTo>
                          <a:pt x="54854" y="-8253"/>
                          <a:pt x="-6000" y="65831"/>
                          <a:pt x="879" y="146793"/>
                        </a:cubicBezTo>
                        <a:cubicBezTo>
                          <a:pt x="7758" y="227755"/>
                          <a:pt x="37392" y="365868"/>
                          <a:pt x="96129" y="486518"/>
                        </a:cubicBezTo>
                        <a:cubicBezTo>
                          <a:pt x="154866" y="607168"/>
                          <a:pt x="314675" y="811956"/>
                          <a:pt x="353304" y="870693"/>
                        </a:cubicBezTo>
                        <a:cubicBezTo>
                          <a:pt x="391933" y="929430"/>
                          <a:pt x="370237" y="902443"/>
                          <a:pt x="327904" y="838943"/>
                        </a:cubicBezTo>
                        <a:cubicBezTo>
                          <a:pt x="285571" y="775443"/>
                          <a:pt x="153808" y="596055"/>
                          <a:pt x="99304" y="489693"/>
                        </a:cubicBezTo>
                        <a:cubicBezTo>
                          <a:pt x="44800" y="383331"/>
                          <a:pt x="9875" y="277497"/>
                          <a:pt x="879" y="200768"/>
                        </a:cubicBezTo>
                        <a:cubicBezTo>
                          <a:pt x="-8117" y="124039"/>
                          <a:pt x="54854" y="9739"/>
                          <a:pt x="54854" y="74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32" name="フリーフォーム 1331">
                    <a:extLst>
                      <a:ext uri="{FF2B5EF4-FFF2-40B4-BE49-F238E27FC236}">
                        <a16:creationId xmlns:a16="http://schemas.microsoft.com/office/drawing/2014/main" id="{37C7EBF3-D8E1-6867-73E0-302F60E25FBD}"/>
                      </a:ext>
                    </a:extLst>
                  </p:cNvPr>
                  <p:cNvSpPr/>
                  <p:nvPr/>
                </p:nvSpPr>
                <p:spPr>
                  <a:xfrm>
                    <a:off x="3492328" y="2602935"/>
                    <a:ext cx="289527" cy="596321"/>
                  </a:xfrm>
                  <a:custGeom>
                    <a:avLst/>
                    <a:gdLst>
                      <a:gd name="connsiteX0" fmla="*/ 44622 w 289527"/>
                      <a:gd name="connsiteY0" fmla="*/ 565 h 596321"/>
                      <a:gd name="connsiteX1" fmla="*/ 12872 w 289527"/>
                      <a:gd name="connsiteY1" fmla="*/ 143440 h 596321"/>
                      <a:gd name="connsiteX2" fmla="*/ 57322 w 289527"/>
                      <a:gd name="connsiteY2" fmla="*/ 308540 h 596321"/>
                      <a:gd name="connsiteX3" fmla="*/ 285922 w 289527"/>
                      <a:gd name="connsiteY3" fmla="*/ 591115 h 596321"/>
                      <a:gd name="connsiteX4" fmla="*/ 203372 w 289527"/>
                      <a:gd name="connsiteY4" fmla="*/ 499040 h 596321"/>
                      <a:gd name="connsiteX5" fmla="*/ 41447 w 289527"/>
                      <a:gd name="connsiteY5" fmla="*/ 321240 h 596321"/>
                      <a:gd name="connsiteX6" fmla="*/ 172 w 289527"/>
                      <a:gd name="connsiteY6" fmla="*/ 197415 h 596321"/>
                      <a:gd name="connsiteX7" fmla="*/ 44622 w 289527"/>
                      <a:gd name="connsiteY7" fmla="*/ 565 h 5963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9527" h="596321">
                        <a:moveTo>
                          <a:pt x="44622" y="565"/>
                        </a:moveTo>
                        <a:cubicBezTo>
                          <a:pt x="46739" y="-8431"/>
                          <a:pt x="10755" y="92111"/>
                          <a:pt x="12872" y="143440"/>
                        </a:cubicBezTo>
                        <a:cubicBezTo>
                          <a:pt x="14989" y="194769"/>
                          <a:pt x="11814" y="233928"/>
                          <a:pt x="57322" y="308540"/>
                        </a:cubicBezTo>
                        <a:cubicBezTo>
                          <a:pt x="102830" y="383152"/>
                          <a:pt x="261580" y="559365"/>
                          <a:pt x="285922" y="591115"/>
                        </a:cubicBezTo>
                        <a:cubicBezTo>
                          <a:pt x="310264" y="622865"/>
                          <a:pt x="203372" y="499040"/>
                          <a:pt x="203372" y="499040"/>
                        </a:cubicBezTo>
                        <a:cubicBezTo>
                          <a:pt x="162626" y="454061"/>
                          <a:pt x="75314" y="371511"/>
                          <a:pt x="41447" y="321240"/>
                        </a:cubicBezTo>
                        <a:cubicBezTo>
                          <a:pt x="7580" y="270969"/>
                          <a:pt x="-1415" y="250861"/>
                          <a:pt x="172" y="197415"/>
                        </a:cubicBezTo>
                        <a:cubicBezTo>
                          <a:pt x="1759" y="143969"/>
                          <a:pt x="42505" y="9561"/>
                          <a:pt x="44622" y="56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33" name="フリーフォーム 1332">
                    <a:extLst>
                      <a:ext uri="{FF2B5EF4-FFF2-40B4-BE49-F238E27FC236}">
                        <a16:creationId xmlns:a16="http://schemas.microsoft.com/office/drawing/2014/main" id="{8AA88BF8-C2E8-0CA7-CC19-09D5E1001355}"/>
                      </a:ext>
                    </a:extLst>
                  </p:cNvPr>
                  <p:cNvSpPr/>
                  <p:nvPr/>
                </p:nvSpPr>
                <p:spPr>
                  <a:xfrm>
                    <a:off x="3470570" y="2647413"/>
                    <a:ext cx="285905" cy="582322"/>
                  </a:xfrm>
                  <a:custGeom>
                    <a:avLst/>
                    <a:gdLst>
                      <a:gd name="connsiteX0" fmla="*/ 18755 w 285905"/>
                      <a:gd name="connsiteY0" fmla="*/ 537 h 582322"/>
                      <a:gd name="connsiteX1" fmla="*/ 12405 w 285905"/>
                      <a:gd name="connsiteY1" fmla="*/ 203737 h 582322"/>
                      <a:gd name="connsiteX2" fmla="*/ 196555 w 285905"/>
                      <a:gd name="connsiteY2" fmla="*/ 479962 h 582322"/>
                      <a:gd name="connsiteX3" fmla="*/ 285455 w 285905"/>
                      <a:gd name="connsiteY3" fmla="*/ 581562 h 582322"/>
                      <a:gd name="connsiteX4" fmla="*/ 221955 w 285905"/>
                      <a:gd name="connsiteY4" fmla="*/ 511712 h 582322"/>
                      <a:gd name="connsiteX5" fmla="*/ 34630 w 285905"/>
                      <a:gd name="connsiteY5" fmla="*/ 264062 h 582322"/>
                      <a:gd name="connsiteX6" fmla="*/ 18755 w 285905"/>
                      <a:gd name="connsiteY6" fmla="*/ 537 h 582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85905" h="582322">
                        <a:moveTo>
                          <a:pt x="18755" y="537"/>
                        </a:moveTo>
                        <a:cubicBezTo>
                          <a:pt x="15051" y="-9517"/>
                          <a:pt x="-17228" y="123833"/>
                          <a:pt x="12405" y="203737"/>
                        </a:cubicBezTo>
                        <a:cubicBezTo>
                          <a:pt x="42038" y="283641"/>
                          <a:pt x="151047" y="416991"/>
                          <a:pt x="196555" y="479962"/>
                        </a:cubicBezTo>
                        <a:cubicBezTo>
                          <a:pt x="242063" y="542933"/>
                          <a:pt x="281222" y="576270"/>
                          <a:pt x="285455" y="581562"/>
                        </a:cubicBezTo>
                        <a:cubicBezTo>
                          <a:pt x="289688" y="586854"/>
                          <a:pt x="263759" y="564629"/>
                          <a:pt x="221955" y="511712"/>
                        </a:cubicBezTo>
                        <a:cubicBezTo>
                          <a:pt x="180151" y="458795"/>
                          <a:pt x="67438" y="345554"/>
                          <a:pt x="34630" y="264062"/>
                        </a:cubicBezTo>
                        <a:cubicBezTo>
                          <a:pt x="1822" y="182570"/>
                          <a:pt x="22459" y="10591"/>
                          <a:pt x="18755" y="53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34" name="フリーフォーム 1333">
                    <a:extLst>
                      <a:ext uri="{FF2B5EF4-FFF2-40B4-BE49-F238E27FC236}">
                        <a16:creationId xmlns:a16="http://schemas.microsoft.com/office/drawing/2014/main" id="{4039211F-14F8-779E-1786-D063489C5E99}"/>
                      </a:ext>
                    </a:extLst>
                  </p:cNvPr>
                  <p:cNvSpPr/>
                  <p:nvPr/>
                </p:nvSpPr>
                <p:spPr>
                  <a:xfrm>
                    <a:off x="3837832" y="3282121"/>
                    <a:ext cx="304077" cy="317839"/>
                  </a:xfrm>
                  <a:custGeom>
                    <a:avLst/>
                    <a:gdLst>
                      <a:gd name="connsiteX0" fmla="*/ 743 w 304077"/>
                      <a:gd name="connsiteY0" fmla="*/ 829 h 317839"/>
                      <a:gd name="connsiteX1" fmla="*/ 156318 w 304077"/>
                      <a:gd name="connsiteY1" fmla="*/ 188154 h 317839"/>
                      <a:gd name="connsiteX2" fmla="*/ 302368 w 304077"/>
                      <a:gd name="connsiteY2" fmla="*/ 311979 h 317839"/>
                      <a:gd name="connsiteX3" fmla="*/ 222993 w 304077"/>
                      <a:gd name="connsiteY3" fmla="*/ 267529 h 317839"/>
                      <a:gd name="connsiteX4" fmla="*/ 743 w 304077"/>
                      <a:gd name="connsiteY4" fmla="*/ 829 h 3178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4077" h="317839">
                        <a:moveTo>
                          <a:pt x="743" y="829"/>
                        </a:moveTo>
                        <a:cubicBezTo>
                          <a:pt x="-10369" y="-12400"/>
                          <a:pt x="106047" y="136296"/>
                          <a:pt x="156318" y="188154"/>
                        </a:cubicBezTo>
                        <a:cubicBezTo>
                          <a:pt x="206589" y="240012"/>
                          <a:pt x="291256" y="298750"/>
                          <a:pt x="302368" y="311979"/>
                        </a:cubicBezTo>
                        <a:cubicBezTo>
                          <a:pt x="313480" y="325208"/>
                          <a:pt x="268501" y="318329"/>
                          <a:pt x="222993" y="267529"/>
                        </a:cubicBezTo>
                        <a:cubicBezTo>
                          <a:pt x="177485" y="216729"/>
                          <a:pt x="11855" y="14058"/>
                          <a:pt x="743" y="82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35" name="フリーフォーム 1334">
                    <a:extLst>
                      <a:ext uri="{FF2B5EF4-FFF2-40B4-BE49-F238E27FC236}">
                        <a16:creationId xmlns:a16="http://schemas.microsoft.com/office/drawing/2014/main" id="{1CA652EE-136C-056E-1346-3A409734C21E}"/>
                      </a:ext>
                    </a:extLst>
                  </p:cNvPr>
                  <p:cNvSpPr/>
                  <p:nvPr/>
                </p:nvSpPr>
                <p:spPr>
                  <a:xfrm>
                    <a:off x="3921002" y="3492400"/>
                    <a:ext cx="448485" cy="200159"/>
                  </a:xfrm>
                  <a:custGeom>
                    <a:avLst/>
                    <a:gdLst>
                      <a:gd name="connsiteX0" fmla="*/ 123 w 448485"/>
                      <a:gd name="connsiteY0" fmla="*/ 100 h 200159"/>
                      <a:gd name="connsiteX1" fmla="*/ 206498 w 448485"/>
                      <a:gd name="connsiteY1" fmla="*/ 158850 h 200159"/>
                      <a:gd name="connsiteX2" fmla="*/ 273173 w 448485"/>
                      <a:gd name="connsiteY2" fmla="*/ 196950 h 200159"/>
                      <a:gd name="connsiteX3" fmla="*/ 447798 w 448485"/>
                      <a:gd name="connsiteY3" fmla="*/ 196950 h 200159"/>
                      <a:gd name="connsiteX4" fmla="*/ 330323 w 448485"/>
                      <a:gd name="connsiteY4" fmla="*/ 187425 h 200159"/>
                      <a:gd name="connsiteX5" fmla="*/ 238248 w 448485"/>
                      <a:gd name="connsiteY5" fmla="*/ 184250 h 200159"/>
                      <a:gd name="connsiteX6" fmla="*/ 123 w 448485"/>
                      <a:gd name="connsiteY6" fmla="*/ 100 h 200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8485" h="200159">
                        <a:moveTo>
                          <a:pt x="123" y="100"/>
                        </a:moveTo>
                        <a:cubicBezTo>
                          <a:pt x="-5169" y="-4133"/>
                          <a:pt x="160990" y="126042"/>
                          <a:pt x="206498" y="158850"/>
                        </a:cubicBezTo>
                        <a:cubicBezTo>
                          <a:pt x="252006" y="191658"/>
                          <a:pt x="232956" y="190600"/>
                          <a:pt x="273173" y="196950"/>
                        </a:cubicBezTo>
                        <a:cubicBezTo>
                          <a:pt x="313390" y="203300"/>
                          <a:pt x="438273" y="198538"/>
                          <a:pt x="447798" y="196950"/>
                        </a:cubicBezTo>
                        <a:cubicBezTo>
                          <a:pt x="457323" y="195363"/>
                          <a:pt x="365248" y="189542"/>
                          <a:pt x="330323" y="187425"/>
                        </a:cubicBezTo>
                        <a:cubicBezTo>
                          <a:pt x="295398" y="185308"/>
                          <a:pt x="291694" y="214412"/>
                          <a:pt x="238248" y="184250"/>
                        </a:cubicBezTo>
                        <a:cubicBezTo>
                          <a:pt x="184802" y="154088"/>
                          <a:pt x="5415" y="4333"/>
                          <a:pt x="123" y="10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36" name="フリーフォーム 1335">
                    <a:extLst>
                      <a:ext uri="{FF2B5EF4-FFF2-40B4-BE49-F238E27FC236}">
                        <a16:creationId xmlns:a16="http://schemas.microsoft.com/office/drawing/2014/main" id="{83AA50F9-1452-2BE4-8804-C48363F671B5}"/>
                      </a:ext>
                    </a:extLst>
                  </p:cNvPr>
                  <p:cNvSpPr/>
                  <p:nvPr/>
                </p:nvSpPr>
                <p:spPr>
                  <a:xfrm>
                    <a:off x="4143375" y="3641725"/>
                    <a:ext cx="299795" cy="19117"/>
                  </a:xfrm>
                  <a:custGeom>
                    <a:avLst/>
                    <a:gdLst>
                      <a:gd name="connsiteX0" fmla="*/ 0 w 299795"/>
                      <a:gd name="connsiteY0" fmla="*/ 0 h 19117"/>
                      <a:gd name="connsiteX1" fmla="*/ 133350 w 299795"/>
                      <a:gd name="connsiteY1" fmla="*/ 19050 h 19117"/>
                      <a:gd name="connsiteX2" fmla="*/ 298450 w 299795"/>
                      <a:gd name="connsiteY2" fmla="*/ 6350 h 19117"/>
                      <a:gd name="connsiteX3" fmla="*/ 215900 w 299795"/>
                      <a:gd name="connsiteY3" fmla="*/ 6350 h 19117"/>
                      <a:gd name="connsiteX4" fmla="*/ 0 w 299795"/>
                      <a:gd name="connsiteY4" fmla="*/ 0 h 191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9795" h="19117">
                        <a:moveTo>
                          <a:pt x="0" y="0"/>
                        </a:moveTo>
                        <a:cubicBezTo>
                          <a:pt x="41804" y="8996"/>
                          <a:pt x="83608" y="17992"/>
                          <a:pt x="133350" y="19050"/>
                        </a:cubicBezTo>
                        <a:cubicBezTo>
                          <a:pt x="183092" y="20108"/>
                          <a:pt x="284692" y="8467"/>
                          <a:pt x="298450" y="6350"/>
                        </a:cubicBezTo>
                        <a:cubicBezTo>
                          <a:pt x="312208" y="4233"/>
                          <a:pt x="215900" y="6350"/>
                          <a:pt x="215900" y="635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37" name="フリーフォーム 1336">
                    <a:extLst>
                      <a:ext uri="{FF2B5EF4-FFF2-40B4-BE49-F238E27FC236}">
                        <a16:creationId xmlns:a16="http://schemas.microsoft.com/office/drawing/2014/main" id="{2597BFD0-84F2-7E1D-3D58-2389CD200FDB}"/>
                      </a:ext>
                    </a:extLst>
                  </p:cNvPr>
                  <p:cNvSpPr/>
                  <p:nvPr/>
                </p:nvSpPr>
                <p:spPr>
                  <a:xfrm>
                    <a:off x="3765006" y="2230575"/>
                    <a:ext cx="114934" cy="559824"/>
                  </a:xfrm>
                  <a:custGeom>
                    <a:avLst/>
                    <a:gdLst>
                      <a:gd name="connsiteX0" fmla="*/ 76744 w 114934"/>
                      <a:gd name="connsiteY0" fmla="*/ 4625 h 559824"/>
                      <a:gd name="connsiteX1" fmla="*/ 16419 w 114934"/>
                      <a:gd name="connsiteY1" fmla="*/ 147500 h 559824"/>
                      <a:gd name="connsiteX2" fmla="*/ 10069 w 114934"/>
                      <a:gd name="connsiteY2" fmla="*/ 290375 h 559824"/>
                      <a:gd name="connsiteX3" fmla="*/ 92619 w 114934"/>
                      <a:gd name="connsiteY3" fmla="*/ 506275 h 559824"/>
                      <a:gd name="connsiteX4" fmla="*/ 108494 w 114934"/>
                      <a:gd name="connsiteY4" fmla="*/ 547550 h 559824"/>
                      <a:gd name="connsiteX5" fmla="*/ 544 w 114934"/>
                      <a:gd name="connsiteY5" fmla="*/ 328475 h 559824"/>
                      <a:gd name="connsiteX6" fmla="*/ 76744 w 114934"/>
                      <a:gd name="connsiteY6" fmla="*/ 4625 h 5598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4934" h="559824">
                        <a:moveTo>
                          <a:pt x="76744" y="4625"/>
                        </a:moveTo>
                        <a:cubicBezTo>
                          <a:pt x="79390" y="-25537"/>
                          <a:pt x="27531" y="99875"/>
                          <a:pt x="16419" y="147500"/>
                        </a:cubicBezTo>
                        <a:cubicBezTo>
                          <a:pt x="5307" y="195125"/>
                          <a:pt x="-2631" y="230579"/>
                          <a:pt x="10069" y="290375"/>
                        </a:cubicBezTo>
                        <a:cubicBezTo>
                          <a:pt x="22769" y="350171"/>
                          <a:pt x="76215" y="463413"/>
                          <a:pt x="92619" y="506275"/>
                        </a:cubicBezTo>
                        <a:cubicBezTo>
                          <a:pt x="109023" y="549138"/>
                          <a:pt x="123840" y="577183"/>
                          <a:pt x="108494" y="547550"/>
                        </a:cubicBezTo>
                        <a:cubicBezTo>
                          <a:pt x="93148" y="517917"/>
                          <a:pt x="8481" y="416846"/>
                          <a:pt x="544" y="328475"/>
                        </a:cubicBezTo>
                        <a:cubicBezTo>
                          <a:pt x="-7394" y="240104"/>
                          <a:pt x="74098" y="34787"/>
                          <a:pt x="76744" y="46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38" name="フリーフォーム 1337">
                    <a:extLst>
                      <a:ext uri="{FF2B5EF4-FFF2-40B4-BE49-F238E27FC236}">
                        <a16:creationId xmlns:a16="http://schemas.microsoft.com/office/drawing/2014/main" id="{04868DBF-E1DA-9818-EAE8-93A5C48CF725}"/>
                      </a:ext>
                    </a:extLst>
                  </p:cNvPr>
                  <p:cNvSpPr/>
                  <p:nvPr/>
                </p:nvSpPr>
                <p:spPr>
                  <a:xfrm>
                    <a:off x="3745733" y="2270002"/>
                    <a:ext cx="87524" cy="483303"/>
                  </a:xfrm>
                  <a:custGeom>
                    <a:avLst/>
                    <a:gdLst>
                      <a:gd name="connsiteX0" fmla="*/ 42042 w 87524"/>
                      <a:gd name="connsiteY0" fmla="*/ 123 h 483303"/>
                      <a:gd name="connsiteX1" fmla="*/ 767 w 87524"/>
                      <a:gd name="connsiteY1" fmla="*/ 209673 h 483303"/>
                      <a:gd name="connsiteX2" fmla="*/ 86492 w 87524"/>
                      <a:gd name="connsiteY2" fmla="*/ 479548 h 483303"/>
                      <a:gd name="connsiteX3" fmla="*/ 45217 w 87524"/>
                      <a:gd name="connsiteY3" fmla="*/ 358898 h 483303"/>
                      <a:gd name="connsiteX4" fmla="*/ 767 w 87524"/>
                      <a:gd name="connsiteY4" fmla="*/ 238248 h 483303"/>
                      <a:gd name="connsiteX5" fmla="*/ 42042 w 87524"/>
                      <a:gd name="connsiteY5" fmla="*/ 123 h 483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7524" h="483303">
                        <a:moveTo>
                          <a:pt x="42042" y="123"/>
                        </a:moveTo>
                        <a:cubicBezTo>
                          <a:pt x="42042" y="-4639"/>
                          <a:pt x="-6641" y="129769"/>
                          <a:pt x="767" y="209673"/>
                        </a:cubicBezTo>
                        <a:cubicBezTo>
                          <a:pt x="8175" y="289577"/>
                          <a:pt x="79084" y="454677"/>
                          <a:pt x="86492" y="479548"/>
                        </a:cubicBezTo>
                        <a:cubicBezTo>
                          <a:pt x="93900" y="504419"/>
                          <a:pt x="59504" y="399115"/>
                          <a:pt x="45217" y="358898"/>
                        </a:cubicBezTo>
                        <a:cubicBezTo>
                          <a:pt x="30930" y="318681"/>
                          <a:pt x="1825" y="304394"/>
                          <a:pt x="767" y="238248"/>
                        </a:cubicBezTo>
                        <a:cubicBezTo>
                          <a:pt x="-291" y="172102"/>
                          <a:pt x="42042" y="4885"/>
                          <a:pt x="42042" y="12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39" name="フリーフォーム 1338">
                    <a:extLst>
                      <a:ext uri="{FF2B5EF4-FFF2-40B4-BE49-F238E27FC236}">
                        <a16:creationId xmlns:a16="http://schemas.microsoft.com/office/drawing/2014/main" id="{7AEED1AA-DF9E-E02A-039E-0B2F9A001092}"/>
                      </a:ext>
                    </a:extLst>
                  </p:cNvPr>
                  <p:cNvSpPr/>
                  <p:nvPr/>
                </p:nvSpPr>
                <p:spPr>
                  <a:xfrm>
                    <a:off x="4317476" y="3301925"/>
                    <a:ext cx="480607" cy="159396"/>
                  </a:xfrm>
                  <a:custGeom>
                    <a:avLst/>
                    <a:gdLst>
                      <a:gd name="connsiteX0" fmla="*/ 524 w 480607"/>
                      <a:gd name="connsiteY0" fmla="*/ 75 h 159396"/>
                      <a:gd name="connsiteX1" fmla="*/ 146574 w 480607"/>
                      <a:gd name="connsiteY1" fmla="*/ 120725 h 159396"/>
                      <a:gd name="connsiteX2" fmla="*/ 276749 w 480607"/>
                      <a:gd name="connsiteY2" fmla="*/ 158825 h 159396"/>
                      <a:gd name="connsiteX3" fmla="*/ 229124 w 480607"/>
                      <a:gd name="connsiteY3" fmla="*/ 142950 h 159396"/>
                      <a:gd name="connsiteX4" fmla="*/ 479949 w 480607"/>
                      <a:gd name="connsiteY4" fmla="*/ 133425 h 159396"/>
                      <a:gd name="connsiteX5" fmla="*/ 298974 w 480607"/>
                      <a:gd name="connsiteY5" fmla="*/ 142950 h 159396"/>
                      <a:gd name="connsiteX6" fmla="*/ 200549 w 480607"/>
                      <a:gd name="connsiteY6" fmla="*/ 139775 h 159396"/>
                      <a:gd name="connsiteX7" fmla="*/ 524 w 480607"/>
                      <a:gd name="connsiteY7" fmla="*/ 75 h 159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80607" h="159396">
                        <a:moveTo>
                          <a:pt x="524" y="75"/>
                        </a:moveTo>
                        <a:cubicBezTo>
                          <a:pt x="-8472" y="-3100"/>
                          <a:pt x="100536" y="94267"/>
                          <a:pt x="146574" y="120725"/>
                        </a:cubicBezTo>
                        <a:cubicBezTo>
                          <a:pt x="192612" y="147183"/>
                          <a:pt x="262991" y="155121"/>
                          <a:pt x="276749" y="158825"/>
                        </a:cubicBezTo>
                        <a:cubicBezTo>
                          <a:pt x="290507" y="162529"/>
                          <a:pt x="195257" y="147183"/>
                          <a:pt x="229124" y="142950"/>
                        </a:cubicBezTo>
                        <a:cubicBezTo>
                          <a:pt x="262991" y="138717"/>
                          <a:pt x="468307" y="133425"/>
                          <a:pt x="479949" y="133425"/>
                        </a:cubicBezTo>
                        <a:cubicBezTo>
                          <a:pt x="491591" y="133425"/>
                          <a:pt x="345541" y="141892"/>
                          <a:pt x="298974" y="142950"/>
                        </a:cubicBezTo>
                        <a:cubicBezTo>
                          <a:pt x="252407" y="144008"/>
                          <a:pt x="248703" y="165704"/>
                          <a:pt x="200549" y="139775"/>
                        </a:cubicBezTo>
                        <a:cubicBezTo>
                          <a:pt x="152395" y="113846"/>
                          <a:pt x="9520" y="3250"/>
                          <a:pt x="524" y="7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40" name="フリーフォーム 1339">
                    <a:extLst>
                      <a:ext uri="{FF2B5EF4-FFF2-40B4-BE49-F238E27FC236}">
                        <a16:creationId xmlns:a16="http://schemas.microsoft.com/office/drawing/2014/main" id="{9517E285-7CFC-A407-D71A-D93351BB13DD}"/>
                      </a:ext>
                    </a:extLst>
                  </p:cNvPr>
                  <p:cNvSpPr/>
                  <p:nvPr/>
                </p:nvSpPr>
                <p:spPr>
                  <a:xfrm>
                    <a:off x="4292009" y="3314538"/>
                    <a:ext cx="451936" cy="167780"/>
                  </a:xfrm>
                  <a:custGeom>
                    <a:avLst/>
                    <a:gdLst>
                      <a:gd name="connsiteX0" fmla="*/ 591 w 451936"/>
                      <a:gd name="connsiteY0" fmla="*/ 162 h 167780"/>
                      <a:gd name="connsiteX1" fmla="*/ 172041 w 451936"/>
                      <a:gd name="connsiteY1" fmla="*/ 123987 h 167780"/>
                      <a:gd name="connsiteX2" fmla="*/ 286341 w 451936"/>
                      <a:gd name="connsiteY2" fmla="*/ 165262 h 167780"/>
                      <a:gd name="connsiteX3" fmla="*/ 451441 w 451936"/>
                      <a:gd name="connsiteY3" fmla="*/ 162087 h 167780"/>
                      <a:gd name="connsiteX4" fmla="*/ 333966 w 451936"/>
                      <a:gd name="connsiteY4" fmla="*/ 152562 h 167780"/>
                      <a:gd name="connsiteX5" fmla="*/ 235541 w 451936"/>
                      <a:gd name="connsiteY5" fmla="*/ 152562 h 167780"/>
                      <a:gd name="connsiteX6" fmla="*/ 591 w 451936"/>
                      <a:gd name="connsiteY6" fmla="*/ 162 h 167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1936" h="167780">
                        <a:moveTo>
                          <a:pt x="591" y="162"/>
                        </a:moveTo>
                        <a:cubicBezTo>
                          <a:pt x="-9992" y="-4601"/>
                          <a:pt x="124416" y="96470"/>
                          <a:pt x="172041" y="123987"/>
                        </a:cubicBezTo>
                        <a:cubicBezTo>
                          <a:pt x="219666" y="151504"/>
                          <a:pt x="239774" y="158912"/>
                          <a:pt x="286341" y="165262"/>
                        </a:cubicBezTo>
                        <a:cubicBezTo>
                          <a:pt x="332908" y="171612"/>
                          <a:pt x="443504" y="164204"/>
                          <a:pt x="451441" y="162087"/>
                        </a:cubicBezTo>
                        <a:cubicBezTo>
                          <a:pt x="459378" y="159970"/>
                          <a:pt x="369949" y="154150"/>
                          <a:pt x="333966" y="152562"/>
                        </a:cubicBezTo>
                        <a:cubicBezTo>
                          <a:pt x="297983" y="150975"/>
                          <a:pt x="288987" y="175316"/>
                          <a:pt x="235541" y="152562"/>
                        </a:cubicBezTo>
                        <a:cubicBezTo>
                          <a:pt x="182095" y="129808"/>
                          <a:pt x="11174" y="4925"/>
                          <a:pt x="591" y="16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41" name="フリーフォーム 1340">
                    <a:extLst>
                      <a:ext uri="{FF2B5EF4-FFF2-40B4-BE49-F238E27FC236}">
                        <a16:creationId xmlns:a16="http://schemas.microsoft.com/office/drawing/2014/main" id="{4672C58F-782C-05B6-6C30-5A5DF2821A8C}"/>
                      </a:ext>
                    </a:extLst>
                  </p:cNvPr>
                  <p:cNvSpPr/>
                  <p:nvPr/>
                </p:nvSpPr>
                <p:spPr>
                  <a:xfrm>
                    <a:off x="5568925" y="1320790"/>
                    <a:ext cx="177870" cy="234970"/>
                  </a:xfrm>
                  <a:custGeom>
                    <a:avLst/>
                    <a:gdLst>
                      <a:gd name="connsiteX0" fmla="*/ 25 w 177870"/>
                      <a:gd name="connsiteY0" fmla="*/ 10 h 234970"/>
                      <a:gd name="connsiteX1" fmla="*/ 101625 w 177870"/>
                      <a:gd name="connsiteY1" fmla="*/ 117485 h 234970"/>
                      <a:gd name="connsiteX2" fmla="*/ 177825 w 177870"/>
                      <a:gd name="connsiteY2" fmla="*/ 234960 h 234970"/>
                      <a:gd name="connsiteX3" fmla="*/ 111150 w 177870"/>
                      <a:gd name="connsiteY3" fmla="*/ 111135 h 234970"/>
                      <a:gd name="connsiteX4" fmla="*/ 25 w 177870"/>
                      <a:gd name="connsiteY4" fmla="*/ 10 h 234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7870" h="234970">
                        <a:moveTo>
                          <a:pt x="25" y="10"/>
                        </a:moveTo>
                        <a:cubicBezTo>
                          <a:pt x="-1563" y="1068"/>
                          <a:pt x="71992" y="78327"/>
                          <a:pt x="101625" y="117485"/>
                        </a:cubicBezTo>
                        <a:cubicBezTo>
                          <a:pt x="131258" y="156643"/>
                          <a:pt x="176237" y="236018"/>
                          <a:pt x="177825" y="234960"/>
                        </a:cubicBezTo>
                        <a:cubicBezTo>
                          <a:pt x="179413" y="233902"/>
                          <a:pt x="138667" y="146589"/>
                          <a:pt x="111150" y="111135"/>
                        </a:cubicBezTo>
                        <a:cubicBezTo>
                          <a:pt x="83633" y="75681"/>
                          <a:pt x="1613" y="-1048"/>
                          <a:pt x="25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42" name="フリーフォーム 1341">
                    <a:extLst>
                      <a:ext uri="{FF2B5EF4-FFF2-40B4-BE49-F238E27FC236}">
                        <a16:creationId xmlns:a16="http://schemas.microsoft.com/office/drawing/2014/main" id="{32860F27-1B68-A757-CF78-8B846AB17349}"/>
                      </a:ext>
                    </a:extLst>
                  </p:cNvPr>
                  <p:cNvSpPr/>
                  <p:nvPr/>
                </p:nvSpPr>
                <p:spPr>
                  <a:xfrm>
                    <a:off x="5267751" y="1056214"/>
                    <a:ext cx="46720" cy="398991"/>
                  </a:xfrm>
                  <a:custGeom>
                    <a:avLst/>
                    <a:gdLst>
                      <a:gd name="connsiteX0" fmla="*/ 5924 w 46720"/>
                      <a:gd name="connsiteY0" fmla="*/ 4236 h 398991"/>
                      <a:gd name="connsiteX1" fmla="*/ 15449 w 46720"/>
                      <a:gd name="connsiteY1" fmla="*/ 166161 h 398991"/>
                      <a:gd name="connsiteX2" fmla="*/ 44024 w 46720"/>
                      <a:gd name="connsiteY2" fmla="*/ 394761 h 398991"/>
                      <a:gd name="connsiteX3" fmla="*/ 40849 w 46720"/>
                      <a:gd name="connsiteY3" fmla="*/ 296336 h 398991"/>
                      <a:gd name="connsiteX4" fmla="*/ 2749 w 46720"/>
                      <a:gd name="connsiteY4" fmla="*/ 70911 h 398991"/>
                      <a:gd name="connsiteX5" fmla="*/ 5924 w 46720"/>
                      <a:gd name="connsiteY5" fmla="*/ 4236 h 3989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6720" h="398991">
                        <a:moveTo>
                          <a:pt x="5924" y="4236"/>
                        </a:moveTo>
                        <a:cubicBezTo>
                          <a:pt x="8041" y="20111"/>
                          <a:pt x="9099" y="101074"/>
                          <a:pt x="15449" y="166161"/>
                        </a:cubicBezTo>
                        <a:cubicBezTo>
                          <a:pt x="21799" y="231248"/>
                          <a:pt x="39791" y="373065"/>
                          <a:pt x="44024" y="394761"/>
                        </a:cubicBezTo>
                        <a:cubicBezTo>
                          <a:pt x="48257" y="416457"/>
                          <a:pt x="47728" y="350311"/>
                          <a:pt x="40849" y="296336"/>
                        </a:cubicBezTo>
                        <a:cubicBezTo>
                          <a:pt x="33970" y="242361"/>
                          <a:pt x="9628" y="123299"/>
                          <a:pt x="2749" y="70911"/>
                        </a:cubicBezTo>
                        <a:cubicBezTo>
                          <a:pt x="-4130" y="18524"/>
                          <a:pt x="3807" y="-11639"/>
                          <a:pt x="5924" y="423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43" name="フリーフォーム 1342">
                    <a:extLst>
                      <a:ext uri="{FF2B5EF4-FFF2-40B4-BE49-F238E27FC236}">
                        <a16:creationId xmlns:a16="http://schemas.microsoft.com/office/drawing/2014/main" id="{DEE5C24C-DC89-E392-AED1-1652C0C26506}"/>
                      </a:ext>
                    </a:extLst>
                  </p:cNvPr>
                  <p:cNvSpPr/>
                  <p:nvPr/>
                </p:nvSpPr>
                <p:spPr>
                  <a:xfrm>
                    <a:off x="5489489" y="1368235"/>
                    <a:ext cx="139507" cy="258271"/>
                  </a:xfrm>
                  <a:custGeom>
                    <a:avLst/>
                    <a:gdLst>
                      <a:gd name="connsiteX0" fmla="*/ 86 w 139507"/>
                      <a:gd name="connsiteY0" fmla="*/ 190 h 258271"/>
                      <a:gd name="connsiteX1" fmla="*/ 104861 w 139507"/>
                      <a:gd name="connsiteY1" fmla="*/ 124015 h 258271"/>
                      <a:gd name="connsiteX2" fmla="*/ 136611 w 139507"/>
                      <a:gd name="connsiteY2" fmla="*/ 257365 h 258271"/>
                      <a:gd name="connsiteX3" fmla="*/ 136611 w 139507"/>
                      <a:gd name="connsiteY3" fmla="*/ 181165 h 258271"/>
                      <a:gd name="connsiteX4" fmla="*/ 123911 w 139507"/>
                      <a:gd name="connsiteY4" fmla="*/ 152590 h 258271"/>
                      <a:gd name="connsiteX5" fmla="*/ 86 w 139507"/>
                      <a:gd name="connsiteY5" fmla="*/ 190 h 258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9507" h="258271">
                        <a:moveTo>
                          <a:pt x="86" y="190"/>
                        </a:moveTo>
                        <a:cubicBezTo>
                          <a:pt x="-3089" y="-4572"/>
                          <a:pt x="82107" y="81153"/>
                          <a:pt x="104861" y="124015"/>
                        </a:cubicBezTo>
                        <a:cubicBezTo>
                          <a:pt x="127615" y="166877"/>
                          <a:pt x="131319" y="247840"/>
                          <a:pt x="136611" y="257365"/>
                        </a:cubicBezTo>
                        <a:cubicBezTo>
                          <a:pt x="141903" y="266890"/>
                          <a:pt x="138728" y="198627"/>
                          <a:pt x="136611" y="181165"/>
                        </a:cubicBezTo>
                        <a:cubicBezTo>
                          <a:pt x="134494" y="163703"/>
                          <a:pt x="141374" y="180636"/>
                          <a:pt x="123911" y="152590"/>
                        </a:cubicBezTo>
                        <a:cubicBezTo>
                          <a:pt x="106449" y="124544"/>
                          <a:pt x="3261" y="4952"/>
                          <a:pt x="86" y="19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44" name="フリーフォーム 1343">
                    <a:extLst>
                      <a:ext uri="{FF2B5EF4-FFF2-40B4-BE49-F238E27FC236}">
                        <a16:creationId xmlns:a16="http://schemas.microsoft.com/office/drawing/2014/main" id="{15D5419D-2F80-8E6A-5C1A-04C0D174825F}"/>
                      </a:ext>
                    </a:extLst>
                  </p:cNvPr>
                  <p:cNvSpPr/>
                  <p:nvPr/>
                </p:nvSpPr>
                <p:spPr>
                  <a:xfrm>
                    <a:off x="5546434" y="1663655"/>
                    <a:ext cx="200262" cy="101659"/>
                  </a:xfrm>
                  <a:custGeom>
                    <a:avLst/>
                    <a:gdLst>
                      <a:gd name="connsiteX0" fmla="*/ 291 w 200262"/>
                      <a:gd name="connsiteY0" fmla="*/ 101645 h 101659"/>
                      <a:gd name="connsiteX1" fmla="*/ 63791 w 200262"/>
                      <a:gd name="connsiteY1" fmla="*/ 38145 h 101659"/>
                      <a:gd name="connsiteX2" fmla="*/ 197141 w 200262"/>
                      <a:gd name="connsiteY2" fmla="*/ 54020 h 101659"/>
                      <a:gd name="connsiteX3" fmla="*/ 152691 w 200262"/>
                      <a:gd name="connsiteY3" fmla="*/ 25445 h 101659"/>
                      <a:gd name="connsiteX4" fmla="*/ 92366 w 200262"/>
                      <a:gd name="connsiteY4" fmla="*/ 45 h 101659"/>
                      <a:gd name="connsiteX5" fmla="*/ 139991 w 200262"/>
                      <a:gd name="connsiteY5" fmla="*/ 31795 h 101659"/>
                      <a:gd name="connsiteX6" fmla="*/ 44741 w 200262"/>
                      <a:gd name="connsiteY6" fmla="*/ 31795 h 101659"/>
                      <a:gd name="connsiteX7" fmla="*/ 291 w 200262"/>
                      <a:gd name="connsiteY7" fmla="*/ 101645 h 1016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00262" h="101659">
                        <a:moveTo>
                          <a:pt x="291" y="101645"/>
                        </a:moveTo>
                        <a:cubicBezTo>
                          <a:pt x="3466" y="102703"/>
                          <a:pt x="30983" y="46082"/>
                          <a:pt x="63791" y="38145"/>
                        </a:cubicBezTo>
                        <a:cubicBezTo>
                          <a:pt x="96599" y="30208"/>
                          <a:pt x="182324" y="56137"/>
                          <a:pt x="197141" y="54020"/>
                        </a:cubicBezTo>
                        <a:cubicBezTo>
                          <a:pt x="211958" y="51903"/>
                          <a:pt x="170154" y="34441"/>
                          <a:pt x="152691" y="25445"/>
                        </a:cubicBezTo>
                        <a:cubicBezTo>
                          <a:pt x="135229" y="16449"/>
                          <a:pt x="94483" y="-1013"/>
                          <a:pt x="92366" y="45"/>
                        </a:cubicBezTo>
                        <a:cubicBezTo>
                          <a:pt x="90249" y="1103"/>
                          <a:pt x="147928" y="26503"/>
                          <a:pt x="139991" y="31795"/>
                        </a:cubicBezTo>
                        <a:cubicBezTo>
                          <a:pt x="132054" y="37087"/>
                          <a:pt x="69083" y="22799"/>
                          <a:pt x="44741" y="31795"/>
                        </a:cubicBezTo>
                        <a:cubicBezTo>
                          <a:pt x="20399" y="40791"/>
                          <a:pt x="-2884" y="100587"/>
                          <a:pt x="291" y="10164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45" name="フリーフォーム 1344">
                    <a:extLst>
                      <a:ext uri="{FF2B5EF4-FFF2-40B4-BE49-F238E27FC236}">
                        <a16:creationId xmlns:a16="http://schemas.microsoft.com/office/drawing/2014/main" id="{1A484C1B-0458-6368-A357-B94640912774}"/>
                      </a:ext>
                    </a:extLst>
                  </p:cNvPr>
                  <p:cNvSpPr/>
                  <p:nvPr/>
                </p:nvSpPr>
                <p:spPr>
                  <a:xfrm>
                    <a:off x="5822422" y="1863488"/>
                    <a:ext cx="262371" cy="90851"/>
                  </a:xfrm>
                  <a:custGeom>
                    <a:avLst/>
                    <a:gdLst>
                      <a:gd name="connsiteX0" fmla="*/ 528 w 262371"/>
                      <a:gd name="connsiteY0" fmla="*/ 89137 h 90851"/>
                      <a:gd name="connsiteX1" fmla="*/ 64028 w 262371"/>
                      <a:gd name="connsiteY1" fmla="*/ 70087 h 90851"/>
                      <a:gd name="connsiteX2" fmla="*/ 48153 w 262371"/>
                      <a:gd name="connsiteY2" fmla="*/ 25637 h 90851"/>
                      <a:gd name="connsiteX3" fmla="*/ 149753 w 262371"/>
                      <a:gd name="connsiteY3" fmla="*/ 63737 h 90851"/>
                      <a:gd name="connsiteX4" fmla="*/ 105303 w 262371"/>
                      <a:gd name="connsiteY4" fmla="*/ 22462 h 90851"/>
                      <a:gd name="connsiteX5" fmla="*/ 235478 w 262371"/>
                      <a:gd name="connsiteY5" fmla="*/ 79612 h 90851"/>
                      <a:gd name="connsiteX6" fmla="*/ 257703 w 262371"/>
                      <a:gd name="connsiteY6" fmla="*/ 85962 h 90851"/>
                      <a:gd name="connsiteX7" fmla="*/ 171978 w 262371"/>
                      <a:gd name="connsiteY7" fmla="*/ 44687 h 90851"/>
                      <a:gd name="connsiteX8" fmla="*/ 89428 w 262371"/>
                      <a:gd name="connsiteY8" fmla="*/ 237 h 90851"/>
                      <a:gd name="connsiteX9" fmla="*/ 105303 w 262371"/>
                      <a:gd name="connsiteY9" fmla="*/ 28812 h 90851"/>
                      <a:gd name="connsiteX10" fmla="*/ 528 w 262371"/>
                      <a:gd name="connsiteY10" fmla="*/ 89137 h 908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2371" h="90851">
                        <a:moveTo>
                          <a:pt x="528" y="89137"/>
                        </a:moveTo>
                        <a:cubicBezTo>
                          <a:pt x="-6351" y="96016"/>
                          <a:pt x="56091" y="80670"/>
                          <a:pt x="64028" y="70087"/>
                        </a:cubicBezTo>
                        <a:cubicBezTo>
                          <a:pt x="71965" y="59504"/>
                          <a:pt x="33866" y="26695"/>
                          <a:pt x="48153" y="25637"/>
                        </a:cubicBezTo>
                        <a:cubicBezTo>
                          <a:pt x="62440" y="24579"/>
                          <a:pt x="140228" y="64266"/>
                          <a:pt x="149753" y="63737"/>
                        </a:cubicBezTo>
                        <a:cubicBezTo>
                          <a:pt x="159278" y="63208"/>
                          <a:pt x="91016" y="19816"/>
                          <a:pt x="105303" y="22462"/>
                        </a:cubicBezTo>
                        <a:cubicBezTo>
                          <a:pt x="119590" y="25108"/>
                          <a:pt x="210078" y="69029"/>
                          <a:pt x="235478" y="79612"/>
                        </a:cubicBezTo>
                        <a:cubicBezTo>
                          <a:pt x="260878" y="90195"/>
                          <a:pt x="268286" y="91783"/>
                          <a:pt x="257703" y="85962"/>
                        </a:cubicBezTo>
                        <a:cubicBezTo>
                          <a:pt x="247120" y="80141"/>
                          <a:pt x="200024" y="58974"/>
                          <a:pt x="171978" y="44687"/>
                        </a:cubicBezTo>
                        <a:cubicBezTo>
                          <a:pt x="143932" y="30399"/>
                          <a:pt x="100541" y="2883"/>
                          <a:pt x="89428" y="237"/>
                        </a:cubicBezTo>
                        <a:cubicBezTo>
                          <a:pt x="78315" y="-2409"/>
                          <a:pt x="117474" y="17699"/>
                          <a:pt x="105303" y="28812"/>
                        </a:cubicBezTo>
                        <a:cubicBezTo>
                          <a:pt x="93132" y="39925"/>
                          <a:pt x="7407" y="82258"/>
                          <a:pt x="528" y="8913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46" name="フリーフォーム 1345">
                    <a:extLst>
                      <a:ext uri="{FF2B5EF4-FFF2-40B4-BE49-F238E27FC236}">
                        <a16:creationId xmlns:a16="http://schemas.microsoft.com/office/drawing/2014/main" id="{AD141006-09C9-8592-0808-4132F77C6D42}"/>
                      </a:ext>
                    </a:extLst>
                  </p:cNvPr>
                  <p:cNvSpPr/>
                  <p:nvPr/>
                </p:nvSpPr>
                <p:spPr>
                  <a:xfrm>
                    <a:off x="5940712" y="1188209"/>
                    <a:ext cx="47789" cy="226064"/>
                  </a:xfrm>
                  <a:custGeom>
                    <a:avLst/>
                    <a:gdLst>
                      <a:gd name="connsiteX0" fmla="*/ 47338 w 47789"/>
                      <a:gd name="connsiteY0" fmla="*/ 2416 h 226064"/>
                      <a:gd name="connsiteX1" fmla="*/ 25113 w 47789"/>
                      <a:gd name="connsiteY1" fmla="*/ 59566 h 226064"/>
                      <a:gd name="connsiteX2" fmla="*/ 12413 w 47789"/>
                      <a:gd name="connsiteY2" fmla="*/ 221491 h 226064"/>
                      <a:gd name="connsiteX3" fmla="*/ 6063 w 47789"/>
                      <a:gd name="connsiteY3" fmla="*/ 177041 h 226064"/>
                      <a:gd name="connsiteX4" fmla="*/ 2888 w 47789"/>
                      <a:gd name="connsiteY4" fmla="*/ 129416 h 226064"/>
                      <a:gd name="connsiteX5" fmla="*/ 47338 w 47789"/>
                      <a:gd name="connsiteY5" fmla="*/ 2416 h 2260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789" h="226064">
                        <a:moveTo>
                          <a:pt x="47338" y="2416"/>
                        </a:moveTo>
                        <a:cubicBezTo>
                          <a:pt x="51042" y="-9226"/>
                          <a:pt x="30934" y="23054"/>
                          <a:pt x="25113" y="59566"/>
                        </a:cubicBezTo>
                        <a:cubicBezTo>
                          <a:pt x="19292" y="96078"/>
                          <a:pt x="15588" y="201912"/>
                          <a:pt x="12413" y="221491"/>
                        </a:cubicBezTo>
                        <a:cubicBezTo>
                          <a:pt x="9238" y="241070"/>
                          <a:pt x="7650" y="192387"/>
                          <a:pt x="6063" y="177041"/>
                        </a:cubicBezTo>
                        <a:cubicBezTo>
                          <a:pt x="4475" y="161695"/>
                          <a:pt x="-4520" y="152699"/>
                          <a:pt x="2888" y="129416"/>
                        </a:cubicBezTo>
                        <a:cubicBezTo>
                          <a:pt x="10296" y="106133"/>
                          <a:pt x="43634" y="14058"/>
                          <a:pt x="47338" y="241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47" name="フリーフォーム 1346">
                    <a:extLst>
                      <a:ext uri="{FF2B5EF4-FFF2-40B4-BE49-F238E27FC236}">
                        <a16:creationId xmlns:a16="http://schemas.microsoft.com/office/drawing/2014/main" id="{20E5B2A6-E8C3-1613-04E8-47150EDAC811}"/>
                      </a:ext>
                    </a:extLst>
                  </p:cNvPr>
                  <p:cNvSpPr/>
                  <p:nvPr/>
                </p:nvSpPr>
                <p:spPr>
                  <a:xfrm>
                    <a:off x="5746675" y="1304839"/>
                    <a:ext cx="124451" cy="318410"/>
                  </a:xfrm>
                  <a:custGeom>
                    <a:avLst/>
                    <a:gdLst>
                      <a:gd name="connsiteX0" fmla="*/ 19125 w 124451"/>
                      <a:gd name="connsiteY0" fmla="*/ 86 h 318410"/>
                      <a:gd name="connsiteX1" fmla="*/ 44525 w 124451"/>
                      <a:gd name="connsiteY1" fmla="*/ 165186 h 318410"/>
                      <a:gd name="connsiteX2" fmla="*/ 123900 w 124451"/>
                      <a:gd name="connsiteY2" fmla="*/ 317586 h 318410"/>
                      <a:gd name="connsiteX3" fmla="*/ 75 w 124451"/>
                      <a:gd name="connsiteY3" fmla="*/ 228686 h 318410"/>
                      <a:gd name="connsiteX4" fmla="*/ 104850 w 124451"/>
                      <a:gd name="connsiteY4" fmla="*/ 289011 h 318410"/>
                      <a:gd name="connsiteX5" fmla="*/ 63575 w 124451"/>
                      <a:gd name="connsiteY5" fmla="*/ 225511 h 318410"/>
                      <a:gd name="connsiteX6" fmla="*/ 31825 w 124451"/>
                      <a:gd name="connsiteY6" fmla="*/ 187411 h 318410"/>
                      <a:gd name="connsiteX7" fmla="*/ 19125 w 124451"/>
                      <a:gd name="connsiteY7" fmla="*/ 86 h 3184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4451" h="318410">
                        <a:moveTo>
                          <a:pt x="19125" y="86"/>
                        </a:moveTo>
                        <a:cubicBezTo>
                          <a:pt x="21242" y="-3618"/>
                          <a:pt x="27063" y="112269"/>
                          <a:pt x="44525" y="165186"/>
                        </a:cubicBezTo>
                        <a:cubicBezTo>
                          <a:pt x="61988" y="218103"/>
                          <a:pt x="131308" y="307003"/>
                          <a:pt x="123900" y="317586"/>
                        </a:cubicBezTo>
                        <a:cubicBezTo>
                          <a:pt x="116492" y="328169"/>
                          <a:pt x="3250" y="233448"/>
                          <a:pt x="75" y="228686"/>
                        </a:cubicBezTo>
                        <a:cubicBezTo>
                          <a:pt x="-3100" y="223924"/>
                          <a:pt x="94267" y="289540"/>
                          <a:pt x="104850" y="289011"/>
                        </a:cubicBezTo>
                        <a:cubicBezTo>
                          <a:pt x="115433" y="288482"/>
                          <a:pt x="75746" y="242444"/>
                          <a:pt x="63575" y="225511"/>
                        </a:cubicBezTo>
                        <a:cubicBezTo>
                          <a:pt x="51404" y="208578"/>
                          <a:pt x="36058" y="219690"/>
                          <a:pt x="31825" y="187411"/>
                        </a:cubicBezTo>
                        <a:cubicBezTo>
                          <a:pt x="27592" y="155132"/>
                          <a:pt x="17008" y="3790"/>
                          <a:pt x="19125" y="8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48" name="フリーフォーム 1347">
                    <a:extLst>
                      <a:ext uri="{FF2B5EF4-FFF2-40B4-BE49-F238E27FC236}">
                        <a16:creationId xmlns:a16="http://schemas.microsoft.com/office/drawing/2014/main" id="{CF3F198A-4E41-3B04-DD53-9DF2F6B45868}"/>
                      </a:ext>
                    </a:extLst>
                  </p:cNvPr>
                  <p:cNvSpPr/>
                  <p:nvPr/>
                </p:nvSpPr>
                <p:spPr>
                  <a:xfrm>
                    <a:off x="6063949" y="1844522"/>
                    <a:ext cx="378357" cy="75397"/>
                  </a:xfrm>
                  <a:custGeom>
                    <a:avLst/>
                    <a:gdLst>
                      <a:gd name="connsiteX0" fmla="*/ 301 w 378357"/>
                      <a:gd name="connsiteY0" fmla="*/ 153 h 75397"/>
                      <a:gd name="connsiteX1" fmla="*/ 98726 w 378357"/>
                      <a:gd name="connsiteY1" fmla="*/ 54128 h 75397"/>
                      <a:gd name="connsiteX2" fmla="*/ 371776 w 378357"/>
                      <a:gd name="connsiteY2" fmla="*/ 60478 h 75397"/>
                      <a:gd name="connsiteX3" fmla="*/ 279701 w 378357"/>
                      <a:gd name="connsiteY3" fmla="*/ 66828 h 75397"/>
                      <a:gd name="connsiteX4" fmla="*/ 124126 w 378357"/>
                      <a:gd name="connsiteY4" fmla="*/ 73178 h 75397"/>
                      <a:gd name="connsiteX5" fmla="*/ 301 w 378357"/>
                      <a:gd name="connsiteY5" fmla="*/ 153 h 75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78357" h="75397">
                        <a:moveTo>
                          <a:pt x="301" y="153"/>
                        </a:moveTo>
                        <a:cubicBezTo>
                          <a:pt x="-3932" y="-3022"/>
                          <a:pt x="36814" y="44074"/>
                          <a:pt x="98726" y="54128"/>
                        </a:cubicBezTo>
                        <a:cubicBezTo>
                          <a:pt x="160639" y="64182"/>
                          <a:pt x="341614" y="58361"/>
                          <a:pt x="371776" y="60478"/>
                        </a:cubicBezTo>
                        <a:cubicBezTo>
                          <a:pt x="401938" y="62595"/>
                          <a:pt x="320976" y="64711"/>
                          <a:pt x="279701" y="66828"/>
                        </a:cubicBezTo>
                        <a:cubicBezTo>
                          <a:pt x="238426" y="68945"/>
                          <a:pt x="171222" y="80057"/>
                          <a:pt x="124126" y="73178"/>
                        </a:cubicBezTo>
                        <a:cubicBezTo>
                          <a:pt x="77030" y="66299"/>
                          <a:pt x="4534" y="3328"/>
                          <a:pt x="301" y="15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49" name="フリーフォーム 1348">
                    <a:extLst>
                      <a:ext uri="{FF2B5EF4-FFF2-40B4-BE49-F238E27FC236}">
                        <a16:creationId xmlns:a16="http://schemas.microsoft.com/office/drawing/2014/main" id="{75D8A7BF-CC97-7AAF-8586-A78CD68222A0}"/>
                      </a:ext>
                    </a:extLst>
                  </p:cNvPr>
                  <p:cNvSpPr/>
                  <p:nvPr/>
                </p:nvSpPr>
                <p:spPr>
                  <a:xfrm>
                    <a:off x="6152246" y="985755"/>
                    <a:ext cx="264438" cy="308373"/>
                  </a:xfrm>
                  <a:custGeom>
                    <a:avLst/>
                    <a:gdLst>
                      <a:gd name="connsiteX0" fmla="*/ 29479 w 264438"/>
                      <a:gd name="connsiteY0" fmla="*/ 1670 h 308373"/>
                      <a:gd name="connsiteX1" fmla="*/ 42179 w 264438"/>
                      <a:gd name="connsiteY1" fmla="*/ 74695 h 308373"/>
                      <a:gd name="connsiteX2" fmla="*/ 904 w 264438"/>
                      <a:gd name="connsiteY2" fmla="*/ 227095 h 308373"/>
                      <a:gd name="connsiteX3" fmla="*/ 19954 w 264438"/>
                      <a:gd name="connsiteY3" fmla="*/ 188995 h 308373"/>
                      <a:gd name="connsiteX4" fmla="*/ 89804 w 264438"/>
                      <a:gd name="connsiteY4" fmla="*/ 176295 h 308373"/>
                      <a:gd name="connsiteX5" fmla="*/ 216804 w 264438"/>
                      <a:gd name="connsiteY5" fmla="*/ 306470 h 308373"/>
                      <a:gd name="connsiteX6" fmla="*/ 219979 w 264438"/>
                      <a:gd name="connsiteY6" fmla="*/ 246145 h 308373"/>
                      <a:gd name="connsiteX7" fmla="*/ 264429 w 264438"/>
                      <a:gd name="connsiteY7" fmla="*/ 141370 h 308373"/>
                      <a:gd name="connsiteX8" fmla="*/ 223154 w 264438"/>
                      <a:gd name="connsiteY8" fmla="*/ 230270 h 308373"/>
                      <a:gd name="connsiteX9" fmla="*/ 146954 w 264438"/>
                      <a:gd name="connsiteY9" fmla="*/ 176295 h 308373"/>
                      <a:gd name="connsiteX10" fmla="*/ 35829 w 264438"/>
                      <a:gd name="connsiteY10" fmla="*/ 176295 h 308373"/>
                      <a:gd name="connsiteX11" fmla="*/ 54879 w 264438"/>
                      <a:gd name="connsiteY11" fmla="*/ 125495 h 308373"/>
                      <a:gd name="connsiteX12" fmla="*/ 45354 w 264438"/>
                      <a:gd name="connsiteY12" fmla="*/ 141370 h 308373"/>
                      <a:gd name="connsiteX13" fmla="*/ 29479 w 264438"/>
                      <a:gd name="connsiteY13" fmla="*/ 1670 h 3083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64438" h="308373">
                        <a:moveTo>
                          <a:pt x="29479" y="1670"/>
                        </a:moveTo>
                        <a:cubicBezTo>
                          <a:pt x="28950" y="-9442"/>
                          <a:pt x="46941" y="37124"/>
                          <a:pt x="42179" y="74695"/>
                        </a:cubicBezTo>
                        <a:cubicBezTo>
                          <a:pt x="37417" y="112266"/>
                          <a:pt x="4608" y="208045"/>
                          <a:pt x="904" y="227095"/>
                        </a:cubicBezTo>
                        <a:cubicBezTo>
                          <a:pt x="-2800" y="246145"/>
                          <a:pt x="5137" y="197462"/>
                          <a:pt x="19954" y="188995"/>
                        </a:cubicBezTo>
                        <a:cubicBezTo>
                          <a:pt x="34771" y="180528"/>
                          <a:pt x="56996" y="156716"/>
                          <a:pt x="89804" y="176295"/>
                        </a:cubicBezTo>
                        <a:cubicBezTo>
                          <a:pt x="122612" y="195874"/>
                          <a:pt x="195108" y="294828"/>
                          <a:pt x="216804" y="306470"/>
                        </a:cubicBezTo>
                        <a:cubicBezTo>
                          <a:pt x="238500" y="318112"/>
                          <a:pt x="212042" y="273661"/>
                          <a:pt x="219979" y="246145"/>
                        </a:cubicBezTo>
                        <a:cubicBezTo>
                          <a:pt x="227916" y="218629"/>
                          <a:pt x="263900" y="144016"/>
                          <a:pt x="264429" y="141370"/>
                        </a:cubicBezTo>
                        <a:cubicBezTo>
                          <a:pt x="264958" y="138724"/>
                          <a:pt x="242733" y="224449"/>
                          <a:pt x="223154" y="230270"/>
                        </a:cubicBezTo>
                        <a:cubicBezTo>
                          <a:pt x="203575" y="236091"/>
                          <a:pt x="178175" y="185291"/>
                          <a:pt x="146954" y="176295"/>
                        </a:cubicBezTo>
                        <a:cubicBezTo>
                          <a:pt x="115733" y="167299"/>
                          <a:pt x="51175" y="184762"/>
                          <a:pt x="35829" y="176295"/>
                        </a:cubicBezTo>
                        <a:cubicBezTo>
                          <a:pt x="20483" y="167828"/>
                          <a:pt x="54879" y="125495"/>
                          <a:pt x="54879" y="125495"/>
                        </a:cubicBezTo>
                        <a:cubicBezTo>
                          <a:pt x="56467" y="119674"/>
                          <a:pt x="48529" y="158833"/>
                          <a:pt x="45354" y="141370"/>
                        </a:cubicBezTo>
                        <a:cubicBezTo>
                          <a:pt x="42179" y="123908"/>
                          <a:pt x="30008" y="12782"/>
                          <a:pt x="29479" y="167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50" name="フリーフォーム 1349">
                    <a:extLst>
                      <a:ext uri="{FF2B5EF4-FFF2-40B4-BE49-F238E27FC236}">
                        <a16:creationId xmlns:a16="http://schemas.microsoft.com/office/drawing/2014/main" id="{75BDD2A8-2339-6EF0-305A-89C2445C89BC}"/>
                      </a:ext>
                    </a:extLst>
                  </p:cNvPr>
                  <p:cNvSpPr/>
                  <p:nvPr/>
                </p:nvSpPr>
                <p:spPr>
                  <a:xfrm>
                    <a:off x="5415002" y="956923"/>
                    <a:ext cx="136389" cy="353571"/>
                  </a:xfrm>
                  <a:custGeom>
                    <a:avLst/>
                    <a:gdLst>
                      <a:gd name="connsiteX0" fmla="*/ 17423 w 136389"/>
                      <a:gd name="connsiteY0" fmla="*/ 1927 h 353571"/>
                      <a:gd name="connsiteX1" fmla="*/ 1548 w 136389"/>
                      <a:gd name="connsiteY1" fmla="*/ 116227 h 353571"/>
                      <a:gd name="connsiteX2" fmla="*/ 58698 w 136389"/>
                      <a:gd name="connsiteY2" fmla="*/ 230527 h 353571"/>
                      <a:gd name="connsiteX3" fmla="*/ 134898 w 136389"/>
                      <a:gd name="connsiteY3" fmla="*/ 351177 h 353571"/>
                      <a:gd name="connsiteX4" fmla="*/ 103148 w 136389"/>
                      <a:gd name="connsiteY4" fmla="*/ 303552 h 353571"/>
                      <a:gd name="connsiteX5" fmla="*/ 30123 w 136389"/>
                      <a:gd name="connsiteY5" fmla="*/ 214652 h 353571"/>
                      <a:gd name="connsiteX6" fmla="*/ 17423 w 136389"/>
                      <a:gd name="connsiteY6" fmla="*/ 1927 h 3535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6389" h="353571">
                        <a:moveTo>
                          <a:pt x="17423" y="1927"/>
                        </a:moveTo>
                        <a:cubicBezTo>
                          <a:pt x="12660" y="-14477"/>
                          <a:pt x="-5331" y="78127"/>
                          <a:pt x="1548" y="116227"/>
                        </a:cubicBezTo>
                        <a:cubicBezTo>
                          <a:pt x="8427" y="154327"/>
                          <a:pt x="36473" y="191369"/>
                          <a:pt x="58698" y="230527"/>
                        </a:cubicBezTo>
                        <a:cubicBezTo>
                          <a:pt x="80923" y="269685"/>
                          <a:pt x="127490" y="339006"/>
                          <a:pt x="134898" y="351177"/>
                        </a:cubicBezTo>
                        <a:cubicBezTo>
                          <a:pt x="142306" y="363348"/>
                          <a:pt x="120611" y="326306"/>
                          <a:pt x="103148" y="303552"/>
                        </a:cubicBezTo>
                        <a:cubicBezTo>
                          <a:pt x="85686" y="280798"/>
                          <a:pt x="46527" y="261748"/>
                          <a:pt x="30123" y="214652"/>
                        </a:cubicBezTo>
                        <a:cubicBezTo>
                          <a:pt x="13719" y="167556"/>
                          <a:pt x="22186" y="18331"/>
                          <a:pt x="17423" y="192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51" name="フリーフォーム 1350">
                    <a:extLst>
                      <a:ext uri="{FF2B5EF4-FFF2-40B4-BE49-F238E27FC236}">
                        <a16:creationId xmlns:a16="http://schemas.microsoft.com/office/drawing/2014/main" id="{B41FCEA4-E93A-E7FA-4EBC-C99A85C2C938}"/>
                      </a:ext>
                    </a:extLst>
                  </p:cNvPr>
                  <p:cNvSpPr/>
                  <p:nvPr/>
                </p:nvSpPr>
                <p:spPr>
                  <a:xfrm>
                    <a:off x="2976981" y="3555797"/>
                    <a:ext cx="116540" cy="67926"/>
                  </a:xfrm>
                  <a:custGeom>
                    <a:avLst/>
                    <a:gdLst>
                      <a:gd name="connsiteX0" fmla="*/ 1169 w 116540"/>
                      <a:gd name="connsiteY0" fmla="*/ 66878 h 67926"/>
                      <a:gd name="connsiteX1" fmla="*/ 115469 w 116540"/>
                      <a:gd name="connsiteY1" fmla="*/ 203 h 67926"/>
                      <a:gd name="connsiteX2" fmla="*/ 61494 w 116540"/>
                      <a:gd name="connsiteY2" fmla="*/ 44653 h 67926"/>
                      <a:gd name="connsiteX3" fmla="*/ 58319 w 116540"/>
                      <a:gd name="connsiteY3" fmla="*/ 41478 h 67926"/>
                      <a:gd name="connsiteX4" fmla="*/ 1169 w 116540"/>
                      <a:gd name="connsiteY4" fmla="*/ 66878 h 67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540" h="67926">
                        <a:moveTo>
                          <a:pt x="1169" y="66878"/>
                        </a:moveTo>
                        <a:cubicBezTo>
                          <a:pt x="10694" y="59999"/>
                          <a:pt x="105415" y="3907"/>
                          <a:pt x="115469" y="203"/>
                        </a:cubicBezTo>
                        <a:cubicBezTo>
                          <a:pt x="125523" y="-3501"/>
                          <a:pt x="61494" y="44653"/>
                          <a:pt x="61494" y="44653"/>
                        </a:cubicBezTo>
                        <a:cubicBezTo>
                          <a:pt x="51969" y="51532"/>
                          <a:pt x="73665" y="38303"/>
                          <a:pt x="58319" y="41478"/>
                        </a:cubicBezTo>
                        <a:cubicBezTo>
                          <a:pt x="42973" y="44653"/>
                          <a:pt x="-8356" y="73757"/>
                          <a:pt x="1169" y="6687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52" name="フリーフォーム 1351">
                    <a:extLst>
                      <a:ext uri="{FF2B5EF4-FFF2-40B4-BE49-F238E27FC236}">
                        <a16:creationId xmlns:a16="http://schemas.microsoft.com/office/drawing/2014/main" id="{9D5A9C55-F748-9B05-C432-9D0959B12DA9}"/>
                      </a:ext>
                    </a:extLst>
                  </p:cNvPr>
                  <p:cNvSpPr/>
                  <p:nvPr/>
                </p:nvSpPr>
                <p:spPr>
                  <a:xfrm>
                    <a:off x="3123534" y="3838179"/>
                    <a:ext cx="156435" cy="121305"/>
                  </a:xfrm>
                  <a:custGeom>
                    <a:avLst/>
                    <a:gdLst>
                      <a:gd name="connsiteX0" fmla="*/ 666 w 156435"/>
                      <a:gd name="connsiteY0" fmla="*/ 121046 h 121305"/>
                      <a:gd name="connsiteX1" fmla="*/ 153066 w 156435"/>
                      <a:gd name="connsiteY1" fmla="*/ 3571 h 121305"/>
                      <a:gd name="connsiteX2" fmla="*/ 99091 w 156435"/>
                      <a:gd name="connsiteY2" fmla="*/ 35321 h 121305"/>
                      <a:gd name="connsiteX3" fmla="*/ 666 w 156435"/>
                      <a:gd name="connsiteY3" fmla="*/ 121046 h 1213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6435" h="121305">
                        <a:moveTo>
                          <a:pt x="666" y="121046"/>
                        </a:moveTo>
                        <a:cubicBezTo>
                          <a:pt x="9662" y="115754"/>
                          <a:pt x="136662" y="17859"/>
                          <a:pt x="153066" y="3571"/>
                        </a:cubicBezTo>
                        <a:cubicBezTo>
                          <a:pt x="169470" y="-10717"/>
                          <a:pt x="121845" y="21563"/>
                          <a:pt x="99091" y="35321"/>
                        </a:cubicBezTo>
                        <a:cubicBezTo>
                          <a:pt x="76337" y="49079"/>
                          <a:pt x="-8330" y="126338"/>
                          <a:pt x="666" y="12104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53" name="フリーフォーム 1352">
                    <a:extLst>
                      <a:ext uri="{FF2B5EF4-FFF2-40B4-BE49-F238E27FC236}">
                        <a16:creationId xmlns:a16="http://schemas.microsoft.com/office/drawing/2014/main" id="{EFD8E95F-53A3-69E9-8093-C129C0695586}"/>
                      </a:ext>
                    </a:extLst>
                  </p:cNvPr>
                  <p:cNvSpPr/>
                  <p:nvPr/>
                </p:nvSpPr>
                <p:spPr>
                  <a:xfrm>
                    <a:off x="3054106" y="3719153"/>
                    <a:ext cx="135529" cy="84844"/>
                  </a:xfrm>
                  <a:custGeom>
                    <a:avLst/>
                    <a:gdLst>
                      <a:gd name="connsiteX0" fmla="*/ 244 w 135529"/>
                      <a:gd name="connsiteY0" fmla="*/ 84497 h 84844"/>
                      <a:gd name="connsiteX1" fmla="*/ 130419 w 135529"/>
                      <a:gd name="connsiteY1" fmla="*/ 1947 h 84844"/>
                      <a:gd name="connsiteX2" fmla="*/ 98669 w 135529"/>
                      <a:gd name="connsiteY2" fmla="*/ 30522 h 84844"/>
                      <a:gd name="connsiteX3" fmla="*/ 244 w 135529"/>
                      <a:gd name="connsiteY3" fmla="*/ 84497 h 84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5529" h="84844">
                        <a:moveTo>
                          <a:pt x="244" y="84497"/>
                        </a:moveTo>
                        <a:cubicBezTo>
                          <a:pt x="5536" y="79734"/>
                          <a:pt x="114015" y="10943"/>
                          <a:pt x="130419" y="1947"/>
                        </a:cubicBezTo>
                        <a:cubicBezTo>
                          <a:pt x="146823" y="-7049"/>
                          <a:pt x="120365" y="17293"/>
                          <a:pt x="98669" y="30522"/>
                        </a:cubicBezTo>
                        <a:cubicBezTo>
                          <a:pt x="76973" y="43751"/>
                          <a:pt x="-5048" y="89260"/>
                          <a:pt x="244" y="8449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54" name="フリーフォーム 1353">
                    <a:extLst>
                      <a:ext uri="{FF2B5EF4-FFF2-40B4-BE49-F238E27FC236}">
                        <a16:creationId xmlns:a16="http://schemas.microsoft.com/office/drawing/2014/main" id="{04FC6AF2-0187-FC10-0A3B-DF83B9C14FC9}"/>
                      </a:ext>
                    </a:extLst>
                  </p:cNvPr>
                  <p:cNvSpPr/>
                  <p:nvPr/>
                </p:nvSpPr>
                <p:spPr>
                  <a:xfrm>
                    <a:off x="2978150" y="3606698"/>
                    <a:ext cx="146713" cy="89002"/>
                  </a:xfrm>
                  <a:custGeom>
                    <a:avLst/>
                    <a:gdLst>
                      <a:gd name="connsiteX0" fmla="*/ 0 w 146713"/>
                      <a:gd name="connsiteY0" fmla="*/ 89002 h 89002"/>
                      <a:gd name="connsiteX1" fmla="*/ 82550 w 146713"/>
                      <a:gd name="connsiteY1" fmla="*/ 25502 h 89002"/>
                      <a:gd name="connsiteX2" fmla="*/ 146050 w 146713"/>
                      <a:gd name="connsiteY2" fmla="*/ 102 h 89002"/>
                      <a:gd name="connsiteX3" fmla="*/ 117475 w 146713"/>
                      <a:gd name="connsiteY3" fmla="*/ 15977 h 89002"/>
                      <a:gd name="connsiteX4" fmla="*/ 0 w 146713"/>
                      <a:gd name="connsiteY4" fmla="*/ 89002 h 890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713" h="89002">
                        <a:moveTo>
                          <a:pt x="0" y="89002"/>
                        </a:moveTo>
                        <a:cubicBezTo>
                          <a:pt x="29104" y="64660"/>
                          <a:pt x="58208" y="40319"/>
                          <a:pt x="82550" y="25502"/>
                        </a:cubicBezTo>
                        <a:cubicBezTo>
                          <a:pt x="106892" y="10685"/>
                          <a:pt x="140229" y="1689"/>
                          <a:pt x="146050" y="102"/>
                        </a:cubicBezTo>
                        <a:cubicBezTo>
                          <a:pt x="151871" y="-1486"/>
                          <a:pt x="117475" y="15977"/>
                          <a:pt x="117475" y="15977"/>
                        </a:cubicBezTo>
                        <a:lnTo>
                          <a:pt x="0" y="8900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55" name="フリーフォーム 1354">
                    <a:extLst>
                      <a:ext uri="{FF2B5EF4-FFF2-40B4-BE49-F238E27FC236}">
                        <a16:creationId xmlns:a16="http://schemas.microsoft.com/office/drawing/2014/main" id="{2525D1C4-6648-0066-988B-5CE07A576038}"/>
                      </a:ext>
                    </a:extLst>
                  </p:cNvPr>
                  <p:cNvSpPr/>
                  <p:nvPr/>
                </p:nvSpPr>
                <p:spPr>
                  <a:xfrm>
                    <a:off x="3100732" y="3786238"/>
                    <a:ext cx="120161" cy="94209"/>
                  </a:xfrm>
                  <a:custGeom>
                    <a:avLst/>
                    <a:gdLst>
                      <a:gd name="connsiteX0" fmla="*/ 1243 w 120161"/>
                      <a:gd name="connsiteY0" fmla="*/ 93612 h 94209"/>
                      <a:gd name="connsiteX1" fmla="*/ 118718 w 120161"/>
                      <a:gd name="connsiteY1" fmla="*/ 1537 h 94209"/>
                      <a:gd name="connsiteX2" fmla="*/ 61568 w 120161"/>
                      <a:gd name="connsiteY2" fmla="*/ 39637 h 94209"/>
                      <a:gd name="connsiteX3" fmla="*/ 1243 w 120161"/>
                      <a:gd name="connsiteY3" fmla="*/ 93612 h 94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0161" h="94209">
                        <a:moveTo>
                          <a:pt x="1243" y="93612"/>
                        </a:moveTo>
                        <a:cubicBezTo>
                          <a:pt x="10768" y="87262"/>
                          <a:pt x="108664" y="10533"/>
                          <a:pt x="118718" y="1537"/>
                        </a:cubicBezTo>
                        <a:cubicBezTo>
                          <a:pt x="128772" y="-7459"/>
                          <a:pt x="83793" y="25349"/>
                          <a:pt x="61568" y="39637"/>
                        </a:cubicBezTo>
                        <a:cubicBezTo>
                          <a:pt x="39343" y="53925"/>
                          <a:pt x="-8282" y="99962"/>
                          <a:pt x="1243" y="9361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56" name="フリーフォーム 1355">
                    <a:extLst>
                      <a:ext uri="{FF2B5EF4-FFF2-40B4-BE49-F238E27FC236}">
                        <a16:creationId xmlns:a16="http://schemas.microsoft.com/office/drawing/2014/main" id="{2C628FFA-4750-30CE-2319-21C3A5B4D725}"/>
                      </a:ext>
                    </a:extLst>
                  </p:cNvPr>
                  <p:cNvSpPr/>
                  <p:nvPr/>
                </p:nvSpPr>
                <p:spPr>
                  <a:xfrm>
                    <a:off x="3021963" y="3670719"/>
                    <a:ext cx="117109" cy="104686"/>
                  </a:xfrm>
                  <a:custGeom>
                    <a:avLst/>
                    <a:gdLst>
                      <a:gd name="connsiteX0" fmla="*/ 637 w 117109"/>
                      <a:gd name="connsiteY0" fmla="*/ 104356 h 104686"/>
                      <a:gd name="connsiteX1" fmla="*/ 114937 w 117109"/>
                      <a:gd name="connsiteY1" fmla="*/ 2756 h 104686"/>
                      <a:gd name="connsiteX2" fmla="*/ 70487 w 117109"/>
                      <a:gd name="connsiteY2" fmla="*/ 34506 h 104686"/>
                      <a:gd name="connsiteX3" fmla="*/ 637 w 117109"/>
                      <a:gd name="connsiteY3" fmla="*/ 104356 h 104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7109" h="104686">
                        <a:moveTo>
                          <a:pt x="637" y="104356"/>
                        </a:moveTo>
                        <a:cubicBezTo>
                          <a:pt x="8045" y="99064"/>
                          <a:pt x="103295" y="14398"/>
                          <a:pt x="114937" y="2756"/>
                        </a:cubicBezTo>
                        <a:cubicBezTo>
                          <a:pt x="126579" y="-8886"/>
                          <a:pt x="88479" y="19160"/>
                          <a:pt x="70487" y="34506"/>
                        </a:cubicBezTo>
                        <a:cubicBezTo>
                          <a:pt x="52495" y="49852"/>
                          <a:pt x="-6771" y="109648"/>
                          <a:pt x="637" y="10435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57" name="フリーフォーム 1356">
                    <a:extLst>
                      <a:ext uri="{FF2B5EF4-FFF2-40B4-BE49-F238E27FC236}">
                        <a16:creationId xmlns:a16="http://schemas.microsoft.com/office/drawing/2014/main" id="{BC84B1AD-949D-2B3A-69EC-ECA03BB4BE4E}"/>
                      </a:ext>
                    </a:extLst>
                  </p:cNvPr>
                  <p:cNvSpPr/>
                  <p:nvPr/>
                </p:nvSpPr>
                <p:spPr>
                  <a:xfrm>
                    <a:off x="3067050" y="3753069"/>
                    <a:ext cx="127640" cy="104556"/>
                  </a:xfrm>
                  <a:custGeom>
                    <a:avLst/>
                    <a:gdLst>
                      <a:gd name="connsiteX0" fmla="*/ 0 w 127640"/>
                      <a:gd name="connsiteY0" fmla="*/ 104556 h 104556"/>
                      <a:gd name="connsiteX1" fmla="*/ 123825 w 127640"/>
                      <a:gd name="connsiteY1" fmla="*/ 2956 h 104556"/>
                      <a:gd name="connsiteX2" fmla="*/ 98425 w 127640"/>
                      <a:gd name="connsiteY2" fmla="*/ 25181 h 104556"/>
                      <a:gd name="connsiteX3" fmla="*/ 0 w 127640"/>
                      <a:gd name="connsiteY3" fmla="*/ 104556 h 1045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7640" h="104556">
                        <a:moveTo>
                          <a:pt x="0" y="104556"/>
                        </a:moveTo>
                        <a:lnTo>
                          <a:pt x="123825" y="2956"/>
                        </a:lnTo>
                        <a:cubicBezTo>
                          <a:pt x="140229" y="-10273"/>
                          <a:pt x="98425" y="25181"/>
                          <a:pt x="98425" y="25181"/>
                        </a:cubicBezTo>
                        <a:lnTo>
                          <a:pt x="0" y="10455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58" name="フリーフォーム 1357">
                    <a:extLst>
                      <a:ext uri="{FF2B5EF4-FFF2-40B4-BE49-F238E27FC236}">
                        <a16:creationId xmlns:a16="http://schemas.microsoft.com/office/drawing/2014/main" id="{CF28655E-6999-8061-B999-6B129630AE6D}"/>
                      </a:ext>
                    </a:extLst>
                  </p:cNvPr>
                  <p:cNvSpPr/>
                  <p:nvPr/>
                </p:nvSpPr>
                <p:spPr>
                  <a:xfrm>
                    <a:off x="3092401" y="3812171"/>
                    <a:ext cx="145867" cy="112310"/>
                  </a:xfrm>
                  <a:custGeom>
                    <a:avLst/>
                    <a:gdLst>
                      <a:gd name="connsiteX0" fmla="*/ 49 w 145867"/>
                      <a:gd name="connsiteY0" fmla="*/ 112129 h 112310"/>
                      <a:gd name="connsiteX1" fmla="*/ 136574 w 145867"/>
                      <a:gd name="connsiteY1" fmla="*/ 4179 h 112310"/>
                      <a:gd name="connsiteX2" fmla="*/ 120699 w 145867"/>
                      <a:gd name="connsiteY2" fmla="*/ 29579 h 112310"/>
                      <a:gd name="connsiteX3" fmla="*/ 49 w 145867"/>
                      <a:gd name="connsiteY3" fmla="*/ 112129 h 1123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867" h="112310">
                        <a:moveTo>
                          <a:pt x="49" y="112129"/>
                        </a:moveTo>
                        <a:cubicBezTo>
                          <a:pt x="2695" y="107896"/>
                          <a:pt x="116466" y="17937"/>
                          <a:pt x="136574" y="4179"/>
                        </a:cubicBezTo>
                        <a:cubicBezTo>
                          <a:pt x="156682" y="-9579"/>
                          <a:pt x="140807" y="13704"/>
                          <a:pt x="120699" y="29579"/>
                        </a:cubicBezTo>
                        <a:cubicBezTo>
                          <a:pt x="100591" y="45454"/>
                          <a:pt x="-2597" y="116362"/>
                          <a:pt x="49" y="11212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59" name="フリーフォーム 1358">
                    <a:extLst>
                      <a:ext uri="{FF2B5EF4-FFF2-40B4-BE49-F238E27FC236}">
                        <a16:creationId xmlns:a16="http://schemas.microsoft.com/office/drawing/2014/main" id="{735661BF-2957-0EE8-8F1A-593588282639}"/>
                      </a:ext>
                    </a:extLst>
                  </p:cNvPr>
                  <p:cNvSpPr/>
                  <p:nvPr/>
                </p:nvSpPr>
                <p:spPr>
                  <a:xfrm>
                    <a:off x="3454046" y="3882818"/>
                    <a:ext cx="157772" cy="19464"/>
                  </a:xfrm>
                  <a:custGeom>
                    <a:avLst/>
                    <a:gdLst>
                      <a:gd name="connsiteX0" fmla="*/ 354 w 157772"/>
                      <a:gd name="connsiteY0" fmla="*/ 207 h 19464"/>
                      <a:gd name="connsiteX1" fmla="*/ 152754 w 157772"/>
                      <a:gd name="connsiteY1" fmla="*/ 19257 h 19464"/>
                      <a:gd name="connsiteX2" fmla="*/ 111479 w 157772"/>
                      <a:gd name="connsiteY2" fmla="*/ 9732 h 19464"/>
                      <a:gd name="connsiteX3" fmla="*/ 354 w 157772"/>
                      <a:gd name="connsiteY3" fmla="*/ 207 h 194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7772" h="19464">
                        <a:moveTo>
                          <a:pt x="354" y="207"/>
                        </a:moveTo>
                        <a:cubicBezTo>
                          <a:pt x="7233" y="1794"/>
                          <a:pt x="134233" y="17670"/>
                          <a:pt x="152754" y="19257"/>
                        </a:cubicBezTo>
                        <a:cubicBezTo>
                          <a:pt x="171275" y="20844"/>
                          <a:pt x="134233" y="12907"/>
                          <a:pt x="111479" y="9732"/>
                        </a:cubicBezTo>
                        <a:cubicBezTo>
                          <a:pt x="88725" y="6557"/>
                          <a:pt x="-6525" y="-1380"/>
                          <a:pt x="354" y="20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60" name="フリーフォーム 1359">
                    <a:extLst>
                      <a:ext uri="{FF2B5EF4-FFF2-40B4-BE49-F238E27FC236}">
                        <a16:creationId xmlns:a16="http://schemas.microsoft.com/office/drawing/2014/main" id="{1061A91F-4A5D-3C85-AE5A-F93C6A1C99EC}"/>
                      </a:ext>
                    </a:extLst>
                  </p:cNvPr>
                  <p:cNvSpPr/>
                  <p:nvPr/>
                </p:nvSpPr>
                <p:spPr>
                  <a:xfrm>
                    <a:off x="3377496" y="3910375"/>
                    <a:ext cx="179235" cy="122088"/>
                  </a:xfrm>
                  <a:custGeom>
                    <a:avLst/>
                    <a:gdLst>
                      <a:gd name="connsiteX0" fmla="*/ 704 w 179235"/>
                      <a:gd name="connsiteY0" fmla="*/ 121875 h 122088"/>
                      <a:gd name="connsiteX1" fmla="*/ 175329 w 179235"/>
                      <a:gd name="connsiteY1" fmla="*/ 4400 h 122088"/>
                      <a:gd name="connsiteX2" fmla="*/ 115004 w 179235"/>
                      <a:gd name="connsiteY2" fmla="*/ 32975 h 122088"/>
                      <a:gd name="connsiteX3" fmla="*/ 704 w 179235"/>
                      <a:gd name="connsiteY3" fmla="*/ 121875 h 1220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9235" h="122088">
                        <a:moveTo>
                          <a:pt x="704" y="121875"/>
                        </a:moveTo>
                        <a:cubicBezTo>
                          <a:pt x="10758" y="117112"/>
                          <a:pt x="156279" y="19217"/>
                          <a:pt x="175329" y="4400"/>
                        </a:cubicBezTo>
                        <a:cubicBezTo>
                          <a:pt x="194379" y="-10417"/>
                          <a:pt x="138816" y="15513"/>
                          <a:pt x="115004" y="32975"/>
                        </a:cubicBezTo>
                        <a:cubicBezTo>
                          <a:pt x="91192" y="50437"/>
                          <a:pt x="-9350" y="126638"/>
                          <a:pt x="704" y="12187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61" name="フリーフォーム 1360">
                    <a:extLst>
                      <a:ext uri="{FF2B5EF4-FFF2-40B4-BE49-F238E27FC236}">
                        <a16:creationId xmlns:a16="http://schemas.microsoft.com/office/drawing/2014/main" id="{AA5E823B-3779-DCF6-093A-6473E3C8F34A}"/>
                      </a:ext>
                    </a:extLst>
                  </p:cNvPr>
                  <p:cNvSpPr/>
                  <p:nvPr/>
                </p:nvSpPr>
                <p:spPr>
                  <a:xfrm>
                    <a:off x="3013029" y="3437581"/>
                    <a:ext cx="187679" cy="134343"/>
                  </a:xfrm>
                  <a:custGeom>
                    <a:avLst/>
                    <a:gdLst>
                      <a:gd name="connsiteX0" fmla="*/ 46 w 187679"/>
                      <a:gd name="connsiteY0" fmla="*/ 134294 h 134343"/>
                      <a:gd name="connsiteX1" fmla="*/ 133396 w 187679"/>
                      <a:gd name="connsiteY1" fmla="*/ 16819 h 134343"/>
                      <a:gd name="connsiteX2" fmla="*/ 142921 w 187679"/>
                      <a:gd name="connsiteY2" fmla="*/ 45394 h 134343"/>
                      <a:gd name="connsiteX3" fmla="*/ 187371 w 187679"/>
                      <a:gd name="connsiteY3" fmla="*/ 127944 h 134343"/>
                      <a:gd name="connsiteX4" fmla="*/ 161971 w 187679"/>
                      <a:gd name="connsiteY4" fmla="*/ 70794 h 134343"/>
                      <a:gd name="connsiteX5" fmla="*/ 149271 w 187679"/>
                      <a:gd name="connsiteY5" fmla="*/ 944 h 134343"/>
                      <a:gd name="connsiteX6" fmla="*/ 46 w 187679"/>
                      <a:gd name="connsiteY6" fmla="*/ 134294 h 1343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7679" h="134343">
                        <a:moveTo>
                          <a:pt x="46" y="134294"/>
                        </a:moveTo>
                        <a:cubicBezTo>
                          <a:pt x="-2600" y="136940"/>
                          <a:pt x="109584" y="31636"/>
                          <a:pt x="133396" y="16819"/>
                        </a:cubicBezTo>
                        <a:cubicBezTo>
                          <a:pt x="157208" y="2002"/>
                          <a:pt x="133925" y="26873"/>
                          <a:pt x="142921" y="45394"/>
                        </a:cubicBezTo>
                        <a:cubicBezTo>
                          <a:pt x="151917" y="63915"/>
                          <a:pt x="184196" y="123711"/>
                          <a:pt x="187371" y="127944"/>
                        </a:cubicBezTo>
                        <a:cubicBezTo>
                          <a:pt x="190546" y="132177"/>
                          <a:pt x="168321" y="91961"/>
                          <a:pt x="161971" y="70794"/>
                        </a:cubicBezTo>
                        <a:cubicBezTo>
                          <a:pt x="155621" y="49627"/>
                          <a:pt x="175729" y="-8052"/>
                          <a:pt x="149271" y="944"/>
                        </a:cubicBezTo>
                        <a:cubicBezTo>
                          <a:pt x="122813" y="9940"/>
                          <a:pt x="2692" y="131648"/>
                          <a:pt x="46" y="13429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1363" name="フリーフォーム 1362">
                  <a:extLst>
                    <a:ext uri="{FF2B5EF4-FFF2-40B4-BE49-F238E27FC236}">
                      <a16:creationId xmlns:a16="http://schemas.microsoft.com/office/drawing/2014/main" id="{EAC6D85E-4286-CA21-78A4-09D2F406097D}"/>
                    </a:ext>
                  </a:extLst>
                </p:cNvPr>
                <p:cNvSpPr/>
                <p:nvPr/>
              </p:nvSpPr>
              <p:spPr>
                <a:xfrm>
                  <a:off x="4137056" y="945194"/>
                  <a:ext cx="1761893" cy="1712946"/>
                </a:xfrm>
                <a:custGeom>
                  <a:avLst/>
                  <a:gdLst>
                    <a:gd name="connsiteX0" fmla="*/ 84070 w 1761893"/>
                    <a:gd name="connsiteY0" fmla="*/ 756015 h 1712946"/>
                    <a:gd name="connsiteX1" fmla="*/ 62804 w 1761893"/>
                    <a:gd name="connsiteY1" fmla="*/ 1074992 h 1712946"/>
                    <a:gd name="connsiteX2" fmla="*/ 115967 w 1761893"/>
                    <a:gd name="connsiteY2" fmla="*/ 1468397 h 1712946"/>
                    <a:gd name="connsiteX3" fmla="*/ 9642 w 1761893"/>
                    <a:gd name="connsiteY3" fmla="*/ 1447132 h 1712946"/>
                    <a:gd name="connsiteX4" fmla="*/ 403046 w 1761893"/>
                    <a:gd name="connsiteY4" fmla="*/ 1712946 h 1712946"/>
                    <a:gd name="connsiteX5" fmla="*/ 403046 w 1761893"/>
                    <a:gd name="connsiteY5" fmla="*/ 1712946 h 1712946"/>
                    <a:gd name="connsiteX6" fmla="*/ 945307 w 1761893"/>
                    <a:gd name="connsiteY6" fmla="*/ 1649150 h 1712946"/>
                    <a:gd name="connsiteX7" fmla="*/ 902777 w 1761893"/>
                    <a:gd name="connsiteY7" fmla="*/ 1627885 h 1712946"/>
                    <a:gd name="connsiteX8" fmla="*/ 1732116 w 1761893"/>
                    <a:gd name="connsiteY8" fmla="*/ 1298276 h 1712946"/>
                    <a:gd name="connsiteX9" fmla="*/ 1540730 w 1761893"/>
                    <a:gd name="connsiteY9" fmla="*/ 1181318 h 1712946"/>
                    <a:gd name="connsiteX10" fmla="*/ 1179223 w 1761893"/>
                    <a:gd name="connsiteY10" fmla="*/ 809178 h 1712946"/>
                    <a:gd name="connsiteX11" fmla="*/ 1519465 w 1761893"/>
                    <a:gd name="connsiteY11" fmla="*/ 958034 h 1712946"/>
                    <a:gd name="connsiteX12" fmla="*/ 1179223 w 1761893"/>
                    <a:gd name="connsiteY12" fmla="*/ 649690 h 1712946"/>
                    <a:gd name="connsiteX13" fmla="*/ 1094163 w 1761893"/>
                    <a:gd name="connsiteY13" fmla="*/ 394508 h 1712946"/>
                    <a:gd name="connsiteX14" fmla="*/ 1062265 w 1761893"/>
                    <a:gd name="connsiteY14" fmla="*/ 11736 h 1712946"/>
                    <a:gd name="connsiteX15" fmla="*/ 1041000 w 1761893"/>
                    <a:gd name="connsiteY15" fmla="*/ 128694 h 1712946"/>
                    <a:gd name="connsiteX16" fmla="*/ 509372 w 1761893"/>
                    <a:gd name="connsiteY16" fmla="*/ 437039 h 1712946"/>
                    <a:gd name="connsiteX17" fmla="*/ 647595 w 1761893"/>
                    <a:gd name="connsiteY17" fmla="*/ 394508 h 1712946"/>
                    <a:gd name="connsiteX18" fmla="*/ 201028 w 1761893"/>
                    <a:gd name="connsiteY18" fmla="*/ 830443 h 1712946"/>
                    <a:gd name="connsiteX19" fmla="*/ 94702 w 1761893"/>
                    <a:gd name="connsiteY19" fmla="*/ 1138787 h 1712946"/>
                    <a:gd name="connsiteX20" fmla="*/ 84070 w 1761893"/>
                    <a:gd name="connsiteY20" fmla="*/ 756015 h 171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761893" h="1712946">
                      <a:moveTo>
                        <a:pt x="84070" y="756015"/>
                      </a:moveTo>
                      <a:cubicBezTo>
                        <a:pt x="78754" y="745382"/>
                        <a:pt x="57488" y="956262"/>
                        <a:pt x="62804" y="1074992"/>
                      </a:cubicBezTo>
                      <a:cubicBezTo>
                        <a:pt x="68120" y="1193722"/>
                        <a:pt x="124827" y="1406374"/>
                        <a:pt x="115967" y="1468397"/>
                      </a:cubicBezTo>
                      <a:cubicBezTo>
                        <a:pt x="107107" y="1530420"/>
                        <a:pt x="-38205" y="1406374"/>
                        <a:pt x="9642" y="1447132"/>
                      </a:cubicBezTo>
                      <a:cubicBezTo>
                        <a:pt x="57488" y="1487890"/>
                        <a:pt x="403046" y="1712946"/>
                        <a:pt x="403046" y="1712946"/>
                      </a:cubicBezTo>
                      <a:lnTo>
                        <a:pt x="403046" y="1712946"/>
                      </a:lnTo>
                      <a:lnTo>
                        <a:pt x="945307" y="1649150"/>
                      </a:lnTo>
                      <a:cubicBezTo>
                        <a:pt x="1028595" y="1634973"/>
                        <a:pt x="771642" y="1686364"/>
                        <a:pt x="902777" y="1627885"/>
                      </a:cubicBezTo>
                      <a:cubicBezTo>
                        <a:pt x="1033912" y="1569406"/>
                        <a:pt x="1625791" y="1372704"/>
                        <a:pt x="1732116" y="1298276"/>
                      </a:cubicBezTo>
                      <a:cubicBezTo>
                        <a:pt x="1838441" y="1223848"/>
                        <a:pt x="1632879" y="1262834"/>
                        <a:pt x="1540730" y="1181318"/>
                      </a:cubicBezTo>
                      <a:cubicBezTo>
                        <a:pt x="1448581" y="1099802"/>
                        <a:pt x="1182767" y="846392"/>
                        <a:pt x="1179223" y="809178"/>
                      </a:cubicBezTo>
                      <a:cubicBezTo>
                        <a:pt x="1175679" y="771964"/>
                        <a:pt x="1519465" y="984615"/>
                        <a:pt x="1519465" y="958034"/>
                      </a:cubicBezTo>
                      <a:cubicBezTo>
                        <a:pt x="1519465" y="931453"/>
                        <a:pt x="1250107" y="743611"/>
                        <a:pt x="1179223" y="649690"/>
                      </a:cubicBezTo>
                      <a:cubicBezTo>
                        <a:pt x="1108339" y="555769"/>
                        <a:pt x="1113656" y="500834"/>
                        <a:pt x="1094163" y="394508"/>
                      </a:cubicBezTo>
                      <a:cubicBezTo>
                        <a:pt x="1074670" y="288182"/>
                        <a:pt x="1071126" y="56038"/>
                        <a:pt x="1062265" y="11736"/>
                      </a:cubicBezTo>
                      <a:cubicBezTo>
                        <a:pt x="1053405" y="-32566"/>
                        <a:pt x="1133149" y="57810"/>
                        <a:pt x="1041000" y="128694"/>
                      </a:cubicBezTo>
                      <a:cubicBezTo>
                        <a:pt x="948851" y="199578"/>
                        <a:pt x="574940" y="392737"/>
                        <a:pt x="509372" y="437039"/>
                      </a:cubicBezTo>
                      <a:cubicBezTo>
                        <a:pt x="443805" y="481341"/>
                        <a:pt x="698986" y="328941"/>
                        <a:pt x="647595" y="394508"/>
                      </a:cubicBezTo>
                      <a:cubicBezTo>
                        <a:pt x="596204" y="460075"/>
                        <a:pt x="293177" y="706397"/>
                        <a:pt x="201028" y="830443"/>
                      </a:cubicBezTo>
                      <a:cubicBezTo>
                        <a:pt x="108879" y="954489"/>
                        <a:pt x="112423" y="1144103"/>
                        <a:pt x="94702" y="1138787"/>
                      </a:cubicBezTo>
                      <a:cubicBezTo>
                        <a:pt x="76981" y="1133471"/>
                        <a:pt x="89386" y="766648"/>
                        <a:pt x="84070" y="756015"/>
                      </a:cubicBez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365" name="フリーフォーム 1364">
                <a:extLst>
                  <a:ext uri="{FF2B5EF4-FFF2-40B4-BE49-F238E27FC236}">
                    <a16:creationId xmlns:a16="http://schemas.microsoft.com/office/drawing/2014/main" id="{DCC8C7D4-9AB0-3381-7E08-6B38814C6A34}"/>
                  </a:ext>
                </a:extLst>
              </p:cNvPr>
              <p:cNvSpPr/>
              <p:nvPr/>
            </p:nvSpPr>
            <p:spPr>
              <a:xfrm>
                <a:off x="5130701" y="935482"/>
                <a:ext cx="1678060" cy="1270322"/>
              </a:xfrm>
              <a:custGeom>
                <a:avLst/>
                <a:gdLst>
                  <a:gd name="connsiteX0" fmla="*/ 1535913 w 1678060"/>
                  <a:gd name="connsiteY0" fmla="*/ 53346 h 1270322"/>
                  <a:gd name="connsiteX1" fmla="*/ 1631606 w 1678060"/>
                  <a:gd name="connsiteY1" fmla="*/ 436118 h 1270322"/>
                  <a:gd name="connsiteX2" fmla="*/ 1546546 w 1678060"/>
                  <a:gd name="connsiteY2" fmla="*/ 691299 h 1270322"/>
                  <a:gd name="connsiteX3" fmla="*/ 1163773 w 1678060"/>
                  <a:gd name="connsiteY3" fmla="*/ 1191030 h 1270322"/>
                  <a:gd name="connsiteX4" fmla="*/ 876694 w 1678060"/>
                  <a:gd name="connsiteY4" fmla="*/ 1254825 h 1270322"/>
                  <a:gd name="connsiteX5" fmla="*/ 483290 w 1678060"/>
                  <a:gd name="connsiteY5" fmla="*/ 1042174 h 1270322"/>
                  <a:gd name="connsiteX6" fmla="*/ 196211 w 1678060"/>
                  <a:gd name="connsiteY6" fmla="*/ 670034 h 1270322"/>
                  <a:gd name="connsiteX7" fmla="*/ 4825 w 1678060"/>
                  <a:gd name="connsiteY7" fmla="*/ 340425 h 1270322"/>
                  <a:gd name="connsiteX8" fmla="*/ 79252 w 1678060"/>
                  <a:gd name="connsiteY8" fmla="*/ 117141 h 1270322"/>
                  <a:gd name="connsiteX9" fmla="*/ 313169 w 1678060"/>
                  <a:gd name="connsiteY9" fmla="*/ 95876 h 1270322"/>
                  <a:gd name="connsiteX10" fmla="*/ 132415 w 1678060"/>
                  <a:gd name="connsiteY10" fmla="*/ 10816 h 1270322"/>
                  <a:gd name="connsiteX11" fmla="*/ 1535913 w 1678060"/>
                  <a:gd name="connsiteY11" fmla="*/ 53346 h 1270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78060" h="1270322">
                    <a:moveTo>
                      <a:pt x="1535913" y="53346"/>
                    </a:moveTo>
                    <a:cubicBezTo>
                      <a:pt x="1785778" y="124230"/>
                      <a:pt x="1629834" y="329793"/>
                      <a:pt x="1631606" y="436118"/>
                    </a:cubicBezTo>
                    <a:cubicBezTo>
                      <a:pt x="1633378" y="542443"/>
                      <a:pt x="1624518" y="565480"/>
                      <a:pt x="1546546" y="691299"/>
                    </a:cubicBezTo>
                    <a:cubicBezTo>
                      <a:pt x="1468574" y="817118"/>
                      <a:pt x="1275415" y="1097109"/>
                      <a:pt x="1163773" y="1191030"/>
                    </a:cubicBezTo>
                    <a:cubicBezTo>
                      <a:pt x="1052131" y="1284951"/>
                      <a:pt x="990108" y="1279634"/>
                      <a:pt x="876694" y="1254825"/>
                    </a:cubicBezTo>
                    <a:cubicBezTo>
                      <a:pt x="763280" y="1230016"/>
                      <a:pt x="596704" y="1139639"/>
                      <a:pt x="483290" y="1042174"/>
                    </a:cubicBezTo>
                    <a:cubicBezTo>
                      <a:pt x="369876" y="944709"/>
                      <a:pt x="275955" y="786992"/>
                      <a:pt x="196211" y="670034"/>
                    </a:cubicBezTo>
                    <a:cubicBezTo>
                      <a:pt x="116467" y="553076"/>
                      <a:pt x="24318" y="432574"/>
                      <a:pt x="4825" y="340425"/>
                    </a:cubicBezTo>
                    <a:cubicBezTo>
                      <a:pt x="-14668" y="248276"/>
                      <a:pt x="27861" y="157899"/>
                      <a:pt x="79252" y="117141"/>
                    </a:cubicBezTo>
                    <a:cubicBezTo>
                      <a:pt x="130643" y="76383"/>
                      <a:pt x="304309" y="113597"/>
                      <a:pt x="313169" y="95876"/>
                    </a:cubicBezTo>
                    <a:cubicBezTo>
                      <a:pt x="322029" y="78155"/>
                      <a:pt x="-71376" y="23221"/>
                      <a:pt x="132415" y="10816"/>
                    </a:cubicBezTo>
                    <a:cubicBezTo>
                      <a:pt x="336206" y="-1589"/>
                      <a:pt x="1286048" y="-17538"/>
                      <a:pt x="1535913" y="53346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6" name="フリーフォーム 1365">
                <a:extLst>
                  <a:ext uri="{FF2B5EF4-FFF2-40B4-BE49-F238E27FC236}">
                    <a16:creationId xmlns:a16="http://schemas.microsoft.com/office/drawing/2014/main" id="{C47D49E8-1AAC-A1E9-95D0-325D84B2D3DF}"/>
                  </a:ext>
                </a:extLst>
              </p:cNvPr>
              <p:cNvSpPr/>
              <p:nvPr/>
            </p:nvSpPr>
            <p:spPr>
              <a:xfrm>
                <a:off x="3503816" y="2401882"/>
                <a:ext cx="1717759" cy="1413252"/>
              </a:xfrm>
              <a:custGeom>
                <a:avLst/>
                <a:gdLst>
                  <a:gd name="connsiteX0" fmla="*/ 813003 w 1717759"/>
                  <a:gd name="connsiteY0" fmla="*/ 1076 h 1413252"/>
                  <a:gd name="connsiteX1" fmla="*/ 430231 w 1717759"/>
                  <a:gd name="connsiteY1" fmla="*/ 256258 h 1413252"/>
                  <a:gd name="connsiteX2" fmla="*/ 58091 w 1717759"/>
                  <a:gd name="connsiteY2" fmla="*/ 639030 h 1413252"/>
                  <a:gd name="connsiteX3" fmla="*/ 36826 w 1717759"/>
                  <a:gd name="connsiteY3" fmla="*/ 1053699 h 1413252"/>
                  <a:gd name="connsiteX4" fmla="*/ 408965 w 1717759"/>
                  <a:gd name="connsiteY4" fmla="*/ 1383309 h 1413252"/>
                  <a:gd name="connsiteX5" fmla="*/ 727942 w 1717759"/>
                  <a:gd name="connsiteY5" fmla="*/ 1372676 h 1413252"/>
                  <a:gd name="connsiteX6" fmla="*/ 1131979 w 1717759"/>
                  <a:gd name="connsiteY6" fmla="*/ 1160025 h 1413252"/>
                  <a:gd name="connsiteX7" fmla="*/ 1695505 w 1717759"/>
                  <a:gd name="connsiteY7" fmla="*/ 755988 h 1413252"/>
                  <a:gd name="connsiteX8" fmla="*/ 1578547 w 1717759"/>
                  <a:gd name="connsiteY8" fmla="*/ 755988 h 1413252"/>
                  <a:gd name="connsiteX9" fmla="*/ 1333998 w 1717759"/>
                  <a:gd name="connsiteY9" fmla="*/ 692192 h 1413252"/>
                  <a:gd name="connsiteX10" fmla="*/ 1057551 w 1717759"/>
                  <a:gd name="connsiteY10" fmla="*/ 713458 h 1413252"/>
                  <a:gd name="connsiteX11" fmla="*/ 749207 w 1717759"/>
                  <a:gd name="connsiteY11" fmla="*/ 681560 h 1413252"/>
                  <a:gd name="connsiteX12" fmla="*/ 727942 w 1717759"/>
                  <a:gd name="connsiteY12" fmla="*/ 479541 h 1413252"/>
                  <a:gd name="connsiteX13" fmla="*/ 866165 w 1717759"/>
                  <a:gd name="connsiteY13" fmla="*/ 351951 h 1413252"/>
                  <a:gd name="connsiteX14" fmla="*/ 813003 w 1717759"/>
                  <a:gd name="connsiteY14" fmla="*/ 1076 h 1413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17759" h="1413252">
                    <a:moveTo>
                      <a:pt x="813003" y="1076"/>
                    </a:moveTo>
                    <a:cubicBezTo>
                      <a:pt x="740347" y="-14873"/>
                      <a:pt x="556050" y="149932"/>
                      <a:pt x="430231" y="256258"/>
                    </a:cubicBezTo>
                    <a:cubicBezTo>
                      <a:pt x="304412" y="362584"/>
                      <a:pt x="123658" y="506123"/>
                      <a:pt x="58091" y="639030"/>
                    </a:cubicBezTo>
                    <a:cubicBezTo>
                      <a:pt x="-7476" y="771937"/>
                      <a:pt x="-21653" y="929653"/>
                      <a:pt x="36826" y="1053699"/>
                    </a:cubicBezTo>
                    <a:cubicBezTo>
                      <a:pt x="95305" y="1177745"/>
                      <a:pt x="293779" y="1330146"/>
                      <a:pt x="408965" y="1383309"/>
                    </a:cubicBezTo>
                    <a:cubicBezTo>
                      <a:pt x="524151" y="1436472"/>
                      <a:pt x="607440" y="1409890"/>
                      <a:pt x="727942" y="1372676"/>
                    </a:cubicBezTo>
                    <a:cubicBezTo>
                      <a:pt x="848444" y="1335462"/>
                      <a:pt x="970719" y="1262806"/>
                      <a:pt x="1131979" y="1160025"/>
                    </a:cubicBezTo>
                    <a:cubicBezTo>
                      <a:pt x="1293239" y="1057244"/>
                      <a:pt x="1621077" y="823328"/>
                      <a:pt x="1695505" y="755988"/>
                    </a:cubicBezTo>
                    <a:cubicBezTo>
                      <a:pt x="1769933" y="688649"/>
                      <a:pt x="1638798" y="766621"/>
                      <a:pt x="1578547" y="755988"/>
                    </a:cubicBezTo>
                    <a:cubicBezTo>
                      <a:pt x="1518296" y="745355"/>
                      <a:pt x="1420831" y="699280"/>
                      <a:pt x="1333998" y="692192"/>
                    </a:cubicBezTo>
                    <a:cubicBezTo>
                      <a:pt x="1247165" y="685104"/>
                      <a:pt x="1155016" y="715230"/>
                      <a:pt x="1057551" y="713458"/>
                    </a:cubicBezTo>
                    <a:cubicBezTo>
                      <a:pt x="960086" y="711686"/>
                      <a:pt x="804142" y="720546"/>
                      <a:pt x="749207" y="681560"/>
                    </a:cubicBezTo>
                    <a:cubicBezTo>
                      <a:pt x="694272" y="642574"/>
                      <a:pt x="708449" y="534476"/>
                      <a:pt x="727942" y="479541"/>
                    </a:cubicBezTo>
                    <a:cubicBezTo>
                      <a:pt x="747435" y="424606"/>
                      <a:pt x="853760" y="428151"/>
                      <a:pt x="866165" y="351951"/>
                    </a:cubicBezTo>
                    <a:cubicBezTo>
                      <a:pt x="878570" y="275751"/>
                      <a:pt x="885659" y="17025"/>
                      <a:pt x="813003" y="1076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368" name="フリーフォーム 1367">
              <a:extLst>
                <a:ext uri="{FF2B5EF4-FFF2-40B4-BE49-F238E27FC236}">
                  <a16:creationId xmlns:a16="http://schemas.microsoft.com/office/drawing/2014/main" id="{B0FF0FF3-EF72-5FF5-DACE-F34251CC6AFE}"/>
                </a:ext>
              </a:extLst>
            </p:cNvPr>
            <p:cNvSpPr/>
            <p:nvPr/>
          </p:nvSpPr>
          <p:spPr>
            <a:xfrm>
              <a:off x="6580595" y="5943376"/>
              <a:ext cx="161260" cy="1042505"/>
            </a:xfrm>
            <a:custGeom>
              <a:avLst/>
              <a:gdLst>
                <a:gd name="connsiteX0" fmla="*/ 160447 w 161260"/>
                <a:gd name="connsiteY0" fmla="*/ 224 h 1042505"/>
                <a:gd name="connsiteX1" fmla="*/ 54121 w 161260"/>
                <a:gd name="connsiteY1" fmla="*/ 595647 h 1042505"/>
                <a:gd name="connsiteX2" fmla="*/ 958 w 161260"/>
                <a:gd name="connsiteY2" fmla="*/ 1042215 h 1042505"/>
                <a:gd name="connsiteX3" fmla="*/ 96652 w 161260"/>
                <a:gd name="connsiteY3" fmla="*/ 531852 h 1042505"/>
                <a:gd name="connsiteX4" fmla="*/ 160447 w 161260"/>
                <a:gd name="connsiteY4" fmla="*/ 224 h 1042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260" h="1042505">
                  <a:moveTo>
                    <a:pt x="160447" y="224"/>
                  </a:moveTo>
                  <a:cubicBezTo>
                    <a:pt x="153359" y="10856"/>
                    <a:pt x="80702" y="421982"/>
                    <a:pt x="54121" y="595647"/>
                  </a:cubicBezTo>
                  <a:cubicBezTo>
                    <a:pt x="27540" y="769312"/>
                    <a:pt x="-6130" y="1052847"/>
                    <a:pt x="958" y="1042215"/>
                  </a:cubicBezTo>
                  <a:cubicBezTo>
                    <a:pt x="8046" y="1031583"/>
                    <a:pt x="66526" y="703745"/>
                    <a:pt x="96652" y="531852"/>
                  </a:cubicBezTo>
                  <a:cubicBezTo>
                    <a:pt x="126778" y="359959"/>
                    <a:pt x="167535" y="-10408"/>
                    <a:pt x="160447" y="22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9" name="フリーフォーム 1368">
              <a:extLst>
                <a:ext uri="{FF2B5EF4-FFF2-40B4-BE49-F238E27FC236}">
                  <a16:creationId xmlns:a16="http://schemas.microsoft.com/office/drawing/2014/main" id="{32A52C17-6641-E903-B8B8-35C50BB9A15D}"/>
                </a:ext>
              </a:extLst>
            </p:cNvPr>
            <p:cNvSpPr/>
            <p:nvPr/>
          </p:nvSpPr>
          <p:spPr>
            <a:xfrm>
              <a:off x="4050973" y="6758474"/>
              <a:ext cx="117393" cy="1528166"/>
            </a:xfrm>
            <a:custGeom>
              <a:avLst/>
              <a:gdLst>
                <a:gd name="connsiteX0" fmla="*/ 32 w 117393"/>
                <a:gd name="connsiteY0" fmla="*/ 3833 h 1528166"/>
                <a:gd name="connsiteX1" fmla="*/ 95725 w 117393"/>
                <a:gd name="connsiteY1" fmla="*/ 620521 h 1528166"/>
                <a:gd name="connsiteX2" fmla="*/ 116990 w 117393"/>
                <a:gd name="connsiteY2" fmla="*/ 1524289 h 1528166"/>
                <a:gd name="connsiteX3" fmla="*/ 85092 w 117393"/>
                <a:gd name="connsiteY3" fmla="*/ 907600 h 1528166"/>
                <a:gd name="connsiteX4" fmla="*/ 32 w 117393"/>
                <a:gd name="connsiteY4" fmla="*/ 3833 h 1528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393" h="1528166">
                  <a:moveTo>
                    <a:pt x="32" y="3833"/>
                  </a:moveTo>
                  <a:cubicBezTo>
                    <a:pt x="1804" y="-44013"/>
                    <a:pt x="76232" y="367112"/>
                    <a:pt x="95725" y="620521"/>
                  </a:cubicBezTo>
                  <a:cubicBezTo>
                    <a:pt x="115218" y="873930"/>
                    <a:pt x="118762" y="1476443"/>
                    <a:pt x="116990" y="1524289"/>
                  </a:cubicBezTo>
                  <a:cubicBezTo>
                    <a:pt x="115218" y="1572135"/>
                    <a:pt x="101041" y="1166326"/>
                    <a:pt x="85092" y="907600"/>
                  </a:cubicBezTo>
                  <a:cubicBezTo>
                    <a:pt x="69143" y="648874"/>
                    <a:pt x="-1740" y="51679"/>
                    <a:pt x="32" y="38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0" name="フリーフォーム 1369">
              <a:extLst>
                <a:ext uri="{FF2B5EF4-FFF2-40B4-BE49-F238E27FC236}">
                  <a16:creationId xmlns:a16="http://schemas.microsoft.com/office/drawing/2014/main" id="{7E576620-0D41-76E3-E907-6893D7765AA4}"/>
                </a:ext>
              </a:extLst>
            </p:cNvPr>
            <p:cNvSpPr/>
            <p:nvPr/>
          </p:nvSpPr>
          <p:spPr>
            <a:xfrm>
              <a:off x="4295697" y="7060958"/>
              <a:ext cx="76483" cy="645300"/>
            </a:xfrm>
            <a:custGeom>
              <a:avLst/>
              <a:gdLst>
                <a:gd name="connsiteX0" fmla="*/ 78 w 76483"/>
                <a:gd name="connsiteY0" fmla="*/ 242 h 645300"/>
                <a:gd name="connsiteX1" fmla="*/ 50878 w 76483"/>
                <a:gd name="connsiteY1" fmla="*/ 314567 h 645300"/>
                <a:gd name="connsiteX2" fmla="*/ 69928 w 76483"/>
                <a:gd name="connsiteY2" fmla="*/ 644767 h 645300"/>
                <a:gd name="connsiteX3" fmla="*/ 76278 w 76483"/>
                <a:gd name="connsiteY3" fmla="*/ 235192 h 645300"/>
                <a:gd name="connsiteX4" fmla="*/ 63578 w 76483"/>
                <a:gd name="connsiteY4" fmla="*/ 365367 h 645300"/>
                <a:gd name="connsiteX5" fmla="*/ 78 w 76483"/>
                <a:gd name="connsiteY5" fmla="*/ 242 h 64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83" h="645300">
                  <a:moveTo>
                    <a:pt x="78" y="242"/>
                  </a:moveTo>
                  <a:cubicBezTo>
                    <a:pt x="-2039" y="-8225"/>
                    <a:pt x="39236" y="207146"/>
                    <a:pt x="50878" y="314567"/>
                  </a:cubicBezTo>
                  <a:cubicBezTo>
                    <a:pt x="62520" y="421988"/>
                    <a:pt x="65695" y="657996"/>
                    <a:pt x="69928" y="644767"/>
                  </a:cubicBezTo>
                  <a:cubicBezTo>
                    <a:pt x="74161" y="631538"/>
                    <a:pt x="77336" y="281759"/>
                    <a:pt x="76278" y="235192"/>
                  </a:cubicBezTo>
                  <a:cubicBezTo>
                    <a:pt x="75220" y="188625"/>
                    <a:pt x="75220" y="400292"/>
                    <a:pt x="63578" y="365367"/>
                  </a:cubicBezTo>
                  <a:cubicBezTo>
                    <a:pt x="51936" y="330442"/>
                    <a:pt x="2195" y="8709"/>
                    <a:pt x="78" y="2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1" name="フリーフォーム 1370">
              <a:extLst>
                <a:ext uri="{FF2B5EF4-FFF2-40B4-BE49-F238E27FC236}">
                  <a16:creationId xmlns:a16="http://schemas.microsoft.com/office/drawing/2014/main" id="{525FAE8A-D1E1-236B-ABAD-534428ADD9FA}"/>
                </a:ext>
              </a:extLst>
            </p:cNvPr>
            <p:cNvSpPr/>
            <p:nvPr/>
          </p:nvSpPr>
          <p:spPr>
            <a:xfrm>
              <a:off x="5034503" y="7025842"/>
              <a:ext cx="830604" cy="412737"/>
            </a:xfrm>
            <a:custGeom>
              <a:avLst/>
              <a:gdLst>
                <a:gd name="connsiteX0" fmla="*/ 820197 w 830604"/>
                <a:gd name="connsiteY0" fmla="*/ 6783 h 412737"/>
                <a:gd name="connsiteX1" fmla="*/ 7397 w 830604"/>
                <a:gd name="connsiteY1" fmla="*/ 410008 h 412737"/>
                <a:gd name="connsiteX2" fmla="*/ 439197 w 830604"/>
                <a:gd name="connsiteY2" fmla="*/ 175058 h 412737"/>
                <a:gd name="connsiteX3" fmla="*/ 820197 w 830604"/>
                <a:gd name="connsiteY3" fmla="*/ 6783 h 412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0604" h="412737">
                  <a:moveTo>
                    <a:pt x="820197" y="6783"/>
                  </a:moveTo>
                  <a:cubicBezTo>
                    <a:pt x="748230" y="45941"/>
                    <a:pt x="70897" y="381962"/>
                    <a:pt x="7397" y="410008"/>
                  </a:cubicBezTo>
                  <a:cubicBezTo>
                    <a:pt x="-56103" y="438054"/>
                    <a:pt x="306376" y="242262"/>
                    <a:pt x="439197" y="175058"/>
                  </a:cubicBezTo>
                  <a:cubicBezTo>
                    <a:pt x="572018" y="107854"/>
                    <a:pt x="892164" y="-32375"/>
                    <a:pt x="820197" y="67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2" name="フリーフォーム 1371">
              <a:extLst>
                <a:ext uri="{FF2B5EF4-FFF2-40B4-BE49-F238E27FC236}">
                  <a16:creationId xmlns:a16="http://schemas.microsoft.com/office/drawing/2014/main" id="{4C55F2D6-6F03-C947-9351-76849D1ACC6E}"/>
                </a:ext>
              </a:extLst>
            </p:cNvPr>
            <p:cNvSpPr/>
            <p:nvPr/>
          </p:nvSpPr>
          <p:spPr>
            <a:xfrm>
              <a:off x="5941044" y="6605965"/>
              <a:ext cx="399602" cy="318046"/>
            </a:xfrm>
            <a:custGeom>
              <a:avLst/>
              <a:gdLst>
                <a:gd name="connsiteX0" fmla="*/ 2556 w 399602"/>
                <a:gd name="connsiteY0" fmla="*/ 315535 h 318046"/>
                <a:gd name="connsiteX1" fmla="*/ 393081 w 399602"/>
                <a:gd name="connsiteY1" fmla="*/ 4385 h 318046"/>
                <a:gd name="connsiteX2" fmla="*/ 231156 w 399602"/>
                <a:gd name="connsiteY2" fmla="*/ 144085 h 318046"/>
                <a:gd name="connsiteX3" fmla="*/ 2556 w 399602"/>
                <a:gd name="connsiteY3" fmla="*/ 315535 h 318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9602" h="318046">
                  <a:moveTo>
                    <a:pt x="2556" y="315535"/>
                  </a:moveTo>
                  <a:cubicBezTo>
                    <a:pt x="29544" y="292252"/>
                    <a:pt x="354981" y="32960"/>
                    <a:pt x="393081" y="4385"/>
                  </a:cubicBezTo>
                  <a:cubicBezTo>
                    <a:pt x="431181" y="-24190"/>
                    <a:pt x="292539" y="94343"/>
                    <a:pt x="231156" y="144085"/>
                  </a:cubicBezTo>
                  <a:cubicBezTo>
                    <a:pt x="169773" y="193827"/>
                    <a:pt x="-24432" y="338818"/>
                    <a:pt x="2556" y="3155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3" name="フリーフォーム 1372">
              <a:extLst>
                <a:ext uri="{FF2B5EF4-FFF2-40B4-BE49-F238E27FC236}">
                  <a16:creationId xmlns:a16="http://schemas.microsoft.com/office/drawing/2014/main" id="{30C693DA-429D-E551-F75E-1419AA79F8B5}"/>
                </a:ext>
              </a:extLst>
            </p:cNvPr>
            <p:cNvSpPr/>
            <p:nvPr/>
          </p:nvSpPr>
          <p:spPr>
            <a:xfrm>
              <a:off x="6400204" y="6090119"/>
              <a:ext cx="253288" cy="953824"/>
            </a:xfrm>
            <a:custGeom>
              <a:avLst/>
              <a:gdLst>
                <a:gd name="connsiteX0" fmla="*/ 251421 w 253288"/>
                <a:gd name="connsiteY0" fmla="*/ 9056 h 953824"/>
                <a:gd name="connsiteX1" fmla="*/ 3771 w 253288"/>
                <a:gd name="connsiteY1" fmla="*/ 942506 h 953824"/>
                <a:gd name="connsiteX2" fmla="*/ 111721 w 253288"/>
                <a:gd name="connsiteY2" fmla="*/ 494831 h 953824"/>
                <a:gd name="connsiteX3" fmla="*/ 251421 w 253288"/>
                <a:gd name="connsiteY3" fmla="*/ 9056 h 953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288" h="953824">
                  <a:moveTo>
                    <a:pt x="251421" y="9056"/>
                  </a:moveTo>
                  <a:cubicBezTo>
                    <a:pt x="233429" y="83668"/>
                    <a:pt x="27054" y="861544"/>
                    <a:pt x="3771" y="942506"/>
                  </a:cubicBezTo>
                  <a:cubicBezTo>
                    <a:pt x="-19512" y="1023468"/>
                    <a:pt x="70975" y="648819"/>
                    <a:pt x="111721" y="494831"/>
                  </a:cubicBezTo>
                  <a:cubicBezTo>
                    <a:pt x="152467" y="340844"/>
                    <a:pt x="269413" y="-65556"/>
                    <a:pt x="251421" y="90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4" name="フリーフォーム 1373">
              <a:extLst>
                <a:ext uri="{FF2B5EF4-FFF2-40B4-BE49-F238E27FC236}">
                  <a16:creationId xmlns:a16="http://schemas.microsoft.com/office/drawing/2014/main" id="{3AC89524-2296-510D-C259-D4EB26A402AD}"/>
                </a:ext>
              </a:extLst>
            </p:cNvPr>
            <p:cNvSpPr/>
            <p:nvPr/>
          </p:nvSpPr>
          <p:spPr>
            <a:xfrm>
              <a:off x="5803881" y="6945558"/>
              <a:ext cx="587441" cy="220453"/>
            </a:xfrm>
            <a:custGeom>
              <a:avLst/>
              <a:gdLst>
                <a:gd name="connsiteX0" fmla="*/ 19 w 587441"/>
                <a:gd name="connsiteY0" fmla="*/ 220417 h 220453"/>
                <a:gd name="connsiteX1" fmla="*/ 365144 w 587441"/>
                <a:gd name="connsiteY1" fmla="*/ 45792 h 220453"/>
                <a:gd name="connsiteX2" fmla="*/ 587394 w 587441"/>
                <a:gd name="connsiteY2" fmla="*/ 1342 h 220453"/>
                <a:gd name="connsiteX3" fmla="*/ 381019 w 587441"/>
                <a:gd name="connsiteY3" fmla="*/ 29917 h 220453"/>
                <a:gd name="connsiteX4" fmla="*/ 19 w 587441"/>
                <a:gd name="connsiteY4" fmla="*/ 220417 h 220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7441" h="220453">
                  <a:moveTo>
                    <a:pt x="19" y="220417"/>
                  </a:moveTo>
                  <a:cubicBezTo>
                    <a:pt x="-2627" y="223063"/>
                    <a:pt x="267248" y="82305"/>
                    <a:pt x="365144" y="45792"/>
                  </a:cubicBezTo>
                  <a:cubicBezTo>
                    <a:pt x="463040" y="9279"/>
                    <a:pt x="584748" y="3988"/>
                    <a:pt x="587394" y="1342"/>
                  </a:cubicBezTo>
                  <a:cubicBezTo>
                    <a:pt x="590040" y="-1304"/>
                    <a:pt x="480502" y="-3420"/>
                    <a:pt x="381019" y="29917"/>
                  </a:cubicBezTo>
                  <a:cubicBezTo>
                    <a:pt x="281536" y="63254"/>
                    <a:pt x="2665" y="217771"/>
                    <a:pt x="19" y="2204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5" name="フリーフォーム 1374">
              <a:extLst>
                <a:ext uri="{FF2B5EF4-FFF2-40B4-BE49-F238E27FC236}">
                  <a16:creationId xmlns:a16="http://schemas.microsoft.com/office/drawing/2014/main" id="{8D6F1CA9-13D2-423B-61A0-227A24EDCD46}"/>
                </a:ext>
              </a:extLst>
            </p:cNvPr>
            <p:cNvSpPr/>
            <p:nvPr/>
          </p:nvSpPr>
          <p:spPr>
            <a:xfrm>
              <a:off x="4028848" y="8200632"/>
              <a:ext cx="299012" cy="385730"/>
            </a:xfrm>
            <a:custGeom>
              <a:avLst/>
              <a:gdLst>
                <a:gd name="connsiteX0" fmla="*/ 298677 w 299012"/>
                <a:gd name="connsiteY0" fmla="*/ 393 h 385730"/>
                <a:gd name="connsiteX1" fmla="*/ 158977 w 299012"/>
                <a:gd name="connsiteY1" fmla="*/ 76593 h 385730"/>
                <a:gd name="connsiteX2" fmla="*/ 22452 w 299012"/>
                <a:gd name="connsiteY2" fmla="*/ 194068 h 385730"/>
                <a:gd name="connsiteX3" fmla="*/ 54202 w 299012"/>
                <a:gd name="connsiteY3" fmla="*/ 175018 h 385730"/>
                <a:gd name="connsiteX4" fmla="*/ 25627 w 299012"/>
                <a:gd name="connsiteY4" fmla="*/ 225818 h 385730"/>
                <a:gd name="connsiteX5" fmla="*/ 227 w 299012"/>
                <a:gd name="connsiteY5" fmla="*/ 384568 h 385730"/>
                <a:gd name="connsiteX6" fmla="*/ 16102 w 299012"/>
                <a:gd name="connsiteY6" fmla="*/ 292493 h 385730"/>
                <a:gd name="connsiteX7" fmla="*/ 63727 w 299012"/>
                <a:gd name="connsiteY7" fmla="*/ 194068 h 385730"/>
                <a:gd name="connsiteX8" fmla="*/ 200252 w 299012"/>
                <a:gd name="connsiteY8" fmla="*/ 67068 h 385730"/>
                <a:gd name="connsiteX9" fmla="*/ 117702 w 299012"/>
                <a:gd name="connsiteY9" fmla="*/ 108343 h 385730"/>
                <a:gd name="connsiteX10" fmla="*/ 298677 w 299012"/>
                <a:gd name="connsiteY10" fmla="*/ 393 h 385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9012" h="385730">
                  <a:moveTo>
                    <a:pt x="298677" y="393"/>
                  </a:moveTo>
                  <a:cubicBezTo>
                    <a:pt x="305556" y="-4899"/>
                    <a:pt x="205014" y="44314"/>
                    <a:pt x="158977" y="76593"/>
                  </a:cubicBezTo>
                  <a:cubicBezTo>
                    <a:pt x="112940" y="108872"/>
                    <a:pt x="39914" y="177664"/>
                    <a:pt x="22452" y="194068"/>
                  </a:cubicBezTo>
                  <a:cubicBezTo>
                    <a:pt x="4989" y="210472"/>
                    <a:pt x="53673" y="169726"/>
                    <a:pt x="54202" y="175018"/>
                  </a:cubicBezTo>
                  <a:cubicBezTo>
                    <a:pt x="54731" y="180310"/>
                    <a:pt x="34623" y="190893"/>
                    <a:pt x="25627" y="225818"/>
                  </a:cubicBezTo>
                  <a:cubicBezTo>
                    <a:pt x="16631" y="260743"/>
                    <a:pt x="1814" y="373456"/>
                    <a:pt x="227" y="384568"/>
                  </a:cubicBezTo>
                  <a:cubicBezTo>
                    <a:pt x="-1360" y="395680"/>
                    <a:pt x="5519" y="324243"/>
                    <a:pt x="16102" y="292493"/>
                  </a:cubicBezTo>
                  <a:cubicBezTo>
                    <a:pt x="26685" y="260743"/>
                    <a:pt x="33035" y="231639"/>
                    <a:pt x="63727" y="194068"/>
                  </a:cubicBezTo>
                  <a:cubicBezTo>
                    <a:pt x="94419" y="156497"/>
                    <a:pt x="191256" y="81355"/>
                    <a:pt x="200252" y="67068"/>
                  </a:cubicBezTo>
                  <a:cubicBezTo>
                    <a:pt x="209248" y="52781"/>
                    <a:pt x="103944" y="119456"/>
                    <a:pt x="117702" y="108343"/>
                  </a:cubicBezTo>
                  <a:cubicBezTo>
                    <a:pt x="131460" y="97230"/>
                    <a:pt x="291798" y="5685"/>
                    <a:pt x="298677" y="3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6" name="フリーフォーム 1375">
              <a:extLst>
                <a:ext uri="{FF2B5EF4-FFF2-40B4-BE49-F238E27FC236}">
                  <a16:creationId xmlns:a16="http://schemas.microsoft.com/office/drawing/2014/main" id="{1444DC88-0B1A-E450-CDC5-C637F84168BD}"/>
                </a:ext>
              </a:extLst>
            </p:cNvPr>
            <p:cNvSpPr/>
            <p:nvPr/>
          </p:nvSpPr>
          <p:spPr>
            <a:xfrm>
              <a:off x="4045654" y="8250893"/>
              <a:ext cx="233051" cy="333897"/>
            </a:xfrm>
            <a:custGeom>
              <a:avLst/>
              <a:gdLst>
                <a:gd name="connsiteX0" fmla="*/ 231071 w 233051"/>
                <a:gd name="connsiteY0" fmla="*/ 4107 h 333897"/>
                <a:gd name="connsiteX1" fmla="*/ 126296 w 233051"/>
                <a:gd name="connsiteY1" fmla="*/ 77132 h 333897"/>
                <a:gd name="connsiteX2" fmla="*/ 43746 w 233051"/>
                <a:gd name="connsiteY2" fmla="*/ 172382 h 333897"/>
                <a:gd name="connsiteX3" fmla="*/ 43746 w 233051"/>
                <a:gd name="connsiteY3" fmla="*/ 188257 h 333897"/>
                <a:gd name="connsiteX4" fmla="*/ 5646 w 233051"/>
                <a:gd name="connsiteY4" fmla="*/ 315257 h 333897"/>
                <a:gd name="connsiteX5" fmla="*/ 2471 w 233051"/>
                <a:gd name="connsiteY5" fmla="*/ 321607 h 333897"/>
                <a:gd name="connsiteX6" fmla="*/ 27871 w 233051"/>
                <a:gd name="connsiteY6" fmla="*/ 204132 h 333897"/>
                <a:gd name="connsiteX7" fmla="*/ 231071 w 233051"/>
                <a:gd name="connsiteY7" fmla="*/ 4107 h 3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3051" h="333897">
                  <a:moveTo>
                    <a:pt x="231071" y="4107"/>
                  </a:moveTo>
                  <a:cubicBezTo>
                    <a:pt x="247475" y="-17060"/>
                    <a:pt x="157517" y="49086"/>
                    <a:pt x="126296" y="77132"/>
                  </a:cubicBezTo>
                  <a:cubicBezTo>
                    <a:pt x="95075" y="105178"/>
                    <a:pt x="43746" y="172382"/>
                    <a:pt x="43746" y="172382"/>
                  </a:cubicBezTo>
                  <a:cubicBezTo>
                    <a:pt x="29988" y="190903"/>
                    <a:pt x="50096" y="164445"/>
                    <a:pt x="43746" y="188257"/>
                  </a:cubicBezTo>
                  <a:cubicBezTo>
                    <a:pt x="37396" y="212069"/>
                    <a:pt x="5646" y="315257"/>
                    <a:pt x="5646" y="315257"/>
                  </a:cubicBezTo>
                  <a:cubicBezTo>
                    <a:pt x="-1233" y="337482"/>
                    <a:pt x="-1233" y="340128"/>
                    <a:pt x="2471" y="321607"/>
                  </a:cubicBezTo>
                  <a:cubicBezTo>
                    <a:pt x="6175" y="303086"/>
                    <a:pt x="-7583" y="255990"/>
                    <a:pt x="27871" y="204132"/>
                  </a:cubicBezTo>
                  <a:cubicBezTo>
                    <a:pt x="63325" y="152274"/>
                    <a:pt x="214667" y="25274"/>
                    <a:pt x="231071" y="41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7" name="フリーフォーム 1376">
              <a:extLst>
                <a:ext uri="{FF2B5EF4-FFF2-40B4-BE49-F238E27FC236}">
                  <a16:creationId xmlns:a16="http://schemas.microsoft.com/office/drawing/2014/main" id="{2B307B1F-36FC-0C65-292D-0AC7FA0F10CA}"/>
                </a:ext>
              </a:extLst>
            </p:cNvPr>
            <p:cNvSpPr/>
            <p:nvPr/>
          </p:nvSpPr>
          <p:spPr>
            <a:xfrm>
              <a:off x="4298321" y="7388165"/>
              <a:ext cx="1130943" cy="820322"/>
            </a:xfrm>
            <a:custGeom>
              <a:avLst/>
              <a:gdLst>
                <a:gd name="connsiteX0" fmla="*/ 35554 w 1130943"/>
                <a:gd name="connsiteY0" fmla="*/ 793810 h 820322"/>
                <a:gd name="connsiteX1" fmla="*/ 594354 w 1130943"/>
                <a:gd name="connsiteY1" fmla="*/ 346135 h 820322"/>
                <a:gd name="connsiteX2" fmla="*/ 1130929 w 1130943"/>
                <a:gd name="connsiteY2" fmla="*/ 60 h 820322"/>
                <a:gd name="connsiteX3" fmla="*/ 578479 w 1130943"/>
                <a:gd name="connsiteY3" fmla="*/ 371535 h 820322"/>
                <a:gd name="connsiteX4" fmla="*/ 111754 w 1130943"/>
                <a:gd name="connsiteY4" fmla="*/ 727135 h 820322"/>
                <a:gd name="connsiteX5" fmla="*/ 35554 w 1130943"/>
                <a:gd name="connsiteY5" fmla="*/ 793810 h 82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943" h="820322">
                  <a:moveTo>
                    <a:pt x="35554" y="793810"/>
                  </a:moveTo>
                  <a:cubicBezTo>
                    <a:pt x="115987" y="730310"/>
                    <a:pt x="411791" y="478427"/>
                    <a:pt x="594354" y="346135"/>
                  </a:cubicBezTo>
                  <a:cubicBezTo>
                    <a:pt x="776917" y="213843"/>
                    <a:pt x="1133575" y="-4173"/>
                    <a:pt x="1130929" y="60"/>
                  </a:cubicBezTo>
                  <a:cubicBezTo>
                    <a:pt x="1128283" y="4293"/>
                    <a:pt x="748342" y="250356"/>
                    <a:pt x="578479" y="371535"/>
                  </a:cubicBezTo>
                  <a:cubicBezTo>
                    <a:pt x="408617" y="492714"/>
                    <a:pt x="199067" y="658872"/>
                    <a:pt x="111754" y="727135"/>
                  </a:cubicBezTo>
                  <a:cubicBezTo>
                    <a:pt x="24441" y="795398"/>
                    <a:pt x="-44879" y="857310"/>
                    <a:pt x="35554" y="7938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8" name="フリーフォーム 1377">
              <a:extLst>
                <a:ext uri="{FF2B5EF4-FFF2-40B4-BE49-F238E27FC236}">
                  <a16:creationId xmlns:a16="http://schemas.microsoft.com/office/drawing/2014/main" id="{5FA6CEBF-26D7-9C58-CD54-EEC282ED1371}"/>
                </a:ext>
              </a:extLst>
            </p:cNvPr>
            <p:cNvSpPr/>
            <p:nvPr/>
          </p:nvSpPr>
          <p:spPr>
            <a:xfrm>
              <a:off x="5537200" y="7060808"/>
              <a:ext cx="919172" cy="305192"/>
            </a:xfrm>
            <a:custGeom>
              <a:avLst/>
              <a:gdLst>
                <a:gd name="connsiteX0" fmla="*/ 917575 w 919172"/>
                <a:gd name="connsiteY0" fmla="*/ 392 h 305192"/>
                <a:gd name="connsiteX1" fmla="*/ 647700 w 919172"/>
                <a:gd name="connsiteY1" fmla="*/ 57542 h 305192"/>
                <a:gd name="connsiteX2" fmla="*/ 279400 w 919172"/>
                <a:gd name="connsiteY2" fmla="*/ 184542 h 305192"/>
                <a:gd name="connsiteX3" fmla="*/ 0 w 919172"/>
                <a:gd name="connsiteY3" fmla="*/ 305192 h 305192"/>
                <a:gd name="connsiteX4" fmla="*/ 523875 w 919172"/>
                <a:gd name="connsiteY4" fmla="*/ 82942 h 305192"/>
                <a:gd name="connsiteX5" fmla="*/ 917575 w 919172"/>
                <a:gd name="connsiteY5" fmla="*/ 392 h 305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9172" h="305192">
                  <a:moveTo>
                    <a:pt x="917575" y="392"/>
                  </a:moveTo>
                  <a:cubicBezTo>
                    <a:pt x="938212" y="-3841"/>
                    <a:pt x="754062" y="26850"/>
                    <a:pt x="647700" y="57542"/>
                  </a:cubicBezTo>
                  <a:cubicBezTo>
                    <a:pt x="541338" y="88234"/>
                    <a:pt x="387350" y="143267"/>
                    <a:pt x="279400" y="184542"/>
                  </a:cubicBezTo>
                  <a:cubicBezTo>
                    <a:pt x="171450" y="225817"/>
                    <a:pt x="0" y="305192"/>
                    <a:pt x="0" y="305192"/>
                  </a:cubicBezTo>
                  <a:cubicBezTo>
                    <a:pt x="40746" y="288259"/>
                    <a:pt x="368300" y="131625"/>
                    <a:pt x="523875" y="82942"/>
                  </a:cubicBezTo>
                  <a:cubicBezTo>
                    <a:pt x="679450" y="34259"/>
                    <a:pt x="896938" y="4625"/>
                    <a:pt x="917575" y="3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9" name="フリーフォーム 1378">
              <a:extLst>
                <a:ext uri="{FF2B5EF4-FFF2-40B4-BE49-F238E27FC236}">
                  <a16:creationId xmlns:a16="http://schemas.microsoft.com/office/drawing/2014/main" id="{B64273FD-5880-0962-0CFD-D39E1C739D42}"/>
                </a:ext>
              </a:extLst>
            </p:cNvPr>
            <p:cNvSpPr/>
            <p:nvPr/>
          </p:nvSpPr>
          <p:spPr>
            <a:xfrm>
              <a:off x="5476792" y="7057427"/>
              <a:ext cx="1013472" cy="318448"/>
            </a:xfrm>
            <a:custGeom>
              <a:avLst/>
              <a:gdLst>
                <a:gd name="connsiteX0" fmla="*/ 1009733 w 1013472"/>
                <a:gd name="connsiteY0" fmla="*/ 19648 h 318448"/>
                <a:gd name="connsiteX1" fmla="*/ 593808 w 1013472"/>
                <a:gd name="connsiteY1" fmla="*/ 48223 h 318448"/>
                <a:gd name="connsiteX2" fmla="*/ 695408 w 1013472"/>
                <a:gd name="connsiteY2" fmla="*/ 25998 h 318448"/>
                <a:gd name="connsiteX3" fmla="*/ 346158 w 1013472"/>
                <a:gd name="connsiteY3" fmla="*/ 156173 h 318448"/>
                <a:gd name="connsiteX4" fmla="*/ 142958 w 1013472"/>
                <a:gd name="connsiteY4" fmla="*/ 238723 h 318448"/>
                <a:gd name="connsiteX5" fmla="*/ 22308 w 1013472"/>
                <a:gd name="connsiteY5" fmla="*/ 311748 h 318448"/>
                <a:gd name="connsiteX6" fmla="*/ 606508 w 1013472"/>
                <a:gd name="connsiteY6" fmla="*/ 60923 h 318448"/>
                <a:gd name="connsiteX7" fmla="*/ 850983 w 1013472"/>
                <a:gd name="connsiteY7" fmla="*/ 10123 h 318448"/>
                <a:gd name="connsiteX8" fmla="*/ 803358 w 1013472"/>
                <a:gd name="connsiteY8" fmla="*/ 598 h 318448"/>
                <a:gd name="connsiteX9" fmla="*/ 1009733 w 1013472"/>
                <a:gd name="connsiteY9" fmla="*/ 19648 h 318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13472" h="318448">
                  <a:moveTo>
                    <a:pt x="1009733" y="19648"/>
                  </a:moveTo>
                  <a:cubicBezTo>
                    <a:pt x="974808" y="27585"/>
                    <a:pt x="646195" y="47165"/>
                    <a:pt x="593808" y="48223"/>
                  </a:cubicBezTo>
                  <a:cubicBezTo>
                    <a:pt x="541421" y="49281"/>
                    <a:pt x="736683" y="8006"/>
                    <a:pt x="695408" y="25998"/>
                  </a:cubicBezTo>
                  <a:cubicBezTo>
                    <a:pt x="654133" y="43990"/>
                    <a:pt x="438233" y="120719"/>
                    <a:pt x="346158" y="156173"/>
                  </a:cubicBezTo>
                  <a:cubicBezTo>
                    <a:pt x="254083" y="191627"/>
                    <a:pt x="196933" y="212794"/>
                    <a:pt x="142958" y="238723"/>
                  </a:cubicBezTo>
                  <a:cubicBezTo>
                    <a:pt x="88983" y="264652"/>
                    <a:pt x="-54950" y="341381"/>
                    <a:pt x="22308" y="311748"/>
                  </a:cubicBezTo>
                  <a:cubicBezTo>
                    <a:pt x="99566" y="282115"/>
                    <a:pt x="468396" y="111194"/>
                    <a:pt x="606508" y="60923"/>
                  </a:cubicBezTo>
                  <a:cubicBezTo>
                    <a:pt x="744620" y="10652"/>
                    <a:pt x="818175" y="20177"/>
                    <a:pt x="850983" y="10123"/>
                  </a:cubicBezTo>
                  <a:cubicBezTo>
                    <a:pt x="883791" y="69"/>
                    <a:pt x="782721" y="-989"/>
                    <a:pt x="803358" y="598"/>
                  </a:cubicBezTo>
                  <a:cubicBezTo>
                    <a:pt x="823995" y="2185"/>
                    <a:pt x="1044658" y="11711"/>
                    <a:pt x="1009733" y="196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0" name="フリーフォーム 1379">
              <a:extLst>
                <a:ext uri="{FF2B5EF4-FFF2-40B4-BE49-F238E27FC236}">
                  <a16:creationId xmlns:a16="http://schemas.microsoft.com/office/drawing/2014/main" id="{1D977A6B-1F2D-969D-4D09-F2D81D9A95A8}"/>
                </a:ext>
              </a:extLst>
            </p:cNvPr>
            <p:cNvSpPr/>
            <p:nvPr/>
          </p:nvSpPr>
          <p:spPr>
            <a:xfrm>
              <a:off x="4648200" y="7381288"/>
              <a:ext cx="842041" cy="572087"/>
            </a:xfrm>
            <a:custGeom>
              <a:avLst/>
              <a:gdLst>
                <a:gd name="connsiteX0" fmla="*/ 0 w 842041"/>
                <a:gd name="connsiteY0" fmla="*/ 572087 h 572087"/>
                <a:gd name="connsiteX1" fmla="*/ 711200 w 842041"/>
                <a:gd name="connsiteY1" fmla="*/ 86312 h 572087"/>
                <a:gd name="connsiteX2" fmla="*/ 828675 w 842041"/>
                <a:gd name="connsiteY2" fmla="*/ 10112 h 572087"/>
                <a:gd name="connsiteX3" fmla="*/ 539750 w 842041"/>
                <a:gd name="connsiteY3" fmla="*/ 206962 h 572087"/>
                <a:gd name="connsiteX4" fmla="*/ 0 w 842041"/>
                <a:gd name="connsiteY4" fmla="*/ 572087 h 572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2041" h="572087">
                  <a:moveTo>
                    <a:pt x="0" y="572087"/>
                  </a:moveTo>
                  <a:lnTo>
                    <a:pt x="711200" y="86312"/>
                  </a:lnTo>
                  <a:cubicBezTo>
                    <a:pt x="849313" y="-7351"/>
                    <a:pt x="857250" y="-9996"/>
                    <a:pt x="828675" y="10112"/>
                  </a:cubicBezTo>
                  <a:cubicBezTo>
                    <a:pt x="800100" y="30220"/>
                    <a:pt x="539750" y="206962"/>
                    <a:pt x="539750" y="206962"/>
                  </a:cubicBezTo>
                  <a:lnTo>
                    <a:pt x="0" y="57208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1" name="フリーフォーム 1380">
              <a:extLst>
                <a:ext uri="{FF2B5EF4-FFF2-40B4-BE49-F238E27FC236}">
                  <a16:creationId xmlns:a16="http://schemas.microsoft.com/office/drawing/2014/main" id="{36D4CA21-37C5-844C-3F1F-7963A45B7E31}"/>
                </a:ext>
              </a:extLst>
            </p:cNvPr>
            <p:cNvSpPr/>
            <p:nvPr/>
          </p:nvSpPr>
          <p:spPr>
            <a:xfrm>
              <a:off x="5120634" y="8004275"/>
              <a:ext cx="481685" cy="556140"/>
            </a:xfrm>
            <a:custGeom>
              <a:avLst/>
              <a:gdLst>
                <a:gd name="connsiteX0" fmla="*/ 641 w 481685"/>
                <a:gd name="connsiteY0" fmla="*/ 555525 h 556140"/>
                <a:gd name="connsiteX1" fmla="*/ 461016 w 481685"/>
                <a:gd name="connsiteY1" fmla="*/ 25300 h 556140"/>
                <a:gd name="connsiteX2" fmla="*/ 362591 w 481685"/>
                <a:gd name="connsiteY2" fmla="*/ 130075 h 556140"/>
                <a:gd name="connsiteX3" fmla="*/ 641 w 481685"/>
                <a:gd name="connsiteY3" fmla="*/ 555525 h 55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1685" h="556140">
                  <a:moveTo>
                    <a:pt x="641" y="555525"/>
                  </a:moveTo>
                  <a:cubicBezTo>
                    <a:pt x="17045" y="538062"/>
                    <a:pt x="400691" y="96208"/>
                    <a:pt x="461016" y="25300"/>
                  </a:cubicBezTo>
                  <a:cubicBezTo>
                    <a:pt x="521341" y="-45608"/>
                    <a:pt x="437733" y="46467"/>
                    <a:pt x="362591" y="130075"/>
                  </a:cubicBezTo>
                  <a:cubicBezTo>
                    <a:pt x="287449" y="213683"/>
                    <a:pt x="-15763" y="572988"/>
                    <a:pt x="641" y="5555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2" name="フリーフォーム 1381">
              <a:extLst>
                <a:ext uri="{FF2B5EF4-FFF2-40B4-BE49-F238E27FC236}">
                  <a16:creationId xmlns:a16="http://schemas.microsoft.com/office/drawing/2014/main" id="{2D50142A-6065-062D-D4C8-725D5A8B7B3C}"/>
                </a:ext>
              </a:extLst>
            </p:cNvPr>
            <p:cNvSpPr/>
            <p:nvPr/>
          </p:nvSpPr>
          <p:spPr>
            <a:xfrm>
              <a:off x="5616636" y="7241914"/>
              <a:ext cx="732582" cy="727170"/>
            </a:xfrm>
            <a:custGeom>
              <a:avLst/>
              <a:gdLst>
                <a:gd name="connsiteX0" fmla="*/ 730189 w 732582"/>
                <a:gd name="connsiteY0" fmla="*/ 3436 h 727170"/>
                <a:gd name="connsiteX1" fmla="*/ 6289 w 732582"/>
                <a:gd name="connsiteY1" fmla="*/ 720986 h 727170"/>
                <a:gd name="connsiteX2" fmla="*/ 371414 w 732582"/>
                <a:gd name="connsiteY2" fmla="*/ 355861 h 727170"/>
                <a:gd name="connsiteX3" fmla="*/ 244414 w 732582"/>
                <a:gd name="connsiteY3" fmla="*/ 444761 h 727170"/>
                <a:gd name="connsiteX4" fmla="*/ 730189 w 732582"/>
                <a:gd name="connsiteY4" fmla="*/ 3436 h 72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2582" h="727170">
                  <a:moveTo>
                    <a:pt x="730189" y="3436"/>
                  </a:moveTo>
                  <a:cubicBezTo>
                    <a:pt x="690502" y="49473"/>
                    <a:pt x="66085" y="662249"/>
                    <a:pt x="6289" y="720986"/>
                  </a:cubicBezTo>
                  <a:cubicBezTo>
                    <a:pt x="-53507" y="779723"/>
                    <a:pt x="331727" y="401898"/>
                    <a:pt x="371414" y="355861"/>
                  </a:cubicBezTo>
                  <a:cubicBezTo>
                    <a:pt x="411101" y="309824"/>
                    <a:pt x="185147" y="501382"/>
                    <a:pt x="244414" y="444761"/>
                  </a:cubicBezTo>
                  <a:cubicBezTo>
                    <a:pt x="303681" y="388140"/>
                    <a:pt x="769876" y="-42601"/>
                    <a:pt x="730189" y="34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3" name="フリーフォーム 1382">
              <a:extLst>
                <a:ext uri="{FF2B5EF4-FFF2-40B4-BE49-F238E27FC236}">
                  <a16:creationId xmlns:a16="http://schemas.microsoft.com/office/drawing/2014/main" id="{395DED0A-7664-72DC-1677-9844C59FDED7}"/>
                </a:ext>
              </a:extLst>
            </p:cNvPr>
            <p:cNvSpPr/>
            <p:nvPr/>
          </p:nvSpPr>
          <p:spPr>
            <a:xfrm>
              <a:off x="5075475" y="7727950"/>
              <a:ext cx="795100" cy="706532"/>
            </a:xfrm>
            <a:custGeom>
              <a:avLst/>
              <a:gdLst>
                <a:gd name="connsiteX0" fmla="*/ 795100 w 795100"/>
                <a:gd name="connsiteY0" fmla="*/ 0 h 706532"/>
                <a:gd name="connsiteX1" fmla="*/ 356950 w 795100"/>
                <a:gd name="connsiteY1" fmla="*/ 406400 h 706532"/>
                <a:gd name="connsiteX2" fmla="*/ 1350 w 795100"/>
                <a:gd name="connsiteY2" fmla="*/ 704850 h 706532"/>
                <a:gd name="connsiteX3" fmla="*/ 487125 w 795100"/>
                <a:gd name="connsiteY3" fmla="*/ 273050 h 706532"/>
                <a:gd name="connsiteX4" fmla="*/ 795100 w 795100"/>
                <a:gd name="connsiteY4" fmla="*/ 0 h 706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5100" h="706532">
                  <a:moveTo>
                    <a:pt x="795100" y="0"/>
                  </a:moveTo>
                  <a:cubicBezTo>
                    <a:pt x="642171" y="144462"/>
                    <a:pt x="489242" y="288925"/>
                    <a:pt x="356950" y="406400"/>
                  </a:cubicBezTo>
                  <a:cubicBezTo>
                    <a:pt x="224658" y="523875"/>
                    <a:pt x="-20346" y="727075"/>
                    <a:pt x="1350" y="704850"/>
                  </a:cubicBezTo>
                  <a:cubicBezTo>
                    <a:pt x="23046" y="682625"/>
                    <a:pt x="487125" y="273050"/>
                    <a:pt x="487125" y="273050"/>
                  </a:cubicBezTo>
                  <a:lnTo>
                    <a:pt x="79510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4" name="フリーフォーム 1383">
              <a:extLst>
                <a:ext uri="{FF2B5EF4-FFF2-40B4-BE49-F238E27FC236}">
                  <a16:creationId xmlns:a16="http://schemas.microsoft.com/office/drawing/2014/main" id="{B7B71AC3-6FEF-71D0-7C85-0AC5A38D62DE}"/>
                </a:ext>
              </a:extLst>
            </p:cNvPr>
            <p:cNvSpPr/>
            <p:nvPr/>
          </p:nvSpPr>
          <p:spPr>
            <a:xfrm>
              <a:off x="6333289" y="6713402"/>
              <a:ext cx="697357" cy="539151"/>
            </a:xfrm>
            <a:custGeom>
              <a:avLst/>
              <a:gdLst>
                <a:gd name="connsiteX0" fmla="*/ 836 w 697357"/>
                <a:gd name="connsiteY0" fmla="*/ 538298 h 539151"/>
                <a:gd name="connsiteX1" fmla="*/ 350086 w 697357"/>
                <a:gd name="connsiteY1" fmla="*/ 211273 h 539151"/>
                <a:gd name="connsiteX2" fmla="*/ 689811 w 697357"/>
                <a:gd name="connsiteY2" fmla="*/ 4898 h 539151"/>
                <a:gd name="connsiteX3" fmla="*/ 559636 w 697357"/>
                <a:gd name="connsiteY3" fmla="*/ 84273 h 539151"/>
                <a:gd name="connsiteX4" fmla="*/ 261186 w 697357"/>
                <a:gd name="connsiteY4" fmla="*/ 300173 h 539151"/>
                <a:gd name="connsiteX5" fmla="*/ 836 w 697357"/>
                <a:gd name="connsiteY5" fmla="*/ 538298 h 53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357" h="539151">
                  <a:moveTo>
                    <a:pt x="836" y="538298"/>
                  </a:moveTo>
                  <a:cubicBezTo>
                    <a:pt x="15653" y="523481"/>
                    <a:pt x="235257" y="300173"/>
                    <a:pt x="350086" y="211273"/>
                  </a:cubicBezTo>
                  <a:cubicBezTo>
                    <a:pt x="464915" y="122373"/>
                    <a:pt x="689811" y="4898"/>
                    <a:pt x="689811" y="4898"/>
                  </a:cubicBezTo>
                  <a:cubicBezTo>
                    <a:pt x="724736" y="-16269"/>
                    <a:pt x="631074" y="35060"/>
                    <a:pt x="559636" y="84273"/>
                  </a:cubicBezTo>
                  <a:cubicBezTo>
                    <a:pt x="488199" y="133485"/>
                    <a:pt x="350615" y="229265"/>
                    <a:pt x="261186" y="300173"/>
                  </a:cubicBezTo>
                  <a:cubicBezTo>
                    <a:pt x="171757" y="371081"/>
                    <a:pt x="-13981" y="553115"/>
                    <a:pt x="836" y="5382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5" name="フリーフォーム 1384">
              <a:extLst>
                <a:ext uri="{FF2B5EF4-FFF2-40B4-BE49-F238E27FC236}">
                  <a16:creationId xmlns:a16="http://schemas.microsoft.com/office/drawing/2014/main" id="{BBC3D58F-9794-10E4-8A0E-1879A87DD0B7}"/>
                </a:ext>
              </a:extLst>
            </p:cNvPr>
            <p:cNvSpPr/>
            <p:nvPr/>
          </p:nvSpPr>
          <p:spPr>
            <a:xfrm>
              <a:off x="6272671" y="6592636"/>
              <a:ext cx="1067384" cy="710371"/>
            </a:xfrm>
            <a:custGeom>
              <a:avLst/>
              <a:gdLst>
                <a:gd name="connsiteX0" fmla="*/ 1064754 w 1067384"/>
                <a:gd name="connsiteY0" fmla="*/ 1839 h 710371"/>
                <a:gd name="connsiteX1" fmla="*/ 810754 w 1067384"/>
                <a:gd name="connsiteY1" fmla="*/ 81214 h 710371"/>
                <a:gd name="connsiteX2" fmla="*/ 594854 w 1067384"/>
                <a:gd name="connsiteY2" fmla="*/ 189164 h 710371"/>
                <a:gd name="connsiteX3" fmla="*/ 372604 w 1067384"/>
                <a:gd name="connsiteY3" fmla="*/ 293939 h 710371"/>
                <a:gd name="connsiteX4" fmla="*/ 426579 w 1067384"/>
                <a:gd name="connsiteY4" fmla="*/ 265364 h 710371"/>
                <a:gd name="connsiteX5" fmla="*/ 305929 w 1067384"/>
                <a:gd name="connsiteY5" fmla="*/ 379664 h 710371"/>
                <a:gd name="connsiteX6" fmla="*/ 1129 w 1067384"/>
                <a:gd name="connsiteY6" fmla="*/ 709864 h 710371"/>
                <a:gd name="connsiteX7" fmla="*/ 426579 w 1067384"/>
                <a:gd name="connsiteY7" fmla="*/ 297114 h 710371"/>
                <a:gd name="connsiteX8" fmla="*/ 642479 w 1067384"/>
                <a:gd name="connsiteY8" fmla="*/ 160589 h 710371"/>
                <a:gd name="connsiteX9" fmla="*/ 1064754 w 1067384"/>
                <a:gd name="connsiteY9" fmla="*/ 1839 h 710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7384" h="710371">
                  <a:moveTo>
                    <a:pt x="1064754" y="1839"/>
                  </a:moveTo>
                  <a:cubicBezTo>
                    <a:pt x="1092800" y="-11390"/>
                    <a:pt x="889071" y="49993"/>
                    <a:pt x="810754" y="81214"/>
                  </a:cubicBezTo>
                  <a:cubicBezTo>
                    <a:pt x="732437" y="112435"/>
                    <a:pt x="667879" y="153710"/>
                    <a:pt x="594854" y="189164"/>
                  </a:cubicBezTo>
                  <a:cubicBezTo>
                    <a:pt x="521829" y="224618"/>
                    <a:pt x="400650" y="281239"/>
                    <a:pt x="372604" y="293939"/>
                  </a:cubicBezTo>
                  <a:cubicBezTo>
                    <a:pt x="344558" y="306639"/>
                    <a:pt x="437691" y="251077"/>
                    <a:pt x="426579" y="265364"/>
                  </a:cubicBezTo>
                  <a:cubicBezTo>
                    <a:pt x="415466" y="279652"/>
                    <a:pt x="376837" y="305581"/>
                    <a:pt x="305929" y="379664"/>
                  </a:cubicBezTo>
                  <a:cubicBezTo>
                    <a:pt x="235021" y="453747"/>
                    <a:pt x="-18979" y="723622"/>
                    <a:pt x="1129" y="709864"/>
                  </a:cubicBezTo>
                  <a:cubicBezTo>
                    <a:pt x="21237" y="696106"/>
                    <a:pt x="319687" y="388660"/>
                    <a:pt x="426579" y="297114"/>
                  </a:cubicBezTo>
                  <a:cubicBezTo>
                    <a:pt x="533471" y="205568"/>
                    <a:pt x="534000" y="205568"/>
                    <a:pt x="642479" y="160589"/>
                  </a:cubicBezTo>
                  <a:cubicBezTo>
                    <a:pt x="750958" y="115610"/>
                    <a:pt x="1036708" y="15068"/>
                    <a:pt x="1064754" y="18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6" name="フリーフォーム 1385">
              <a:extLst>
                <a:ext uri="{FF2B5EF4-FFF2-40B4-BE49-F238E27FC236}">
                  <a16:creationId xmlns:a16="http://schemas.microsoft.com/office/drawing/2014/main" id="{F7C45D03-FFE6-8E9E-2B37-48E8642B0860}"/>
                </a:ext>
              </a:extLst>
            </p:cNvPr>
            <p:cNvSpPr/>
            <p:nvPr/>
          </p:nvSpPr>
          <p:spPr>
            <a:xfrm>
              <a:off x="7825070" y="5678797"/>
              <a:ext cx="719819" cy="443417"/>
            </a:xfrm>
            <a:custGeom>
              <a:avLst/>
              <a:gdLst>
                <a:gd name="connsiteX0" fmla="*/ 718855 w 719819"/>
                <a:gd name="connsiteY0" fmla="*/ 1278 h 443417"/>
                <a:gd name="connsiteX1" fmla="*/ 379130 w 719819"/>
                <a:gd name="connsiteY1" fmla="*/ 153678 h 443417"/>
                <a:gd name="connsiteX2" fmla="*/ 1305 w 719819"/>
                <a:gd name="connsiteY2" fmla="*/ 442603 h 443417"/>
                <a:gd name="connsiteX3" fmla="*/ 271180 w 719819"/>
                <a:gd name="connsiteY3" fmla="*/ 233053 h 443417"/>
                <a:gd name="connsiteX4" fmla="*/ 718855 w 719819"/>
                <a:gd name="connsiteY4" fmla="*/ 1278 h 443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819" h="443417">
                  <a:moveTo>
                    <a:pt x="718855" y="1278"/>
                  </a:moveTo>
                  <a:cubicBezTo>
                    <a:pt x="736847" y="-11951"/>
                    <a:pt x="498722" y="80124"/>
                    <a:pt x="379130" y="153678"/>
                  </a:cubicBezTo>
                  <a:cubicBezTo>
                    <a:pt x="259538" y="227232"/>
                    <a:pt x="19297" y="429374"/>
                    <a:pt x="1305" y="442603"/>
                  </a:cubicBezTo>
                  <a:cubicBezTo>
                    <a:pt x="-16687" y="455832"/>
                    <a:pt x="155292" y="304491"/>
                    <a:pt x="271180" y="233053"/>
                  </a:cubicBezTo>
                  <a:cubicBezTo>
                    <a:pt x="387067" y="161616"/>
                    <a:pt x="700863" y="14507"/>
                    <a:pt x="718855" y="12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7" name="フリーフォーム 1386">
              <a:extLst>
                <a:ext uri="{FF2B5EF4-FFF2-40B4-BE49-F238E27FC236}">
                  <a16:creationId xmlns:a16="http://schemas.microsoft.com/office/drawing/2014/main" id="{0075795B-49CA-F88C-B3AA-5ECB0A80F091}"/>
                </a:ext>
              </a:extLst>
            </p:cNvPr>
            <p:cNvSpPr/>
            <p:nvPr/>
          </p:nvSpPr>
          <p:spPr>
            <a:xfrm>
              <a:off x="7616815" y="5632323"/>
              <a:ext cx="920771" cy="622489"/>
            </a:xfrm>
            <a:custGeom>
              <a:avLst/>
              <a:gdLst>
                <a:gd name="connsiteX0" fmla="*/ 920760 w 920771"/>
                <a:gd name="connsiteY0" fmla="*/ 127 h 622489"/>
                <a:gd name="connsiteX1" fmla="*/ 473085 w 920771"/>
                <a:gd name="connsiteY1" fmla="*/ 228727 h 622489"/>
                <a:gd name="connsiteX2" fmla="*/ 10 w 920771"/>
                <a:gd name="connsiteY2" fmla="*/ 622427 h 622489"/>
                <a:gd name="connsiteX3" fmla="*/ 460385 w 920771"/>
                <a:gd name="connsiteY3" fmla="*/ 257302 h 622489"/>
                <a:gd name="connsiteX4" fmla="*/ 920760 w 920771"/>
                <a:gd name="connsiteY4" fmla="*/ 127 h 622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771" h="622489">
                  <a:moveTo>
                    <a:pt x="920760" y="127"/>
                  </a:moveTo>
                  <a:cubicBezTo>
                    <a:pt x="922877" y="-4635"/>
                    <a:pt x="626543" y="125010"/>
                    <a:pt x="473085" y="228727"/>
                  </a:cubicBezTo>
                  <a:cubicBezTo>
                    <a:pt x="319627" y="332444"/>
                    <a:pt x="2127" y="617665"/>
                    <a:pt x="10" y="622427"/>
                  </a:cubicBezTo>
                  <a:cubicBezTo>
                    <a:pt x="-2107" y="627189"/>
                    <a:pt x="309043" y="357844"/>
                    <a:pt x="460385" y="257302"/>
                  </a:cubicBezTo>
                  <a:cubicBezTo>
                    <a:pt x="611727" y="156760"/>
                    <a:pt x="918643" y="4889"/>
                    <a:pt x="920760" y="1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8" name="フリーフォーム 1387">
              <a:extLst>
                <a:ext uri="{FF2B5EF4-FFF2-40B4-BE49-F238E27FC236}">
                  <a16:creationId xmlns:a16="http://schemas.microsoft.com/office/drawing/2014/main" id="{20175A5B-B5F3-96B8-F0AC-B43D56A43D2D}"/>
                </a:ext>
              </a:extLst>
            </p:cNvPr>
            <p:cNvSpPr/>
            <p:nvPr/>
          </p:nvSpPr>
          <p:spPr>
            <a:xfrm>
              <a:off x="7388182" y="6165769"/>
              <a:ext cx="365177" cy="406617"/>
            </a:xfrm>
            <a:custGeom>
              <a:avLst/>
              <a:gdLst>
                <a:gd name="connsiteX0" fmla="*/ 365168 w 365177"/>
                <a:gd name="connsiteY0" fmla="*/ 81 h 406617"/>
                <a:gd name="connsiteX1" fmla="*/ 107993 w 365177"/>
                <a:gd name="connsiteY1" fmla="*/ 247731 h 406617"/>
                <a:gd name="connsiteX2" fmla="*/ 43 w 365177"/>
                <a:gd name="connsiteY2" fmla="*/ 406481 h 406617"/>
                <a:gd name="connsiteX3" fmla="*/ 98468 w 365177"/>
                <a:gd name="connsiteY3" fmla="*/ 222331 h 406617"/>
                <a:gd name="connsiteX4" fmla="*/ 365168 w 365177"/>
                <a:gd name="connsiteY4" fmla="*/ 81 h 406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177" h="406617">
                  <a:moveTo>
                    <a:pt x="365168" y="81"/>
                  </a:moveTo>
                  <a:cubicBezTo>
                    <a:pt x="366755" y="4314"/>
                    <a:pt x="168847" y="179998"/>
                    <a:pt x="107993" y="247731"/>
                  </a:cubicBezTo>
                  <a:cubicBezTo>
                    <a:pt x="47139" y="315464"/>
                    <a:pt x="1630" y="410714"/>
                    <a:pt x="43" y="406481"/>
                  </a:cubicBezTo>
                  <a:cubicBezTo>
                    <a:pt x="-1544" y="402248"/>
                    <a:pt x="40789" y="286889"/>
                    <a:pt x="98468" y="222331"/>
                  </a:cubicBezTo>
                  <a:cubicBezTo>
                    <a:pt x="156147" y="157773"/>
                    <a:pt x="363581" y="-4152"/>
                    <a:pt x="365168" y="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9" name="フリーフォーム 1388">
              <a:extLst>
                <a:ext uri="{FF2B5EF4-FFF2-40B4-BE49-F238E27FC236}">
                  <a16:creationId xmlns:a16="http://schemas.microsoft.com/office/drawing/2014/main" id="{A159246A-CE68-7753-25AB-8B924B4F5CC7}"/>
                </a:ext>
              </a:extLst>
            </p:cNvPr>
            <p:cNvSpPr/>
            <p:nvPr/>
          </p:nvSpPr>
          <p:spPr>
            <a:xfrm>
              <a:off x="8224765" y="6327775"/>
              <a:ext cx="102865" cy="628991"/>
            </a:xfrm>
            <a:custGeom>
              <a:avLst/>
              <a:gdLst>
                <a:gd name="connsiteX0" fmla="*/ 36585 w 102865"/>
                <a:gd name="connsiteY0" fmla="*/ 0 h 628991"/>
                <a:gd name="connsiteX1" fmla="*/ 1660 w 102865"/>
                <a:gd name="connsiteY1" fmla="*/ 215900 h 628991"/>
                <a:gd name="connsiteX2" fmla="*/ 100085 w 102865"/>
                <a:gd name="connsiteY2" fmla="*/ 619125 h 628991"/>
                <a:gd name="connsiteX3" fmla="*/ 77860 w 102865"/>
                <a:gd name="connsiteY3" fmla="*/ 514350 h 628991"/>
                <a:gd name="connsiteX4" fmla="*/ 14360 w 102865"/>
                <a:gd name="connsiteY4" fmla="*/ 215900 h 628991"/>
                <a:gd name="connsiteX5" fmla="*/ 36585 w 102865"/>
                <a:gd name="connsiteY5" fmla="*/ 0 h 62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865" h="628991">
                  <a:moveTo>
                    <a:pt x="36585" y="0"/>
                  </a:moveTo>
                  <a:cubicBezTo>
                    <a:pt x="34468" y="0"/>
                    <a:pt x="-8923" y="112713"/>
                    <a:pt x="1660" y="215900"/>
                  </a:cubicBezTo>
                  <a:cubicBezTo>
                    <a:pt x="12243" y="319088"/>
                    <a:pt x="87385" y="569383"/>
                    <a:pt x="100085" y="619125"/>
                  </a:cubicBezTo>
                  <a:cubicBezTo>
                    <a:pt x="112785" y="668867"/>
                    <a:pt x="77860" y="514350"/>
                    <a:pt x="77860" y="514350"/>
                  </a:cubicBezTo>
                  <a:cubicBezTo>
                    <a:pt x="63573" y="447146"/>
                    <a:pt x="24414" y="299508"/>
                    <a:pt x="14360" y="215900"/>
                  </a:cubicBezTo>
                  <a:cubicBezTo>
                    <a:pt x="4306" y="132292"/>
                    <a:pt x="38702" y="0"/>
                    <a:pt x="36585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0" name="フリーフォーム 1389">
              <a:extLst>
                <a:ext uri="{FF2B5EF4-FFF2-40B4-BE49-F238E27FC236}">
                  <a16:creationId xmlns:a16="http://schemas.microsoft.com/office/drawing/2014/main" id="{678B8385-7B3F-9993-7D3E-8AF0AEC83B47}"/>
                </a:ext>
              </a:extLst>
            </p:cNvPr>
            <p:cNvSpPr/>
            <p:nvPr/>
          </p:nvSpPr>
          <p:spPr>
            <a:xfrm>
              <a:off x="8202339" y="6260880"/>
              <a:ext cx="106209" cy="703395"/>
            </a:xfrm>
            <a:custGeom>
              <a:avLst/>
              <a:gdLst>
                <a:gd name="connsiteX0" fmla="*/ 27261 w 106209"/>
                <a:gd name="connsiteY0" fmla="*/ 220 h 703395"/>
                <a:gd name="connsiteX1" fmla="*/ 11386 w 106209"/>
                <a:gd name="connsiteY1" fmla="*/ 263745 h 703395"/>
                <a:gd name="connsiteX2" fmla="*/ 103461 w 106209"/>
                <a:gd name="connsiteY2" fmla="*/ 689195 h 703395"/>
                <a:gd name="connsiteX3" fmla="*/ 74886 w 106209"/>
                <a:gd name="connsiteY3" fmla="*/ 574895 h 703395"/>
                <a:gd name="connsiteX4" fmla="*/ 1861 w 106209"/>
                <a:gd name="connsiteY4" fmla="*/ 305020 h 703395"/>
                <a:gd name="connsiteX5" fmla="*/ 27261 w 106209"/>
                <a:gd name="connsiteY5" fmla="*/ 220 h 70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209" h="703395">
                  <a:moveTo>
                    <a:pt x="27261" y="220"/>
                  </a:moveTo>
                  <a:cubicBezTo>
                    <a:pt x="28848" y="-6659"/>
                    <a:pt x="-1314" y="148916"/>
                    <a:pt x="11386" y="263745"/>
                  </a:cubicBezTo>
                  <a:cubicBezTo>
                    <a:pt x="24086" y="378574"/>
                    <a:pt x="92878" y="637337"/>
                    <a:pt x="103461" y="689195"/>
                  </a:cubicBezTo>
                  <a:cubicBezTo>
                    <a:pt x="114044" y="741053"/>
                    <a:pt x="91819" y="638924"/>
                    <a:pt x="74886" y="574895"/>
                  </a:cubicBezTo>
                  <a:cubicBezTo>
                    <a:pt x="57953" y="510866"/>
                    <a:pt x="11915" y="396037"/>
                    <a:pt x="1861" y="305020"/>
                  </a:cubicBezTo>
                  <a:cubicBezTo>
                    <a:pt x="-8193" y="214003"/>
                    <a:pt x="25674" y="7099"/>
                    <a:pt x="27261" y="2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1" name="フリーフォーム 1390">
              <a:extLst>
                <a:ext uri="{FF2B5EF4-FFF2-40B4-BE49-F238E27FC236}">
                  <a16:creationId xmlns:a16="http://schemas.microsoft.com/office/drawing/2014/main" id="{0BB7D5FA-6B02-F6D5-6432-86063C9D4743}"/>
                </a:ext>
              </a:extLst>
            </p:cNvPr>
            <p:cNvSpPr/>
            <p:nvPr/>
          </p:nvSpPr>
          <p:spPr>
            <a:xfrm>
              <a:off x="8336011" y="7012525"/>
              <a:ext cx="520599" cy="970179"/>
            </a:xfrm>
            <a:custGeom>
              <a:avLst/>
              <a:gdLst>
                <a:gd name="connsiteX0" fmla="*/ 1539 w 520599"/>
                <a:gd name="connsiteY0" fmla="*/ 1050 h 970179"/>
                <a:gd name="connsiteX1" fmla="*/ 220614 w 520599"/>
                <a:gd name="connsiteY1" fmla="*/ 442375 h 970179"/>
                <a:gd name="connsiteX2" fmla="*/ 506364 w 520599"/>
                <a:gd name="connsiteY2" fmla="*/ 947200 h 970179"/>
                <a:gd name="connsiteX3" fmla="*/ 442864 w 520599"/>
                <a:gd name="connsiteY3" fmla="*/ 836075 h 970179"/>
                <a:gd name="connsiteX4" fmla="*/ 144414 w 520599"/>
                <a:gd name="connsiteY4" fmla="*/ 407450 h 970179"/>
                <a:gd name="connsiteX5" fmla="*/ 299989 w 520599"/>
                <a:gd name="connsiteY5" fmla="*/ 620175 h 970179"/>
                <a:gd name="connsiteX6" fmla="*/ 131714 w 520599"/>
                <a:gd name="connsiteY6" fmla="*/ 328075 h 970179"/>
                <a:gd name="connsiteX7" fmla="*/ 1539 w 520599"/>
                <a:gd name="connsiteY7" fmla="*/ 1050 h 970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0599" h="970179">
                  <a:moveTo>
                    <a:pt x="1539" y="1050"/>
                  </a:moveTo>
                  <a:cubicBezTo>
                    <a:pt x="16356" y="20100"/>
                    <a:pt x="136477" y="284683"/>
                    <a:pt x="220614" y="442375"/>
                  </a:cubicBezTo>
                  <a:cubicBezTo>
                    <a:pt x="304751" y="600067"/>
                    <a:pt x="469322" y="881583"/>
                    <a:pt x="506364" y="947200"/>
                  </a:cubicBezTo>
                  <a:cubicBezTo>
                    <a:pt x="543406" y="1012817"/>
                    <a:pt x="503189" y="926033"/>
                    <a:pt x="442864" y="836075"/>
                  </a:cubicBezTo>
                  <a:cubicBezTo>
                    <a:pt x="382539" y="746117"/>
                    <a:pt x="168226" y="443433"/>
                    <a:pt x="144414" y="407450"/>
                  </a:cubicBezTo>
                  <a:cubicBezTo>
                    <a:pt x="120602" y="371467"/>
                    <a:pt x="302106" y="633404"/>
                    <a:pt x="299989" y="620175"/>
                  </a:cubicBezTo>
                  <a:cubicBezTo>
                    <a:pt x="297872" y="606946"/>
                    <a:pt x="180927" y="429146"/>
                    <a:pt x="131714" y="328075"/>
                  </a:cubicBezTo>
                  <a:cubicBezTo>
                    <a:pt x="82502" y="227004"/>
                    <a:pt x="-13278" y="-18000"/>
                    <a:pt x="1539" y="10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2" name="フリーフォーム 1391">
              <a:extLst>
                <a:ext uri="{FF2B5EF4-FFF2-40B4-BE49-F238E27FC236}">
                  <a16:creationId xmlns:a16="http://schemas.microsoft.com/office/drawing/2014/main" id="{3C0F5753-0EC7-2556-9AE2-111F4B21ED27}"/>
                </a:ext>
              </a:extLst>
            </p:cNvPr>
            <p:cNvSpPr/>
            <p:nvPr/>
          </p:nvSpPr>
          <p:spPr>
            <a:xfrm>
              <a:off x="8374581" y="7003069"/>
              <a:ext cx="518707" cy="967959"/>
            </a:xfrm>
            <a:custGeom>
              <a:avLst/>
              <a:gdLst>
                <a:gd name="connsiteX0" fmla="*/ 1069 w 518707"/>
                <a:gd name="connsiteY0" fmla="*/ 981 h 967959"/>
                <a:gd name="connsiteX1" fmla="*/ 251894 w 518707"/>
                <a:gd name="connsiteY1" fmla="*/ 461356 h 967959"/>
                <a:gd name="connsiteX2" fmla="*/ 515419 w 518707"/>
                <a:gd name="connsiteY2" fmla="*/ 963006 h 967959"/>
                <a:gd name="connsiteX3" fmla="*/ 388419 w 518707"/>
                <a:gd name="connsiteY3" fmla="*/ 702656 h 967959"/>
                <a:gd name="connsiteX4" fmla="*/ 223319 w 518707"/>
                <a:gd name="connsiteY4" fmla="*/ 451831 h 967959"/>
                <a:gd name="connsiteX5" fmla="*/ 258244 w 518707"/>
                <a:gd name="connsiteY5" fmla="*/ 528031 h 967959"/>
                <a:gd name="connsiteX6" fmla="*/ 166169 w 518707"/>
                <a:gd name="connsiteY6" fmla="*/ 343881 h 967959"/>
                <a:gd name="connsiteX7" fmla="*/ 1069 w 518707"/>
                <a:gd name="connsiteY7" fmla="*/ 981 h 967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8707" h="967959">
                  <a:moveTo>
                    <a:pt x="1069" y="981"/>
                  </a:moveTo>
                  <a:cubicBezTo>
                    <a:pt x="15356" y="20560"/>
                    <a:pt x="166169" y="301019"/>
                    <a:pt x="251894" y="461356"/>
                  </a:cubicBezTo>
                  <a:cubicBezTo>
                    <a:pt x="337619" y="621693"/>
                    <a:pt x="492665" y="922789"/>
                    <a:pt x="515419" y="963006"/>
                  </a:cubicBezTo>
                  <a:cubicBezTo>
                    <a:pt x="538173" y="1003223"/>
                    <a:pt x="437102" y="787852"/>
                    <a:pt x="388419" y="702656"/>
                  </a:cubicBezTo>
                  <a:cubicBezTo>
                    <a:pt x="339736" y="617460"/>
                    <a:pt x="245015" y="480935"/>
                    <a:pt x="223319" y="451831"/>
                  </a:cubicBezTo>
                  <a:cubicBezTo>
                    <a:pt x="201623" y="422727"/>
                    <a:pt x="267769" y="546023"/>
                    <a:pt x="258244" y="528031"/>
                  </a:cubicBezTo>
                  <a:cubicBezTo>
                    <a:pt x="248719" y="510039"/>
                    <a:pt x="212736" y="427489"/>
                    <a:pt x="166169" y="343881"/>
                  </a:cubicBezTo>
                  <a:cubicBezTo>
                    <a:pt x="119602" y="260273"/>
                    <a:pt x="-13218" y="-18598"/>
                    <a:pt x="1069" y="9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3" name="フリーフォーム 1392">
              <a:extLst>
                <a:ext uri="{FF2B5EF4-FFF2-40B4-BE49-F238E27FC236}">
                  <a16:creationId xmlns:a16="http://schemas.microsoft.com/office/drawing/2014/main" id="{407173B1-194C-01EF-AE3E-40C32D906884}"/>
                </a:ext>
              </a:extLst>
            </p:cNvPr>
            <p:cNvSpPr/>
            <p:nvPr/>
          </p:nvSpPr>
          <p:spPr>
            <a:xfrm>
              <a:off x="10237834" y="6733298"/>
              <a:ext cx="114849" cy="1115835"/>
            </a:xfrm>
            <a:custGeom>
              <a:avLst/>
              <a:gdLst>
                <a:gd name="connsiteX0" fmla="*/ 74566 w 114849"/>
                <a:gd name="connsiteY0" fmla="*/ 877 h 1115835"/>
                <a:gd name="connsiteX1" fmla="*/ 109491 w 114849"/>
                <a:gd name="connsiteY1" fmla="*/ 458077 h 1115835"/>
                <a:gd name="connsiteX2" fmla="*/ 103141 w 114849"/>
                <a:gd name="connsiteY2" fmla="*/ 664452 h 1115835"/>
                <a:gd name="connsiteX3" fmla="*/ 1541 w 114849"/>
                <a:gd name="connsiteY3" fmla="*/ 1099427 h 1115835"/>
                <a:gd name="connsiteX4" fmla="*/ 45991 w 114849"/>
                <a:gd name="connsiteY4" fmla="*/ 981952 h 1115835"/>
                <a:gd name="connsiteX5" fmla="*/ 103141 w 114849"/>
                <a:gd name="connsiteY5" fmla="*/ 585077 h 1115835"/>
                <a:gd name="connsiteX6" fmla="*/ 74566 w 114849"/>
                <a:gd name="connsiteY6" fmla="*/ 877 h 1115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849" h="1115835">
                  <a:moveTo>
                    <a:pt x="74566" y="877"/>
                  </a:moveTo>
                  <a:cubicBezTo>
                    <a:pt x="75624" y="-20290"/>
                    <a:pt x="104729" y="347481"/>
                    <a:pt x="109491" y="458077"/>
                  </a:cubicBezTo>
                  <a:cubicBezTo>
                    <a:pt x="114253" y="568673"/>
                    <a:pt x="121133" y="557560"/>
                    <a:pt x="103141" y="664452"/>
                  </a:cubicBezTo>
                  <a:cubicBezTo>
                    <a:pt x="85149" y="771344"/>
                    <a:pt x="11066" y="1046510"/>
                    <a:pt x="1541" y="1099427"/>
                  </a:cubicBezTo>
                  <a:cubicBezTo>
                    <a:pt x="-7984" y="1152344"/>
                    <a:pt x="29058" y="1067677"/>
                    <a:pt x="45991" y="981952"/>
                  </a:cubicBezTo>
                  <a:cubicBezTo>
                    <a:pt x="62924" y="896227"/>
                    <a:pt x="99437" y="744356"/>
                    <a:pt x="103141" y="585077"/>
                  </a:cubicBezTo>
                  <a:cubicBezTo>
                    <a:pt x="106845" y="425798"/>
                    <a:pt x="73508" y="22044"/>
                    <a:pt x="74566" y="8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4" name="フリーフォーム 1393">
              <a:extLst>
                <a:ext uri="{FF2B5EF4-FFF2-40B4-BE49-F238E27FC236}">
                  <a16:creationId xmlns:a16="http://schemas.microsoft.com/office/drawing/2014/main" id="{E7D3F091-CDC0-D0CA-7D70-603B3AD1F776}"/>
                </a:ext>
              </a:extLst>
            </p:cNvPr>
            <p:cNvSpPr/>
            <p:nvPr/>
          </p:nvSpPr>
          <p:spPr>
            <a:xfrm>
              <a:off x="10369066" y="6679191"/>
              <a:ext cx="13933" cy="788766"/>
            </a:xfrm>
            <a:custGeom>
              <a:avLst/>
              <a:gdLst>
                <a:gd name="connsiteX0" fmla="*/ 484 w 13933"/>
                <a:gd name="connsiteY0" fmla="*/ 16884 h 788766"/>
                <a:gd name="connsiteX1" fmla="*/ 3659 w 13933"/>
                <a:gd name="connsiteY1" fmla="*/ 785234 h 788766"/>
                <a:gd name="connsiteX2" fmla="*/ 13184 w 13933"/>
                <a:gd name="connsiteY2" fmla="*/ 293109 h 788766"/>
                <a:gd name="connsiteX3" fmla="*/ 484 w 13933"/>
                <a:gd name="connsiteY3" fmla="*/ 16884 h 78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33" h="788766">
                  <a:moveTo>
                    <a:pt x="484" y="16884"/>
                  </a:moveTo>
                  <a:cubicBezTo>
                    <a:pt x="-1103" y="98905"/>
                    <a:pt x="1542" y="739197"/>
                    <a:pt x="3659" y="785234"/>
                  </a:cubicBezTo>
                  <a:cubicBezTo>
                    <a:pt x="5776" y="831271"/>
                    <a:pt x="16888" y="414288"/>
                    <a:pt x="13184" y="293109"/>
                  </a:cubicBezTo>
                  <a:cubicBezTo>
                    <a:pt x="9480" y="171930"/>
                    <a:pt x="2071" y="-65137"/>
                    <a:pt x="484" y="168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5" name="フリーフォーム 1394">
              <a:extLst>
                <a:ext uri="{FF2B5EF4-FFF2-40B4-BE49-F238E27FC236}">
                  <a16:creationId xmlns:a16="http://schemas.microsoft.com/office/drawing/2014/main" id="{01E2790A-FE7F-92BF-EC72-49C0D8F838F9}"/>
                </a:ext>
              </a:extLst>
            </p:cNvPr>
            <p:cNvSpPr/>
            <p:nvPr/>
          </p:nvSpPr>
          <p:spPr>
            <a:xfrm>
              <a:off x="8816975" y="7946986"/>
              <a:ext cx="223426" cy="324758"/>
            </a:xfrm>
            <a:custGeom>
              <a:avLst/>
              <a:gdLst>
                <a:gd name="connsiteX0" fmla="*/ 0 w 223426"/>
                <a:gd name="connsiteY0" fmla="*/ 39 h 324758"/>
                <a:gd name="connsiteX1" fmla="*/ 133350 w 223426"/>
                <a:gd name="connsiteY1" fmla="*/ 212764 h 324758"/>
                <a:gd name="connsiteX2" fmla="*/ 222250 w 223426"/>
                <a:gd name="connsiteY2" fmla="*/ 323889 h 324758"/>
                <a:gd name="connsiteX3" fmla="*/ 177800 w 223426"/>
                <a:gd name="connsiteY3" fmla="*/ 254039 h 324758"/>
                <a:gd name="connsiteX4" fmla="*/ 85725 w 223426"/>
                <a:gd name="connsiteY4" fmla="*/ 73064 h 324758"/>
                <a:gd name="connsiteX5" fmla="*/ 133350 w 223426"/>
                <a:gd name="connsiteY5" fmla="*/ 193714 h 324758"/>
                <a:gd name="connsiteX6" fmla="*/ 0 w 223426"/>
                <a:gd name="connsiteY6" fmla="*/ 39 h 32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3426" h="324758">
                  <a:moveTo>
                    <a:pt x="0" y="39"/>
                  </a:moveTo>
                  <a:cubicBezTo>
                    <a:pt x="0" y="3214"/>
                    <a:pt x="96308" y="158789"/>
                    <a:pt x="133350" y="212764"/>
                  </a:cubicBezTo>
                  <a:cubicBezTo>
                    <a:pt x="170392" y="266739"/>
                    <a:pt x="214842" y="317010"/>
                    <a:pt x="222250" y="323889"/>
                  </a:cubicBezTo>
                  <a:cubicBezTo>
                    <a:pt x="229658" y="330768"/>
                    <a:pt x="200554" y="295843"/>
                    <a:pt x="177800" y="254039"/>
                  </a:cubicBezTo>
                  <a:cubicBezTo>
                    <a:pt x="155046" y="212235"/>
                    <a:pt x="93133" y="83118"/>
                    <a:pt x="85725" y="73064"/>
                  </a:cubicBezTo>
                  <a:cubicBezTo>
                    <a:pt x="78317" y="63010"/>
                    <a:pt x="145521" y="203239"/>
                    <a:pt x="133350" y="193714"/>
                  </a:cubicBezTo>
                  <a:cubicBezTo>
                    <a:pt x="121179" y="184189"/>
                    <a:pt x="0" y="-3136"/>
                    <a:pt x="0" y="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6" name="フリーフォーム 1395">
              <a:extLst>
                <a:ext uri="{FF2B5EF4-FFF2-40B4-BE49-F238E27FC236}">
                  <a16:creationId xmlns:a16="http://schemas.microsoft.com/office/drawing/2014/main" id="{8153452D-E72B-8CC1-8CCB-714663DA6FA6}"/>
                </a:ext>
              </a:extLst>
            </p:cNvPr>
            <p:cNvSpPr/>
            <p:nvPr/>
          </p:nvSpPr>
          <p:spPr>
            <a:xfrm>
              <a:off x="8991910" y="8109792"/>
              <a:ext cx="518816" cy="180991"/>
            </a:xfrm>
            <a:custGeom>
              <a:avLst/>
              <a:gdLst>
                <a:gd name="connsiteX0" fmla="*/ 2865 w 518816"/>
                <a:gd name="connsiteY0" fmla="*/ 62658 h 180991"/>
                <a:gd name="connsiteX1" fmla="*/ 91765 w 518816"/>
                <a:gd name="connsiteY1" fmla="*/ 30908 h 180991"/>
                <a:gd name="connsiteX2" fmla="*/ 336240 w 518816"/>
                <a:gd name="connsiteY2" fmla="*/ 100758 h 180991"/>
                <a:gd name="connsiteX3" fmla="*/ 307665 w 518816"/>
                <a:gd name="connsiteY3" fmla="*/ 72183 h 180991"/>
                <a:gd name="connsiteX4" fmla="*/ 514040 w 518816"/>
                <a:gd name="connsiteY4" fmla="*/ 180133 h 180991"/>
                <a:gd name="connsiteX5" fmla="*/ 447365 w 518816"/>
                <a:gd name="connsiteY5" fmla="*/ 119808 h 180991"/>
                <a:gd name="connsiteX6" fmla="*/ 383865 w 518816"/>
                <a:gd name="connsiteY6" fmla="*/ 65833 h 180991"/>
                <a:gd name="connsiteX7" fmla="*/ 415615 w 518816"/>
                <a:gd name="connsiteY7" fmla="*/ 97583 h 180991"/>
                <a:gd name="connsiteX8" fmla="*/ 123515 w 518816"/>
                <a:gd name="connsiteY8" fmla="*/ 2333 h 180991"/>
                <a:gd name="connsiteX9" fmla="*/ 183840 w 518816"/>
                <a:gd name="connsiteY9" fmla="*/ 30908 h 180991"/>
                <a:gd name="connsiteX10" fmla="*/ 2865 w 518816"/>
                <a:gd name="connsiteY10" fmla="*/ 62658 h 18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8816" h="180991">
                  <a:moveTo>
                    <a:pt x="2865" y="62658"/>
                  </a:moveTo>
                  <a:cubicBezTo>
                    <a:pt x="-12481" y="62658"/>
                    <a:pt x="36203" y="24558"/>
                    <a:pt x="91765" y="30908"/>
                  </a:cubicBezTo>
                  <a:cubicBezTo>
                    <a:pt x="147327" y="37258"/>
                    <a:pt x="300257" y="93879"/>
                    <a:pt x="336240" y="100758"/>
                  </a:cubicBezTo>
                  <a:cubicBezTo>
                    <a:pt x="372223" y="107637"/>
                    <a:pt x="278032" y="58954"/>
                    <a:pt x="307665" y="72183"/>
                  </a:cubicBezTo>
                  <a:cubicBezTo>
                    <a:pt x="337298" y="85412"/>
                    <a:pt x="490757" y="172196"/>
                    <a:pt x="514040" y="180133"/>
                  </a:cubicBezTo>
                  <a:cubicBezTo>
                    <a:pt x="537323" y="188071"/>
                    <a:pt x="469061" y="138858"/>
                    <a:pt x="447365" y="119808"/>
                  </a:cubicBezTo>
                  <a:cubicBezTo>
                    <a:pt x="425669" y="100758"/>
                    <a:pt x="389157" y="69537"/>
                    <a:pt x="383865" y="65833"/>
                  </a:cubicBezTo>
                  <a:cubicBezTo>
                    <a:pt x="378573" y="62129"/>
                    <a:pt x="459007" y="108166"/>
                    <a:pt x="415615" y="97583"/>
                  </a:cubicBezTo>
                  <a:cubicBezTo>
                    <a:pt x="372223" y="87000"/>
                    <a:pt x="162144" y="13445"/>
                    <a:pt x="123515" y="2333"/>
                  </a:cubicBezTo>
                  <a:cubicBezTo>
                    <a:pt x="84886" y="-8779"/>
                    <a:pt x="202361" y="22971"/>
                    <a:pt x="183840" y="30908"/>
                  </a:cubicBezTo>
                  <a:cubicBezTo>
                    <a:pt x="165319" y="38845"/>
                    <a:pt x="18211" y="62658"/>
                    <a:pt x="2865" y="626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7" name="フリーフォーム 1396">
              <a:extLst>
                <a:ext uri="{FF2B5EF4-FFF2-40B4-BE49-F238E27FC236}">
                  <a16:creationId xmlns:a16="http://schemas.microsoft.com/office/drawing/2014/main" id="{A57BBB53-6D76-9984-BF2C-DDC84983617E}"/>
                </a:ext>
              </a:extLst>
            </p:cNvPr>
            <p:cNvSpPr/>
            <p:nvPr/>
          </p:nvSpPr>
          <p:spPr>
            <a:xfrm>
              <a:off x="10190753" y="6650802"/>
              <a:ext cx="274252" cy="1293367"/>
            </a:xfrm>
            <a:custGeom>
              <a:avLst/>
              <a:gdLst>
                <a:gd name="connsiteX0" fmla="*/ 242297 w 274252"/>
                <a:gd name="connsiteY0" fmla="*/ 3998 h 1293367"/>
                <a:gd name="connsiteX1" fmla="*/ 258172 w 274252"/>
                <a:gd name="connsiteY1" fmla="*/ 546923 h 1293367"/>
                <a:gd name="connsiteX2" fmla="*/ 270872 w 274252"/>
                <a:gd name="connsiteY2" fmla="*/ 438973 h 1293367"/>
                <a:gd name="connsiteX3" fmla="*/ 264522 w 274252"/>
                <a:gd name="connsiteY3" fmla="*/ 750123 h 1293367"/>
                <a:gd name="connsiteX4" fmla="*/ 201022 w 274252"/>
                <a:gd name="connsiteY4" fmla="*/ 934273 h 1293367"/>
                <a:gd name="connsiteX5" fmla="*/ 7347 w 274252"/>
                <a:gd name="connsiteY5" fmla="*/ 1283523 h 1293367"/>
                <a:gd name="connsiteX6" fmla="*/ 58147 w 274252"/>
                <a:gd name="connsiteY6" fmla="*/ 1166048 h 1293367"/>
                <a:gd name="connsiteX7" fmla="*/ 223247 w 274252"/>
                <a:gd name="connsiteY7" fmla="*/ 842198 h 1293367"/>
                <a:gd name="connsiteX8" fmla="*/ 261347 w 274252"/>
                <a:gd name="connsiteY8" fmla="*/ 613598 h 1293367"/>
                <a:gd name="connsiteX9" fmla="*/ 274047 w 274252"/>
                <a:gd name="connsiteY9" fmla="*/ 251648 h 1293367"/>
                <a:gd name="connsiteX10" fmla="*/ 267697 w 274252"/>
                <a:gd name="connsiteY10" fmla="*/ 296098 h 1293367"/>
                <a:gd name="connsiteX11" fmla="*/ 242297 w 274252"/>
                <a:gd name="connsiteY11" fmla="*/ 3998 h 129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4252" h="1293367">
                  <a:moveTo>
                    <a:pt x="242297" y="3998"/>
                  </a:moveTo>
                  <a:cubicBezTo>
                    <a:pt x="240710" y="45802"/>
                    <a:pt x="253410" y="474427"/>
                    <a:pt x="258172" y="546923"/>
                  </a:cubicBezTo>
                  <a:cubicBezTo>
                    <a:pt x="262935" y="619419"/>
                    <a:pt x="269814" y="405106"/>
                    <a:pt x="270872" y="438973"/>
                  </a:cubicBezTo>
                  <a:cubicBezTo>
                    <a:pt x="271930" y="472840"/>
                    <a:pt x="276164" y="667573"/>
                    <a:pt x="264522" y="750123"/>
                  </a:cubicBezTo>
                  <a:cubicBezTo>
                    <a:pt x="252880" y="832673"/>
                    <a:pt x="243885" y="845373"/>
                    <a:pt x="201022" y="934273"/>
                  </a:cubicBezTo>
                  <a:cubicBezTo>
                    <a:pt x="158159" y="1023173"/>
                    <a:pt x="31160" y="1244894"/>
                    <a:pt x="7347" y="1283523"/>
                  </a:cubicBezTo>
                  <a:cubicBezTo>
                    <a:pt x="-16466" y="1322152"/>
                    <a:pt x="22164" y="1239602"/>
                    <a:pt x="58147" y="1166048"/>
                  </a:cubicBezTo>
                  <a:cubicBezTo>
                    <a:pt x="94130" y="1092494"/>
                    <a:pt x="189380" y="934273"/>
                    <a:pt x="223247" y="842198"/>
                  </a:cubicBezTo>
                  <a:cubicBezTo>
                    <a:pt x="257114" y="750123"/>
                    <a:pt x="252880" y="712023"/>
                    <a:pt x="261347" y="613598"/>
                  </a:cubicBezTo>
                  <a:cubicBezTo>
                    <a:pt x="269814" y="515173"/>
                    <a:pt x="272989" y="304565"/>
                    <a:pt x="274047" y="251648"/>
                  </a:cubicBezTo>
                  <a:cubicBezTo>
                    <a:pt x="275105" y="198731"/>
                    <a:pt x="271930" y="331023"/>
                    <a:pt x="267697" y="296098"/>
                  </a:cubicBezTo>
                  <a:cubicBezTo>
                    <a:pt x="263464" y="261173"/>
                    <a:pt x="243884" y="-37806"/>
                    <a:pt x="242297" y="39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8" name="フリーフォーム 1397">
              <a:extLst>
                <a:ext uri="{FF2B5EF4-FFF2-40B4-BE49-F238E27FC236}">
                  <a16:creationId xmlns:a16="http://schemas.microsoft.com/office/drawing/2014/main" id="{6EC1B35F-8F63-7F4E-D269-600D32F3D3B9}"/>
                </a:ext>
              </a:extLst>
            </p:cNvPr>
            <p:cNvSpPr/>
            <p:nvPr/>
          </p:nvSpPr>
          <p:spPr>
            <a:xfrm>
              <a:off x="10477450" y="6559389"/>
              <a:ext cx="48416" cy="871969"/>
            </a:xfrm>
            <a:custGeom>
              <a:avLst/>
              <a:gdLst>
                <a:gd name="connsiteX0" fmla="*/ 50 w 48416"/>
                <a:gd name="connsiteY0" fmla="*/ 161 h 871969"/>
                <a:gd name="connsiteX1" fmla="*/ 38150 w 48416"/>
                <a:gd name="connsiteY1" fmla="*/ 397036 h 871969"/>
                <a:gd name="connsiteX2" fmla="*/ 22275 w 48416"/>
                <a:gd name="connsiteY2" fmla="*/ 860586 h 871969"/>
                <a:gd name="connsiteX3" fmla="*/ 28625 w 48416"/>
                <a:gd name="connsiteY3" fmla="*/ 698661 h 871969"/>
                <a:gd name="connsiteX4" fmla="*/ 47675 w 48416"/>
                <a:gd name="connsiteY4" fmla="*/ 352586 h 871969"/>
                <a:gd name="connsiteX5" fmla="*/ 50 w 48416"/>
                <a:gd name="connsiteY5" fmla="*/ 161 h 871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416" h="871969">
                  <a:moveTo>
                    <a:pt x="50" y="161"/>
                  </a:moveTo>
                  <a:cubicBezTo>
                    <a:pt x="-1537" y="7569"/>
                    <a:pt x="34446" y="253632"/>
                    <a:pt x="38150" y="397036"/>
                  </a:cubicBezTo>
                  <a:cubicBezTo>
                    <a:pt x="41854" y="540440"/>
                    <a:pt x="23862" y="810315"/>
                    <a:pt x="22275" y="860586"/>
                  </a:cubicBezTo>
                  <a:cubicBezTo>
                    <a:pt x="20688" y="910857"/>
                    <a:pt x="24392" y="783328"/>
                    <a:pt x="28625" y="698661"/>
                  </a:cubicBezTo>
                  <a:cubicBezTo>
                    <a:pt x="32858" y="613994"/>
                    <a:pt x="52437" y="463182"/>
                    <a:pt x="47675" y="352586"/>
                  </a:cubicBezTo>
                  <a:cubicBezTo>
                    <a:pt x="42913" y="241990"/>
                    <a:pt x="1637" y="-7247"/>
                    <a:pt x="50" y="1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9" name="フリーフォーム 1398">
              <a:extLst>
                <a:ext uri="{FF2B5EF4-FFF2-40B4-BE49-F238E27FC236}">
                  <a16:creationId xmlns:a16="http://schemas.microsoft.com/office/drawing/2014/main" id="{D7915AFB-FC5A-B714-6CCC-3447A0E50489}"/>
                </a:ext>
              </a:extLst>
            </p:cNvPr>
            <p:cNvSpPr/>
            <p:nvPr/>
          </p:nvSpPr>
          <p:spPr>
            <a:xfrm>
              <a:off x="10194923" y="7486500"/>
              <a:ext cx="298454" cy="473524"/>
            </a:xfrm>
            <a:custGeom>
              <a:avLst/>
              <a:gdLst>
                <a:gd name="connsiteX0" fmla="*/ 298452 w 298454"/>
                <a:gd name="connsiteY0" fmla="*/ 150 h 473524"/>
                <a:gd name="connsiteX1" fmla="*/ 152402 w 298454"/>
                <a:gd name="connsiteY1" fmla="*/ 304950 h 473524"/>
                <a:gd name="connsiteX2" fmla="*/ 2 w 298454"/>
                <a:gd name="connsiteY2" fmla="*/ 473225 h 473524"/>
                <a:gd name="connsiteX3" fmla="*/ 155577 w 298454"/>
                <a:gd name="connsiteY3" fmla="*/ 266850 h 473524"/>
                <a:gd name="connsiteX4" fmla="*/ 298452 w 298454"/>
                <a:gd name="connsiteY4" fmla="*/ 150 h 473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454" h="473524">
                  <a:moveTo>
                    <a:pt x="298452" y="150"/>
                  </a:moveTo>
                  <a:cubicBezTo>
                    <a:pt x="297923" y="6500"/>
                    <a:pt x="202144" y="226104"/>
                    <a:pt x="152402" y="304950"/>
                  </a:cubicBezTo>
                  <a:cubicBezTo>
                    <a:pt x="102660" y="383796"/>
                    <a:pt x="-527" y="479575"/>
                    <a:pt x="2" y="473225"/>
                  </a:cubicBezTo>
                  <a:cubicBezTo>
                    <a:pt x="531" y="466875"/>
                    <a:pt x="107423" y="343050"/>
                    <a:pt x="155577" y="266850"/>
                  </a:cubicBezTo>
                  <a:cubicBezTo>
                    <a:pt x="203731" y="190650"/>
                    <a:pt x="298981" y="-6200"/>
                    <a:pt x="298452" y="1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0" name="フリーフォーム 1399">
              <a:extLst>
                <a:ext uri="{FF2B5EF4-FFF2-40B4-BE49-F238E27FC236}">
                  <a16:creationId xmlns:a16="http://schemas.microsoft.com/office/drawing/2014/main" id="{F5D6FEE5-343C-2E03-AFDB-797CA84076CA}"/>
                </a:ext>
              </a:extLst>
            </p:cNvPr>
            <p:cNvSpPr/>
            <p:nvPr/>
          </p:nvSpPr>
          <p:spPr>
            <a:xfrm>
              <a:off x="9356706" y="8062673"/>
              <a:ext cx="599451" cy="236968"/>
            </a:xfrm>
            <a:custGeom>
              <a:avLst/>
              <a:gdLst>
                <a:gd name="connsiteX0" fmla="*/ 19 w 599451"/>
                <a:gd name="connsiteY0" fmla="*/ 236777 h 236968"/>
                <a:gd name="connsiteX1" fmla="*/ 333394 w 599451"/>
                <a:gd name="connsiteY1" fmla="*/ 157402 h 236968"/>
                <a:gd name="connsiteX2" fmla="*/ 434994 w 599451"/>
                <a:gd name="connsiteY2" fmla="*/ 138352 h 236968"/>
                <a:gd name="connsiteX3" fmla="*/ 330219 w 599451"/>
                <a:gd name="connsiteY3" fmla="*/ 135177 h 236968"/>
                <a:gd name="connsiteX4" fmla="*/ 593744 w 599451"/>
                <a:gd name="connsiteY4" fmla="*/ 1827 h 236968"/>
                <a:gd name="connsiteX5" fmla="*/ 501669 w 599451"/>
                <a:gd name="connsiteY5" fmla="*/ 62152 h 236968"/>
                <a:gd name="connsiteX6" fmla="*/ 387369 w 599451"/>
                <a:gd name="connsiteY6" fmla="*/ 125652 h 236968"/>
                <a:gd name="connsiteX7" fmla="*/ 244494 w 599451"/>
                <a:gd name="connsiteY7" fmla="*/ 147877 h 236968"/>
                <a:gd name="connsiteX8" fmla="*/ 349269 w 599451"/>
                <a:gd name="connsiteY8" fmla="*/ 132002 h 236968"/>
                <a:gd name="connsiteX9" fmla="*/ 19 w 599451"/>
                <a:gd name="connsiteY9" fmla="*/ 236777 h 2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9451" h="236968">
                  <a:moveTo>
                    <a:pt x="19" y="236777"/>
                  </a:moveTo>
                  <a:cubicBezTo>
                    <a:pt x="-2627" y="241010"/>
                    <a:pt x="260898" y="173806"/>
                    <a:pt x="333394" y="157402"/>
                  </a:cubicBezTo>
                  <a:cubicBezTo>
                    <a:pt x="405890" y="140998"/>
                    <a:pt x="435523" y="142056"/>
                    <a:pt x="434994" y="138352"/>
                  </a:cubicBezTo>
                  <a:cubicBezTo>
                    <a:pt x="434465" y="134648"/>
                    <a:pt x="303761" y="157931"/>
                    <a:pt x="330219" y="135177"/>
                  </a:cubicBezTo>
                  <a:cubicBezTo>
                    <a:pt x="356677" y="112423"/>
                    <a:pt x="565169" y="13998"/>
                    <a:pt x="593744" y="1827"/>
                  </a:cubicBezTo>
                  <a:cubicBezTo>
                    <a:pt x="622319" y="-10344"/>
                    <a:pt x="536065" y="41515"/>
                    <a:pt x="501669" y="62152"/>
                  </a:cubicBezTo>
                  <a:cubicBezTo>
                    <a:pt x="467273" y="82789"/>
                    <a:pt x="430231" y="111365"/>
                    <a:pt x="387369" y="125652"/>
                  </a:cubicBezTo>
                  <a:cubicBezTo>
                    <a:pt x="344507" y="139939"/>
                    <a:pt x="250844" y="146819"/>
                    <a:pt x="244494" y="147877"/>
                  </a:cubicBezTo>
                  <a:cubicBezTo>
                    <a:pt x="238144" y="148935"/>
                    <a:pt x="387898" y="115598"/>
                    <a:pt x="349269" y="132002"/>
                  </a:cubicBezTo>
                  <a:cubicBezTo>
                    <a:pt x="310640" y="148406"/>
                    <a:pt x="2665" y="232544"/>
                    <a:pt x="19" y="2367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1" name="フリーフォーム 1400">
              <a:extLst>
                <a:ext uri="{FF2B5EF4-FFF2-40B4-BE49-F238E27FC236}">
                  <a16:creationId xmlns:a16="http://schemas.microsoft.com/office/drawing/2014/main" id="{9A47E8C1-DA55-35D2-D3B1-EDC772952F15}"/>
                </a:ext>
              </a:extLst>
            </p:cNvPr>
            <p:cNvSpPr/>
            <p:nvPr/>
          </p:nvSpPr>
          <p:spPr>
            <a:xfrm>
              <a:off x="9569378" y="7824616"/>
              <a:ext cx="672428" cy="579621"/>
            </a:xfrm>
            <a:custGeom>
              <a:avLst/>
              <a:gdLst>
                <a:gd name="connsiteX0" fmla="*/ 669997 w 672428"/>
                <a:gd name="connsiteY0" fmla="*/ 1759 h 579621"/>
                <a:gd name="connsiteX1" fmla="*/ 412822 w 672428"/>
                <a:gd name="connsiteY1" fmla="*/ 262109 h 579621"/>
                <a:gd name="connsiteX2" fmla="*/ 72 w 672428"/>
                <a:gd name="connsiteY2" fmla="*/ 579609 h 579621"/>
                <a:gd name="connsiteX3" fmla="*/ 377897 w 672428"/>
                <a:gd name="connsiteY3" fmla="*/ 274809 h 579621"/>
                <a:gd name="connsiteX4" fmla="*/ 228672 w 672428"/>
                <a:gd name="connsiteY4" fmla="*/ 360534 h 579621"/>
                <a:gd name="connsiteX5" fmla="*/ 523947 w 672428"/>
                <a:gd name="connsiteY5" fmla="*/ 157334 h 579621"/>
                <a:gd name="connsiteX6" fmla="*/ 669997 w 672428"/>
                <a:gd name="connsiteY6" fmla="*/ 1759 h 57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2428" h="579621">
                  <a:moveTo>
                    <a:pt x="669997" y="1759"/>
                  </a:moveTo>
                  <a:cubicBezTo>
                    <a:pt x="651476" y="19222"/>
                    <a:pt x="524476" y="165801"/>
                    <a:pt x="412822" y="262109"/>
                  </a:cubicBezTo>
                  <a:cubicBezTo>
                    <a:pt x="301168" y="358417"/>
                    <a:pt x="5893" y="577492"/>
                    <a:pt x="72" y="579609"/>
                  </a:cubicBezTo>
                  <a:cubicBezTo>
                    <a:pt x="-5749" y="581726"/>
                    <a:pt x="339797" y="311321"/>
                    <a:pt x="377897" y="274809"/>
                  </a:cubicBezTo>
                  <a:cubicBezTo>
                    <a:pt x="415997" y="238297"/>
                    <a:pt x="204330" y="380113"/>
                    <a:pt x="228672" y="360534"/>
                  </a:cubicBezTo>
                  <a:cubicBezTo>
                    <a:pt x="253014" y="340955"/>
                    <a:pt x="450393" y="213426"/>
                    <a:pt x="523947" y="157334"/>
                  </a:cubicBezTo>
                  <a:cubicBezTo>
                    <a:pt x="597501" y="101242"/>
                    <a:pt x="688518" y="-15704"/>
                    <a:pt x="669997" y="17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2" name="フリーフォーム 1401">
              <a:extLst>
                <a:ext uri="{FF2B5EF4-FFF2-40B4-BE49-F238E27FC236}">
                  <a16:creationId xmlns:a16="http://schemas.microsoft.com/office/drawing/2014/main" id="{DDEBFB34-3D76-186D-F850-B559EB8C2357}"/>
                </a:ext>
              </a:extLst>
            </p:cNvPr>
            <p:cNvSpPr/>
            <p:nvPr/>
          </p:nvSpPr>
          <p:spPr>
            <a:xfrm>
              <a:off x="9268271" y="7924800"/>
              <a:ext cx="986979" cy="716985"/>
            </a:xfrm>
            <a:custGeom>
              <a:avLst/>
              <a:gdLst>
                <a:gd name="connsiteX0" fmla="*/ 986979 w 986979"/>
                <a:gd name="connsiteY0" fmla="*/ 0 h 716985"/>
                <a:gd name="connsiteX1" fmla="*/ 634554 w 986979"/>
                <a:gd name="connsiteY1" fmla="*/ 266700 h 716985"/>
                <a:gd name="connsiteX2" fmla="*/ 364679 w 986979"/>
                <a:gd name="connsiteY2" fmla="*/ 469900 h 716985"/>
                <a:gd name="connsiteX3" fmla="*/ 2729 w 986979"/>
                <a:gd name="connsiteY3" fmla="*/ 714375 h 716985"/>
                <a:gd name="connsiteX4" fmla="*/ 567879 w 986979"/>
                <a:gd name="connsiteY4" fmla="*/ 304800 h 716985"/>
                <a:gd name="connsiteX5" fmla="*/ 986979 w 986979"/>
                <a:gd name="connsiteY5" fmla="*/ 0 h 716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6979" h="716985">
                  <a:moveTo>
                    <a:pt x="986979" y="0"/>
                  </a:moveTo>
                  <a:lnTo>
                    <a:pt x="634554" y="266700"/>
                  </a:lnTo>
                  <a:cubicBezTo>
                    <a:pt x="530837" y="345017"/>
                    <a:pt x="469983" y="395287"/>
                    <a:pt x="364679" y="469900"/>
                  </a:cubicBezTo>
                  <a:cubicBezTo>
                    <a:pt x="259375" y="544513"/>
                    <a:pt x="-31138" y="741892"/>
                    <a:pt x="2729" y="714375"/>
                  </a:cubicBezTo>
                  <a:cubicBezTo>
                    <a:pt x="36596" y="686858"/>
                    <a:pt x="567879" y="304800"/>
                    <a:pt x="567879" y="304800"/>
                  </a:cubicBezTo>
                  <a:lnTo>
                    <a:pt x="986979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3" name="フリーフォーム 1402">
              <a:extLst>
                <a:ext uri="{FF2B5EF4-FFF2-40B4-BE49-F238E27FC236}">
                  <a16:creationId xmlns:a16="http://schemas.microsoft.com/office/drawing/2014/main" id="{BBAE6B1F-EDC0-F303-0DD4-694B3BC3A7D9}"/>
                </a:ext>
              </a:extLst>
            </p:cNvPr>
            <p:cNvSpPr/>
            <p:nvPr/>
          </p:nvSpPr>
          <p:spPr>
            <a:xfrm>
              <a:off x="8689975" y="8199906"/>
              <a:ext cx="1026168" cy="391644"/>
            </a:xfrm>
            <a:custGeom>
              <a:avLst/>
              <a:gdLst>
                <a:gd name="connsiteX0" fmla="*/ 0 w 1026168"/>
                <a:gd name="connsiteY0" fmla="*/ 391644 h 391644"/>
                <a:gd name="connsiteX1" fmla="*/ 463550 w 1026168"/>
                <a:gd name="connsiteY1" fmla="*/ 248769 h 391644"/>
                <a:gd name="connsiteX2" fmla="*/ 723900 w 1026168"/>
                <a:gd name="connsiteY2" fmla="*/ 210669 h 391644"/>
                <a:gd name="connsiteX3" fmla="*/ 615950 w 1026168"/>
                <a:gd name="connsiteY3" fmla="*/ 248769 h 391644"/>
                <a:gd name="connsiteX4" fmla="*/ 1025525 w 1026168"/>
                <a:gd name="connsiteY4" fmla="*/ 64619 h 391644"/>
                <a:gd name="connsiteX5" fmla="*/ 708025 w 1026168"/>
                <a:gd name="connsiteY5" fmla="*/ 134469 h 391644"/>
                <a:gd name="connsiteX6" fmla="*/ 609600 w 1026168"/>
                <a:gd name="connsiteY6" fmla="*/ 64619 h 391644"/>
                <a:gd name="connsiteX7" fmla="*/ 488950 w 1026168"/>
                <a:gd name="connsiteY7" fmla="*/ 1119 h 391644"/>
                <a:gd name="connsiteX8" fmla="*/ 295275 w 1026168"/>
                <a:gd name="connsiteY8" fmla="*/ 23344 h 391644"/>
                <a:gd name="connsiteX9" fmla="*/ 473075 w 1026168"/>
                <a:gd name="connsiteY9" fmla="*/ 13819 h 391644"/>
                <a:gd name="connsiteX10" fmla="*/ 650875 w 1026168"/>
                <a:gd name="connsiteY10" fmla="*/ 64619 h 391644"/>
                <a:gd name="connsiteX11" fmla="*/ 708025 w 1026168"/>
                <a:gd name="connsiteY11" fmla="*/ 105894 h 391644"/>
                <a:gd name="connsiteX12" fmla="*/ 904875 w 1026168"/>
                <a:gd name="connsiteY12" fmla="*/ 96369 h 391644"/>
                <a:gd name="connsiteX13" fmla="*/ 635000 w 1026168"/>
                <a:gd name="connsiteY13" fmla="*/ 166219 h 391644"/>
                <a:gd name="connsiteX14" fmla="*/ 920750 w 1026168"/>
                <a:gd name="connsiteY14" fmla="*/ 109069 h 391644"/>
                <a:gd name="connsiteX15" fmla="*/ 593725 w 1026168"/>
                <a:gd name="connsiteY15" fmla="*/ 204319 h 391644"/>
                <a:gd name="connsiteX16" fmla="*/ 365125 w 1026168"/>
                <a:gd name="connsiteY16" fmla="*/ 270994 h 391644"/>
                <a:gd name="connsiteX17" fmla="*/ 0 w 1026168"/>
                <a:gd name="connsiteY17" fmla="*/ 391644 h 39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26168" h="391644">
                  <a:moveTo>
                    <a:pt x="0" y="391644"/>
                  </a:moveTo>
                  <a:cubicBezTo>
                    <a:pt x="16404" y="387940"/>
                    <a:pt x="342900" y="278932"/>
                    <a:pt x="463550" y="248769"/>
                  </a:cubicBezTo>
                  <a:cubicBezTo>
                    <a:pt x="584200" y="218606"/>
                    <a:pt x="698500" y="210669"/>
                    <a:pt x="723900" y="210669"/>
                  </a:cubicBezTo>
                  <a:cubicBezTo>
                    <a:pt x="749300" y="210669"/>
                    <a:pt x="565679" y="273111"/>
                    <a:pt x="615950" y="248769"/>
                  </a:cubicBezTo>
                  <a:cubicBezTo>
                    <a:pt x="666221" y="224427"/>
                    <a:pt x="1010179" y="83669"/>
                    <a:pt x="1025525" y="64619"/>
                  </a:cubicBezTo>
                  <a:cubicBezTo>
                    <a:pt x="1040871" y="45569"/>
                    <a:pt x="777346" y="134469"/>
                    <a:pt x="708025" y="134469"/>
                  </a:cubicBezTo>
                  <a:cubicBezTo>
                    <a:pt x="638704" y="134469"/>
                    <a:pt x="646112" y="86844"/>
                    <a:pt x="609600" y="64619"/>
                  </a:cubicBezTo>
                  <a:cubicBezTo>
                    <a:pt x="573088" y="42394"/>
                    <a:pt x="541338" y="7998"/>
                    <a:pt x="488950" y="1119"/>
                  </a:cubicBezTo>
                  <a:cubicBezTo>
                    <a:pt x="436563" y="-5760"/>
                    <a:pt x="297921" y="21227"/>
                    <a:pt x="295275" y="23344"/>
                  </a:cubicBezTo>
                  <a:cubicBezTo>
                    <a:pt x="292629" y="25461"/>
                    <a:pt x="413808" y="6940"/>
                    <a:pt x="473075" y="13819"/>
                  </a:cubicBezTo>
                  <a:cubicBezTo>
                    <a:pt x="532342" y="20698"/>
                    <a:pt x="611717" y="49273"/>
                    <a:pt x="650875" y="64619"/>
                  </a:cubicBezTo>
                  <a:cubicBezTo>
                    <a:pt x="690033" y="79965"/>
                    <a:pt x="665692" y="100602"/>
                    <a:pt x="708025" y="105894"/>
                  </a:cubicBezTo>
                  <a:cubicBezTo>
                    <a:pt x="750358" y="111186"/>
                    <a:pt x="917046" y="86315"/>
                    <a:pt x="904875" y="96369"/>
                  </a:cubicBezTo>
                  <a:cubicBezTo>
                    <a:pt x="892704" y="106423"/>
                    <a:pt x="632354" y="164102"/>
                    <a:pt x="635000" y="166219"/>
                  </a:cubicBezTo>
                  <a:cubicBezTo>
                    <a:pt x="637646" y="168336"/>
                    <a:pt x="927629" y="102719"/>
                    <a:pt x="920750" y="109069"/>
                  </a:cubicBezTo>
                  <a:cubicBezTo>
                    <a:pt x="913871" y="115419"/>
                    <a:pt x="593725" y="204319"/>
                    <a:pt x="593725" y="204319"/>
                  </a:cubicBezTo>
                  <a:cubicBezTo>
                    <a:pt x="501121" y="231306"/>
                    <a:pt x="458787" y="239773"/>
                    <a:pt x="365125" y="270994"/>
                  </a:cubicBezTo>
                  <a:lnTo>
                    <a:pt x="0" y="39164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4" name="フリーフォーム 1403">
              <a:extLst>
                <a:ext uri="{FF2B5EF4-FFF2-40B4-BE49-F238E27FC236}">
                  <a16:creationId xmlns:a16="http://schemas.microsoft.com/office/drawing/2014/main" id="{FC104E73-7F88-F9C3-97A7-3F03BB2C4B25}"/>
                </a:ext>
              </a:extLst>
            </p:cNvPr>
            <p:cNvSpPr/>
            <p:nvPr/>
          </p:nvSpPr>
          <p:spPr>
            <a:xfrm>
              <a:off x="6529640" y="6626184"/>
              <a:ext cx="823683" cy="599543"/>
            </a:xfrm>
            <a:custGeom>
              <a:avLst/>
              <a:gdLst>
                <a:gd name="connsiteX0" fmla="*/ 823660 w 823683"/>
                <a:gd name="connsiteY0" fmla="*/ 41 h 599543"/>
                <a:gd name="connsiteX1" fmla="*/ 449010 w 823683"/>
                <a:gd name="connsiteY1" fmla="*/ 238166 h 599543"/>
                <a:gd name="connsiteX2" fmla="*/ 242635 w 823683"/>
                <a:gd name="connsiteY2" fmla="*/ 381041 h 599543"/>
                <a:gd name="connsiteX3" fmla="*/ 4510 w 823683"/>
                <a:gd name="connsiteY3" fmla="*/ 596941 h 599543"/>
                <a:gd name="connsiteX4" fmla="*/ 464885 w 823683"/>
                <a:gd name="connsiteY4" fmla="*/ 222291 h 599543"/>
                <a:gd name="connsiteX5" fmla="*/ 823660 w 823683"/>
                <a:gd name="connsiteY5" fmla="*/ 41 h 599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3683" h="599543">
                  <a:moveTo>
                    <a:pt x="823660" y="41"/>
                  </a:moveTo>
                  <a:cubicBezTo>
                    <a:pt x="821014" y="2687"/>
                    <a:pt x="545847" y="174666"/>
                    <a:pt x="449010" y="238166"/>
                  </a:cubicBezTo>
                  <a:cubicBezTo>
                    <a:pt x="352173" y="301666"/>
                    <a:pt x="316718" y="321245"/>
                    <a:pt x="242635" y="381041"/>
                  </a:cubicBezTo>
                  <a:cubicBezTo>
                    <a:pt x="168552" y="440837"/>
                    <a:pt x="-32532" y="623399"/>
                    <a:pt x="4510" y="596941"/>
                  </a:cubicBezTo>
                  <a:cubicBezTo>
                    <a:pt x="41552" y="570483"/>
                    <a:pt x="326772" y="321245"/>
                    <a:pt x="464885" y="222291"/>
                  </a:cubicBezTo>
                  <a:cubicBezTo>
                    <a:pt x="602997" y="123337"/>
                    <a:pt x="826306" y="-2605"/>
                    <a:pt x="823660" y="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5" name="フリーフォーム 1404">
              <a:extLst>
                <a:ext uri="{FF2B5EF4-FFF2-40B4-BE49-F238E27FC236}">
                  <a16:creationId xmlns:a16="http://schemas.microsoft.com/office/drawing/2014/main" id="{8392D31E-0C50-EBAA-9158-27A0A161F4F0}"/>
                </a:ext>
              </a:extLst>
            </p:cNvPr>
            <p:cNvSpPr/>
            <p:nvPr/>
          </p:nvSpPr>
          <p:spPr>
            <a:xfrm>
              <a:off x="6149967" y="6854761"/>
              <a:ext cx="920762" cy="1190754"/>
            </a:xfrm>
            <a:custGeom>
              <a:avLst/>
              <a:gdLst>
                <a:gd name="connsiteX0" fmla="*/ 920758 w 920762"/>
                <a:gd name="connsiteY0" fmla="*/ 64 h 1190754"/>
                <a:gd name="connsiteX1" fmla="*/ 377833 w 920762"/>
                <a:gd name="connsiteY1" fmla="*/ 616014 h 1190754"/>
                <a:gd name="connsiteX2" fmla="*/ 8 w 920762"/>
                <a:gd name="connsiteY2" fmla="*/ 1190689 h 1190754"/>
                <a:gd name="connsiteX3" fmla="*/ 387358 w 920762"/>
                <a:gd name="connsiteY3" fmla="*/ 581089 h 1190754"/>
                <a:gd name="connsiteX4" fmla="*/ 920758 w 920762"/>
                <a:gd name="connsiteY4" fmla="*/ 64 h 1190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762" h="1190754">
                  <a:moveTo>
                    <a:pt x="920758" y="64"/>
                  </a:moveTo>
                  <a:cubicBezTo>
                    <a:pt x="919170" y="5885"/>
                    <a:pt x="531291" y="417577"/>
                    <a:pt x="377833" y="616014"/>
                  </a:cubicBezTo>
                  <a:cubicBezTo>
                    <a:pt x="224375" y="814451"/>
                    <a:pt x="-1580" y="1196510"/>
                    <a:pt x="8" y="1190689"/>
                  </a:cubicBezTo>
                  <a:cubicBezTo>
                    <a:pt x="1595" y="1184868"/>
                    <a:pt x="230725" y="778997"/>
                    <a:pt x="387358" y="581089"/>
                  </a:cubicBezTo>
                  <a:cubicBezTo>
                    <a:pt x="543991" y="383181"/>
                    <a:pt x="922346" y="-5757"/>
                    <a:pt x="920758" y="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6" name="フリーフォーム 1405">
              <a:extLst>
                <a:ext uri="{FF2B5EF4-FFF2-40B4-BE49-F238E27FC236}">
                  <a16:creationId xmlns:a16="http://schemas.microsoft.com/office/drawing/2014/main" id="{486A94F2-9C18-E496-6248-69A4797A12AF}"/>
                </a:ext>
              </a:extLst>
            </p:cNvPr>
            <p:cNvSpPr/>
            <p:nvPr/>
          </p:nvSpPr>
          <p:spPr>
            <a:xfrm>
              <a:off x="6353462" y="6853454"/>
              <a:ext cx="820626" cy="1291277"/>
            </a:xfrm>
            <a:custGeom>
              <a:avLst/>
              <a:gdLst>
                <a:gd name="connsiteX0" fmla="*/ 774413 w 820626"/>
                <a:gd name="connsiteY0" fmla="*/ 80746 h 1291277"/>
                <a:gd name="connsiteX1" fmla="*/ 739488 w 820626"/>
                <a:gd name="connsiteY1" fmla="*/ 118846 h 1291277"/>
                <a:gd name="connsiteX2" fmla="*/ 2888 w 820626"/>
                <a:gd name="connsiteY2" fmla="*/ 1287246 h 1291277"/>
                <a:gd name="connsiteX3" fmla="*/ 495013 w 820626"/>
                <a:gd name="connsiteY3" fmla="*/ 487146 h 1291277"/>
                <a:gd name="connsiteX4" fmla="*/ 774413 w 820626"/>
                <a:gd name="connsiteY4" fmla="*/ 80746 h 1291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0626" h="1291277">
                  <a:moveTo>
                    <a:pt x="774413" y="80746"/>
                  </a:moveTo>
                  <a:cubicBezTo>
                    <a:pt x="815159" y="19363"/>
                    <a:pt x="868075" y="-82237"/>
                    <a:pt x="739488" y="118846"/>
                  </a:cubicBezTo>
                  <a:cubicBezTo>
                    <a:pt x="610901" y="319929"/>
                    <a:pt x="43634" y="1225863"/>
                    <a:pt x="2888" y="1287246"/>
                  </a:cubicBezTo>
                  <a:cubicBezTo>
                    <a:pt x="-37858" y="1348629"/>
                    <a:pt x="363780" y="691933"/>
                    <a:pt x="495013" y="487146"/>
                  </a:cubicBezTo>
                  <a:cubicBezTo>
                    <a:pt x="626246" y="282359"/>
                    <a:pt x="733667" y="142129"/>
                    <a:pt x="774413" y="807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7" name="フリーフォーム 1406">
              <a:extLst>
                <a:ext uri="{FF2B5EF4-FFF2-40B4-BE49-F238E27FC236}">
                  <a16:creationId xmlns:a16="http://schemas.microsoft.com/office/drawing/2014/main" id="{213589FB-F769-CBFE-73D2-EAE05C4FA63E}"/>
                </a:ext>
              </a:extLst>
            </p:cNvPr>
            <p:cNvSpPr/>
            <p:nvPr/>
          </p:nvSpPr>
          <p:spPr>
            <a:xfrm>
              <a:off x="7883603" y="5817994"/>
              <a:ext cx="500428" cy="562985"/>
            </a:xfrm>
            <a:custGeom>
              <a:avLst/>
              <a:gdLst>
                <a:gd name="connsiteX0" fmla="*/ 495222 w 500428"/>
                <a:gd name="connsiteY0" fmla="*/ 8131 h 562985"/>
                <a:gd name="connsiteX1" fmla="*/ 9447 w 500428"/>
                <a:gd name="connsiteY1" fmla="*/ 554231 h 562985"/>
                <a:gd name="connsiteX2" fmla="*/ 184072 w 500428"/>
                <a:gd name="connsiteY2" fmla="*/ 331981 h 562985"/>
                <a:gd name="connsiteX3" fmla="*/ 311072 w 500428"/>
                <a:gd name="connsiteY3" fmla="*/ 160531 h 562985"/>
                <a:gd name="connsiteX4" fmla="*/ 269797 w 500428"/>
                <a:gd name="connsiteY4" fmla="*/ 220856 h 562985"/>
                <a:gd name="connsiteX5" fmla="*/ 495222 w 500428"/>
                <a:gd name="connsiteY5" fmla="*/ 8131 h 56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0428" h="562985">
                  <a:moveTo>
                    <a:pt x="495222" y="8131"/>
                  </a:moveTo>
                  <a:cubicBezTo>
                    <a:pt x="451830" y="63694"/>
                    <a:pt x="61305" y="500256"/>
                    <a:pt x="9447" y="554231"/>
                  </a:cubicBezTo>
                  <a:cubicBezTo>
                    <a:pt x="-42411" y="608206"/>
                    <a:pt x="133801" y="397598"/>
                    <a:pt x="184072" y="331981"/>
                  </a:cubicBezTo>
                  <a:cubicBezTo>
                    <a:pt x="234343" y="266364"/>
                    <a:pt x="296785" y="179052"/>
                    <a:pt x="311072" y="160531"/>
                  </a:cubicBezTo>
                  <a:cubicBezTo>
                    <a:pt x="325359" y="142010"/>
                    <a:pt x="242280" y="242552"/>
                    <a:pt x="269797" y="220856"/>
                  </a:cubicBezTo>
                  <a:cubicBezTo>
                    <a:pt x="297314" y="199160"/>
                    <a:pt x="538614" y="-47432"/>
                    <a:pt x="495222" y="81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8" name="フリーフォーム 1407">
              <a:extLst>
                <a:ext uri="{FF2B5EF4-FFF2-40B4-BE49-F238E27FC236}">
                  <a16:creationId xmlns:a16="http://schemas.microsoft.com/office/drawing/2014/main" id="{BBAF6515-A802-36F3-16A9-09296AE25755}"/>
                </a:ext>
              </a:extLst>
            </p:cNvPr>
            <p:cNvSpPr/>
            <p:nvPr/>
          </p:nvSpPr>
          <p:spPr>
            <a:xfrm>
              <a:off x="8165396" y="5781490"/>
              <a:ext cx="283419" cy="613199"/>
            </a:xfrm>
            <a:custGeom>
              <a:avLst/>
              <a:gdLst>
                <a:gd name="connsiteX0" fmla="*/ 283279 w 283419"/>
                <a:gd name="connsiteY0" fmla="*/ 185 h 613199"/>
                <a:gd name="connsiteX1" fmla="*/ 95954 w 283419"/>
                <a:gd name="connsiteY1" fmla="*/ 311335 h 613199"/>
                <a:gd name="connsiteX2" fmla="*/ 704 w 283419"/>
                <a:gd name="connsiteY2" fmla="*/ 612960 h 613199"/>
                <a:gd name="connsiteX3" fmla="*/ 64204 w 283419"/>
                <a:gd name="connsiteY3" fmla="*/ 355785 h 613199"/>
                <a:gd name="connsiteX4" fmla="*/ 283279 w 283419"/>
                <a:gd name="connsiteY4" fmla="*/ 185 h 61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419" h="613199">
                  <a:moveTo>
                    <a:pt x="283279" y="185"/>
                  </a:moveTo>
                  <a:cubicBezTo>
                    <a:pt x="288571" y="-7223"/>
                    <a:pt x="143050" y="209206"/>
                    <a:pt x="95954" y="311335"/>
                  </a:cubicBezTo>
                  <a:cubicBezTo>
                    <a:pt x="48858" y="413464"/>
                    <a:pt x="5996" y="605552"/>
                    <a:pt x="704" y="612960"/>
                  </a:cubicBezTo>
                  <a:cubicBezTo>
                    <a:pt x="-4588" y="620368"/>
                    <a:pt x="20283" y="454210"/>
                    <a:pt x="64204" y="355785"/>
                  </a:cubicBezTo>
                  <a:cubicBezTo>
                    <a:pt x="108125" y="257360"/>
                    <a:pt x="277987" y="7593"/>
                    <a:pt x="283279" y="1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9" name="フリーフォーム 1408">
              <a:extLst>
                <a:ext uri="{FF2B5EF4-FFF2-40B4-BE49-F238E27FC236}">
                  <a16:creationId xmlns:a16="http://schemas.microsoft.com/office/drawing/2014/main" id="{263D5A77-FF50-68F3-86D8-68FDA821322C}"/>
                </a:ext>
              </a:extLst>
            </p:cNvPr>
            <p:cNvSpPr/>
            <p:nvPr/>
          </p:nvSpPr>
          <p:spPr>
            <a:xfrm>
              <a:off x="7372732" y="6561581"/>
              <a:ext cx="292108" cy="912732"/>
            </a:xfrm>
            <a:custGeom>
              <a:avLst/>
              <a:gdLst>
                <a:gd name="connsiteX0" fmla="*/ 288543 w 292108"/>
                <a:gd name="connsiteY0" fmla="*/ 13844 h 912732"/>
                <a:gd name="connsiteX1" fmla="*/ 2793 w 292108"/>
                <a:gd name="connsiteY1" fmla="*/ 906019 h 912732"/>
                <a:gd name="connsiteX2" fmla="*/ 152018 w 292108"/>
                <a:gd name="connsiteY2" fmla="*/ 401194 h 912732"/>
                <a:gd name="connsiteX3" fmla="*/ 288543 w 292108"/>
                <a:gd name="connsiteY3" fmla="*/ 13844 h 91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8" h="912732">
                  <a:moveTo>
                    <a:pt x="288543" y="13844"/>
                  </a:moveTo>
                  <a:cubicBezTo>
                    <a:pt x="263672" y="97981"/>
                    <a:pt x="25547" y="841461"/>
                    <a:pt x="2793" y="906019"/>
                  </a:cubicBezTo>
                  <a:cubicBezTo>
                    <a:pt x="-19961" y="970577"/>
                    <a:pt x="102276" y="552006"/>
                    <a:pt x="152018" y="401194"/>
                  </a:cubicBezTo>
                  <a:cubicBezTo>
                    <a:pt x="201760" y="250382"/>
                    <a:pt x="313414" y="-70293"/>
                    <a:pt x="288543" y="138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0" name="フリーフォーム 1409">
              <a:extLst>
                <a:ext uri="{FF2B5EF4-FFF2-40B4-BE49-F238E27FC236}">
                  <a16:creationId xmlns:a16="http://schemas.microsoft.com/office/drawing/2014/main" id="{94ACCBA8-C2F0-9642-D295-EBC73DD79352}"/>
                </a:ext>
              </a:extLst>
            </p:cNvPr>
            <p:cNvSpPr/>
            <p:nvPr/>
          </p:nvSpPr>
          <p:spPr>
            <a:xfrm>
              <a:off x="6618572" y="6789506"/>
              <a:ext cx="691881" cy="1368120"/>
            </a:xfrm>
            <a:custGeom>
              <a:avLst/>
              <a:gdLst>
                <a:gd name="connsiteX0" fmla="*/ 690278 w 691881"/>
                <a:gd name="connsiteY0" fmla="*/ 4994 h 1368120"/>
                <a:gd name="connsiteX1" fmla="*/ 458503 w 691881"/>
                <a:gd name="connsiteY1" fmla="*/ 471719 h 1368120"/>
                <a:gd name="connsiteX2" fmla="*/ 280703 w 691881"/>
                <a:gd name="connsiteY2" fmla="*/ 922569 h 1368120"/>
                <a:gd name="connsiteX3" fmla="*/ 499778 w 691881"/>
                <a:gd name="connsiteY3" fmla="*/ 595544 h 1368120"/>
                <a:gd name="connsiteX4" fmla="*/ 4478 w 691881"/>
                <a:gd name="connsiteY4" fmla="*/ 1354369 h 1368120"/>
                <a:gd name="connsiteX5" fmla="*/ 242603 w 691881"/>
                <a:gd name="connsiteY5" fmla="*/ 1103544 h 1368120"/>
                <a:gd name="connsiteX6" fmla="*/ 17178 w 691881"/>
                <a:gd name="connsiteY6" fmla="*/ 1344844 h 1368120"/>
                <a:gd name="connsiteX7" fmla="*/ 464853 w 691881"/>
                <a:gd name="connsiteY7" fmla="*/ 624119 h 1368120"/>
                <a:gd name="connsiteX8" fmla="*/ 353728 w 691881"/>
                <a:gd name="connsiteY8" fmla="*/ 744769 h 1368120"/>
                <a:gd name="connsiteX9" fmla="*/ 550578 w 691881"/>
                <a:gd name="connsiteY9" fmla="*/ 255819 h 1368120"/>
                <a:gd name="connsiteX10" fmla="*/ 690278 w 691881"/>
                <a:gd name="connsiteY10" fmla="*/ 4994 h 1368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1881" h="1368120">
                  <a:moveTo>
                    <a:pt x="690278" y="4994"/>
                  </a:moveTo>
                  <a:cubicBezTo>
                    <a:pt x="674932" y="40977"/>
                    <a:pt x="526765" y="318790"/>
                    <a:pt x="458503" y="471719"/>
                  </a:cubicBezTo>
                  <a:cubicBezTo>
                    <a:pt x="390241" y="624648"/>
                    <a:pt x="273824" y="901932"/>
                    <a:pt x="280703" y="922569"/>
                  </a:cubicBezTo>
                  <a:cubicBezTo>
                    <a:pt x="287582" y="943206"/>
                    <a:pt x="545815" y="523577"/>
                    <a:pt x="499778" y="595544"/>
                  </a:cubicBezTo>
                  <a:cubicBezTo>
                    <a:pt x="453740" y="667511"/>
                    <a:pt x="47340" y="1269702"/>
                    <a:pt x="4478" y="1354369"/>
                  </a:cubicBezTo>
                  <a:cubicBezTo>
                    <a:pt x="-38384" y="1439036"/>
                    <a:pt x="240486" y="1105132"/>
                    <a:pt x="242603" y="1103544"/>
                  </a:cubicBezTo>
                  <a:cubicBezTo>
                    <a:pt x="244720" y="1101956"/>
                    <a:pt x="-19864" y="1424748"/>
                    <a:pt x="17178" y="1344844"/>
                  </a:cubicBezTo>
                  <a:cubicBezTo>
                    <a:pt x="54220" y="1264940"/>
                    <a:pt x="408761" y="724132"/>
                    <a:pt x="464853" y="624119"/>
                  </a:cubicBezTo>
                  <a:cubicBezTo>
                    <a:pt x="520945" y="524107"/>
                    <a:pt x="339441" y="806152"/>
                    <a:pt x="353728" y="744769"/>
                  </a:cubicBezTo>
                  <a:cubicBezTo>
                    <a:pt x="368015" y="683386"/>
                    <a:pt x="493957" y="376469"/>
                    <a:pt x="550578" y="255819"/>
                  </a:cubicBezTo>
                  <a:cubicBezTo>
                    <a:pt x="607199" y="135169"/>
                    <a:pt x="705624" y="-30989"/>
                    <a:pt x="690278" y="49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1" name="フリーフォーム 1410">
              <a:extLst>
                <a:ext uri="{FF2B5EF4-FFF2-40B4-BE49-F238E27FC236}">
                  <a16:creationId xmlns:a16="http://schemas.microsoft.com/office/drawing/2014/main" id="{416BDD4F-8926-64B0-F091-E80B804F3162}"/>
                </a:ext>
              </a:extLst>
            </p:cNvPr>
            <p:cNvSpPr/>
            <p:nvPr/>
          </p:nvSpPr>
          <p:spPr>
            <a:xfrm>
              <a:off x="8050921" y="7228298"/>
              <a:ext cx="299830" cy="446777"/>
            </a:xfrm>
            <a:custGeom>
              <a:avLst/>
              <a:gdLst>
                <a:gd name="connsiteX0" fmla="*/ 64379 w 299830"/>
                <a:gd name="connsiteY0" fmla="*/ 1177 h 446777"/>
                <a:gd name="connsiteX1" fmla="*/ 277104 w 299830"/>
                <a:gd name="connsiteY1" fmla="*/ 245652 h 446777"/>
                <a:gd name="connsiteX2" fmla="*/ 286629 w 299830"/>
                <a:gd name="connsiteY2" fmla="*/ 252002 h 446777"/>
                <a:gd name="connsiteX3" fmla="*/ 213604 w 299830"/>
                <a:gd name="connsiteY3" fmla="*/ 245652 h 446777"/>
                <a:gd name="connsiteX4" fmla="*/ 29454 w 299830"/>
                <a:gd name="connsiteY4" fmla="*/ 188502 h 446777"/>
                <a:gd name="connsiteX5" fmla="*/ 13579 w 299830"/>
                <a:gd name="connsiteY5" fmla="*/ 445677 h 446777"/>
                <a:gd name="connsiteX6" fmla="*/ 35804 w 299830"/>
                <a:gd name="connsiteY6" fmla="*/ 283752 h 446777"/>
                <a:gd name="connsiteX7" fmla="*/ 13579 w 299830"/>
                <a:gd name="connsiteY7" fmla="*/ 344077 h 446777"/>
                <a:gd name="connsiteX8" fmla="*/ 19929 w 299830"/>
                <a:gd name="connsiteY8" fmla="*/ 191677 h 446777"/>
                <a:gd name="connsiteX9" fmla="*/ 248529 w 299830"/>
                <a:gd name="connsiteY9" fmla="*/ 252002 h 446777"/>
                <a:gd name="connsiteX10" fmla="*/ 235829 w 299830"/>
                <a:gd name="connsiteY10" fmla="*/ 156752 h 446777"/>
                <a:gd name="connsiteX11" fmla="*/ 64379 w 299830"/>
                <a:gd name="connsiteY11" fmla="*/ 1177 h 44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9830" h="446777">
                  <a:moveTo>
                    <a:pt x="64379" y="1177"/>
                  </a:moveTo>
                  <a:cubicBezTo>
                    <a:pt x="71258" y="15994"/>
                    <a:pt x="277104" y="245652"/>
                    <a:pt x="277104" y="245652"/>
                  </a:cubicBezTo>
                  <a:cubicBezTo>
                    <a:pt x="314146" y="287456"/>
                    <a:pt x="297212" y="252002"/>
                    <a:pt x="286629" y="252002"/>
                  </a:cubicBezTo>
                  <a:cubicBezTo>
                    <a:pt x="276046" y="252002"/>
                    <a:pt x="256466" y="256235"/>
                    <a:pt x="213604" y="245652"/>
                  </a:cubicBezTo>
                  <a:cubicBezTo>
                    <a:pt x="170742" y="235069"/>
                    <a:pt x="62791" y="155165"/>
                    <a:pt x="29454" y="188502"/>
                  </a:cubicBezTo>
                  <a:cubicBezTo>
                    <a:pt x="-3883" y="221839"/>
                    <a:pt x="12521" y="429802"/>
                    <a:pt x="13579" y="445677"/>
                  </a:cubicBezTo>
                  <a:cubicBezTo>
                    <a:pt x="14637" y="461552"/>
                    <a:pt x="35804" y="300685"/>
                    <a:pt x="35804" y="283752"/>
                  </a:cubicBezTo>
                  <a:cubicBezTo>
                    <a:pt x="35804" y="266819"/>
                    <a:pt x="16225" y="359423"/>
                    <a:pt x="13579" y="344077"/>
                  </a:cubicBezTo>
                  <a:cubicBezTo>
                    <a:pt x="10933" y="328731"/>
                    <a:pt x="-19229" y="207023"/>
                    <a:pt x="19929" y="191677"/>
                  </a:cubicBezTo>
                  <a:cubicBezTo>
                    <a:pt x="59087" y="176331"/>
                    <a:pt x="212546" y="257823"/>
                    <a:pt x="248529" y="252002"/>
                  </a:cubicBezTo>
                  <a:cubicBezTo>
                    <a:pt x="284512" y="246181"/>
                    <a:pt x="263346" y="198027"/>
                    <a:pt x="235829" y="156752"/>
                  </a:cubicBezTo>
                  <a:cubicBezTo>
                    <a:pt x="208312" y="115477"/>
                    <a:pt x="57500" y="-13640"/>
                    <a:pt x="64379" y="11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2" name="フリーフォーム 1411">
              <a:extLst>
                <a:ext uri="{FF2B5EF4-FFF2-40B4-BE49-F238E27FC236}">
                  <a16:creationId xmlns:a16="http://schemas.microsoft.com/office/drawing/2014/main" id="{31C06898-F9CF-F85D-E014-4E2D19F8C27F}"/>
                </a:ext>
              </a:extLst>
            </p:cNvPr>
            <p:cNvSpPr/>
            <p:nvPr/>
          </p:nvSpPr>
          <p:spPr>
            <a:xfrm>
              <a:off x="10781869" y="5143500"/>
              <a:ext cx="116735" cy="879388"/>
            </a:xfrm>
            <a:custGeom>
              <a:avLst/>
              <a:gdLst>
                <a:gd name="connsiteX0" fmla="*/ 76631 w 116735"/>
                <a:gd name="connsiteY0" fmla="*/ 0 h 879388"/>
                <a:gd name="connsiteX1" fmla="*/ 114731 w 116735"/>
                <a:gd name="connsiteY1" fmla="*/ 476250 h 879388"/>
                <a:gd name="connsiteX2" fmla="*/ 3606 w 116735"/>
                <a:gd name="connsiteY2" fmla="*/ 863600 h 879388"/>
                <a:gd name="connsiteX3" fmla="*/ 32181 w 116735"/>
                <a:gd name="connsiteY3" fmla="*/ 771525 h 879388"/>
                <a:gd name="connsiteX4" fmla="*/ 82981 w 116735"/>
                <a:gd name="connsiteY4" fmla="*/ 469900 h 879388"/>
                <a:gd name="connsiteX5" fmla="*/ 95681 w 116735"/>
                <a:gd name="connsiteY5" fmla="*/ 476250 h 879388"/>
                <a:gd name="connsiteX6" fmla="*/ 76631 w 116735"/>
                <a:gd name="connsiteY6" fmla="*/ 0 h 879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735" h="879388">
                  <a:moveTo>
                    <a:pt x="76631" y="0"/>
                  </a:moveTo>
                  <a:cubicBezTo>
                    <a:pt x="79806" y="0"/>
                    <a:pt x="126902" y="332317"/>
                    <a:pt x="114731" y="476250"/>
                  </a:cubicBezTo>
                  <a:cubicBezTo>
                    <a:pt x="102560" y="620183"/>
                    <a:pt x="17364" y="814388"/>
                    <a:pt x="3606" y="863600"/>
                  </a:cubicBezTo>
                  <a:cubicBezTo>
                    <a:pt x="-10152" y="912812"/>
                    <a:pt x="18952" y="837142"/>
                    <a:pt x="32181" y="771525"/>
                  </a:cubicBezTo>
                  <a:cubicBezTo>
                    <a:pt x="45410" y="705908"/>
                    <a:pt x="72398" y="519112"/>
                    <a:pt x="82981" y="469900"/>
                  </a:cubicBezTo>
                  <a:cubicBezTo>
                    <a:pt x="93564" y="420688"/>
                    <a:pt x="93564" y="548746"/>
                    <a:pt x="95681" y="476250"/>
                  </a:cubicBezTo>
                  <a:cubicBezTo>
                    <a:pt x="97798" y="403754"/>
                    <a:pt x="73456" y="0"/>
                    <a:pt x="7663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3" name="フリーフォーム 1412">
              <a:extLst>
                <a:ext uri="{FF2B5EF4-FFF2-40B4-BE49-F238E27FC236}">
                  <a16:creationId xmlns:a16="http://schemas.microsoft.com/office/drawing/2014/main" id="{7BF653E3-E49A-1CD2-261F-321A3558FCF5}"/>
                </a:ext>
              </a:extLst>
            </p:cNvPr>
            <p:cNvSpPr/>
            <p:nvPr/>
          </p:nvSpPr>
          <p:spPr>
            <a:xfrm>
              <a:off x="10228652" y="6031618"/>
              <a:ext cx="538771" cy="723432"/>
            </a:xfrm>
            <a:custGeom>
              <a:avLst/>
              <a:gdLst>
                <a:gd name="connsiteX0" fmla="*/ 534598 w 538771"/>
                <a:gd name="connsiteY0" fmla="*/ 7232 h 723432"/>
                <a:gd name="connsiteX1" fmla="*/ 7548 w 538771"/>
                <a:gd name="connsiteY1" fmla="*/ 715257 h 723432"/>
                <a:gd name="connsiteX2" fmla="*/ 242498 w 538771"/>
                <a:gd name="connsiteY2" fmla="*/ 369182 h 723432"/>
                <a:gd name="connsiteX3" fmla="*/ 534598 w 538771"/>
                <a:gd name="connsiteY3" fmla="*/ 7232 h 72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8771" h="723432">
                  <a:moveTo>
                    <a:pt x="534598" y="7232"/>
                  </a:moveTo>
                  <a:cubicBezTo>
                    <a:pt x="495440" y="64911"/>
                    <a:pt x="56231" y="654932"/>
                    <a:pt x="7548" y="715257"/>
                  </a:cubicBezTo>
                  <a:cubicBezTo>
                    <a:pt x="-41135" y="775582"/>
                    <a:pt x="158360" y="486128"/>
                    <a:pt x="242498" y="369182"/>
                  </a:cubicBezTo>
                  <a:cubicBezTo>
                    <a:pt x="326635" y="252236"/>
                    <a:pt x="573756" y="-50447"/>
                    <a:pt x="534598" y="72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4" name="フリーフォーム 1413">
              <a:extLst>
                <a:ext uri="{FF2B5EF4-FFF2-40B4-BE49-F238E27FC236}">
                  <a16:creationId xmlns:a16="http://schemas.microsoft.com/office/drawing/2014/main" id="{D247CD9A-B4CD-8F8E-D1A0-5925A7093E47}"/>
                </a:ext>
              </a:extLst>
            </p:cNvPr>
            <p:cNvSpPr/>
            <p:nvPr/>
          </p:nvSpPr>
          <p:spPr>
            <a:xfrm>
              <a:off x="9367020" y="6729957"/>
              <a:ext cx="890793" cy="882193"/>
            </a:xfrm>
            <a:custGeom>
              <a:avLst/>
              <a:gdLst>
                <a:gd name="connsiteX0" fmla="*/ 875530 w 890793"/>
                <a:gd name="connsiteY0" fmla="*/ 16918 h 882193"/>
                <a:gd name="connsiteX1" fmla="*/ 5580 w 890793"/>
                <a:gd name="connsiteY1" fmla="*/ 877343 h 882193"/>
                <a:gd name="connsiteX2" fmla="*/ 519930 w 890793"/>
                <a:gd name="connsiteY2" fmla="*/ 350293 h 882193"/>
                <a:gd name="connsiteX3" fmla="*/ 875530 w 890793"/>
                <a:gd name="connsiteY3" fmla="*/ 16918 h 88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0793" h="882193">
                  <a:moveTo>
                    <a:pt x="875530" y="16918"/>
                  </a:moveTo>
                  <a:cubicBezTo>
                    <a:pt x="789805" y="104760"/>
                    <a:pt x="64847" y="821781"/>
                    <a:pt x="5580" y="877343"/>
                  </a:cubicBezTo>
                  <a:cubicBezTo>
                    <a:pt x="-53687" y="932906"/>
                    <a:pt x="375468" y="495814"/>
                    <a:pt x="519930" y="350293"/>
                  </a:cubicBezTo>
                  <a:cubicBezTo>
                    <a:pt x="664392" y="204772"/>
                    <a:pt x="961255" y="-70924"/>
                    <a:pt x="875530" y="169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5" name="フリーフォーム 1414">
              <a:extLst>
                <a:ext uri="{FF2B5EF4-FFF2-40B4-BE49-F238E27FC236}">
                  <a16:creationId xmlns:a16="http://schemas.microsoft.com/office/drawing/2014/main" id="{134514D5-2994-EAB6-0696-82930D72B028}"/>
                </a:ext>
              </a:extLst>
            </p:cNvPr>
            <p:cNvSpPr/>
            <p:nvPr/>
          </p:nvSpPr>
          <p:spPr>
            <a:xfrm>
              <a:off x="8928328" y="7560193"/>
              <a:ext cx="517018" cy="378741"/>
            </a:xfrm>
            <a:custGeom>
              <a:avLst/>
              <a:gdLst>
                <a:gd name="connsiteX0" fmla="*/ 2947 w 517018"/>
                <a:gd name="connsiteY0" fmla="*/ 377307 h 378741"/>
                <a:gd name="connsiteX1" fmla="*/ 507772 w 517018"/>
                <a:gd name="connsiteY1" fmla="*/ 9007 h 378741"/>
                <a:gd name="connsiteX2" fmla="*/ 307747 w 517018"/>
                <a:gd name="connsiteY2" fmla="*/ 132832 h 378741"/>
                <a:gd name="connsiteX3" fmla="*/ 2947 w 517018"/>
                <a:gd name="connsiteY3" fmla="*/ 377307 h 378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7018" h="378741">
                  <a:moveTo>
                    <a:pt x="2947" y="377307"/>
                  </a:moveTo>
                  <a:cubicBezTo>
                    <a:pt x="36285" y="356669"/>
                    <a:pt x="456972" y="49753"/>
                    <a:pt x="507772" y="9007"/>
                  </a:cubicBezTo>
                  <a:cubicBezTo>
                    <a:pt x="558572" y="-31739"/>
                    <a:pt x="387122" y="75682"/>
                    <a:pt x="307747" y="132832"/>
                  </a:cubicBezTo>
                  <a:cubicBezTo>
                    <a:pt x="228372" y="189982"/>
                    <a:pt x="-30391" y="397945"/>
                    <a:pt x="2947" y="3773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6" name="フリーフォーム 1415">
              <a:extLst>
                <a:ext uri="{FF2B5EF4-FFF2-40B4-BE49-F238E27FC236}">
                  <a16:creationId xmlns:a16="http://schemas.microsoft.com/office/drawing/2014/main" id="{B0E65279-6642-2F7C-6450-9EC6ECCEA1F7}"/>
                </a:ext>
              </a:extLst>
            </p:cNvPr>
            <p:cNvSpPr/>
            <p:nvPr/>
          </p:nvSpPr>
          <p:spPr>
            <a:xfrm>
              <a:off x="8832577" y="5908584"/>
              <a:ext cx="331087" cy="413072"/>
            </a:xfrm>
            <a:custGeom>
              <a:avLst/>
              <a:gdLst>
                <a:gd name="connsiteX0" fmla="*/ 89173 w 331087"/>
                <a:gd name="connsiteY0" fmla="*/ 91 h 413072"/>
                <a:gd name="connsiteX1" fmla="*/ 143148 w 331087"/>
                <a:gd name="connsiteY1" fmla="*/ 190591 h 413072"/>
                <a:gd name="connsiteX2" fmla="*/ 273 w 331087"/>
                <a:gd name="connsiteY2" fmla="*/ 409666 h 413072"/>
                <a:gd name="connsiteX3" fmla="*/ 108223 w 331087"/>
                <a:gd name="connsiteY3" fmla="*/ 314416 h 413072"/>
                <a:gd name="connsiteX4" fmla="*/ 149498 w 331087"/>
                <a:gd name="connsiteY4" fmla="*/ 184241 h 413072"/>
                <a:gd name="connsiteX5" fmla="*/ 330473 w 331087"/>
                <a:gd name="connsiteY5" fmla="*/ 142966 h 413072"/>
                <a:gd name="connsiteX6" fmla="*/ 203473 w 331087"/>
                <a:gd name="connsiteY6" fmla="*/ 165191 h 413072"/>
                <a:gd name="connsiteX7" fmla="*/ 89173 w 331087"/>
                <a:gd name="connsiteY7" fmla="*/ 91 h 413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1087" h="413072">
                  <a:moveTo>
                    <a:pt x="89173" y="91"/>
                  </a:moveTo>
                  <a:cubicBezTo>
                    <a:pt x="79119" y="4324"/>
                    <a:pt x="157965" y="122329"/>
                    <a:pt x="143148" y="190591"/>
                  </a:cubicBezTo>
                  <a:cubicBezTo>
                    <a:pt x="128331" y="258854"/>
                    <a:pt x="6094" y="389029"/>
                    <a:pt x="273" y="409666"/>
                  </a:cubicBezTo>
                  <a:cubicBezTo>
                    <a:pt x="-5548" y="430303"/>
                    <a:pt x="83352" y="351987"/>
                    <a:pt x="108223" y="314416"/>
                  </a:cubicBezTo>
                  <a:cubicBezTo>
                    <a:pt x="133094" y="276845"/>
                    <a:pt x="112456" y="212816"/>
                    <a:pt x="149498" y="184241"/>
                  </a:cubicBezTo>
                  <a:cubicBezTo>
                    <a:pt x="186540" y="155666"/>
                    <a:pt x="321477" y="146141"/>
                    <a:pt x="330473" y="142966"/>
                  </a:cubicBezTo>
                  <a:cubicBezTo>
                    <a:pt x="339469" y="139791"/>
                    <a:pt x="247394" y="191120"/>
                    <a:pt x="203473" y="165191"/>
                  </a:cubicBezTo>
                  <a:cubicBezTo>
                    <a:pt x="159552" y="139262"/>
                    <a:pt x="99227" y="-4142"/>
                    <a:pt x="89173" y="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7" name="フリーフォーム 1416">
              <a:extLst>
                <a:ext uri="{FF2B5EF4-FFF2-40B4-BE49-F238E27FC236}">
                  <a16:creationId xmlns:a16="http://schemas.microsoft.com/office/drawing/2014/main" id="{65FD3FA4-D23B-DBB0-5F2A-63E0324281A5}"/>
                </a:ext>
              </a:extLst>
            </p:cNvPr>
            <p:cNvSpPr/>
            <p:nvPr/>
          </p:nvSpPr>
          <p:spPr>
            <a:xfrm>
              <a:off x="9548724" y="5559261"/>
              <a:ext cx="246299" cy="711260"/>
            </a:xfrm>
            <a:custGeom>
              <a:avLst/>
              <a:gdLst>
                <a:gd name="connsiteX0" fmla="*/ 246151 w 246299"/>
                <a:gd name="connsiteY0" fmla="*/ 164 h 711260"/>
                <a:gd name="connsiteX1" fmla="*/ 150901 w 246299"/>
                <a:gd name="connsiteY1" fmla="*/ 247814 h 711260"/>
                <a:gd name="connsiteX2" fmla="*/ 173126 w 246299"/>
                <a:gd name="connsiteY2" fmla="*/ 451014 h 711260"/>
                <a:gd name="connsiteX3" fmla="*/ 1676 w 246299"/>
                <a:gd name="connsiteY3" fmla="*/ 708189 h 711260"/>
                <a:gd name="connsiteX4" fmla="*/ 90576 w 246299"/>
                <a:gd name="connsiteY4" fmla="*/ 584364 h 711260"/>
                <a:gd name="connsiteX5" fmla="*/ 169951 w 246299"/>
                <a:gd name="connsiteY5" fmla="*/ 457364 h 711260"/>
                <a:gd name="connsiteX6" fmla="*/ 125501 w 246299"/>
                <a:gd name="connsiteY6" fmla="*/ 285914 h 711260"/>
                <a:gd name="connsiteX7" fmla="*/ 246151 w 246299"/>
                <a:gd name="connsiteY7" fmla="*/ 164 h 711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299" h="711260">
                  <a:moveTo>
                    <a:pt x="246151" y="164"/>
                  </a:moveTo>
                  <a:cubicBezTo>
                    <a:pt x="250384" y="-6186"/>
                    <a:pt x="163072" y="172672"/>
                    <a:pt x="150901" y="247814"/>
                  </a:cubicBezTo>
                  <a:cubicBezTo>
                    <a:pt x="138730" y="322956"/>
                    <a:pt x="197997" y="374285"/>
                    <a:pt x="173126" y="451014"/>
                  </a:cubicBezTo>
                  <a:cubicBezTo>
                    <a:pt x="148255" y="527743"/>
                    <a:pt x="15434" y="685964"/>
                    <a:pt x="1676" y="708189"/>
                  </a:cubicBezTo>
                  <a:cubicBezTo>
                    <a:pt x="-12082" y="730414"/>
                    <a:pt x="62530" y="626168"/>
                    <a:pt x="90576" y="584364"/>
                  </a:cubicBezTo>
                  <a:cubicBezTo>
                    <a:pt x="118622" y="542560"/>
                    <a:pt x="164130" y="507106"/>
                    <a:pt x="169951" y="457364"/>
                  </a:cubicBezTo>
                  <a:cubicBezTo>
                    <a:pt x="175772" y="407622"/>
                    <a:pt x="112272" y="358939"/>
                    <a:pt x="125501" y="285914"/>
                  </a:cubicBezTo>
                  <a:cubicBezTo>
                    <a:pt x="138730" y="212889"/>
                    <a:pt x="241918" y="6514"/>
                    <a:pt x="246151" y="1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8" name="フリーフォーム 1417">
              <a:extLst>
                <a:ext uri="{FF2B5EF4-FFF2-40B4-BE49-F238E27FC236}">
                  <a16:creationId xmlns:a16="http://schemas.microsoft.com/office/drawing/2014/main" id="{8C82F043-26BF-01EF-F8A2-5F6407DA4FA0}"/>
                </a:ext>
              </a:extLst>
            </p:cNvPr>
            <p:cNvSpPr/>
            <p:nvPr/>
          </p:nvSpPr>
          <p:spPr>
            <a:xfrm>
              <a:off x="9900943" y="4926223"/>
              <a:ext cx="164009" cy="484572"/>
            </a:xfrm>
            <a:custGeom>
              <a:avLst/>
              <a:gdLst>
                <a:gd name="connsiteX0" fmla="*/ 163807 w 164009"/>
                <a:gd name="connsiteY0" fmla="*/ 1377 h 484572"/>
                <a:gd name="connsiteX1" fmla="*/ 43157 w 164009"/>
                <a:gd name="connsiteY1" fmla="*/ 137902 h 484572"/>
                <a:gd name="connsiteX2" fmla="*/ 8232 w 164009"/>
                <a:gd name="connsiteY2" fmla="*/ 471277 h 484572"/>
                <a:gd name="connsiteX3" fmla="*/ 11407 w 164009"/>
                <a:gd name="connsiteY3" fmla="*/ 398252 h 484572"/>
                <a:gd name="connsiteX4" fmla="*/ 11407 w 164009"/>
                <a:gd name="connsiteY4" fmla="*/ 210927 h 484572"/>
                <a:gd name="connsiteX5" fmla="*/ 163807 w 164009"/>
                <a:gd name="connsiteY5" fmla="*/ 1377 h 484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009" h="484572">
                  <a:moveTo>
                    <a:pt x="163807" y="1377"/>
                  </a:moveTo>
                  <a:cubicBezTo>
                    <a:pt x="169099" y="-10794"/>
                    <a:pt x="69086" y="59585"/>
                    <a:pt x="43157" y="137902"/>
                  </a:cubicBezTo>
                  <a:cubicBezTo>
                    <a:pt x="17228" y="216219"/>
                    <a:pt x="13524" y="427885"/>
                    <a:pt x="8232" y="471277"/>
                  </a:cubicBezTo>
                  <a:cubicBezTo>
                    <a:pt x="2940" y="514669"/>
                    <a:pt x="10878" y="441644"/>
                    <a:pt x="11407" y="398252"/>
                  </a:cubicBezTo>
                  <a:cubicBezTo>
                    <a:pt x="11936" y="354860"/>
                    <a:pt x="-14522" y="278131"/>
                    <a:pt x="11407" y="210927"/>
                  </a:cubicBezTo>
                  <a:cubicBezTo>
                    <a:pt x="37336" y="143723"/>
                    <a:pt x="158515" y="13548"/>
                    <a:pt x="163807" y="13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9" name="フリーフォーム 1418">
              <a:extLst>
                <a:ext uri="{FF2B5EF4-FFF2-40B4-BE49-F238E27FC236}">
                  <a16:creationId xmlns:a16="http://schemas.microsoft.com/office/drawing/2014/main" id="{F6D33017-2AC4-280F-7DC4-11AD03842617}"/>
                </a:ext>
              </a:extLst>
            </p:cNvPr>
            <p:cNvSpPr/>
            <p:nvPr/>
          </p:nvSpPr>
          <p:spPr>
            <a:xfrm>
              <a:off x="10132982" y="4974594"/>
              <a:ext cx="132030" cy="301869"/>
            </a:xfrm>
            <a:custGeom>
              <a:avLst/>
              <a:gdLst>
                <a:gd name="connsiteX0" fmla="*/ 131793 w 132030"/>
                <a:gd name="connsiteY0" fmla="*/ 631 h 301869"/>
                <a:gd name="connsiteX1" fmla="*/ 36543 w 132030"/>
                <a:gd name="connsiteY1" fmla="*/ 102231 h 301869"/>
                <a:gd name="connsiteX2" fmla="*/ 36543 w 132030"/>
                <a:gd name="connsiteY2" fmla="*/ 299081 h 301869"/>
                <a:gd name="connsiteX3" fmla="*/ 17493 w 132030"/>
                <a:gd name="connsiteY3" fmla="*/ 213356 h 301869"/>
                <a:gd name="connsiteX4" fmla="*/ 4793 w 132030"/>
                <a:gd name="connsiteY4" fmla="*/ 146681 h 301869"/>
                <a:gd name="connsiteX5" fmla="*/ 131793 w 132030"/>
                <a:gd name="connsiteY5" fmla="*/ 631 h 301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030" h="301869">
                  <a:moveTo>
                    <a:pt x="131793" y="631"/>
                  </a:moveTo>
                  <a:cubicBezTo>
                    <a:pt x="137085" y="-6777"/>
                    <a:pt x="52418" y="52489"/>
                    <a:pt x="36543" y="102231"/>
                  </a:cubicBezTo>
                  <a:cubicBezTo>
                    <a:pt x="20668" y="151973"/>
                    <a:pt x="39718" y="280560"/>
                    <a:pt x="36543" y="299081"/>
                  </a:cubicBezTo>
                  <a:cubicBezTo>
                    <a:pt x="33368" y="317602"/>
                    <a:pt x="22785" y="238756"/>
                    <a:pt x="17493" y="213356"/>
                  </a:cubicBezTo>
                  <a:cubicBezTo>
                    <a:pt x="12201" y="187956"/>
                    <a:pt x="-9495" y="178960"/>
                    <a:pt x="4793" y="146681"/>
                  </a:cubicBezTo>
                  <a:cubicBezTo>
                    <a:pt x="19080" y="114402"/>
                    <a:pt x="126501" y="8039"/>
                    <a:pt x="131793" y="6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0" name="フリーフォーム 1419">
              <a:extLst>
                <a:ext uri="{FF2B5EF4-FFF2-40B4-BE49-F238E27FC236}">
                  <a16:creationId xmlns:a16="http://schemas.microsoft.com/office/drawing/2014/main" id="{5E77F15F-1EF2-DF25-DC90-865C1FDD9DDC}"/>
                </a:ext>
              </a:extLst>
            </p:cNvPr>
            <p:cNvSpPr/>
            <p:nvPr/>
          </p:nvSpPr>
          <p:spPr>
            <a:xfrm>
              <a:off x="10334155" y="4968804"/>
              <a:ext cx="60800" cy="328200"/>
            </a:xfrm>
            <a:custGeom>
              <a:avLst/>
              <a:gdLst>
                <a:gd name="connsiteX0" fmla="*/ 19520 w 60800"/>
                <a:gd name="connsiteY0" fmla="*/ 71 h 328200"/>
                <a:gd name="connsiteX1" fmla="*/ 48095 w 60800"/>
                <a:gd name="connsiteY1" fmla="*/ 200096 h 328200"/>
                <a:gd name="connsiteX2" fmla="*/ 470 w 60800"/>
                <a:gd name="connsiteY2" fmla="*/ 327096 h 328200"/>
                <a:gd name="connsiteX3" fmla="*/ 25870 w 60800"/>
                <a:gd name="connsiteY3" fmla="*/ 257246 h 328200"/>
                <a:gd name="connsiteX4" fmla="*/ 60795 w 60800"/>
                <a:gd name="connsiteY4" fmla="*/ 177871 h 328200"/>
                <a:gd name="connsiteX5" fmla="*/ 19520 w 60800"/>
                <a:gd name="connsiteY5" fmla="*/ 71 h 32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800" h="328200">
                  <a:moveTo>
                    <a:pt x="19520" y="71"/>
                  </a:moveTo>
                  <a:cubicBezTo>
                    <a:pt x="17403" y="3775"/>
                    <a:pt x="51270" y="145592"/>
                    <a:pt x="48095" y="200096"/>
                  </a:cubicBezTo>
                  <a:cubicBezTo>
                    <a:pt x="44920" y="254600"/>
                    <a:pt x="4174" y="317571"/>
                    <a:pt x="470" y="327096"/>
                  </a:cubicBezTo>
                  <a:cubicBezTo>
                    <a:pt x="-3234" y="336621"/>
                    <a:pt x="15816" y="282117"/>
                    <a:pt x="25870" y="257246"/>
                  </a:cubicBezTo>
                  <a:cubicBezTo>
                    <a:pt x="35924" y="232375"/>
                    <a:pt x="60266" y="217558"/>
                    <a:pt x="60795" y="177871"/>
                  </a:cubicBezTo>
                  <a:cubicBezTo>
                    <a:pt x="61324" y="138184"/>
                    <a:pt x="21637" y="-3633"/>
                    <a:pt x="19520" y="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1" name="フリーフォーム 1420">
              <a:extLst>
                <a:ext uri="{FF2B5EF4-FFF2-40B4-BE49-F238E27FC236}">
                  <a16:creationId xmlns:a16="http://schemas.microsoft.com/office/drawing/2014/main" id="{4094F8F3-7F44-32FB-B24F-872A7D9BD64B}"/>
                </a:ext>
              </a:extLst>
            </p:cNvPr>
            <p:cNvSpPr/>
            <p:nvPr/>
          </p:nvSpPr>
          <p:spPr>
            <a:xfrm>
              <a:off x="10543260" y="4880795"/>
              <a:ext cx="248057" cy="406827"/>
            </a:xfrm>
            <a:custGeom>
              <a:avLst/>
              <a:gdLst>
                <a:gd name="connsiteX0" fmla="*/ 915 w 248057"/>
                <a:gd name="connsiteY0" fmla="*/ 2355 h 406827"/>
                <a:gd name="connsiteX1" fmla="*/ 239040 w 248057"/>
                <a:gd name="connsiteY1" fmla="*/ 392880 h 406827"/>
                <a:gd name="connsiteX2" fmla="*/ 191415 w 248057"/>
                <a:gd name="connsiteY2" fmla="*/ 300805 h 406827"/>
                <a:gd name="connsiteX3" fmla="*/ 127915 w 248057"/>
                <a:gd name="connsiteY3" fmla="*/ 116655 h 406827"/>
                <a:gd name="connsiteX4" fmla="*/ 156490 w 248057"/>
                <a:gd name="connsiteY4" fmla="*/ 224605 h 406827"/>
                <a:gd name="connsiteX5" fmla="*/ 915 w 248057"/>
                <a:gd name="connsiteY5" fmla="*/ 2355 h 406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8057" h="406827">
                  <a:moveTo>
                    <a:pt x="915" y="2355"/>
                  </a:moveTo>
                  <a:cubicBezTo>
                    <a:pt x="14673" y="30401"/>
                    <a:pt x="207290" y="343138"/>
                    <a:pt x="239040" y="392880"/>
                  </a:cubicBezTo>
                  <a:cubicBezTo>
                    <a:pt x="270790" y="442622"/>
                    <a:pt x="209936" y="346842"/>
                    <a:pt x="191415" y="300805"/>
                  </a:cubicBezTo>
                  <a:cubicBezTo>
                    <a:pt x="172894" y="254768"/>
                    <a:pt x="133736" y="129355"/>
                    <a:pt x="127915" y="116655"/>
                  </a:cubicBezTo>
                  <a:cubicBezTo>
                    <a:pt x="122094" y="103955"/>
                    <a:pt x="180302" y="243655"/>
                    <a:pt x="156490" y="224605"/>
                  </a:cubicBezTo>
                  <a:cubicBezTo>
                    <a:pt x="132678" y="205555"/>
                    <a:pt x="-12843" y="-25691"/>
                    <a:pt x="915" y="23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2" name="フリーフォーム 1421">
              <a:extLst>
                <a:ext uri="{FF2B5EF4-FFF2-40B4-BE49-F238E27FC236}">
                  <a16:creationId xmlns:a16="http://schemas.microsoft.com/office/drawing/2014/main" id="{BE1CED32-0A8D-3388-71B3-D22548553D2E}"/>
                </a:ext>
              </a:extLst>
            </p:cNvPr>
            <p:cNvSpPr/>
            <p:nvPr/>
          </p:nvSpPr>
          <p:spPr>
            <a:xfrm>
              <a:off x="9641417" y="5838799"/>
              <a:ext cx="297446" cy="390812"/>
            </a:xfrm>
            <a:custGeom>
              <a:avLst/>
              <a:gdLst>
                <a:gd name="connsiteX0" fmla="*/ 255058 w 297446"/>
                <a:gd name="connsiteY0" fmla="*/ 26 h 390812"/>
                <a:gd name="connsiteX1" fmla="*/ 270933 w 297446"/>
                <a:gd name="connsiteY1" fmla="*/ 111151 h 390812"/>
                <a:gd name="connsiteX2" fmla="*/ 153458 w 297446"/>
                <a:gd name="connsiteY2" fmla="*/ 260376 h 390812"/>
                <a:gd name="connsiteX3" fmla="*/ 1058 w 297446"/>
                <a:gd name="connsiteY3" fmla="*/ 390551 h 390812"/>
                <a:gd name="connsiteX4" fmla="*/ 96308 w 297446"/>
                <a:gd name="connsiteY4" fmla="*/ 288951 h 390812"/>
                <a:gd name="connsiteX5" fmla="*/ 289983 w 297446"/>
                <a:gd name="connsiteY5" fmla="*/ 120676 h 390812"/>
                <a:gd name="connsiteX6" fmla="*/ 255058 w 297446"/>
                <a:gd name="connsiteY6" fmla="*/ 26 h 390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7446" h="390812">
                  <a:moveTo>
                    <a:pt x="255058" y="26"/>
                  </a:moveTo>
                  <a:cubicBezTo>
                    <a:pt x="251883" y="-1561"/>
                    <a:pt x="287866" y="67759"/>
                    <a:pt x="270933" y="111151"/>
                  </a:cubicBezTo>
                  <a:cubicBezTo>
                    <a:pt x="254000" y="154543"/>
                    <a:pt x="198437" y="213809"/>
                    <a:pt x="153458" y="260376"/>
                  </a:cubicBezTo>
                  <a:cubicBezTo>
                    <a:pt x="108479" y="306943"/>
                    <a:pt x="10583" y="385788"/>
                    <a:pt x="1058" y="390551"/>
                  </a:cubicBezTo>
                  <a:cubicBezTo>
                    <a:pt x="-8467" y="395314"/>
                    <a:pt x="48154" y="333930"/>
                    <a:pt x="96308" y="288951"/>
                  </a:cubicBezTo>
                  <a:cubicBezTo>
                    <a:pt x="144462" y="243972"/>
                    <a:pt x="261937" y="167243"/>
                    <a:pt x="289983" y="120676"/>
                  </a:cubicBezTo>
                  <a:cubicBezTo>
                    <a:pt x="318029" y="74109"/>
                    <a:pt x="258233" y="1613"/>
                    <a:pt x="255058" y="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3" name="フリーフォーム 1422">
              <a:extLst>
                <a:ext uri="{FF2B5EF4-FFF2-40B4-BE49-F238E27FC236}">
                  <a16:creationId xmlns:a16="http://schemas.microsoft.com/office/drawing/2014/main" id="{54B16CF3-3D4E-FEE4-BF1A-83339D748A14}"/>
                </a:ext>
              </a:extLst>
            </p:cNvPr>
            <p:cNvSpPr/>
            <p:nvPr/>
          </p:nvSpPr>
          <p:spPr>
            <a:xfrm>
              <a:off x="10525010" y="5433417"/>
              <a:ext cx="126674" cy="678734"/>
            </a:xfrm>
            <a:custGeom>
              <a:avLst/>
              <a:gdLst>
                <a:gd name="connsiteX0" fmla="*/ 95365 w 126674"/>
                <a:gd name="connsiteY0" fmla="*/ 2183 h 678734"/>
                <a:gd name="connsiteX1" fmla="*/ 82665 w 126674"/>
                <a:gd name="connsiteY1" fmla="*/ 157758 h 678734"/>
                <a:gd name="connsiteX2" fmla="*/ 114415 w 126674"/>
                <a:gd name="connsiteY2" fmla="*/ 389533 h 678734"/>
                <a:gd name="connsiteX3" fmla="*/ 101715 w 126674"/>
                <a:gd name="connsiteY3" fmla="*/ 494308 h 678734"/>
                <a:gd name="connsiteX4" fmla="*/ 115 w 126674"/>
                <a:gd name="connsiteY4" fmla="*/ 678458 h 678734"/>
                <a:gd name="connsiteX5" fmla="*/ 123940 w 126674"/>
                <a:gd name="connsiteY5" fmla="*/ 449858 h 678734"/>
                <a:gd name="connsiteX6" fmla="*/ 85840 w 126674"/>
                <a:gd name="connsiteY6" fmla="*/ 272058 h 678734"/>
                <a:gd name="connsiteX7" fmla="*/ 95365 w 126674"/>
                <a:gd name="connsiteY7" fmla="*/ 2183 h 678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674" h="678734">
                  <a:moveTo>
                    <a:pt x="95365" y="2183"/>
                  </a:moveTo>
                  <a:cubicBezTo>
                    <a:pt x="94836" y="-16867"/>
                    <a:pt x="79490" y="93200"/>
                    <a:pt x="82665" y="157758"/>
                  </a:cubicBezTo>
                  <a:cubicBezTo>
                    <a:pt x="85840" y="222316"/>
                    <a:pt x="111240" y="333441"/>
                    <a:pt x="114415" y="389533"/>
                  </a:cubicBezTo>
                  <a:cubicBezTo>
                    <a:pt x="117590" y="445625"/>
                    <a:pt x="120765" y="446154"/>
                    <a:pt x="101715" y="494308"/>
                  </a:cubicBezTo>
                  <a:cubicBezTo>
                    <a:pt x="82665" y="542462"/>
                    <a:pt x="-3589" y="685866"/>
                    <a:pt x="115" y="678458"/>
                  </a:cubicBezTo>
                  <a:cubicBezTo>
                    <a:pt x="3819" y="671050"/>
                    <a:pt x="109653" y="517591"/>
                    <a:pt x="123940" y="449858"/>
                  </a:cubicBezTo>
                  <a:cubicBezTo>
                    <a:pt x="138227" y="382125"/>
                    <a:pt x="92190" y="340850"/>
                    <a:pt x="85840" y="272058"/>
                  </a:cubicBezTo>
                  <a:cubicBezTo>
                    <a:pt x="79490" y="203266"/>
                    <a:pt x="95894" y="21233"/>
                    <a:pt x="95365" y="21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4" name="フリーフォーム 1423">
              <a:extLst>
                <a:ext uri="{FF2B5EF4-FFF2-40B4-BE49-F238E27FC236}">
                  <a16:creationId xmlns:a16="http://schemas.microsoft.com/office/drawing/2014/main" id="{0E0F6731-F20C-CBEF-80BF-BABC6C578537}"/>
                </a:ext>
              </a:extLst>
            </p:cNvPr>
            <p:cNvSpPr/>
            <p:nvPr/>
          </p:nvSpPr>
          <p:spPr>
            <a:xfrm>
              <a:off x="10727870" y="5301336"/>
              <a:ext cx="42975" cy="346696"/>
            </a:xfrm>
            <a:custGeom>
              <a:avLst/>
              <a:gdLst>
                <a:gd name="connsiteX0" fmla="*/ 41730 w 42975"/>
                <a:gd name="connsiteY0" fmla="*/ 4089 h 346696"/>
                <a:gd name="connsiteX1" fmla="*/ 16330 w 42975"/>
                <a:gd name="connsiteY1" fmla="*/ 162839 h 346696"/>
                <a:gd name="connsiteX2" fmla="*/ 29030 w 42975"/>
                <a:gd name="connsiteY2" fmla="*/ 340639 h 346696"/>
                <a:gd name="connsiteX3" fmla="*/ 16330 w 42975"/>
                <a:gd name="connsiteY3" fmla="*/ 296189 h 346696"/>
                <a:gd name="connsiteX4" fmla="*/ 455 w 42975"/>
                <a:gd name="connsiteY4" fmla="*/ 207289 h 346696"/>
                <a:gd name="connsiteX5" fmla="*/ 35380 w 42975"/>
                <a:gd name="connsiteY5" fmla="*/ 58064 h 346696"/>
                <a:gd name="connsiteX6" fmla="*/ 41730 w 42975"/>
                <a:gd name="connsiteY6" fmla="*/ 4089 h 346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975" h="346696">
                  <a:moveTo>
                    <a:pt x="41730" y="4089"/>
                  </a:moveTo>
                  <a:cubicBezTo>
                    <a:pt x="38555" y="21552"/>
                    <a:pt x="18447" y="106747"/>
                    <a:pt x="16330" y="162839"/>
                  </a:cubicBezTo>
                  <a:cubicBezTo>
                    <a:pt x="14213" y="218931"/>
                    <a:pt x="29030" y="318414"/>
                    <a:pt x="29030" y="340639"/>
                  </a:cubicBezTo>
                  <a:cubicBezTo>
                    <a:pt x="29030" y="362864"/>
                    <a:pt x="21092" y="318414"/>
                    <a:pt x="16330" y="296189"/>
                  </a:cubicBezTo>
                  <a:cubicBezTo>
                    <a:pt x="11567" y="273964"/>
                    <a:pt x="-2720" y="246976"/>
                    <a:pt x="455" y="207289"/>
                  </a:cubicBezTo>
                  <a:cubicBezTo>
                    <a:pt x="3630" y="167602"/>
                    <a:pt x="29030" y="87168"/>
                    <a:pt x="35380" y="58064"/>
                  </a:cubicBezTo>
                  <a:cubicBezTo>
                    <a:pt x="41730" y="28960"/>
                    <a:pt x="44905" y="-13374"/>
                    <a:pt x="41730" y="40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5" name="フリーフォーム 1424">
              <a:extLst>
                <a:ext uri="{FF2B5EF4-FFF2-40B4-BE49-F238E27FC236}">
                  <a16:creationId xmlns:a16="http://schemas.microsoft.com/office/drawing/2014/main" id="{E1E4F5D5-162F-15AB-CC10-08FC17D15F9D}"/>
                </a:ext>
              </a:extLst>
            </p:cNvPr>
            <p:cNvSpPr/>
            <p:nvPr/>
          </p:nvSpPr>
          <p:spPr>
            <a:xfrm>
              <a:off x="9744372" y="4952967"/>
              <a:ext cx="69623" cy="209606"/>
            </a:xfrm>
            <a:custGeom>
              <a:avLst/>
              <a:gdLst>
                <a:gd name="connsiteX0" fmla="*/ 69553 w 69623"/>
                <a:gd name="connsiteY0" fmla="*/ 33 h 209606"/>
                <a:gd name="connsiteX1" fmla="*/ 15578 w 69623"/>
                <a:gd name="connsiteY1" fmla="*/ 95283 h 209606"/>
                <a:gd name="connsiteX2" fmla="*/ 9228 w 69623"/>
                <a:gd name="connsiteY2" fmla="*/ 209583 h 209606"/>
                <a:gd name="connsiteX3" fmla="*/ 2878 w 69623"/>
                <a:gd name="connsiteY3" fmla="*/ 85758 h 209606"/>
                <a:gd name="connsiteX4" fmla="*/ 69553 w 69623"/>
                <a:gd name="connsiteY4" fmla="*/ 33 h 209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623" h="209606">
                  <a:moveTo>
                    <a:pt x="69553" y="33"/>
                  </a:moveTo>
                  <a:cubicBezTo>
                    <a:pt x="71670" y="1621"/>
                    <a:pt x="25632" y="60358"/>
                    <a:pt x="15578" y="95283"/>
                  </a:cubicBezTo>
                  <a:cubicBezTo>
                    <a:pt x="5524" y="130208"/>
                    <a:pt x="11345" y="211171"/>
                    <a:pt x="9228" y="209583"/>
                  </a:cubicBezTo>
                  <a:cubicBezTo>
                    <a:pt x="7111" y="207995"/>
                    <a:pt x="-5589" y="118037"/>
                    <a:pt x="2878" y="85758"/>
                  </a:cubicBezTo>
                  <a:cubicBezTo>
                    <a:pt x="11345" y="53479"/>
                    <a:pt x="67436" y="-1555"/>
                    <a:pt x="69553" y="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6" name="フリーフォーム 1425">
              <a:extLst>
                <a:ext uri="{FF2B5EF4-FFF2-40B4-BE49-F238E27FC236}">
                  <a16:creationId xmlns:a16="http://schemas.microsoft.com/office/drawing/2014/main" id="{B3E0B4BF-481D-F563-5814-B8BFC3765094}"/>
                </a:ext>
              </a:extLst>
            </p:cNvPr>
            <p:cNvSpPr/>
            <p:nvPr/>
          </p:nvSpPr>
          <p:spPr>
            <a:xfrm>
              <a:off x="9345014" y="5905360"/>
              <a:ext cx="104311" cy="156220"/>
            </a:xfrm>
            <a:custGeom>
              <a:avLst/>
              <a:gdLst>
                <a:gd name="connsiteX0" fmla="*/ 14886 w 104311"/>
                <a:gd name="connsiteY0" fmla="*/ 140 h 156220"/>
                <a:gd name="connsiteX1" fmla="*/ 43461 w 104311"/>
                <a:gd name="connsiteY1" fmla="*/ 108090 h 156220"/>
                <a:gd name="connsiteX2" fmla="*/ 103786 w 104311"/>
                <a:gd name="connsiteY2" fmla="*/ 155715 h 156220"/>
                <a:gd name="connsiteX3" fmla="*/ 68861 w 104311"/>
                <a:gd name="connsiteY3" fmla="*/ 130315 h 156220"/>
                <a:gd name="connsiteX4" fmla="*/ 2186 w 104311"/>
                <a:gd name="connsiteY4" fmla="*/ 85865 h 156220"/>
                <a:gd name="connsiteX5" fmla="*/ 14886 w 104311"/>
                <a:gd name="connsiteY5" fmla="*/ 140 h 156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311" h="156220">
                  <a:moveTo>
                    <a:pt x="14886" y="140"/>
                  </a:moveTo>
                  <a:cubicBezTo>
                    <a:pt x="21765" y="3844"/>
                    <a:pt x="28644" y="82161"/>
                    <a:pt x="43461" y="108090"/>
                  </a:cubicBezTo>
                  <a:cubicBezTo>
                    <a:pt x="58278" y="134019"/>
                    <a:pt x="99553" y="152011"/>
                    <a:pt x="103786" y="155715"/>
                  </a:cubicBezTo>
                  <a:cubicBezTo>
                    <a:pt x="108019" y="159419"/>
                    <a:pt x="85794" y="141957"/>
                    <a:pt x="68861" y="130315"/>
                  </a:cubicBezTo>
                  <a:cubicBezTo>
                    <a:pt x="51928" y="118673"/>
                    <a:pt x="9594" y="104915"/>
                    <a:pt x="2186" y="85865"/>
                  </a:cubicBezTo>
                  <a:cubicBezTo>
                    <a:pt x="-5222" y="66815"/>
                    <a:pt x="8007" y="-3564"/>
                    <a:pt x="14886" y="1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7" name="フリーフォーム 1426">
              <a:extLst>
                <a:ext uri="{FF2B5EF4-FFF2-40B4-BE49-F238E27FC236}">
                  <a16:creationId xmlns:a16="http://schemas.microsoft.com/office/drawing/2014/main" id="{00C37638-6E5A-C7C6-E214-A7FAD0D9AFE3}"/>
                </a:ext>
              </a:extLst>
            </p:cNvPr>
            <p:cNvSpPr/>
            <p:nvPr/>
          </p:nvSpPr>
          <p:spPr>
            <a:xfrm>
              <a:off x="8826401" y="4530411"/>
              <a:ext cx="41386" cy="178114"/>
            </a:xfrm>
            <a:custGeom>
              <a:avLst/>
              <a:gdLst>
                <a:gd name="connsiteX0" fmla="*/ 19149 w 41386"/>
                <a:gd name="connsiteY0" fmla="*/ 314 h 178114"/>
                <a:gd name="connsiteX1" fmla="*/ 15974 w 41386"/>
                <a:gd name="connsiteY1" fmla="*/ 124139 h 178114"/>
                <a:gd name="connsiteX2" fmla="*/ 41374 w 41386"/>
                <a:gd name="connsiteY2" fmla="*/ 178114 h 178114"/>
                <a:gd name="connsiteX3" fmla="*/ 19149 w 41386"/>
                <a:gd name="connsiteY3" fmla="*/ 124139 h 178114"/>
                <a:gd name="connsiteX4" fmla="*/ 99 w 41386"/>
                <a:gd name="connsiteY4" fmla="*/ 89214 h 178114"/>
                <a:gd name="connsiteX5" fmla="*/ 19149 w 41386"/>
                <a:gd name="connsiteY5" fmla="*/ 314 h 17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386" h="178114">
                  <a:moveTo>
                    <a:pt x="19149" y="314"/>
                  </a:moveTo>
                  <a:cubicBezTo>
                    <a:pt x="21795" y="6135"/>
                    <a:pt x="12270" y="94506"/>
                    <a:pt x="15974" y="124139"/>
                  </a:cubicBezTo>
                  <a:cubicBezTo>
                    <a:pt x="19678" y="153772"/>
                    <a:pt x="40845" y="178114"/>
                    <a:pt x="41374" y="178114"/>
                  </a:cubicBezTo>
                  <a:cubicBezTo>
                    <a:pt x="41903" y="178114"/>
                    <a:pt x="26028" y="138956"/>
                    <a:pt x="19149" y="124139"/>
                  </a:cubicBezTo>
                  <a:cubicBezTo>
                    <a:pt x="12270" y="109322"/>
                    <a:pt x="1686" y="107206"/>
                    <a:pt x="99" y="89214"/>
                  </a:cubicBezTo>
                  <a:cubicBezTo>
                    <a:pt x="-1489" y="71222"/>
                    <a:pt x="16503" y="-5507"/>
                    <a:pt x="19149" y="3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8" name="フリーフォーム 1427">
              <a:extLst>
                <a:ext uri="{FF2B5EF4-FFF2-40B4-BE49-F238E27FC236}">
                  <a16:creationId xmlns:a16="http://schemas.microsoft.com/office/drawing/2014/main" id="{9B17B2CD-3221-4FCA-4A53-E05EC323BF2A}"/>
                </a:ext>
              </a:extLst>
            </p:cNvPr>
            <p:cNvSpPr/>
            <p:nvPr/>
          </p:nvSpPr>
          <p:spPr>
            <a:xfrm>
              <a:off x="7411032" y="2924233"/>
              <a:ext cx="85326" cy="482001"/>
            </a:xfrm>
            <a:custGeom>
              <a:avLst/>
              <a:gdLst>
                <a:gd name="connsiteX0" fmla="*/ 2593 w 85326"/>
                <a:gd name="connsiteY0" fmla="*/ 9467 h 482001"/>
                <a:gd name="connsiteX1" fmla="*/ 85143 w 85326"/>
                <a:gd name="connsiteY1" fmla="*/ 479367 h 482001"/>
                <a:gd name="connsiteX2" fmla="*/ 24818 w 85326"/>
                <a:gd name="connsiteY2" fmla="*/ 190442 h 482001"/>
                <a:gd name="connsiteX3" fmla="*/ 2593 w 85326"/>
                <a:gd name="connsiteY3" fmla="*/ 9467 h 482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326" h="482001">
                  <a:moveTo>
                    <a:pt x="2593" y="9467"/>
                  </a:moveTo>
                  <a:cubicBezTo>
                    <a:pt x="12647" y="57621"/>
                    <a:pt x="81439" y="449205"/>
                    <a:pt x="85143" y="479367"/>
                  </a:cubicBezTo>
                  <a:cubicBezTo>
                    <a:pt x="88847" y="509530"/>
                    <a:pt x="35401" y="272463"/>
                    <a:pt x="24818" y="190442"/>
                  </a:cubicBezTo>
                  <a:cubicBezTo>
                    <a:pt x="14235" y="108421"/>
                    <a:pt x="-7461" y="-38687"/>
                    <a:pt x="2593" y="94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9" name="フリーフォーム 1428">
              <a:extLst>
                <a:ext uri="{FF2B5EF4-FFF2-40B4-BE49-F238E27FC236}">
                  <a16:creationId xmlns:a16="http://schemas.microsoft.com/office/drawing/2014/main" id="{97693443-8744-1BC8-FA3E-EEBB37A64D1D}"/>
                </a:ext>
              </a:extLst>
            </p:cNvPr>
            <p:cNvSpPr/>
            <p:nvPr/>
          </p:nvSpPr>
          <p:spPr>
            <a:xfrm>
              <a:off x="7628681" y="3668861"/>
              <a:ext cx="684502" cy="927736"/>
            </a:xfrm>
            <a:custGeom>
              <a:avLst/>
              <a:gdLst>
                <a:gd name="connsiteX0" fmla="*/ 7194 w 684502"/>
                <a:gd name="connsiteY0" fmla="*/ 10964 h 927736"/>
                <a:gd name="connsiteX1" fmla="*/ 677119 w 684502"/>
                <a:gd name="connsiteY1" fmla="*/ 919014 h 927736"/>
                <a:gd name="connsiteX2" fmla="*/ 343744 w 684502"/>
                <a:gd name="connsiteY2" fmla="*/ 445939 h 927736"/>
                <a:gd name="connsiteX3" fmla="*/ 7194 w 684502"/>
                <a:gd name="connsiteY3" fmla="*/ 10964 h 927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4502" h="927736">
                  <a:moveTo>
                    <a:pt x="7194" y="10964"/>
                  </a:moveTo>
                  <a:cubicBezTo>
                    <a:pt x="62756" y="89810"/>
                    <a:pt x="621027" y="846518"/>
                    <a:pt x="677119" y="919014"/>
                  </a:cubicBezTo>
                  <a:cubicBezTo>
                    <a:pt x="733211" y="991510"/>
                    <a:pt x="454869" y="592518"/>
                    <a:pt x="343744" y="445939"/>
                  </a:cubicBezTo>
                  <a:cubicBezTo>
                    <a:pt x="232619" y="299360"/>
                    <a:pt x="-48368" y="-67882"/>
                    <a:pt x="7194" y="109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0" name="フリーフォーム 1429">
              <a:extLst>
                <a:ext uri="{FF2B5EF4-FFF2-40B4-BE49-F238E27FC236}">
                  <a16:creationId xmlns:a16="http://schemas.microsoft.com/office/drawing/2014/main" id="{804BF962-495A-1438-0AEB-7E0E21720781}"/>
                </a:ext>
              </a:extLst>
            </p:cNvPr>
            <p:cNvSpPr/>
            <p:nvPr/>
          </p:nvSpPr>
          <p:spPr>
            <a:xfrm>
              <a:off x="6915919" y="2188132"/>
              <a:ext cx="193328" cy="566094"/>
            </a:xfrm>
            <a:custGeom>
              <a:avLst/>
              <a:gdLst>
                <a:gd name="connsiteX0" fmla="*/ 135121 w 193328"/>
                <a:gd name="connsiteY0" fmla="*/ 26748 h 566094"/>
                <a:gd name="connsiteX1" fmla="*/ 43681 w 193328"/>
                <a:gd name="connsiteY1" fmla="*/ 301068 h 566094"/>
                <a:gd name="connsiteX2" fmla="*/ 114801 w 193328"/>
                <a:gd name="connsiteY2" fmla="*/ 565228 h 566094"/>
                <a:gd name="connsiteX3" fmla="*/ 23361 w 193328"/>
                <a:gd name="connsiteY3" fmla="*/ 382348 h 566094"/>
                <a:gd name="connsiteX4" fmla="*/ 13201 w 193328"/>
                <a:gd name="connsiteY4" fmla="*/ 280748 h 566094"/>
                <a:gd name="connsiteX5" fmla="*/ 185921 w 193328"/>
                <a:gd name="connsiteY5" fmla="*/ 36908 h 566094"/>
                <a:gd name="connsiteX6" fmla="*/ 135121 w 193328"/>
                <a:gd name="connsiteY6" fmla="*/ 26748 h 566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328" h="566094">
                  <a:moveTo>
                    <a:pt x="135121" y="26748"/>
                  </a:moveTo>
                  <a:cubicBezTo>
                    <a:pt x="111414" y="70775"/>
                    <a:pt x="47068" y="211321"/>
                    <a:pt x="43681" y="301068"/>
                  </a:cubicBezTo>
                  <a:cubicBezTo>
                    <a:pt x="40294" y="390815"/>
                    <a:pt x="118188" y="551681"/>
                    <a:pt x="114801" y="565228"/>
                  </a:cubicBezTo>
                  <a:cubicBezTo>
                    <a:pt x="111414" y="578775"/>
                    <a:pt x="40294" y="429761"/>
                    <a:pt x="23361" y="382348"/>
                  </a:cubicBezTo>
                  <a:cubicBezTo>
                    <a:pt x="6428" y="334935"/>
                    <a:pt x="-13892" y="338321"/>
                    <a:pt x="13201" y="280748"/>
                  </a:cubicBezTo>
                  <a:cubicBezTo>
                    <a:pt x="40294" y="223175"/>
                    <a:pt x="158828" y="75855"/>
                    <a:pt x="185921" y="36908"/>
                  </a:cubicBezTo>
                  <a:cubicBezTo>
                    <a:pt x="213014" y="-2039"/>
                    <a:pt x="158828" y="-17279"/>
                    <a:pt x="135121" y="267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1" name="フリーフォーム 1430">
              <a:extLst>
                <a:ext uri="{FF2B5EF4-FFF2-40B4-BE49-F238E27FC236}">
                  <a16:creationId xmlns:a16="http://schemas.microsoft.com/office/drawing/2014/main" id="{386AA59C-0400-B02B-1EB4-85D54DA42851}"/>
                </a:ext>
              </a:extLst>
            </p:cNvPr>
            <p:cNvSpPr/>
            <p:nvPr/>
          </p:nvSpPr>
          <p:spPr>
            <a:xfrm>
              <a:off x="8005811" y="3432693"/>
              <a:ext cx="1578206" cy="1293495"/>
            </a:xfrm>
            <a:custGeom>
              <a:avLst/>
              <a:gdLst>
                <a:gd name="connsiteX0" fmla="*/ 71389 w 1578206"/>
                <a:gd name="connsiteY0" fmla="*/ 123307 h 1293495"/>
                <a:gd name="connsiteX1" fmla="*/ 122189 w 1578206"/>
                <a:gd name="connsiteY1" fmla="*/ 143627 h 1293495"/>
                <a:gd name="connsiteX2" fmla="*/ 1575069 w 1578206"/>
                <a:gd name="connsiteY2" fmla="*/ 1291707 h 1293495"/>
                <a:gd name="connsiteX3" fmla="*/ 538749 w 1578206"/>
                <a:gd name="connsiteY3" fmla="*/ 428107 h 1293495"/>
                <a:gd name="connsiteX4" fmla="*/ 30749 w 1578206"/>
                <a:gd name="connsiteY4" fmla="*/ 11547 h 1293495"/>
                <a:gd name="connsiteX5" fmla="*/ 71389 w 1578206"/>
                <a:gd name="connsiteY5" fmla="*/ 123307 h 129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8206" h="1293495">
                  <a:moveTo>
                    <a:pt x="71389" y="123307"/>
                  </a:moveTo>
                  <a:cubicBezTo>
                    <a:pt x="86629" y="145320"/>
                    <a:pt x="-128424" y="-51106"/>
                    <a:pt x="122189" y="143627"/>
                  </a:cubicBezTo>
                  <a:cubicBezTo>
                    <a:pt x="372802" y="338360"/>
                    <a:pt x="1505642" y="1244294"/>
                    <a:pt x="1575069" y="1291707"/>
                  </a:cubicBezTo>
                  <a:cubicBezTo>
                    <a:pt x="1644496" y="1339120"/>
                    <a:pt x="538749" y="428107"/>
                    <a:pt x="538749" y="428107"/>
                  </a:cubicBezTo>
                  <a:cubicBezTo>
                    <a:pt x="281362" y="214747"/>
                    <a:pt x="103562" y="64040"/>
                    <a:pt x="30749" y="11547"/>
                  </a:cubicBezTo>
                  <a:cubicBezTo>
                    <a:pt x="-42064" y="-40946"/>
                    <a:pt x="56149" y="101294"/>
                    <a:pt x="71389" y="1233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2" name="フリーフォーム 1431">
              <a:extLst>
                <a:ext uri="{FF2B5EF4-FFF2-40B4-BE49-F238E27FC236}">
                  <a16:creationId xmlns:a16="http://schemas.microsoft.com/office/drawing/2014/main" id="{F6BE41F7-EB66-0033-481F-F623B7E3A050}"/>
                </a:ext>
              </a:extLst>
            </p:cNvPr>
            <p:cNvSpPr/>
            <p:nvPr/>
          </p:nvSpPr>
          <p:spPr>
            <a:xfrm>
              <a:off x="7587443" y="2742388"/>
              <a:ext cx="176309" cy="831041"/>
            </a:xfrm>
            <a:custGeom>
              <a:avLst/>
              <a:gdLst>
                <a:gd name="connsiteX0" fmla="*/ 2077 w 176309"/>
                <a:gd name="connsiteY0" fmla="*/ 10972 h 831041"/>
                <a:gd name="connsiteX1" fmla="*/ 174797 w 176309"/>
                <a:gd name="connsiteY1" fmla="*/ 823772 h 831041"/>
                <a:gd name="connsiteX2" fmla="*/ 83357 w 176309"/>
                <a:gd name="connsiteY2" fmla="*/ 386892 h 831041"/>
                <a:gd name="connsiteX3" fmla="*/ 2077 w 176309"/>
                <a:gd name="connsiteY3" fmla="*/ 10972 h 83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309" h="831041">
                  <a:moveTo>
                    <a:pt x="2077" y="10972"/>
                  </a:moveTo>
                  <a:cubicBezTo>
                    <a:pt x="17317" y="83785"/>
                    <a:pt x="161250" y="761119"/>
                    <a:pt x="174797" y="823772"/>
                  </a:cubicBezTo>
                  <a:cubicBezTo>
                    <a:pt x="188344" y="886425"/>
                    <a:pt x="107064" y="527439"/>
                    <a:pt x="83357" y="386892"/>
                  </a:cubicBezTo>
                  <a:cubicBezTo>
                    <a:pt x="59650" y="246345"/>
                    <a:pt x="-13163" y="-61841"/>
                    <a:pt x="2077" y="109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3" name="フリーフォーム 1432">
              <a:extLst>
                <a:ext uri="{FF2B5EF4-FFF2-40B4-BE49-F238E27FC236}">
                  <a16:creationId xmlns:a16="http://schemas.microsoft.com/office/drawing/2014/main" id="{2D787117-7A78-32F0-908E-37E6CA5B11B4}"/>
                </a:ext>
              </a:extLst>
            </p:cNvPr>
            <p:cNvSpPr/>
            <p:nvPr/>
          </p:nvSpPr>
          <p:spPr>
            <a:xfrm>
              <a:off x="8537539" y="4865357"/>
              <a:ext cx="1063316" cy="853030"/>
            </a:xfrm>
            <a:custGeom>
              <a:avLst/>
              <a:gdLst>
                <a:gd name="connsiteX0" fmla="*/ 6097 w 1063316"/>
                <a:gd name="connsiteY0" fmla="*/ 2207 h 853030"/>
                <a:gd name="connsiteX1" fmla="*/ 190825 w 1063316"/>
                <a:gd name="connsiteY1" fmla="*/ 325479 h 853030"/>
                <a:gd name="connsiteX2" fmla="*/ 1022097 w 1063316"/>
                <a:gd name="connsiteY2" fmla="*/ 824243 h 853030"/>
                <a:gd name="connsiteX3" fmla="*/ 874316 w 1063316"/>
                <a:gd name="connsiteY3" fmla="*/ 759588 h 853030"/>
                <a:gd name="connsiteX4" fmla="*/ 329370 w 1063316"/>
                <a:gd name="connsiteY4" fmla="*/ 482498 h 853030"/>
                <a:gd name="connsiteX5" fmla="*/ 6097 w 1063316"/>
                <a:gd name="connsiteY5" fmla="*/ 2207 h 8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3316" h="853030">
                  <a:moveTo>
                    <a:pt x="6097" y="2207"/>
                  </a:moveTo>
                  <a:cubicBezTo>
                    <a:pt x="-16994" y="-23963"/>
                    <a:pt x="21492" y="188473"/>
                    <a:pt x="190825" y="325479"/>
                  </a:cubicBezTo>
                  <a:cubicBezTo>
                    <a:pt x="360158" y="462485"/>
                    <a:pt x="908182" y="751892"/>
                    <a:pt x="1022097" y="824243"/>
                  </a:cubicBezTo>
                  <a:cubicBezTo>
                    <a:pt x="1136012" y="896594"/>
                    <a:pt x="989770" y="816545"/>
                    <a:pt x="874316" y="759588"/>
                  </a:cubicBezTo>
                  <a:cubicBezTo>
                    <a:pt x="758862" y="702631"/>
                    <a:pt x="469455" y="607189"/>
                    <a:pt x="329370" y="482498"/>
                  </a:cubicBezTo>
                  <a:cubicBezTo>
                    <a:pt x="189285" y="357807"/>
                    <a:pt x="29188" y="28377"/>
                    <a:pt x="6097" y="22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4" name="フリーフォーム 1433">
              <a:extLst>
                <a:ext uri="{FF2B5EF4-FFF2-40B4-BE49-F238E27FC236}">
                  <a16:creationId xmlns:a16="http://schemas.microsoft.com/office/drawing/2014/main" id="{83C3B899-D4E8-37AA-9F98-1BD709D85C3B}"/>
                </a:ext>
              </a:extLst>
            </p:cNvPr>
            <p:cNvSpPr/>
            <p:nvPr/>
          </p:nvSpPr>
          <p:spPr>
            <a:xfrm>
              <a:off x="8469556" y="5587315"/>
              <a:ext cx="628500" cy="591842"/>
            </a:xfrm>
            <a:custGeom>
              <a:avLst/>
              <a:gdLst>
                <a:gd name="connsiteX0" fmla="*/ 189 w 628500"/>
                <a:gd name="connsiteY0" fmla="*/ 591812 h 591842"/>
                <a:gd name="connsiteX1" fmla="*/ 351171 w 628500"/>
                <a:gd name="connsiteY1" fmla="*/ 277776 h 591842"/>
                <a:gd name="connsiteX2" fmla="*/ 628262 w 628500"/>
                <a:gd name="connsiteY2" fmla="*/ 268540 h 591842"/>
                <a:gd name="connsiteX3" fmla="*/ 304989 w 628500"/>
                <a:gd name="connsiteY3" fmla="*/ 685 h 591842"/>
                <a:gd name="connsiteX4" fmla="*/ 462008 w 628500"/>
                <a:gd name="connsiteY4" fmla="*/ 194649 h 591842"/>
                <a:gd name="connsiteX5" fmla="*/ 304989 w 628500"/>
                <a:gd name="connsiteY5" fmla="*/ 296249 h 591842"/>
                <a:gd name="connsiteX6" fmla="*/ 189 w 628500"/>
                <a:gd name="connsiteY6" fmla="*/ 591812 h 591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8500" h="591842">
                  <a:moveTo>
                    <a:pt x="189" y="591812"/>
                  </a:moveTo>
                  <a:cubicBezTo>
                    <a:pt x="7886" y="588733"/>
                    <a:pt x="246492" y="331655"/>
                    <a:pt x="351171" y="277776"/>
                  </a:cubicBezTo>
                  <a:cubicBezTo>
                    <a:pt x="455850" y="223897"/>
                    <a:pt x="635959" y="314722"/>
                    <a:pt x="628262" y="268540"/>
                  </a:cubicBezTo>
                  <a:cubicBezTo>
                    <a:pt x="620565" y="222358"/>
                    <a:pt x="332698" y="13000"/>
                    <a:pt x="304989" y="685"/>
                  </a:cubicBezTo>
                  <a:cubicBezTo>
                    <a:pt x="277280" y="-11630"/>
                    <a:pt x="462008" y="145388"/>
                    <a:pt x="462008" y="194649"/>
                  </a:cubicBezTo>
                  <a:cubicBezTo>
                    <a:pt x="462008" y="243910"/>
                    <a:pt x="388116" y="230055"/>
                    <a:pt x="304989" y="296249"/>
                  </a:cubicBezTo>
                  <a:cubicBezTo>
                    <a:pt x="221862" y="362443"/>
                    <a:pt x="-7508" y="594891"/>
                    <a:pt x="189" y="5918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6" name="フリーフォーム 1435">
              <a:extLst>
                <a:ext uri="{FF2B5EF4-FFF2-40B4-BE49-F238E27FC236}">
                  <a16:creationId xmlns:a16="http://schemas.microsoft.com/office/drawing/2014/main" id="{143FD902-5F43-CD38-736B-AE655E8E0273}"/>
                </a:ext>
              </a:extLst>
            </p:cNvPr>
            <p:cNvSpPr/>
            <p:nvPr/>
          </p:nvSpPr>
          <p:spPr>
            <a:xfrm>
              <a:off x="7282373" y="2033123"/>
              <a:ext cx="3683764" cy="3224530"/>
            </a:xfrm>
            <a:custGeom>
              <a:avLst/>
              <a:gdLst>
                <a:gd name="connsiteX0" fmla="*/ 2847 w 3683764"/>
                <a:gd name="connsiteY0" fmla="*/ 5539 h 3224530"/>
                <a:gd name="connsiteX1" fmla="*/ 1651765 w 3683764"/>
                <a:gd name="connsiteY1" fmla="*/ 1294693 h 3224530"/>
                <a:gd name="connsiteX2" fmla="*/ 2850978 w 3683764"/>
                <a:gd name="connsiteY2" fmla="*/ 2329015 h 3224530"/>
                <a:gd name="connsiteX3" fmla="*/ 3630466 w 3683764"/>
                <a:gd name="connsiteY3" fmla="*/ 3183454 h 3224530"/>
                <a:gd name="connsiteX4" fmla="*/ 3510545 w 3683764"/>
                <a:gd name="connsiteY4" fmla="*/ 2973592 h 3224530"/>
                <a:gd name="connsiteX5" fmla="*/ 2671096 w 3683764"/>
                <a:gd name="connsiteY5" fmla="*/ 1969251 h 3224530"/>
                <a:gd name="connsiteX6" fmla="*/ 1292001 w 3683764"/>
                <a:gd name="connsiteY6" fmla="*/ 874969 h 3224530"/>
                <a:gd name="connsiteX7" fmla="*/ 2847 w 3683764"/>
                <a:gd name="connsiteY7" fmla="*/ 5539 h 322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83764" h="3224530">
                  <a:moveTo>
                    <a:pt x="2847" y="5539"/>
                  </a:moveTo>
                  <a:cubicBezTo>
                    <a:pt x="62808" y="75493"/>
                    <a:pt x="1177077" y="907447"/>
                    <a:pt x="1651765" y="1294693"/>
                  </a:cubicBezTo>
                  <a:cubicBezTo>
                    <a:pt x="2126453" y="1681939"/>
                    <a:pt x="2521195" y="2014222"/>
                    <a:pt x="2850978" y="2329015"/>
                  </a:cubicBezTo>
                  <a:cubicBezTo>
                    <a:pt x="3180762" y="2643809"/>
                    <a:pt x="3520538" y="3076025"/>
                    <a:pt x="3630466" y="3183454"/>
                  </a:cubicBezTo>
                  <a:cubicBezTo>
                    <a:pt x="3740394" y="3290884"/>
                    <a:pt x="3670440" y="3175959"/>
                    <a:pt x="3510545" y="2973592"/>
                  </a:cubicBezTo>
                  <a:cubicBezTo>
                    <a:pt x="3350650" y="2771225"/>
                    <a:pt x="3040853" y="2319021"/>
                    <a:pt x="2671096" y="1969251"/>
                  </a:cubicBezTo>
                  <a:cubicBezTo>
                    <a:pt x="2301339" y="1619481"/>
                    <a:pt x="1739208" y="1204753"/>
                    <a:pt x="1292001" y="874969"/>
                  </a:cubicBezTo>
                  <a:cubicBezTo>
                    <a:pt x="844795" y="545185"/>
                    <a:pt x="-57114" y="-64415"/>
                    <a:pt x="2847" y="5539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7" name="フリーフォーム 1436">
              <a:extLst>
                <a:ext uri="{FF2B5EF4-FFF2-40B4-BE49-F238E27FC236}">
                  <a16:creationId xmlns:a16="http://schemas.microsoft.com/office/drawing/2014/main" id="{DF3E07D7-B402-A59D-3064-33CCA564E00C}"/>
                </a:ext>
              </a:extLst>
            </p:cNvPr>
            <p:cNvSpPr/>
            <p:nvPr/>
          </p:nvSpPr>
          <p:spPr>
            <a:xfrm>
              <a:off x="8167920" y="4437083"/>
              <a:ext cx="2728298" cy="3756984"/>
            </a:xfrm>
            <a:custGeom>
              <a:avLst/>
              <a:gdLst>
                <a:gd name="connsiteX0" fmla="*/ 2400146 w 2728298"/>
                <a:gd name="connsiteY0" fmla="*/ 464701 h 3756984"/>
                <a:gd name="connsiteX1" fmla="*/ 2714939 w 2728298"/>
                <a:gd name="connsiteY1" fmla="*/ 1079297 h 3756984"/>
                <a:gd name="connsiteX2" fmla="*/ 2624998 w 2728298"/>
                <a:gd name="connsiteY2" fmla="*/ 1454051 h 3756984"/>
                <a:gd name="connsiteX3" fmla="*/ 2220264 w 2728298"/>
                <a:gd name="connsiteY3" fmla="*/ 2068648 h 3756984"/>
                <a:gd name="connsiteX4" fmla="*/ 1485746 w 2728298"/>
                <a:gd name="connsiteY4" fmla="*/ 3117960 h 3756984"/>
                <a:gd name="connsiteX5" fmla="*/ 751228 w 2728298"/>
                <a:gd name="connsiteY5" fmla="*/ 3717566 h 3756984"/>
                <a:gd name="connsiteX6" fmla="*/ 826178 w 2728298"/>
                <a:gd name="connsiteY6" fmla="*/ 3582655 h 3756984"/>
                <a:gd name="connsiteX7" fmla="*/ 1719 w 2728298"/>
                <a:gd name="connsiteY7" fmla="*/ 2638274 h 3756984"/>
                <a:gd name="connsiteX8" fmla="*/ 601326 w 2728298"/>
                <a:gd name="connsiteY8" fmla="*/ 2938078 h 3756984"/>
                <a:gd name="connsiteX9" fmla="*/ 301523 w 2728298"/>
                <a:gd name="connsiteY9" fmla="*/ 2713225 h 3756984"/>
                <a:gd name="connsiteX10" fmla="*/ 991070 w 2728298"/>
                <a:gd name="connsiteY10" fmla="*/ 1768845 h 3756984"/>
                <a:gd name="connsiteX11" fmla="*/ 826178 w 2728298"/>
                <a:gd name="connsiteY11" fmla="*/ 1903756 h 3756984"/>
                <a:gd name="connsiteX12" fmla="*/ 301523 w 2728298"/>
                <a:gd name="connsiteY12" fmla="*/ 1633933 h 3756984"/>
                <a:gd name="connsiteX13" fmla="*/ 1155962 w 2728298"/>
                <a:gd name="connsiteY13" fmla="*/ 1813815 h 3756984"/>
                <a:gd name="connsiteX14" fmla="*/ 946100 w 2728298"/>
                <a:gd name="connsiteY14" fmla="*/ 1529002 h 3756984"/>
                <a:gd name="connsiteX15" fmla="*/ 1620657 w 2728298"/>
                <a:gd name="connsiteY15" fmla="*/ 1618943 h 3756984"/>
                <a:gd name="connsiteX16" fmla="*/ 1575687 w 2728298"/>
                <a:gd name="connsiteY16" fmla="*/ 1214209 h 3756984"/>
                <a:gd name="connsiteX17" fmla="*/ 2055372 w 2728298"/>
                <a:gd name="connsiteY17" fmla="*/ 719533 h 3756984"/>
                <a:gd name="connsiteX18" fmla="*/ 1995411 w 2728298"/>
                <a:gd name="connsiteY18" fmla="*/ 269828 h 3756984"/>
                <a:gd name="connsiteX19" fmla="*/ 2220264 w 2728298"/>
                <a:gd name="connsiteY19" fmla="*/ 779494 h 3756984"/>
                <a:gd name="connsiteX20" fmla="*/ 1815529 w 2728298"/>
                <a:gd name="connsiteY20" fmla="*/ 6 h 3756984"/>
                <a:gd name="connsiteX21" fmla="*/ 2280224 w 2728298"/>
                <a:gd name="connsiteY21" fmla="*/ 764504 h 3756984"/>
                <a:gd name="connsiteX22" fmla="*/ 2400146 w 2728298"/>
                <a:gd name="connsiteY22" fmla="*/ 464701 h 3756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728298" h="3756984">
                  <a:moveTo>
                    <a:pt x="2400146" y="464701"/>
                  </a:moveTo>
                  <a:cubicBezTo>
                    <a:pt x="2472599" y="517167"/>
                    <a:pt x="2677464" y="914405"/>
                    <a:pt x="2714939" y="1079297"/>
                  </a:cubicBezTo>
                  <a:cubicBezTo>
                    <a:pt x="2752414" y="1244189"/>
                    <a:pt x="2707444" y="1289159"/>
                    <a:pt x="2624998" y="1454051"/>
                  </a:cubicBezTo>
                  <a:cubicBezTo>
                    <a:pt x="2542552" y="1618943"/>
                    <a:pt x="2410139" y="1791330"/>
                    <a:pt x="2220264" y="2068648"/>
                  </a:cubicBezTo>
                  <a:cubicBezTo>
                    <a:pt x="2030389" y="2345966"/>
                    <a:pt x="1730585" y="2843140"/>
                    <a:pt x="1485746" y="3117960"/>
                  </a:cubicBezTo>
                  <a:cubicBezTo>
                    <a:pt x="1240907" y="3392780"/>
                    <a:pt x="861156" y="3640117"/>
                    <a:pt x="751228" y="3717566"/>
                  </a:cubicBezTo>
                  <a:cubicBezTo>
                    <a:pt x="641300" y="3795015"/>
                    <a:pt x="951096" y="3762537"/>
                    <a:pt x="826178" y="3582655"/>
                  </a:cubicBezTo>
                  <a:cubicBezTo>
                    <a:pt x="701260" y="3402773"/>
                    <a:pt x="39194" y="2745703"/>
                    <a:pt x="1719" y="2638274"/>
                  </a:cubicBezTo>
                  <a:cubicBezTo>
                    <a:pt x="-35756" y="2530845"/>
                    <a:pt x="551359" y="2925586"/>
                    <a:pt x="601326" y="2938078"/>
                  </a:cubicBezTo>
                  <a:cubicBezTo>
                    <a:pt x="651293" y="2950570"/>
                    <a:pt x="236566" y="2908097"/>
                    <a:pt x="301523" y="2713225"/>
                  </a:cubicBezTo>
                  <a:cubicBezTo>
                    <a:pt x="366480" y="2518353"/>
                    <a:pt x="903628" y="1903756"/>
                    <a:pt x="991070" y="1768845"/>
                  </a:cubicBezTo>
                  <a:cubicBezTo>
                    <a:pt x="1078512" y="1633934"/>
                    <a:pt x="941102" y="1926241"/>
                    <a:pt x="826178" y="1903756"/>
                  </a:cubicBezTo>
                  <a:cubicBezTo>
                    <a:pt x="711253" y="1881271"/>
                    <a:pt x="246559" y="1648923"/>
                    <a:pt x="301523" y="1633933"/>
                  </a:cubicBezTo>
                  <a:cubicBezTo>
                    <a:pt x="356487" y="1618943"/>
                    <a:pt x="1048533" y="1831303"/>
                    <a:pt x="1155962" y="1813815"/>
                  </a:cubicBezTo>
                  <a:cubicBezTo>
                    <a:pt x="1263391" y="1796327"/>
                    <a:pt x="868651" y="1561481"/>
                    <a:pt x="946100" y="1529002"/>
                  </a:cubicBezTo>
                  <a:cubicBezTo>
                    <a:pt x="1023549" y="1496523"/>
                    <a:pt x="1515726" y="1671409"/>
                    <a:pt x="1620657" y="1618943"/>
                  </a:cubicBezTo>
                  <a:cubicBezTo>
                    <a:pt x="1725588" y="1566478"/>
                    <a:pt x="1503234" y="1364111"/>
                    <a:pt x="1575687" y="1214209"/>
                  </a:cubicBezTo>
                  <a:cubicBezTo>
                    <a:pt x="1648139" y="1064307"/>
                    <a:pt x="1985418" y="876930"/>
                    <a:pt x="2055372" y="719533"/>
                  </a:cubicBezTo>
                  <a:cubicBezTo>
                    <a:pt x="2125326" y="562136"/>
                    <a:pt x="1967929" y="259834"/>
                    <a:pt x="1995411" y="269828"/>
                  </a:cubicBezTo>
                  <a:cubicBezTo>
                    <a:pt x="2022893" y="279821"/>
                    <a:pt x="2250244" y="824464"/>
                    <a:pt x="2220264" y="779494"/>
                  </a:cubicBezTo>
                  <a:cubicBezTo>
                    <a:pt x="2190284" y="734524"/>
                    <a:pt x="1805536" y="2504"/>
                    <a:pt x="1815529" y="6"/>
                  </a:cubicBezTo>
                  <a:cubicBezTo>
                    <a:pt x="1825522" y="-2492"/>
                    <a:pt x="2187785" y="689553"/>
                    <a:pt x="2280224" y="764504"/>
                  </a:cubicBezTo>
                  <a:cubicBezTo>
                    <a:pt x="2372663" y="839455"/>
                    <a:pt x="2327693" y="412235"/>
                    <a:pt x="2400146" y="464701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8" name="フリーフォーム 1437">
              <a:extLst>
                <a:ext uri="{FF2B5EF4-FFF2-40B4-BE49-F238E27FC236}">
                  <a16:creationId xmlns:a16="http://schemas.microsoft.com/office/drawing/2014/main" id="{11C9A505-5BA9-4F30-0F1A-CF9474CA8790}"/>
                </a:ext>
              </a:extLst>
            </p:cNvPr>
            <p:cNvSpPr/>
            <p:nvPr/>
          </p:nvSpPr>
          <p:spPr>
            <a:xfrm>
              <a:off x="6184033" y="2635290"/>
              <a:ext cx="2905659" cy="3252586"/>
            </a:xfrm>
            <a:custGeom>
              <a:avLst/>
              <a:gdLst>
                <a:gd name="connsiteX0" fmla="*/ 456610 w 2905659"/>
                <a:gd name="connsiteY0" fmla="*/ 2979 h 3252586"/>
                <a:gd name="connsiteX1" fmla="*/ 1341029 w 2905659"/>
                <a:gd name="connsiteY1" fmla="*/ 977340 h 3252586"/>
                <a:gd name="connsiteX2" fmla="*/ 1311049 w 2905659"/>
                <a:gd name="connsiteY2" fmla="*/ 842428 h 3252586"/>
                <a:gd name="connsiteX3" fmla="*/ 1910656 w 2905659"/>
                <a:gd name="connsiteY3" fmla="*/ 1771818 h 3252586"/>
                <a:gd name="connsiteX4" fmla="*/ 1880675 w 2905659"/>
                <a:gd name="connsiteY4" fmla="*/ 1741838 h 3252586"/>
                <a:gd name="connsiteX5" fmla="*/ 2300400 w 2905659"/>
                <a:gd name="connsiteY5" fmla="*/ 2626258 h 3252586"/>
                <a:gd name="connsiteX6" fmla="*/ 2900006 w 2905659"/>
                <a:gd name="connsiteY6" fmla="*/ 3210874 h 3252586"/>
                <a:gd name="connsiteX7" fmla="*/ 2555233 w 2905659"/>
                <a:gd name="connsiteY7" fmla="*/ 3105943 h 3252586"/>
                <a:gd name="connsiteX8" fmla="*/ 1805724 w 2905659"/>
                <a:gd name="connsiteY8" fmla="*/ 2311464 h 3252586"/>
                <a:gd name="connsiteX9" fmla="*/ 1206118 w 2905659"/>
                <a:gd name="connsiteY9" fmla="*/ 1157221 h 3252586"/>
                <a:gd name="connsiteX10" fmla="*/ 411639 w 2905659"/>
                <a:gd name="connsiteY10" fmla="*/ 557615 h 3252586"/>
                <a:gd name="connsiteX11" fmla="*/ 6905 w 2905659"/>
                <a:gd name="connsiteY11" fmla="*/ 317772 h 3252586"/>
                <a:gd name="connsiteX12" fmla="*/ 726433 w 2905659"/>
                <a:gd name="connsiteY12" fmla="*/ 662546 h 3252586"/>
                <a:gd name="connsiteX13" fmla="*/ 456610 w 2905659"/>
                <a:gd name="connsiteY13" fmla="*/ 2979 h 325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05659" h="3252586">
                  <a:moveTo>
                    <a:pt x="456610" y="2979"/>
                  </a:moveTo>
                  <a:cubicBezTo>
                    <a:pt x="559043" y="55445"/>
                    <a:pt x="1198623" y="837432"/>
                    <a:pt x="1341029" y="977340"/>
                  </a:cubicBezTo>
                  <a:cubicBezTo>
                    <a:pt x="1483436" y="1117248"/>
                    <a:pt x="1216111" y="710015"/>
                    <a:pt x="1311049" y="842428"/>
                  </a:cubicBezTo>
                  <a:cubicBezTo>
                    <a:pt x="1405987" y="974841"/>
                    <a:pt x="1910656" y="1771818"/>
                    <a:pt x="1910656" y="1771818"/>
                  </a:cubicBezTo>
                  <a:cubicBezTo>
                    <a:pt x="2005594" y="1921720"/>
                    <a:pt x="1815718" y="1599431"/>
                    <a:pt x="1880675" y="1741838"/>
                  </a:cubicBezTo>
                  <a:cubicBezTo>
                    <a:pt x="1945632" y="1884245"/>
                    <a:pt x="2130512" y="2381419"/>
                    <a:pt x="2300400" y="2626258"/>
                  </a:cubicBezTo>
                  <a:cubicBezTo>
                    <a:pt x="2470288" y="2871097"/>
                    <a:pt x="2857534" y="3130927"/>
                    <a:pt x="2900006" y="3210874"/>
                  </a:cubicBezTo>
                  <a:cubicBezTo>
                    <a:pt x="2942478" y="3290822"/>
                    <a:pt x="2737613" y="3255845"/>
                    <a:pt x="2555233" y="3105943"/>
                  </a:cubicBezTo>
                  <a:cubicBezTo>
                    <a:pt x="2372853" y="2956041"/>
                    <a:pt x="2030577" y="2636251"/>
                    <a:pt x="1805724" y="2311464"/>
                  </a:cubicBezTo>
                  <a:cubicBezTo>
                    <a:pt x="1580872" y="1986677"/>
                    <a:pt x="1438465" y="1449529"/>
                    <a:pt x="1206118" y="1157221"/>
                  </a:cubicBezTo>
                  <a:cubicBezTo>
                    <a:pt x="973771" y="864913"/>
                    <a:pt x="611508" y="697523"/>
                    <a:pt x="411639" y="557615"/>
                  </a:cubicBezTo>
                  <a:cubicBezTo>
                    <a:pt x="211770" y="417707"/>
                    <a:pt x="-45561" y="300284"/>
                    <a:pt x="6905" y="317772"/>
                  </a:cubicBezTo>
                  <a:cubicBezTo>
                    <a:pt x="59371" y="335261"/>
                    <a:pt x="648984" y="717510"/>
                    <a:pt x="726433" y="662546"/>
                  </a:cubicBezTo>
                  <a:cubicBezTo>
                    <a:pt x="803882" y="607582"/>
                    <a:pt x="354177" y="-49487"/>
                    <a:pt x="456610" y="2979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9" name="フリーフォーム 1438">
              <a:extLst>
                <a:ext uri="{FF2B5EF4-FFF2-40B4-BE49-F238E27FC236}">
                  <a16:creationId xmlns:a16="http://schemas.microsoft.com/office/drawing/2014/main" id="{FD8F2EE6-E48D-FEA4-45DF-9FD5F353C0A5}"/>
                </a:ext>
              </a:extLst>
            </p:cNvPr>
            <p:cNvSpPr/>
            <p:nvPr/>
          </p:nvSpPr>
          <p:spPr>
            <a:xfrm>
              <a:off x="4551929" y="2566334"/>
              <a:ext cx="2472018" cy="860038"/>
            </a:xfrm>
            <a:custGeom>
              <a:avLst/>
              <a:gdLst>
                <a:gd name="connsiteX0" fmla="*/ 65041 w 2472018"/>
                <a:gd name="connsiteY0" fmla="*/ 356748 h 860038"/>
                <a:gd name="connsiteX1" fmla="*/ 934471 w 2472018"/>
                <a:gd name="connsiteY1" fmla="*/ 56945 h 860038"/>
                <a:gd name="connsiteX2" fmla="*/ 979441 w 2472018"/>
                <a:gd name="connsiteY2" fmla="*/ 26964 h 860038"/>
                <a:gd name="connsiteX3" fmla="*/ 1878851 w 2472018"/>
                <a:gd name="connsiteY3" fmla="*/ 356748 h 860038"/>
                <a:gd name="connsiteX4" fmla="*/ 1743940 w 2472018"/>
                <a:gd name="connsiteY4" fmla="*/ 161876 h 860038"/>
                <a:gd name="connsiteX5" fmla="*/ 2463468 w 2472018"/>
                <a:gd name="connsiteY5" fmla="*/ 851423 h 860038"/>
                <a:gd name="connsiteX6" fmla="*/ 2103704 w 2472018"/>
                <a:gd name="connsiteY6" fmla="*/ 551620 h 860038"/>
                <a:gd name="connsiteX7" fmla="*/ 1564058 w 2472018"/>
                <a:gd name="connsiteY7" fmla="*/ 596591 h 860038"/>
                <a:gd name="connsiteX8" fmla="*/ 679638 w 2472018"/>
                <a:gd name="connsiteY8" fmla="*/ 821443 h 860038"/>
                <a:gd name="connsiteX9" fmla="*/ 1189304 w 2472018"/>
                <a:gd name="connsiteY9" fmla="*/ 521640 h 860038"/>
                <a:gd name="connsiteX10" fmla="*/ 754589 w 2472018"/>
                <a:gd name="connsiteY10" fmla="*/ 416709 h 860038"/>
                <a:gd name="connsiteX11" fmla="*/ 1459127 w 2472018"/>
                <a:gd name="connsiteY11" fmla="*/ 506650 h 860038"/>
                <a:gd name="connsiteX12" fmla="*/ 589697 w 2472018"/>
                <a:gd name="connsiteY12" fmla="*/ 566610 h 860038"/>
                <a:gd name="connsiteX13" fmla="*/ 125002 w 2472018"/>
                <a:gd name="connsiteY13" fmla="*/ 311777 h 860038"/>
                <a:gd name="connsiteX14" fmla="*/ 65041 w 2472018"/>
                <a:gd name="connsiteY14" fmla="*/ 356748 h 860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72018" h="860038">
                  <a:moveTo>
                    <a:pt x="65041" y="356748"/>
                  </a:moveTo>
                  <a:cubicBezTo>
                    <a:pt x="199952" y="314276"/>
                    <a:pt x="934471" y="56945"/>
                    <a:pt x="934471" y="56945"/>
                  </a:cubicBezTo>
                  <a:cubicBezTo>
                    <a:pt x="1086871" y="1981"/>
                    <a:pt x="822044" y="-23003"/>
                    <a:pt x="979441" y="26964"/>
                  </a:cubicBezTo>
                  <a:cubicBezTo>
                    <a:pt x="1136838" y="76931"/>
                    <a:pt x="1751435" y="334263"/>
                    <a:pt x="1878851" y="356748"/>
                  </a:cubicBezTo>
                  <a:cubicBezTo>
                    <a:pt x="2006267" y="379233"/>
                    <a:pt x="1646504" y="79430"/>
                    <a:pt x="1743940" y="161876"/>
                  </a:cubicBezTo>
                  <a:cubicBezTo>
                    <a:pt x="1841376" y="244322"/>
                    <a:pt x="2403507" y="786466"/>
                    <a:pt x="2463468" y="851423"/>
                  </a:cubicBezTo>
                  <a:cubicBezTo>
                    <a:pt x="2523429" y="916380"/>
                    <a:pt x="2253606" y="594092"/>
                    <a:pt x="2103704" y="551620"/>
                  </a:cubicBezTo>
                  <a:cubicBezTo>
                    <a:pt x="1953802" y="509148"/>
                    <a:pt x="1801402" y="551621"/>
                    <a:pt x="1564058" y="596591"/>
                  </a:cubicBezTo>
                  <a:cubicBezTo>
                    <a:pt x="1326714" y="641561"/>
                    <a:pt x="742097" y="833935"/>
                    <a:pt x="679638" y="821443"/>
                  </a:cubicBezTo>
                  <a:cubicBezTo>
                    <a:pt x="617179" y="808951"/>
                    <a:pt x="1176812" y="589096"/>
                    <a:pt x="1189304" y="521640"/>
                  </a:cubicBezTo>
                  <a:cubicBezTo>
                    <a:pt x="1201796" y="454184"/>
                    <a:pt x="709619" y="419207"/>
                    <a:pt x="754589" y="416709"/>
                  </a:cubicBezTo>
                  <a:cubicBezTo>
                    <a:pt x="799559" y="414211"/>
                    <a:pt x="1486609" y="481666"/>
                    <a:pt x="1459127" y="506650"/>
                  </a:cubicBezTo>
                  <a:cubicBezTo>
                    <a:pt x="1431645" y="531634"/>
                    <a:pt x="812051" y="599089"/>
                    <a:pt x="589697" y="566610"/>
                  </a:cubicBezTo>
                  <a:cubicBezTo>
                    <a:pt x="367343" y="534131"/>
                    <a:pt x="217441" y="349252"/>
                    <a:pt x="125002" y="311777"/>
                  </a:cubicBezTo>
                  <a:cubicBezTo>
                    <a:pt x="32563" y="274302"/>
                    <a:pt x="-69870" y="399220"/>
                    <a:pt x="65041" y="356748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0" name="フリーフォーム 1439">
              <a:extLst>
                <a:ext uri="{FF2B5EF4-FFF2-40B4-BE49-F238E27FC236}">
                  <a16:creationId xmlns:a16="http://schemas.microsoft.com/office/drawing/2014/main" id="{31163161-0F5E-8B24-8FFE-877FB60F1852}"/>
                </a:ext>
              </a:extLst>
            </p:cNvPr>
            <p:cNvSpPr/>
            <p:nvPr/>
          </p:nvSpPr>
          <p:spPr>
            <a:xfrm>
              <a:off x="6992571" y="2091293"/>
              <a:ext cx="3880216" cy="3171409"/>
            </a:xfrm>
            <a:custGeom>
              <a:avLst/>
              <a:gdLst>
                <a:gd name="connsiteX0" fmla="*/ 7836 w 3880216"/>
                <a:gd name="connsiteY0" fmla="*/ 22320 h 3171409"/>
                <a:gd name="connsiteX1" fmla="*/ 2526183 w 3880216"/>
                <a:gd name="connsiteY1" fmla="*/ 1986032 h 3171409"/>
                <a:gd name="connsiteX2" fmla="*/ 3845318 w 3880216"/>
                <a:gd name="connsiteY2" fmla="*/ 3155264 h 3171409"/>
                <a:gd name="connsiteX3" fmla="*/ 3350642 w 3880216"/>
                <a:gd name="connsiteY3" fmla="*/ 2555658 h 3171409"/>
                <a:gd name="connsiteX4" fmla="*/ 1791665 w 3880216"/>
                <a:gd name="connsiteY4" fmla="*/ 1026661 h 3171409"/>
                <a:gd name="connsiteX5" fmla="*/ 7836 w 3880216"/>
                <a:gd name="connsiteY5" fmla="*/ 22320 h 3171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80216" h="3171409">
                  <a:moveTo>
                    <a:pt x="7836" y="22320"/>
                  </a:moveTo>
                  <a:cubicBezTo>
                    <a:pt x="130256" y="182215"/>
                    <a:pt x="1886603" y="1463875"/>
                    <a:pt x="2526183" y="1986032"/>
                  </a:cubicBezTo>
                  <a:cubicBezTo>
                    <a:pt x="3165763" y="2508189"/>
                    <a:pt x="3707908" y="3060326"/>
                    <a:pt x="3845318" y="3155264"/>
                  </a:cubicBezTo>
                  <a:cubicBezTo>
                    <a:pt x="3982728" y="3250202"/>
                    <a:pt x="3692917" y="2910425"/>
                    <a:pt x="3350642" y="2555658"/>
                  </a:cubicBezTo>
                  <a:cubicBezTo>
                    <a:pt x="3008367" y="2200891"/>
                    <a:pt x="2353796" y="1453881"/>
                    <a:pt x="1791665" y="1026661"/>
                  </a:cubicBezTo>
                  <a:cubicBezTo>
                    <a:pt x="1229534" y="599441"/>
                    <a:pt x="-114584" y="-137575"/>
                    <a:pt x="7836" y="22320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1" name="フリーフォーム 1440">
              <a:extLst>
                <a:ext uri="{FF2B5EF4-FFF2-40B4-BE49-F238E27FC236}">
                  <a16:creationId xmlns:a16="http://schemas.microsoft.com/office/drawing/2014/main" id="{FF6BB787-F391-F09C-E517-9F3114218F57}"/>
                </a:ext>
              </a:extLst>
            </p:cNvPr>
            <p:cNvSpPr/>
            <p:nvPr/>
          </p:nvSpPr>
          <p:spPr>
            <a:xfrm>
              <a:off x="7749507" y="3009741"/>
              <a:ext cx="1977765" cy="2942680"/>
            </a:xfrm>
            <a:custGeom>
              <a:avLst/>
              <a:gdLst>
                <a:gd name="connsiteX0" fmla="*/ 120329 w 1977765"/>
                <a:gd name="connsiteY0" fmla="*/ 48252 h 2942680"/>
                <a:gd name="connsiteX1" fmla="*/ 195280 w 1977765"/>
                <a:gd name="connsiteY1" fmla="*/ 138193 h 2942680"/>
                <a:gd name="connsiteX2" fmla="*/ 1574375 w 1977765"/>
                <a:gd name="connsiteY2" fmla="*/ 1697170 h 2942680"/>
                <a:gd name="connsiteX3" fmla="*/ 1409483 w 1977765"/>
                <a:gd name="connsiteY3" fmla="*/ 1652200 h 2942680"/>
                <a:gd name="connsiteX4" fmla="*/ 1814218 w 1977765"/>
                <a:gd name="connsiteY4" fmla="*/ 2311767 h 2942680"/>
                <a:gd name="connsiteX5" fmla="*/ 1949129 w 1977765"/>
                <a:gd name="connsiteY5" fmla="*/ 2941354 h 2942680"/>
                <a:gd name="connsiteX6" fmla="*/ 1289562 w 1977765"/>
                <a:gd name="connsiteY6" fmla="*/ 2446679 h 2942680"/>
                <a:gd name="connsiteX7" fmla="*/ 300211 w 1977765"/>
                <a:gd name="connsiteY7" fmla="*/ 1442338 h 2942680"/>
                <a:gd name="connsiteX8" fmla="*/ 495083 w 1977765"/>
                <a:gd name="connsiteY8" fmla="*/ 1682180 h 2942680"/>
                <a:gd name="connsiteX9" fmla="*/ 408 w 1977765"/>
                <a:gd name="connsiteY9" fmla="*/ 363046 h 2942680"/>
                <a:gd name="connsiteX10" fmla="*/ 405142 w 1977765"/>
                <a:gd name="connsiteY10" fmla="*/ 1022613 h 2942680"/>
                <a:gd name="connsiteX11" fmla="*/ 120329 w 1977765"/>
                <a:gd name="connsiteY11" fmla="*/ 48252 h 294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77765" h="2942680">
                  <a:moveTo>
                    <a:pt x="120329" y="48252"/>
                  </a:moveTo>
                  <a:cubicBezTo>
                    <a:pt x="85352" y="-99151"/>
                    <a:pt x="195280" y="138193"/>
                    <a:pt x="195280" y="138193"/>
                  </a:cubicBezTo>
                  <a:cubicBezTo>
                    <a:pt x="437621" y="413013"/>
                    <a:pt x="1372008" y="1444836"/>
                    <a:pt x="1574375" y="1697170"/>
                  </a:cubicBezTo>
                  <a:cubicBezTo>
                    <a:pt x="1776742" y="1949504"/>
                    <a:pt x="1369509" y="1549767"/>
                    <a:pt x="1409483" y="1652200"/>
                  </a:cubicBezTo>
                  <a:cubicBezTo>
                    <a:pt x="1449457" y="1754633"/>
                    <a:pt x="1724277" y="2096908"/>
                    <a:pt x="1814218" y="2311767"/>
                  </a:cubicBezTo>
                  <a:cubicBezTo>
                    <a:pt x="1904159" y="2526626"/>
                    <a:pt x="2036572" y="2918869"/>
                    <a:pt x="1949129" y="2941354"/>
                  </a:cubicBezTo>
                  <a:cubicBezTo>
                    <a:pt x="1861686" y="2963839"/>
                    <a:pt x="1564382" y="2696515"/>
                    <a:pt x="1289562" y="2446679"/>
                  </a:cubicBezTo>
                  <a:cubicBezTo>
                    <a:pt x="1014742" y="2196843"/>
                    <a:pt x="432624" y="1569754"/>
                    <a:pt x="300211" y="1442338"/>
                  </a:cubicBezTo>
                  <a:cubicBezTo>
                    <a:pt x="167798" y="1314922"/>
                    <a:pt x="545050" y="1862062"/>
                    <a:pt x="495083" y="1682180"/>
                  </a:cubicBezTo>
                  <a:cubicBezTo>
                    <a:pt x="445116" y="1502298"/>
                    <a:pt x="15398" y="472974"/>
                    <a:pt x="408" y="363046"/>
                  </a:cubicBezTo>
                  <a:cubicBezTo>
                    <a:pt x="-14582" y="253118"/>
                    <a:pt x="387654" y="1075079"/>
                    <a:pt x="405142" y="1022613"/>
                  </a:cubicBezTo>
                  <a:cubicBezTo>
                    <a:pt x="422631" y="970147"/>
                    <a:pt x="155306" y="195655"/>
                    <a:pt x="120329" y="48252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2" name="フリーフォーム 1441">
              <a:extLst>
                <a:ext uri="{FF2B5EF4-FFF2-40B4-BE49-F238E27FC236}">
                  <a16:creationId xmlns:a16="http://schemas.microsoft.com/office/drawing/2014/main" id="{7466FE76-C260-6D3C-5CEF-57F0E4787315}"/>
                </a:ext>
              </a:extLst>
            </p:cNvPr>
            <p:cNvSpPr/>
            <p:nvPr/>
          </p:nvSpPr>
          <p:spPr>
            <a:xfrm>
              <a:off x="7936270" y="6583596"/>
              <a:ext cx="2485584" cy="1445499"/>
            </a:xfrm>
            <a:custGeom>
              <a:avLst/>
              <a:gdLst>
                <a:gd name="connsiteX0" fmla="*/ 2481894 w 2485584"/>
                <a:gd name="connsiteY0" fmla="*/ 42056 h 1445499"/>
                <a:gd name="connsiteX1" fmla="*/ 1342641 w 2485584"/>
                <a:gd name="connsiteY1" fmla="*/ 1016417 h 1445499"/>
                <a:gd name="connsiteX2" fmla="*/ 892937 w 2485584"/>
                <a:gd name="connsiteY2" fmla="*/ 1436142 h 1445499"/>
                <a:gd name="connsiteX3" fmla="*/ 817986 w 2485584"/>
                <a:gd name="connsiteY3" fmla="*/ 1196299 h 1445499"/>
                <a:gd name="connsiteX4" fmla="*/ 8517 w 2485584"/>
                <a:gd name="connsiteY4" fmla="*/ 12076 h 1445499"/>
                <a:gd name="connsiteX5" fmla="*/ 443232 w 2485584"/>
                <a:gd name="connsiteY5" fmla="*/ 551722 h 1445499"/>
                <a:gd name="connsiteX6" fmla="*/ 1222720 w 2485584"/>
                <a:gd name="connsiteY6" fmla="*/ 27066 h 1445499"/>
                <a:gd name="connsiteX7" fmla="*/ 802996 w 2485584"/>
                <a:gd name="connsiteY7" fmla="*/ 491761 h 1445499"/>
                <a:gd name="connsiteX8" fmla="*/ 817986 w 2485584"/>
                <a:gd name="connsiteY8" fmla="*/ 656653 h 1445499"/>
                <a:gd name="connsiteX9" fmla="*/ 1372622 w 2485584"/>
                <a:gd name="connsiteY9" fmla="*/ 716614 h 1445499"/>
                <a:gd name="connsiteX10" fmla="*/ 922917 w 2485584"/>
                <a:gd name="connsiteY10" fmla="*/ 1016417 h 1445499"/>
                <a:gd name="connsiteX11" fmla="*/ 2481894 w 2485584"/>
                <a:gd name="connsiteY11" fmla="*/ 42056 h 1445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5584" h="1445499">
                  <a:moveTo>
                    <a:pt x="2481894" y="42056"/>
                  </a:moveTo>
                  <a:cubicBezTo>
                    <a:pt x="2551848" y="42056"/>
                    <a:pt x="1607467" y="784069"/>
                    <a:pt x="1342641" y="1016417"/>
                  </a:cubicBezTo>
                  <a:cubicBezTo>
                    <a:pt x="1077815" y="1248765"/>
                    <a:pt x="980379" y="1406162"/>
                    <a:pt x="892937" y="1436142"/>
                  </a:cubicBezTo>
                  <a:cubicBezTo>
                    <a:pt x="805495" y="1466122"/>
                    <a:pt x="965389" y="1433643"/>
                    <a:pt x="817986" y="1196299"/>
                  </a:cubicBezTo>
                  <a:cubicBezTo>
                    <a:pt x="670583" y="958955"/>
                    <a:pt x="70976" y="119506"/>
                    <a:pt x="8517" y="12076"/>
                  </a:cubicBezTo>
                  <a:cubicBezTo>
                    <a:pt x="-53942" y="-95354"/>
                    <a:pt x="240865" y="549224"/>
                    <a:pt x="443232" y="551722"/>
                  </a:cubicBezTo>
                  <a:cubicBezTo>
                    <a:pt x="645599" y="554220"/>
                    <a:pt x="1162759" y="37059"/>
                    <a:pt x="1222720" y="27066"/>
                  </a:cubicBezTo>
                  <a:cubicBezTo>
                    <a:pt x="1282681" y="17073"/>
                    <a:pt x="870452" y="386830"/>
                    <a:pt x="802996" y="491761"/>
                  </a:cubicBezTo>
                  <a:cubicBezTo>
                    <a:pt x="735540" y="596692"/>
                    <a:pt x="723048" y="619178"/>
                    <a:pt x="817986" y="656653"/>
                  </a:cubicBezTo>
                  <a:cubicBezTo>
                    <a:pt x="912924" y="694128"/>
                    <a:pt x="1355133" y="656653"/>
                    <a:pt x="1372622" y="716614"/>
                  </a:cubicBezTo>
                  <a:cubicBezTo>
                    <a:pt x="1390110" y="776575"/>
                    <a:pt x="735540" y="1128843"/>
                    <a:pt x="922917" y="1016417"/>
                  </a:cubicBezTo>
                  <a:cubicBezTo>
                    <a:pt x="1110294" y="903991"/>
                    <a:pt x="2411940" y="42056"/>
                    <a:pt x="2481894" y="42056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3" name="フリーフォーム 1442">
              <a:extLst>
                <a:ext uri="{FF2B5EF4-FFF2-40B4-BE49-F238E27FC236}">
                  <a16:creationId xmlns:a16="http://schemas.microsoft.com/office/drawing/2014/main" id="{E45336B9-4E99-FF95-EE65-F6FF2D5F3FEE}"/>
                </a:ext>
              </a:extLst>
            </p:cNvPr>
            <p:cNvSpPr/>
            <p:nvPr/>
          </p:nvSpPr>
          <p:spPr>
            <a:xfrm>
              <a:off x="3747533" y="5622955"/>
              <a:ext cx="3185002" cy="2371354"/>
            </a:xfrm>
            <a:custGeom>
              <a:avLst/>
              <a:gdLst>
                <a:gd name="connsiteX0" fmla="*/ 3177923 w 3185002"/>
                <a:gd name="connsiteY0" fmla="*/ 13347 h 2371354"/>
                <a:gd name="connsiteX1" fmla="*/ 2878119 w 3185002"/>
                <a:gd name="connsiteY1" fmla="*/ 1362461 h 2371354"/>
                <a:gd name="connsiteX2" fmla="*/ 2893110 w 3185002"/>
                <a:gd name="connsiteY2" fmla="*/ 1257530 h 2371354"/>
                <a:gd name="connsiteX3" fmla="*/ 2353464 w 3185002"/>
                <a:gd name="connsiteY3" fmla="*/ 1542343 h 2371354"/>
                <a:gd name="connsiteX4" fmla="*/ 1274172 w 3185002"/>
                <a:gd name="connsiteY4" fmla="*/ 2351812 h 2371354"/>
                <a:gd name="connsiteX5" fmla="*/ 1379103 w 3185002"/>
                <a:gd name="connsiteY5" fmla="*/ 2126960 h 2371354"/>
                <a:gd name="connsiteX6" fmla="*/ 1184231 w 3185002"/>
                <a:gd name="connsiteY6" fmla="*/ 2201911 h 2371354"/>
                <a:gd name="connsiteX7" fmla="*/ 629595 w 3185002"/>
                <a:gd name="connsiteY7" fmla="*/ 1827156 h 2371354"/>
                <a:gd name="connsiteX8" fmla="*/ 8 w 3185002"/>
                <a:gd name="connsiteY8" fmla="*/ 1002697 h 2371354"/>
                <a:gd name="connsiteX9" fmla="*/ 614605 w 3185002"/>
                <a:gd name="connsiteY9" fmla="*/ 1467393 h 2371354"/>
                <a:gd name="connsiteX10" fmla="*/ 554644 w 3185002"/>
                <a:gd name="connsiteY10" fmla="*/ 1272520 h 2371354"/>
                <a:gd name="connsiteX11" fmla="*/ 2008690 w 3185002"/>
                <a:gd name="connsiteY11" fmla="*/ 1122619 h 2371354"/>
                <a:gd name="connsiteX12" fmla="*/ 1469044 w 3185002"/>
                <a:gd name="connsiteY12" fmla="*/ 1242540 h 2371354"/>
                <a:gd name="connsiteX13" fmla="*/ 2368454 w 3185002"/>
                <a:gd name="connsiteY13" fmla="*/ 912756 h 2371354"/>
                <a:gd name="connsiteX14" fmla="*/ 2893110 w 3185002"/>
                <a:gd name="connsiteY14" fmla="*/ 118278 h 2371354"/>
                <a:gd name="connsiteX15" fmla="*/ 2533346 w 3185002"/>
                <a:gd name="connsiteY15" fmla="*/ 642934 h 2371354"/>
                <a:gd name="connsiteX16" fmla="*/ 3177923 w 3185002"/>
                <a:gd name="connsiteY16" fmla="*/ 13347 h 237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85002" h="2371354">
                  <a:moveTo>
                    <a:pt x="3177923" y="13347"/>
                  </a:moveTo>
                  <a:cubicBezTo>
                    <a:pt x="3235385" y="133268"/>
                    <a:pt x="2925588" y="1155097"/>
                    <a:pt x="2878119" y="1362461"/>
                  </a:cubicBezTo>
                  <a:cubicBezTo>
                    <a:pt x="2830650" y="1569825"/>
                    <a:pt x="2980552" y="1227550"/>
                    <a:pt x="2893110" y="1257530"/>
                  </a:cubicBezTo>
                  <a:cubicBezTo>
                    <a:pt x="2805668" y="1287510"/>
                    <a:pt x="2623287" y="1359963"/>
                    <a:pt x="2353464" y="1542343"/>
                  </a:cubicBezTo>
                  <a:cubicBezTo>
                    <a:pt x="2083641" y="1724723"/>
                    <a:pt x="1436565" y="2254376"/>
                    <a:pt x="1274172" y="2351812"/>
                  </a:cubicBezTo>
                  <a:cubicBezTo>
                    <a:pt x="1111779" y="2449248"/>
                    <a:pt x="1394093" y="2151944"/>
                    <a:pt x="1379103" y="2126960"/>
                  </a:cubicBezTo>
                  <a:cubicBezTo>
                    <a:pt x="1364113" y="2101977"/>
                    <a:pt x="1309149" y="2251878"/>
                    <a:pt x="1184231" y="2201911"/>
                  </a:cubicBezTo>
                  <a:cubicBezTo>
                    <a:pt x="1059313" y="2151944"/>
                    <a:pt x="826965" y="2027025"/>
                    <a:pt x="629595" y="1827156"/>
                  </a:cubicBezTo>
                  <a:cubicBezTo>
                    <a:pt x="432224" y="1627287"/>
                    <a:pt x="2506" y="1062657"/>
                    <a:pt x="8" y="1002697"/>
                  </a:cubicBezTo>
                  <a:cubicBezTo>
                    <a:pt x="-2490" y="942737"/>
                    <a:pt x="522166" y="1422422"/>
                    <a:pt x="614605" y="1467393"/>
                  </a:cubicBezTo>
                  <a:cubicBezTo>
                    <a:pt x="707044" y="1512364"/>
                    <a:pt x="322296" y="1329982"/>
                    <a:pt x="554644" y="1272520"/>
                  </a:cubicBezTo>
                  <a:cubicBezTo>
                    <a:pt x="786991" y="1215058"/>
                    <a:pt x="1856290" y="1127616"/>
                    <a:pt x="2008690" y="1122619"/>
                  </a:cubicBezTo>
                  <a:cubicBezTo>
                    <a:pt x="2161090" y="1117622"/>
                    <a:pt x="1409083" y="1277517"/>
                    <a:pt x="1469044" y="1242540"/>
                  </a:cubicBezTo>
                  <a:cubicBezTo>
                    <a:pt x="1529005" y="1207563"/>
                    <a:pt x="2131110" y="1100133"/>
                    <a:pt x="2368454" y="912756"/>
                  </a:cubicBezTo>
                  <a:cubicBezTo>
                    <a:pt x="2605798" y="725379"/>
                    <a:pt x="2865628" y="163248"/>
                    <a:pt x="2893110" y="118278"/>
                  </a:cubicBezTo>
                  <a:cubicBezTo>
                    <a:pt x="2920592" y="73308"/>
                    <a:pt x="2485877" y="665419"/>
                    <a:pt x="2533346" y="642934"/>
                  </a:cubicBezTo>
                  <a:cubicBezTo>
                    <a:pt x="2580815" y="620449"/>
                    <a:pt x="3120461" y="-106574"/>
                    <a:pt x="3177923" y="13347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4" name="フリーフォーム 1443">
              <a:extLst>
                <a:ext uri="{FF2B5EF4-FFF2-40B4-BE49-F238E27FC236}">
                  <a16:creationId xmlns:a16="http://schemas.microsoft.com/office/drawing/2014/main" id="{74111686-CC2E-80BA-A8AE-18BB80FB7FA5}"/>
                </a:ext>
              </a:extLst>
            </p:cNvPr>
            <p:cNvSpPr/>
            <p:nvPr/>
          </p:nvSpPr>
          <p:spPr>
            <a:xfrm>
              <a:off x="3825713" y="5993924"/>
              <a:ext cx="2771914" cy="1327144"/>
            </a:xfrm>
            <a:custGeom>
              <a:avLst/>
              <a:gdLst>
                <a:gd name="connsiteX0" fmla="*/ 26759 w 2771914"/>
                <a:gd name="connsiteY0" fmla="*/ 271965 h 1327144"/>
                <a:gd name="connsiteX1" fmla="*/ 851218 w 2771914"/>
                <a:gd name="connsiteY1" fmla="*/ 766640 h 1327144"/>
                <a:gd name="connsiteX2" fmla="*/ 686326 w 2771914"/>
                <a:gd name="connsiteY2" fmla="*/ 721669 h 1327144"/>
                <a:gd name="connsiteX3" fmla="*/ 1570746 w 2771914"/>
                <a:gd name="connsiteY3" fmla="*/ 496817 h 1327144"/>
                <a:gd name="connsiteX4" fmla="*/ 2095402 w 2771914"/>
                <a:gd name="connsiteY4" fmla="*/ 92083 h 1327144"/>
                <a:gd name="connsiteX5" fmla="*/ 1870549 w 2771914"/>
                <a:gd name="connsiteY5" fmla="*/ 331925 h 1327144"/>
                <a:gd name="connsiteX6" fmla="*/ 2769959 w 2771914"/>
                <a:gd name="connsiteY6" fmla="*/ 2142 h 1327144"/>
                <a:gd name="connsiteX7" fmla="*/ 2080412 w 2771914"/>
                <a:gd name="connsiteY7" fmla="*/ 526797 h 1327144"/>
                <a:gd name="connsiteX8" fmla="*/ 1076071 w 2771914"/>
                <a:gd name="connsiteY8" fmla="*/ 1321276 h 1327144"/>
                <a:gd name="connsiteX9" fmla="*/ 281592 w 2771914"/>
                <a:gd name="connsiteY9" fmla="*/ 856581 h 1327144"/>
                <a:gd name="connsiteX10" fmla="*/ 26759 w 2771914"/>
                <a:gd name="connsiteY10" fmla="*/ 271965 h 132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71914" h="1327144">
                  <a:moveTo>
                    <a:pt x="26759" y="271965"/>
                  </a:moveTo>
                  <a:cubicBezTo>
                    <a:pt x="121697" y="256975"/>
                    <a:pt x="741290" y="691689"/>
                    <a:pt x="851218" y="766640"/>
                  </a:cubicBezTo>
                  <a:cubicBezTo>
                    <a:pt x="961146" y="841591"/>
                    <a:pt x="566405" y="766640"/>
                    <a:pt x="686326" y="721669"/>
                  </a:cubicBezTo>
                  <a:cubicBezTo>
                    <a:pt x="806247" y="676698"/>
                    <a:pt x="1335900" y="601748"/>
                    <a:pt x="1570746" y="496817"/>
                  </a:cubicBezTo>
                  <a:cubicBezTo>
                    <a:pt x="1805592" y="391886"/>
                    <a:pt x="2045435" y="119565"/>
                    <a:pt x="2095402" y="92083"/>
                  </a:cubicBezTo>
                  <a:cubicBezTo>
                    <a:pt x="2145369" y="64601"/>
                    <a:pt x="1758123" y="346915"/>
                    <a:pt x="1870549" y="331925"/>
                  </a:cubicBezTo>
                  <a:cubicBezTo>
                    <a:pt x="1982975" y="316935"/>
                    <a:pt x="2734982" y="-30337"/>
                    <a:pt x="2769959" y="2142"/>
                  </a:cubicBezTo>
                  <a:cubicBezTo>
                    <a:pt x="2804936" y="34621"/>
                    <a:pt x="2362727" y="306941"/>
                    <a:pt x="2080412" y="526797"/>
                  </a:cubicBezTo>
                  <a:cubicBezTo>
                    <a:pt x="1798097" y="746653"/>
                    <a:pt x="1375874" y="1266312"/>
                    <a:pt x="1076071" y="1321276"/>
                  </a:cubicBezTo>
                  <a:cubicBezTo>
                    <a:pt x="776268" y="1376240"/>
                    <a:pt x="456477" y="1031466"/>
                    <a:pt x="281592" y="856581"/>
                  </a:cubicBezTo>
                  <a:cubicBezTo>
                    <a:pt x="106707" y="681696"/>
                    <a:pt x="-68179" y="286955"/>
                    <a:pt x="26759" y="271965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5" name="フリーフォーム 1444">
              <a:extLst>
                <a:ext uri="{FF2B5EF4-FFF2-40B4-BE49-F238E27FC236}">
                  <a16:creationId xmlns:a16="http://schemas.microsoft.com/office/drawing/2014/main" id="{FC6F649A-12B5-2CF7-6F81-9A63E394B4E8}"/>
                </a:ext>
              </a:extLst>
            </p:cNvPr>
            <p:cNvSpPr/>
            <p:nvPr/>
          </p:nvSpPr>
          <p:spPr>
            <a:xfrm>
              <a:off x="3718518" y="6256213"/>
              <a:ext cx="1626835" cy="768708"/>
            </a:xfrm>
            <a:custGeom>
              <a:avLst/>
              <a:gdLst>
                <a:gd name="connsiteX0" fmla="*/ 29023 w 1626835"/>
                <a:gd name="connsiteY0" fmla="*/ 24666 h 768708"/>
                <a:gd name="connsiteX1" fmla="*/ 59003 w 1626835"/>
                <a:gd name="connsiteY1" fmla="*/ 84626 h 768708"/>
                <a:gd name="connsiteX2" fmla="*/ 658610 w 1626835"/>
                <a:gd name="connsiteY2" fmla="*/ 414410 h 768708"/>
                <a:gd name="connsiteX3" fmla="*/ 1617980 w 1626835"/>
                <a:gd name="connsiteY3" fmla="*/ 339459 h 768708"/>
                <a:gd name="connsiteX4" fmla="*/ 1153285 w 1626835"/>
                <a:gd name="connsiteY4" fmla="*/ 429400 h 768708"/>
                <a:gd name="connsiteX5" fmla="*/ 1453089 w 1626835"/>
                <a:gd name="connsiteY5" fmla="*/ 579302 h 768708"/>
                <a:gd name="connsiteX6" fmla="*/ 1138295 w 1626835"/>
                <a:gd name="connsiteY6" fmla="*/ 729203 h 768708"/>
                <a:gd name="connsiteX7" fmla="*/ 538689 w 1626835"/>
                <a:gd name="connsiteY7" fmla="*/ 744194 h 768708"/>
                <a:gd name="connsiteX8" fmla="*/ 118964 w 1626835"/>
                <a:gd name="connsiteY8" fmla="*/ 429400 h 768708"/>
                <a:gd name="connsiteX9" fmla="*/ 29023 w 1626835"/>
                <a:gd name="connsiteY9" fmla="*/ 24666 h 76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6835" h="768708">
                  <a:moveTo>
                    <a:pt x="29023" y="24666"/>
                  </a:moveTo>
                  <a:cubicBezTo>
                    <a:pt x="19029" y="-32796"/>
                    <a:pt x="-45928" y="19669"/>
                    <a:pt x="59003" y="84626"/>
                  </a:cubicBezTo>
                  <a:cubicBezTo>
                    <a:pt x="163934" y="149583"/>
                    <a:pt x="398781" y="371938"/>
                    <a:pt x="658610" y="414410"/>
                  </a:cubicBezTo>
                  <a:cubicBezTo>
                    <a:pt x="918440" y="456882"/>
                    <a:pt x="1535534" y="336961"/>
                    <a:pt x="1617980" y="339459"/>
                  </a:cubicBezTo>
                  <a:cubicBezTo>
                    <a:pt x="1700426" y="341957"/>
                    <a:pt x="1180767" y="389426"/>
                    <a:pt x="1153285" y="429400"/>
                  </a:cubicBezTo>
                  <a:cubicBezTo>
                    <a:pt x="1125803" y="469374"/>
                    <a:pt x="1455587" y="529335"/>
                    <a:pt x="1453089" y="579302"/>
                  </a:cubicBezTo>
                  <a:cubicBezTo>
                    <a:pt x="1450591" y="629269"/>
                    <a:pt x="1290695" y="701721"/>
                    <a:pt x="1138295" y="729203"/>
                  </a:cubicBezTo>
                  <a:cubicBezTo>
                    <a:pt x="985895" y="756685"/>
                    <a:pt x="708578" y="794161"/>
                    <a:pt x="538689" y="744194"/>
                  </a:cubicBezTo>
                  <a:cubicBezTo>
                    <a:pt x="368800" y="694227"/>
                    <a:pt x="206407" y="546823"/>
                    <a:pt x="118964" y="429400"/>
                  </a:cubicBezTo>
                  <a:cubicBezTo>
                    <a:pt x="31521" y="311977"/>
                    <a:pt x="39017" y="82128"/>
                    <a:pt x="29023" y="24666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6" name="フリーフォーム 1445">
              <a:extLst>
                <a:ext uri="{FF2B5EF4-FFF2-40B4-BE49-F238E27FC236}">
                  <a16:creationId xmlns:a16="http://schemas.microsoft.com/office/drawing/2014/main" id="{61B4DFD0-F61F-715C-3BDC-F9A1F7CF2F34}"/>
                </a:ext>
              </a:extLst>
            </p:cNvPr>
            <p:cNvSpPr/>
            <p:nvPr/>
          </p:nvSpPr>
          <p:spPr>
            <a:xfrm>
              <a:off x="8496980" y="6520715"/>
              <a:ext cx="2061004" cy="1888846"/>
            </a:xfrm>
            <a:custGeom>
              <a:avLst/>
              <a:gdLst>
                <a:gd name="connsiteX0" fmla="*/ 1936174 w 2061004"/>
                <a:gd name="connsiteY0" fmla="*/ 6 h 1888846"/>
                <a:gd name="connsiteX1" fmla="*/ 1966154 w 2061004"/>
                <a:gd name="connsiteY1" fmla="*/ 854446 h 1888846"/>
                <a:gd name="connsiteX2" fmla="*/ 1501459 w 2061004"/>
                <a:gd name="connsiteY2" fmla="*/ 1529003 h 1888846"/>
                <a:gd name="connsiteX3" fmla="*/ 886863 w 2061004"/>
                <a:gd name="connsiteY3" fmla="*/ 1888767 h 1888846"/>
                <a:gd name="connsiteX4" fmla="*/ 257276 w 2061004"/>
                <a:gd name="connsiteY4" fmla="*/ 1558983 h 1888846"/>
                <a:gd name="connsiteX5" fmla="*/ 527099 w 2061004"/>
                <a:gd name="connsiteY5" fmla="*/ 1274170 h 1888846"/>
                <a:gd name="connsiteX6" fmla="*/ 2443 w 2061004"/>
                <a:gd name="connsiteY6" fmla="*/ 704544 h 1888846"/>
                <a:gd name="connsiteX7" fmla="*/ 781931 w 2061004"/>
                <a:gd name="connsiteY7" fmla="*/ 899416 h 1888846"/>
                <a:gd name="connsiteX8" fmla="*/ 1126705 w 2061004"/>
                <a:gd name="connsiteY8" fmla="*/ 629593 h 1888846"/>
                <a:gd name="connsiteX9" fmla="*/ 677000 w 2061004"/>
                <a:gd name="connsiteY9" fmla="*/ 839455 h 1888846"/>
                <a:gd name="connsiteX10" fmla="*/ 1936174 w 2061004"/>
                <a:gd name="connsiteY10" fmla="*/ 6 h 1888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61004" h="1888846">
                  <a:moveTo>
                    <a:pt x="1936174" y="6"/>
                  </a:moveTo>
                  <a:cubicBezTo>
                    <a:pt x="2151033" y="2504"/>
                    <a:pt x="2038607" y="599613"/>
                    <a:pt x="1966154" y="854446"/>
                  </a:cubicBezTo>
                  <a:cubicBezTo>
                    <a:pt x="1893701" y="1109279"/>
                    <a:pt x="1681341" y="1356616"/>
                    <a:pt x="1501459" y="1529003"/>
                  </a:cubicBezTo>
                  <a:cubicBezTo>
                    <a:pt x="1321577" y="1701390"/>
                    <a:pt x="1094227" y="1883770"/>
                    <a:pt x="886863" y="1888767"/>
                  </a:cubicBezTo>
                  <a:cubicBezTo>
                    <a:pt x="679499" y="1893764"/>
                    <a:pt x="317237" y="1661416"/>
                    <a:pt x="257276" y="1558983"/>
                  </a:cubicBezTo>
                  <a:cubicBezTo>
                    <a:pt x="197315" y="1456550"/>
                    <a:pt x="569571" y="1416576"/>
                    <a:pt x="527099" y="1274170"/>
                  </a:cubicBezTo>
                  <a:cubicBezTo>
                    <a:pt x="484627" y="1131764"/>
                    <a:pt x="-40029" y="767003"/>
                    <a:pt x="2443" y="704544"/>
                  </a:cubicBezTo>
                  <a:cubicBezTo>
                    <a:pt x="44915" y="642085"/>
                    <a:pt x="594554" y="911908"/>
                    <a:pt x="781931" y="899416"/>
                  </a:cubicBezTo>
                  <a:cubicBezTo>
                    <a:pt x="969308" y="886924"/>
                    <a:pt x="1144193" y="639586"/>
                    <a:pt x="1126705" y="629593"/>
                  </a:cubicBezTo>
                  <a:cubicBezTo>
                    <a:pt x="1109217" y="619600"/>
                    <a:pt x="542089" y="944386"/>
                    <a:pt x="677000" y="839455"/>
                  </a:cubicBezTo>
                  <a:cubicBezTo>
                    <a:pt x="811911" y="734524"/>
                    <a:pt x="1721315" y="-2492"/>
                    <a:pt x="1936174" y="6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7" name="フリーフォーム 1446">
              <a:extLst>
                <a:ext uri="{FF2B5EF4-FFF2-40B4-BE49-F238E27FC236}">
                  <a16:creationId xmlns:a16="http://schemas.microsoft.com/office/drawing/2014/main" id="{B140D250-0F0C-F39D-2F6A-F826B4A63861}"/>
                </a:ext>
              </a:extLst>
            </p:cNvPr>
            <p:cNvSpPr/>
            <p:nvPr/>
          </p:nvSpPr>
          <p:spPr>
            <a:xfrm>
              <a:off x="7191247" y="5462568"/>
              <a:ext cx="2777212" cy="3134022"/>
            </a:xfrm>
            <a:custGeom>
              <a:avLst/>
              <a:gdLst>
                <a:gd name="connsiteX0" fmla="*/ 948412 w 2777212"/>
                <a:gd name="connsiteY0" fmla="*/ 473537 h 3134022"/>
                <a:gd name="connsiteX1" fmla="*/ 123953 w 2777212"/>
                <a:gd name="connsiteY1" fmla="*/ 2287347 h 3134022"/>
                <a:gd name="connsiteX2" fmla="*/ 333815 w 2777212"/>
                <a:gd name="connsiteY2" fmla="*/ 2092475 h 3134022"/>
                <a:gd name="connsiteX3" fmla="*/ 4032 w 2777212"/>
                <a:gd name="connsiteY3" fmla="*/ 2782022 h 3134022"/>
                <a:gd name="connsiteX4" fmla="*/ 198904 w 2777212"/>
                <a:gd name="connsiteY4" fmla="*/ 2752042 h 3134022"/>
                <a:gd name="connsiteX5" fmla="*/ 873461 w 2777212"/>
                <a:gd name="connsiteY5" fmla="*/ 3006875 h 3134022"/>
                <a:gd name="connsiteX6" fmla="*/ 978392 w 2777212"/>
                <a:gd name="connsiteY6" fmla="*/ 3096816 h 3134022"/>
                <a:gd name="connsiteX7" fmla="*/ 2087664 w 2777212"/>
                <a:gd name="connsiteY7" fmla="*/ 3111806 h 3134022"/>
                <a:gd name="connsiteX8" fmla="*/ 2777212 w 2777212"/>
                <a:gd name="connsiteY8" fmla="*/ 2797012 h 3134022"/>
                <a:gd name="connsiteX9" fmla="*/ 2087664 w 2777212"/>
                <a:gd name="connsiteY9" fmla="*/ 2632121 h 3134022"/>
                <a:gd name="connsiteX10" fmla="*/ 1533028 w 2777212"/>
                <a:gd name="connsiteY10" fmla="*/ 1702730 h 3134022"/>
                <a:gd name="connsiteX11" fmla="*/ 1398117 w 2777212"/>
                <a:gd name="connsiteY11" fmla="*/ 2017524 h 3134022"/>
                <a:gd name="connsiteX12" fmla="*/ 1158274 w 2777212"/>
                <a:gd name="connsiteY12" fmla="*/ 968212 h 3134022"/>
                <a:gd name="connsiteX13" fmla="*/ 888451 w 2777212"/>
                <a:gd name="connsiteY13" fmla="*/ 1208055 h 3134022"/>
                <a:gd name="connsiteX14" fmla="*/ 1458078 w 2777212"/>
                <a:gd name="connsiteY14" fmla="*/ 38822 h 3134022"/>
                <a:gd name="connsiteX15" fmla="*/ 948412 w 2777212"/>
                <a:gd name="connsiteY15" fmla="*/ 473537 h 313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77212" h="3134022">
                  <a:moveTo>
                    <a:pt x="948412" y="473537"/>
                  </a:moveTo>
                  <a:cubicBezTo>
                    <a:pt x="726058" y="848291"/>
                    <a:pt x="226386" y="2017524"/>
                    <a:pt x="123953" y="2287347"/>
                  </a:cubicBezTo>
                  <a:cubicBezTo>
                    <a:pt x="21520" y="2557170"/>
                    <a:pt x="353802" y="2010029"/>
                    <a:pt x="333815" y="2092475"/>
                  </a:cubicBezTo>
                  <a:cubicBezTo>
                    <a:pt x="313828" y="2174921"/>
                    <a:pt x="26517" y="2672094"/>
                    <a:pt x="4032" y="2782022"/>
                  </a:cubicBezTo>
                  <a:cubicBezTo>
                    <a:pt x="-18453" y="2891950"/>
                    <a:pt x="53999" y="2714567"/>
                    <a:pt x="198904" y="2752042"/>
                  </a:cubicBezTo>
                  <a:cubicBezTo>
                    <a:pt x="343809" y="2789517"/>
                    <a:pt x="743546" y="2949413"/>
                    <a:pt x="873461" y="3006875"/>
                  </a:cubicBezTo>
                  <a:cubicBezTo>
                    <a:pt x="1003376" y="3064337"/>
                    <a:pt x="776025" y="3079328"/>
                    <a:pt x="978392" y="3096816"/>
                  </a:cubicBezTo>
                  <a:cubicBezTo>
                    <a:pt x="1180759" y="3114304"/>
                    <a:pt x="1787861" y="3161773"/>
                    <a:pt x="2087664" y="3111806"/>
                  </a:cubicBezTo>
                  <a:cubicBezTo>
                    <a:pt x="2387467" y="3061839"/>
                    <a:pt x="2777212" y="2876959"/>
                    <a:pt x="2777212" y="2797012"/>
                  </a:cubicBezTo>
                  <a:cubicBezTo>
                    <a:pt x="2777212" y="2717065"/>
                    <a:pt x="2295028" y="2814501"/>
                    <a:pt x="2087664" y="2632121"/>
                  </a:cubicBezTo>
                  <a:cubicBezTo>
                    <a:pt x="1880300" y="2449741"/>
                    <a:pt x="1647952" y="1805163"/>
                    <a:pt x="1533028" y="1702730"/>
                  </a:cubicBezTo>
                  <a:cubicBezTo>
                    <a:pt x="1418104" y="1600297"/>
                    <a:pt x="1460576" y="2139944"/>
                    <a:pt x="1398117" y="2017524"/>
                  </a:cubicBezTo>
                  <a:cubicBezTo>
                    <a:pt x="1335658" y="1895104"/>
                    <a:pt x="1243218" y="1103124"/>
                    <a:pt x="1158274" y="968212"/>
                  </a:cubicBezTo>
                  <a:cubicBezTo>
                    <a:pt x="1073330" y="833300"/>
                    <a:pt x="838484" y="1362953"/>
                    <a:pt x="888451" y="1208055"/>
                  </a:cubicBezTo>
                  <a:cubicBezTo>
                    <a:pt x="938418" y="1053157"/>
                    <a:pt x="1448084" y="163740"/>
                    <a:pt x="1458078" y="38822"/>
                  </a:cubicBezTo>
                  <a:cubicBezTo>
                    <a:pt x="1468072" y="-86096"/>
                    <a:pt x="1170766" y="98783"/>
                    <a:pt x="948412" y="473537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8" name="フリーフォーム 1447">
              <a:extLst>
                <a:ext uri="{FF2B5EF4-FFF2-40B4-BE49-F238E27FC236}">
                  <a16:creationId xmlns:a16="http://schemas.microsoft.com/office/drawing/2014/main" id="{38210BA1-8A3D-87F4-EC1D-4EC536A4DB48}"/>
                </a:ext>
              </a:extLst>
            </p:cNvPr>
            <p:cNvSpPr/>
            <p:nvPr/>
          </p:nvSpPr>
          <p:spPr>
            <a:xfrm>
              <a:off x="6171189" y="6071016"/>
              <a:ext cx="1803578" cy="2702160"/>
            </a:xfrm>
            <a:custGeom>
              <a:avLst/>
              <a:gdLst>
                <a:gd name="connsiteX0" fmla="*/ 1803578 w 1803578"/>
                <a:gd name="connsiteY0" fmla="*/ 0 h 2702160"/>
                <a:gd name="connsiteX1" fmla="*/ 1084050 w 1803578"/>
                <a:gd name="connsiteY1" fmla="*/ 1334125 h 2702160"/>
                <a:gd name="connsiteX2" fmla="*/ 34739 w 1803578"/>
                <a:gd name="connsiteY2" fmla="*/ 2683240 h 2702160"/>
                <a:gd name="connsiteX3" fmla="*/ 319552 w 1803578"/>
                <a:gd name="connsiteY3" fmla="*/ 2023673 h 2702160"/>
                <a:gd name="connsiteX4" fmla="*/ 994109 w 1803578"/>
                <a:gd name="connsiteY4" fmla="*/ 629587 h 2702160"/>
                <a:gd name="connsiteX5" fmla="*/ 769257 w 1803578"/>
                <a:gd name="connsiteY5" fmla="*/ 809469 h 2702160"/>
                <a:gd name="connsiteX6" fmla="*/ 1803578 w 1803578"/>
                <a:gd name="connsiteY6" fmla="*/ 0 h 2702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3578" h="2702160">
                  <a:moveTo>
                    <a:pt x="1803578" y="0"/>
                  </a:moveTo>
                  <a:cubicBezTo>
                    <a:pt x="1591217" y="443459"/>
                    <a:pt x="1378856" y="886918"/>
                    <a:pt x="1084050" y="1334125"/>
                  </a:cubicBezTo>
                  <a:cubicBezTo>
                    <a:pt x="789244" y="1781332"/>
                    <a:pt x="162155" y="2568315"/>
                    <a:pt x="34739" y="2683240"/>
                  </a:cubicBezTo>
                  <a:cubicBezTo>
                    <a:pt x="-92677" y="2798165"/>
                    <a:pt x="159657" y="2365948"/>
                    <a:pt x="319552" y="2023673"/>
                  </a:cubicBezTo>
                  <a:cubicBezTo>
                    <a:pt x="479447" y="1681398"/>
                    <a:pt x="919158" y="831954"/>
                    <a:pt x="994109" y="629587"/>
                  </a:cubicBezTo>
                  <a:cubicBezTo>
                    <a:pt x="1069060" y="427220"/>
                    <a:pt x="769257" y="809469"/>
                    <a:pt x="769257" y="809469"/>
                  </a:cubicBezTo>
                  <a:lnTo>
                    <a:pt x="1803578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9" name="フリーフォーム 1448">
              <a:extLst>
                <a:ext uri="{FF2B5EF4-FFF2-40B4-BE49-F238E27FC236}">
                  <a16:creationId xmlns:a16="http://schemas.microsoft.com/office/drawing/2014/main" id="{6D08DAEE-2FC9-8F10-9F37-38580F103C65}"/>
                </a:ext>
              </a:extLst>
            </p:cNvPr>
            <p:cNvSpPr/>
            <p:nvPr/>
          </p:nvSpPr>
          <p:spPr>
            <a:xfrm>
              <a:off x="4391991" y="6055187"/>
              <a:ext cx="2984029" cy="2587701"/>
            </a:xfrm>
            <a:custGeom>
              <a:avLst/>
              <a:gdLst>
                <a:gd name="connsiteX0" fmla="*/ 2983170 w 2984029"/>
                <a:gd name="connsiteY0" fmla="*/ 570465 h 2587701"/>
                <a:gd name="connsiteX1" fmla="*/ 1933858 w 2984029"/>
                <a:gd name="connsiteY1" fmla="*/ 1215043 h 2587701"/>
                <a:gd name="connsiteX2" fmla="*/ 1079419 w 2984029"/>
                <a:gd name="connsiteY2" fmla="*/ 2564157 h 2587701"/>
                <a:gd name="connsiteX3" fmla="*/ 1259301 w 2984029"/>
                <a:gd name="connsiteY3" fmla="*/ 2099462 h 2587701"/>
                <a:gd name="connsiteX4" fmla="*/ 644704 w 2984029"/>
                <a:gd name="connsiteY4" fmla="*/ 2444236 h 2587701"/>
                <a:gd name="connsiteX5" fmla="*/ 1004468 w 2984029"/>
                <a:gd name="connsiteY5" fmla="*/ 2099462 h 2587701"/>
                <a:gd name="connsiteX6" fmla="*/ 127 w 2984029"/>
                <a:gd name="connsiteY6" fmla="*/ 1589797 h 2587701"/>
                <a:gd name="connsiteX7" fmla="*/ 1079419 w 2984029"/>
                <a:gd name="connsiteY7" fmla="*/ 1319974 h 2587701"/>
                <a:gd name="connsiteX8" fmla="*/ 419852 w 2984029"/>
                <a:gd name="connsiteY8" fmla="*/ 1349954 h 2587701"/>
                <a:gd name="connsiteX9" fmla="*/ 1798947 w 2984029"/>
                <a:gd name="connsiteY9" fmla="*/ 1035161 h 2587701"/>
                <a:gd name="connsiteX10" fmla="*/ 2203681 w 2984029"/>
                <a:gd name="connsiteY10" fmla="*/ 839 h 2587701"/>
                <a:gd name="connsiteX11" fmla="*/ 1753976 w 2984029"/>
                <a:gd name="connsiteY11" fmla="*/ 855279 h 2587701"/>
                <a:gd name="connsiteX12" fmla="*/ 2983170 w 2984029"/>
                <a:gd name="connsiteY12" fmla="*/ 570465 h 2587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84029" h="2587701">
                  <a:moveTo>
                    <a:pt x="2983170" y="570465"/>
                  </a:moveTo>
                  <a:cubicBezTo>
                    <a:pt x="3013150" y="630426"/>
                    <a:pt x="2251150" y="882761"/>
                    <a:pt x="1933858" y="1215043"/>
                  </a:cubicBezTo>
                  <a:cubicBezTo>
                    <a:pt x="1616566" y="1547325"/>
                    <a:pt x="1191845" y="2416754"/>
                    <a:pt x="1079419" y="2564157"/>
                  </a:cubicBezTo>
                  <a:cubicBezTo>
                    <a:pt x="966993" y="2711560"/>
                    <a:pt x="1331753" y="2119449"/>
                    <a:pt x="1259301" y="2099462"/>
                  </a:cubicBezTo>
                  <a:cubicBezTo>
                    <a:pt x="1186849" y="2079475"/>
                    <a:pt x="687176" y="2444236"/>
                    <a:pt x="644704" y="2444236"/>
                  </a:cubicBezTo>
                  <a:cubicBezTo>
                    <a:pt x="602232" y="2444236"/>
                    <a:pt x="1111897" y="2241869"/>
                    <a:pt x="1004468" y="2099462"/>
                  </a:cubicBezTo>
                  <a:cubicBezTo>
                    <a:pt x="897038" y="1957056"/>
                    <a:pt x="-12365" y="1719712"/>
                    <a:pt x="127" y="1589797"/>
                  </a:cubicBezTo>
                  <a:cubicBezTo>
                    <a:pt x="12619" y="1459882"/>
                    <a:pt x="1009465" y="1359948"/>
                    <a:pt x="1079419" y="1319974"/>
                  </a:cubicBezTo>
                  <a:cubicBezTo>
                    <a:pt x="1149373" y="1280000"/>
                    <a:pt x="299931" y="1397423"/>
                    <a:pt x="419852" y="1349954"/>
                  </a:cubicBezTo>
                  <a:cubicBezTo>
                    <a:pt x="539773" y="1302485"/>
                    <a:pt x="1501642" y="1260014"/>
                    <a:pt x="1798947" y="1035161"/>
                  </a:cubicBezTo>
                  <a:cubicBezTo>
                    <a:pt x="2096252" y="810309"/>
                    <a:pt x="2211176" y="30819"/>
                    <a:pt x="2203681" y="839"/>
                  </a:cubicBezTo>
                  <a:cubicBezTo>
                    <a:pt x="2196186" y="-29141"/>
                    <a:pt x="1624061" y="752846"/>
                    <a:pt x="1753976" y="855279"/>
                  </a:cubicBezTo>
                  <a:cubicBezTo>
                    <a:pt x="1883891" y="957712"/>
                    <a:pt x="2953190" y="510504"/>
                    <a:pt x="2983170" y="570465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0" name="フリーフォーム 1449">
              <a:extLst>
                <a:ext uri="{FF2B5EF4-FFF2-40B4-BE49-F238E27FC236}">
                  <a16:creationId xmlns:a16="http://schemas.microsoft.com/office/drawing/2014/main" id="{BE66D0F1-EBB9-9BFA-EB9B-DB999BC80F80}"/>
                </a:ext>
              </a:extLst>
            </p:cNvPr>
            <p:cNvSpPr/>
            <p:nvPr/>
          </p:nvSpPr>
          <p:spPr>
            <a:xfrm>
              <a:off x="2023658" y="3723816"/>
              <a:ext cx="2128318" cy="5345297"/>
            </a:xfrm>
            <a:custGeom>
              <a:avLst/>
              <a:gdLst>
                <a:gd name="connsiteX0" fmla="*/ 1558991 w 2128318"/>
                <a:gd name="connsiteY0" fmla="*/ 218597 h 5345297"/>
                <a:gd name="connsiteX1" fmla="*/ 1484040 w 2128318"/>
                <a:gd name="connsiteY1" fmla="*/ 1237928 h 5345297"/>
                <a:gd name="connsiteX2" fmla="*/ 1888775 w 2128318"/>
                <a:gd name="connsiteY2" fmla="*/ 2781915 h 5345297"/>
                <a:gd name="connsiteX3" fmla="*/ 1828814 w 2128318"/>
                <a:gd name="connsiteY3" fmla="*/ 2691974 h 5345297"/>
                <a:gd name="connsiteX4" fmla="*/ 2068657 w 2128318"/>
                <a:gd name="connsiteY4" fmla="*/ 3291581 h 5345297"/>
                <a:gd name="connsiteX5" fmla="*/ 2113627 w 2128318"/>
                <a:gd name="connsiteY5" fmla="*/ 4520774 h 5345297"/>
                <a:gd name="connsiteX6" fmla="*/ 1858794 w 2128318"/>
                <a:gd name="connsiteY6" fmla="*/ 5210322 h 5345297"/>
                <a:gd name="connsiteX7" fmla="*/ 1918755 w 2128318"/>
                <a:gd name="connsiteY7" fmla="*/ 4685666 h 5345297"/>
                <a:gd name="connsiteX8" fmla="*/ 1304158 w 2128318"/>
                <a:gd name="connsiteY8" fmla="*/ 5345233 h 5345297"/>
                <a:gd name="connsiteX9" fmla="*/ 1334139 w 2128318"/>
                <a:gd name="connsiteY9" fmla="*/ 4640695 h 5345297"/>
                <a:gd name="connsiteX10" fmla="*/ 674572 w 2128318"/>
                <a:gd name="connsiteY10" fmla="*/ 5075410 h 5345297"/>
                <a:gd name="connsiteX11" fmla="*/ 419739 w 2128318"/>
                <a:gd name="connsiteY11" fmla="*/ 3756276 h 5345297"/>
                <a:gd name="connsiteX12" fmla="*/ 14 w 2128318"/>
                <a:gd name="connsiteY12" fmla="*/ 4985469 h 5345297"/>
                <a:gd name="connsiteX13" fmla="*/ 404749 w 2128318"/>
                <a:gd name="connsiteY13" fmla="*/ 3471463 h 5345297"/>
                <a:gd name="connsiteX14" fmla="*/ 494690 w 2128318"/>
                <a:gd name="connsiteY14" fmla="*/ 1897495 h 5345297"/>
                <a:gd name="connsiteX15" fmla="*/ 809483 w 2128318"/>
                <a:gd name="connsiteY15" fmla="*/ 563371 h 5345297"/>
                <a:gd name="connsiteX16" fmla="*/ 584631 w 2128318"/>
                <a:gd name="connsiteY16" fmla="*/ 1327869 h 5345297"/>
                <a:gd name="connsiteX17" fmla="*/ 1049326 w 2128318"/>
                <a:gd name="connsiteY17" fmla="*/ 338518 h 5345297"/>
                <a:gd name="connsiteX18" fmla="*/ 1034335 w 2128318"/>
                <a:gd name="connsiteY18" fmla="*/ 1073036 h 5345297"/>
                <a:gd name="connsiteX19" fmla="*/ 1364119 w 2128318"/>
                <a:gd name="connsiteY19" fmla="*/ 8735 h 5345297"/>
                <a:gd name="connsiteX20" fmla="*/ 1064316 w 2128318"/>
                <a:gd name="connsiteY20" fmla="*/ 548381 h 5345297"/>
                <a:gd name="connsiteX21" fmla="*/ 1558991 w 2128318"/>
                <a:gd name="connsiteY21" fmla="*/ 218597 h 5345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28318" h="5345297">
                  <a:moveTo>
                    <a:pt x="1558991" y="218597"/>
                  </a:moveTo>
                  <a:cubicBezTo>
                    <a:pt x="1628945" y="333522"/>
                    <a:pt x="1429076" y="810708"/>
                    <a:pt x="1484040" y="1237928"/>
                  </a:cubicBezTo>
                  <a:cubicBezTo>
                    <a:pt x="1539004" y="1665148"/>
                    <a:pt x="1831313" y="2539574"/>
                    <a:pt x="1888775" y="2781915"/>
                  </a:cubicBezTo>
                  <a:cubicBezTo>
                    <a:pt x="1946237" y="3024256"/>
                    <a:pt x="1798834" y="2607030"/>
                    <a:pt x="1828814" y="2691974"/>
                  </a:cubicBezTo>
                  <a:cubicBezTo>
                    <a:pt x="1858794" y="2776918"/>
                    <a:pt x="2021188" y="2986781"/>
                    <a:pt x="2068657" y="3291581"/>
                  </a:cubicBezTo>
                  <a:cubicBezTo>
                    <a:pt x="2116126" y="3596381"/>
                    <a:pt x="2148604" y="4200984"/>
                    <a:pt x="2113627" y="4520774"/>
                  </a:cubicBezTo>
                  <a:cubicBezTo>
                    <a:pt x="2078650" y="4840564"/>
                    <a:pt x="1891273" y="5182840"/>
                    <a:pt x="1858794" y="5210322"/>
                  </a:cubicBezTo>
                  <a:cubicBezTo>
                    <a:pt x="1826315" y="5237804"/>
                    <a:pt x="2011194" y="4663181"/>
                    <a:pt x="1918755" y="4685666"/>
                  </a:cubicBezTo>
                  <a:cubicBezTo>
                    <a:pt x="1826316" y="4708151"/>
                    <a:pt x="1401594" y="5352728"/>
                    <a:pt x="1304158" y="5345233"/>
                  </a:cubicBezTo>
                  <a:cubicBezTo>
                    <a:pt x="1206722" y="5337738"/>
                    <a:pt x="1439070" y="4685665"/>
                    <a:pt x="1334139" y="4640695"/>
                  </a:cubicBezTo>
                  <a:cubicBezTo>
                    <a:pt x="1229208" y="4595725"/>
                    <a:pt x="826972" y="5222813"/>
                    <a:pt x="674572" y="5075410"/>
                  </a:cubicBezTo>
                  <a:cubicBezTo>
                    <a:pt x="522172" y="4928007"/>
                    <a:pt x="532165" y="3771266"/>
                    <a:pt x="419739" y="3756276"/>
                  </a:cubicBezTo>
                  <a:cubicBezTo>
                    <a:pt x="307313" y="3741286"/>
                    <a:pt x="2512" y="5032938"/>
                    <a:pt x="14" y="4985469"/>
                  </a:cubicBezTo>
                  <a:cubicBezTo>
                    <a:pt x="-2484" y="4938000"/>
                    <a:pt x="322303" y="3986125"/>
                    <a:pt x="404749" y="3471463"/>
                  </a:cubicBezTo>
                  <a:cubicBezTo>
                    <a:pt x="487195" y="2956801"/>
                    <a:pt x="427234" y="2382177"/>
                    <a:pt x="494690" y="1897495"/>
                  </a:cubicBezTo>
                  <a:cubicBezTo>
                    <a:pt x="562146" y="1412813"/>
                    <a:pt x="794493" y="658309"/>
                    <a:pt x="809483" y="563371"/>
                  </a:cubicBezTo>
                  <a:cubicBezTo>
                    <a:pt x="824473" y="468433"/>
                    <a:pt x="544657" y="1365344"/>
                    <a:pt x="584631" y="1327869"/>
                  </a:cubicBezTo>
                  <a:cubicBezTo>
                    <a:pt x="624605" y="1290394"/>
                    <a:pt x="974375" y="380990"/>
                    <a:pt x="1049326" y="338518"/>
                  </a:cubicBezTo>
                  <a:cubicBezTo>
                    <a:pt x="1124277" y="296046"/>
                    <a:pt x="981870" y="1128000"/>
                    <a:pt x="1034335" y="1073036"/>
                  </a:cubicBezTo>
                  <a:cubicBezTo>
                    <a:pt x="1086800" y="1018072"/>
                    <a:pt x="1359122" y="96177"/>
                    <a:pt x="1364119" y="8735"/>
                  </a:cubicBezTo>
                  <a:cubicBezTo>
                    <a:pt x="1369116" y="-78707"/>
                    <a:pt x="1034336" y="518401"/>
                    <a:pt x="1064316" y="548381"/>
                  </a:cubicBezTo>
                  <a:cubicBezTo>
                    <a:pt x="1094296" y="578361"/>
                    <a:pt x="1489037" y="103672"/>
                    <a:pt x="1558991" y="218597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1" name="フリーフォーム 1450">
              <a:extLst>
                <a:ext uri="{FF2B5EF4-FFF2-40B4-BE49-F238E27FC236}">
                  <a16:creationId xmlns:a16="http://schemas.microsoft.com/office/drawing/2014/main" id="{8D10DB3D-56DD-7F2B-0752-BC75EAE64FE3}"/>
                </a:ext>
              </a:extLst>
            </p:cNvPr>
            <p:cNvSpPr/>
            <p:nvPr/>
          </p:nvSpPr>
          <p:spPr>
            <a:xfrm>
              <a:off x="6220526" y="2802828"/>
              <a:ext cx="1881762" cy="4408633"/>
            </a:xfrm>
            <a:custGeom>
              <a:avLst/>
              <a:gdLst>
                <a:gd name="connsiteX0" fmla="*/ 869822 w 1881762"/>
                <a:gd name="connsiteY0" fmla="*/ 599939 h 4408633"/>
                <a:gd name="connsiteX1" fmla="*/ 1679290 w 1881762"/>
                <a:gd name="connsiteY1" fmla="*/ 2383769 h 4408633"/>
                <a:gd name="connsiteX2" fmla="*/ 1874163 w 1881762"/>
                <a:gd name="connsiteY2" fmla="*/ 2893434 h 4408633"/>
                <a:gd name="connsiteX3" fmla="*/ 1499408 w 1881762"/>
                <a:gd name="connsiteY3" fmla="*/ 3538011 h 4408633"/>
                <a:gd name="connsiteX4" fmla="*/ 60353 w 1881762"/>
                <a:gd name="connsiteY4" fmla="*/ 4392451 h 4408633"/>
                <a:gd name="connsiteX5" fmla="*/ 495067 w 1881762"/>
                <a:gd name="connsiteY5" fmla="*/ 4032687 h 4408633"/>
                <a:gd name="connsiteX6" fmla="*/ 555028 w 1881762"/>
                <a:gd name="connsiteY6" fmla="*/ 3238208 h 4408633"/>
                <a:gd name="connsiteX7" fmla="*/ 1034713 w 1881762"/>
                <a:gd name="connsiteY7" fmla="*/ 3088306 h 4408633"/>
                <a:gd name="connsiteX8" fmla="*/ 1289546 w 1881762"/>
                <a:gd name="connsiteY8" fmla="*/ 2473710 h 4408633"/>
                <a:gd name="connsiteX9" fmla="*/ 779881 w 1881762"/>
                <a:gd name="connsiteY9" fmla="*/ 1844123 h 4408633"/>
                <a:gd name="connsiteX10" fmla="*/ 60353 w 1881762"/>
                <a:gd name="connsiteY10" fmla="*/ 689880 h 4408633"/>
                <a:gd name="connsiteX11" fmla="*/ 375146 w 1881762"/>
                <a:gd name="connsiteY11" fmla="*/ 1094615 h 4408633"/>
                <a:gd name="connsiteX12" fmla="*/ 392 w 1881762"/>
                <a:gd name="connsiteY12" fmla="*/ 270156 h 4408633"/>
                <a:gd name="connsiteX13" fmla="*/ 300195 w 1881762"/>
                <a:gd name="connsiteY13" fmla="*/ 524988 h 4408633"/>
                <a:gd name="connsiteX14" fmla="*/ 135304 w 1881762"/>
                <a:gd name="connsiteY14" fmla="*/ 333 h 4408633"/>
                <a:gd name="connsiteX15" fmla="*/ 869822 w 1881762"/>
                <a:gd name="connsiteY15" fmla="*/ 599939 h 440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81762" h="4408633">
                  <a:moveTo>
                    <a:pt x="869822" y="599939"/>
                  </a:moveTo>
                  <a:cubicBezTo>
                    <a:pt x="1127153" y="997178"/>
                    <a:pt x="1511900" y="2001520"/>
                    <a:pt x="1679290" y="2383769"/>
                  </a:cubicBezTo>
                  <a:cubicBezTo>
                    <a:pt x="1846680" y="2766018"/>
                    <a:pt x="1904143" y="2701060"/>
                    <a:pt x="1874163" y="2893434"/>
                  </a:cubicBezTo>
                  <a:cubicBezTo>
                    <a:pt x="1844183" y="3085808"/>
                    <a:pt x="1801710" y="3288175"/>
                    <a:pt x="1499408" y="3538011"/>
                  </a:cubicBezTo>
                  <a:cubicBezTo>
                    <a:pt x="1197106" y="3787847"/>
                    <a:pt x="227743" y="4310005"/>
                    <a:pt x="60353" y="4392451"/>
                  </a:cubicBezTo>
                  <a:cubicBezTo>
                    <a:pt x="-107037" y="4474897"/>
                    <a:pt x="412621" y="4225061"/>
                    <a:pt x="495067" y="4032687"/>
                  </a:cubicBezTo>
                  <a:cubicBezTo>
                    <a:pt x="577513" y="3840313"/>
                    <a:pt x="465087" y="3395605"/>
                    <a:pt x="555028" y="3238208"/>
                  </a:cubicBezTo>
                  <a:cubicBezTo>
                    <a:pt x="644969" y="3080811"/>
                    <a:pt x="912293" y="3215722"/>
                    <a:pt x="1034713" y="3088306"/>
                  </a:cubicBezTo>
                  <a:cubicBezTo>
                    <a:pt x="1157133" y="2960890"/>
                    <a:pt x="1332018" y="2681074"/>
                    <a:pt x="1289546" y="2473710"/>
                  </a:cubicBezTo>
                  <a:cubicBezTo>
                    <a:pt x="1247074" y="2266346"/>
                    <a:pt x="984746" y="2141428"/>
                    <a:pt x="779881" y="1844123"/>
                  </a:cubicBezTo>
                  <a:cubicBezTo>
                    <a:pt x="575016" y="1546818"/>
                    <a:pt x="127809" y="814798"/>
                    <a:pt x="60353" y="689880"/>
                  </a:cubicBezTo>
                  <a:cubicBezTo>
                    <a:pt x="-7103" y="564962"/>
                    <a:pt x="385139" y="1164569"/>
                    <a:pt x="375146" y="1094615"/>
                  </a:cubicBezTo>
                  <a:cubicBezTo>
                    <a:pt x="365153" y="1024661"/>
                    <a:pt x="12884" y="365094"/>
                    <a:pt x="392" y="270156"/>
                  </a:cubicBezTo>
                  <a:cubicBezTo>
                    <a:pt x="-12100" y="175218"/>
                    <a:pt x="277710" y="569958"/>
                    <a:pt x="300195" y="524988"/>
                  </a:cubicBezTo>
                  <a:cubicBezTo>
                    <a:pt x="322680" y="480018"/>
                    <a:pt x="45363" y="-14657"/>
                    <a:pt x="135304" y="333"/>
                  </a:cubicBezTo>
                  <a:cubicBezTo>
                    <a:pt x="225245" y="15323"/>
                    <a:pt x="612491" y="202700"/>
                    <a:pt x="869822" y="599939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3" name="フリーフォーム 1452">
              <a:extLst>
                <a:ext uri="{FF2B5EF4-FFF2-40B4-BE49-F238E27FC236}">
                  <a16:creationId xmlns:a16="http://schemas.microsoft.com/office/drawing/2014/main" id="{B9B09648-63EA-FCD7-7BBD-877A3B3000F3}"/>
                </a:ext>
              </a:extLst>
            </p:cNvPr>
            <p:cNvSpPr/>
            <p:nvPr/>
          </p:nvSpPr>
          <p:spPr>
            <a:xfrm>
              <a:off x="4803550" y="3165375"/>
              <a:ext cx="2497239" cy="1436647"/>
            </a:xfrm>
            <a:custGeom>
              <a:avLst/>
              <a:gdLst>
                <a:gd name="connsiteX0" fmla="*/ 23283 w 2497239"/>
                <a:gd name="connsiteY0" fmla="*/ 117471 h 1436647"/>
                <a:gd name="connsiteX1" fmla="*/ 1417368 w 2497239"/>
                <a:gd name="connsiteY1" fmla="*/ 132461 h 1436647"/>
                <a:gd name="connsiteX2" fmla="*/ 1357407 w 2497239"/>
                <a:gd name="connsiteY2" fmla="*/ 27530 h 1436647"/>
                <a:gd name="connsiteX3" fmla="*/ 1897053 w 2497239"/>
                <a:gd name="connsiteY3" fmla="*/ 117471 h 1436647"/>
                <a:gd name="connsiteX4" fmla="*/ 1807112 w 2497239"/>
                <a:gd name="connsiteY4" fmla="*/ 87491 h 1436647"/>
                <a:gd name="connsiteX5" fmla="*/ 2496660 w 2497239"/>
                <a:gd name="connsiteY5" fmla="*/ 1421615 h 1436647"/>
                <a:gd name="connsiteX6" fmla="*/ 1912043 w 2497239"/>
                <a:gd name="connsiteY6" fmla="*/ 792028 h 1436647"/>
                <a:gd name="connsiteX7" fmla="*/ 1177525 w 2497239"/>
                <a:gd name="connsiteY7" fmla="*/ 567176 h 1436647"/>
                <a:gd name="connsiteX8" fmla="*/ 158194 w 2497239"/>
                <a:gd name="connsiteY8" fmla="*/ 552186 h 1436647"/>
                <a:gd name="connsiteX9" fmla="*/ 517958 w 2497239"/>
                <a:gd name="connsiteY9" fmla="*/ 507215 h 1436647"/>
                <a:gd name="connsiteX10" fmla="*/ 23283 w 2497239"/>
                <a:gd name="connsiteY10" fmla="*/ 117471 h 1436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7239" h="1436647">
                  <a:moveTo>
                    <a:pt x="23283" y="117471"/>
                  </a:moveTo>
                  <a:cubicBezTo>
                    <a:pt x="173185" y="55012"/>
                    <a:pt x="1195014" y="147451"/>
                    <a:pt x="1417368" y="132461"/>
                  </a:cubicBezTo>
                  <a:cubicBezTo>
                    <a:pt x="1639722" y="117471"/>
                    <a:pt x="1277460" y="30028"/>
                    <a:pt x="1357407" y="27530"/>
                  </a:cubicBezTo>
                  <a:cubicBezTo>
                    <a:pt x="1437354" y="25032"/>
                    <a:pt x="1897053" y="117471"/>
                    <a:pt x="1897053" y="117471"/>
                  </a:cubicBezTo>
                  <a:cubicBezTo>
                    <a:pt x="1972004" y="127465"/>
                    <a:pt x="1707178" y="-129866"/>
                    <a:pt x="1807112" y="87491"/>
                  </a:cubicBezTo>
                  <a:cubicBezTo>
                    <a:pt x="1907046" y="304848"/>
                    <a:pt x="2479171" y="1304192"/>
                    <a:pt x="2496660" y="1421615"/>
                  </a:cubicBezTo>
                  <a:cubicBezTo>
                    <a:pt x="2514149" y="1539038"/>
                    <a:pt x="2131899" y="934434"/>
                    <a:pt x="1912043" y="792028"/>
                  </a:cubicBezTo>
                  <a:cubicBezTo>
                    <a:pt x="1692187" y="649622"/>
                    <a:pt x="1469833" y="607150"/>
                    <a:pt x="1177525" y="567176"/>
                  </a:cubicBezTo>
                  <a:cubicBezTo>
                    <a:pt x="885217" y="527202"/>
                    <a:pt x="268122" y="562180"/>
                    <a:pt x="158194" y="552186"/>
                  </a:cubicBezTo>
                  <a:cubicBezTo>
                    <a:pt x="48266" y="542193"/>
                    <a:pt x="540443" y="574671"/>
                    <a:pt x="517958" y="507215"/>
                  </a:cubicBezTo>
                  <a:cubicBezTo>
                    <a:pt x="495473" y="439759"/>
                    <a:pt x="-126619" y="179930"/>
                    <a:pt x="23283" y="117471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4" name="フリーフォーム 1453">
              <a:extLst>
                <a:ext uri="{FF2B5EF4-FFF2-40B4-BE49-F238E27FC236}">
                  <a16:creationId xmlns:a16="http://schemas.microsoft.com/office/drawing/2014/main" id="{5EEF0CC6-2E87-7229-CE47-D88AAAEB5FDB}"/>
                </a:ext>
              </a:extLst>
            </p:cNvPr>
            <p:cNvSpPr/>
            <p:nvPr/>
          </p:nvSpPr>
          <p:spPr>
            <a:xfrm>
              <a:off x="4240886" y="3807492"/>
              <a:ext cx="2010359" cy="953979"/>
            </a:xfrm>
            <a:custGeom>
              <a:avLst/>
              <a:gdLst>
                <a:gd name="connsiteX0" fmla="*/ 2010012 w 2010359"/>
                <a:gd name="connsiteY0" fmla="*/ 254842 h 953979"/>
                <a:gd name="connsiteX1" fmla="*/ 1215534 w 2010359"/>
                <a:gd name="connsiteY1" fmla="*/ 284823 h 953979"/>
                <a:gd name="connsiteX2" fmla="*/ 1020662 w 2010359"/>
                <a:gd name="connsiteY2" fmla="*/ 449715 h 953979"/>
                <a:gd name="connsiteX3" fmla="*/ 1260504 w 2010359"/>
                <a:gd name="connsiteY3" fmla="*/ 944390 h 953979"/>
                <a:gd name="connsiteX4" fmla="*/ 990681 w 2010359"/>
                <a:gd name="connsiteY4" fmla="*/ 764508 h 953979"/>
                <a:gd name="connsiteX5" fmla="*/ 750839 w 2010359"/>
                <a:gd name="connsiteY5" fmla="*/ 614606 h 953979"/>
                <a:gd name="connsiteX6" fmla="*/ 316124 w 2010359"/>
                <a:gd name="connsiteY6" fmla="*/ 779498 h 953979"/>
                <a:gd name="connsiteX7" fmla="*/ 1330 w 2010359"/>
                <a:gd name="connsiteY7" fmla="*/ 764508 h 953979"/>
                <a:gd name="connsiteX8" fmla="*/ 436045 w 2010359"/>
                <a:gd name="connsiteY8" fmla="*/ 599616 h 953979"/>
                <a:gd name="connsiteX9" fmla="*/ 346104 w 2010359"/>
                <a:gd name="connsiteY9" fmla="*/ 419734 h 953979"/>
                <a:gd name="connsiteX10" fmla="*/ 406065 w 2010359"/>
                <a:gd name="connsiteY10" fmla="*/ 494685 h 953979"/>
                <a:gd name="connsiteX11" fmla="*/ 705868 w 2010359"/>
                <a:gd name="connsiteY11" fmla="*/ 10 h 953979"/>
                <a:gd name="connsiteX12" fmla="*/ 600937 w 2010359"/>
                <a:gd name="connsiteY12" fmla="*/ 479695 h 953979"/>
                <a:gd name="connsiteX13" fmla="*/ 810799 w 2010359"/>
                <a:gd name="connsiteY13" fmla="*/ 239852 h 953979"/>
                <a:gd name="connsiteX14" fmla="*/ 885750 w 2010359"/>
                <a:gd name="connsiteY14" fmla="*/ 134921 h 953979"/>
                <a:gd name="connsiteX15" fmla="*/ 1110603 w 2010359"/>
                <a:gd name="connsiteY15" fmla="*/ 104941 h 953979"/>
                <a:gd name="connsiteX16" fmla="*/ 2010012 w 2010359"/>
                <a:gd name="connsiteY16" fmla="*/ 254842 h 953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10359" h="953979">
                  <a:moveTo>
                    <a:pt x="2010012" y="254842"/>
                  </a:moveTo>
                  <a:cubicBezTo>
                    <a:pt x="2027500" y="284822"/>
                    <a:pt x="1380426" y="252344"/>
                    <a:pt x="1215534" y="284823"/>
                  </a:cubicBezTo>
                  <a:cubicBezTo>
                    <a:pt x="1050642" y="317302"/>
                    <a:pt x="1013167" y="339787"/>
                    <a:pt x="1020662" y="449715"/>
                  </a:cubicBezTo>
                  <a:cubicBezTo>
                    <a:pt x="1028157" y="559643"/>
                    <a:pt x="1265501" y="891925"/>
                    <a:pt x="1260504" y="944390"/>
                  </a:cubicBezTo>
                  <a:cubicBezTo>
                    <a:pt x="1255507" y="996855"/>
                    <a:pt x="1075625" y="819472"/>
                    <a:pt x="990681" y="764508"/>
                  </a:cubicBezTo>
                  <a:cubicBezTo>
                    <a:pt x="905737" y="709544"/>
                    <a:pt x="863265" y="612108"/>
                    <a:pt x="750839" y="614606"/>
                  </a:cubicBezTo>
                  <a:cubicBezTo>
                    <a:pt x="638413" y="617104"/>
                    <a:pt x="441042" y="754514"/>
                    <a:pt x="316124" y="779498"/>
                  </a:cubicBezTo>
                  <a:cubicBezTo>
                    <a:pt x="191206" y="804482"/>
                    <a:pt x="-18657" y="794488"/>
                    <a:pt x="1330" y="764508"/>
                  </a:cubicBezTo>
                  <a:cubicBezTo>
                    <a:pt x="21317" y="734528"/>
                    <a:pt x="378583" y="657078"/>
                    <a:pt x="436045" y="599616"/>
                  </a:cubicBezTo>
                  <a:cubicBezTo>
                    <a:pt x="493507" y="542154"/>
                    <a:pt x="346104" y="419734"/>
                    <a:pt x="346104" y="419734"/>
                  </a:cubicBezTo>
                  <a:cubicBezTo>
                    <a:pt x="341107" y="402246"/>
                    <a:pt x="346104" y="564639"/>
                    <a:pt x="406065" y="494685"/>
                  </a:cubicBezTo>
                  <a:cubicBezTo>
                    <a:pt x="466026" y="424731"/>
                    <a:pt x="673389" y="2508"/>
                    <a:pt x="705868" y="10"/>
                  </a:cubicBezTo>
                  <a:cubicBezTo>
                    <a:pt x="738347" y="-2488"/>
                    <a:pt x="583448" y="439721"/>
                    <a:pt x="600937" y="479695"/>
                  </a:cubicBezTo>
                  <a:cubicBezTo>
                    <a:pt x="618426" y="519669"/>
                    <a:pt x="763330" y="297314"/>
                    <a:pt x="810799" y="239852"/>
                  </a:cubicBezTo>
                  <a:cubicBezTo>
                    <a:pt x="858268" y="182390"/>
                    <a:pt x="835783" y="157406"/>
                    <a:pt x="885750" y="134921"/>
                  </a:cubicBezTo>
                  <a:cubicBezTo>
                    <a:pt x="935717" y="112436"/>
                    <a:pt x="918229" y="82456"/>
                    <a:pt x="1110603" y="104941"/>
                  </a:cubicBezTo>
                  <a:cubicBezTo>
                    <a:pt x="1302977" y="127426"/>
                    <a:pt x="1992524" y="224862"/>
                    <a:pt x="2010012" y="254842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5" name="フリーフォーム 1454">
              <a:extLst>
                <a:ext uri="{FF2B5EF4-FFF2-40B4-BE49-F238E27FC236}">
                  <a16:creationId xmlns:a16="http://schemas.microsoft.com/office/drawing/2014/main" id="{6CA207E5-E089-D80C-D74B-93D1E4E70922}"/>
                </a:ext>
              </a:extLst>
            </p:cNvPr>
            <p:cNvSpPr/>
            <p:nvPr/>
          </p:nvSpPr>
          <p:spPr>
            <a:xfrm>
              <a:off x="3447640" y="3701220"/>
              <a:ext cx="885247" cy="1172254"/>
            </a:xfrm>
            <a:custGeom>
              <a:avLst/>
              <a:gdLst>
                <a:gd name="connsiteX0" fmla="*/ 359862 w 885247"/>
                <a:gd name="connsiteY0" fmla="*/ 1350 h 1172254"/>
                <a:gd name="connsiteX1" fmla="*/ 135009 w 885247"/>
                <a:gd name="connsiteY1" fmla="*/ 376105 h 1172254"/>
                <a:gd name="connsiteX2" fmla="*/ 98 w 885247"/>
                <a:gd name="connsiteY2" fmla="*/ 1155593 h 1172254"/>
                <a:gd name="connsiteX3" fmla="*/ 120019 w 885247"/>
                <a:gd name="connsiteY3" fmla="*/ 900760 h 1172254"/>
                <a:gd name="connsiteX4" fmla="*/ 464793 w 885247"/>
                <a:gd name="connsiteY4" fmla="*/ 795829 h 1172254"/>
                <a:gd name="connsiteX5" fmla="*/ 314891 w 885247"/>
                <a:gd name="connsiteY5" fmla="*/ 600957 h 1172254"/>
                <a:gd name="connsiteX6" fmla="*/ 869527 w 885247"/>
                <a:gd name="connsiteY6" fmla="*/ 421075 h 1172254"/>
                <a:gd name="connsiteX7" fmla="*/ 704635 w 885247"/>
                <a:gd name="connsiteY7" fmla="*/ 256183 h 1172254"/>
                <a:gd name="connsiteX8" fmla="*/ 359862 w 885247"/>
                <a:gd name="connsiteY8" fmla="*/ 1350 h 117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5247" h="1172254">
                  <a:moveTo>
                    <a:pt x="359862" y="1350"/>
                  </a:moveTo>
                  <a:cubicBezTo>
                    <a:pt x="264924" y="21337"/>
                    <a:pt x="194970" y="183731"/>
                    <a:pt x="135009" y="376105"/>
                  </a:cubicBezTo>
                  <a:cubicBezTo>
                    <a:pt x="75048" y="568479"/>
                    <a:pt x="2596" y="1068151"/>
                    <a:pt x="98" y="1155593"/>
                  </a:cubicBezTo>
                  <a:cubicBezTo>
                    <a:pt x="-2400" y="1243035"/>
                    <a:pt x="42570" y="960721"/>
                    <a:pt x="120019" y="900760"/>
                  </a:cubicBezTo>
                  <a:cubicBezTo>
                    <a:pt x="197468" y="840799"/>
                    <a:pt x="432314" y="845796"/>
                    <a:pt x="464793" y="795829"/>
                  </a:cubicBezTo>
                  <a:cubicBezTo>
                    <a:pt x="497272" y="745862"/>
                    <a:pt x="247435" y="663416"/>
                    <a:pt x="314891" y="600957"/>
                  </a:cubicBezTo>
                  <a:cubicBezTo>
                    <a:pt x="382347" y="538498"/>
                    <a:pt x="804570" y="478537"/>
                    <a:pt x="869527" y="421075"/>
                  </a:cubicBezTo>
                  <a:cubicBezTo>
                    <a:pt x="934484" y="363613"/>
                    <a:pt x="782084" y="323639"/>
                    <a:pt x="704635" y="256183"/>
                  </a:cubicBezTo>
                  <a:cubicBezTo>
                    <a:pt x="627186" y="188727"/>
                    <a:pt x="454800" y="-18637"/>
                    <a:pt x="359862" y="1350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6" name="フリーフォーム 1455">
              <a:extLst>
                <a:ext uri="{FF2B5EF4-FFF2-40B4-BE49-F238E27FC236}">
                  <a16:creationId xmlns:a16="http://schemas.microsoft.com/office/drawing/2014/main" id="{3C400AFB-A5FE-A57B-969C-201753E43D63}"/>
                </a:ext>
              </a:extLst>
            </p:cNvPr>
            <p:cNvSpPr/>
            <p:nvPr/>
          </p:nvSpPr>
          <p:spPr>
            <a:xfrm>
              <a:off x="5063423" y="4266832"/>
              <a:ext cx="1856763" cy="2150976"/>
            </a:xfrm>
            <a:custGeom>
              <a:avLst/>
              <a:gdLst>
                <a:gd name="connsiteX0" fmla="*/ 3252 w 1856763"/>
                <a:gd name="connsiteY0" fmla="*/ 20355 h 2150976"/>
                <a:gd name="connsiteX1" fmla="*/ 363016 w 1856763"/>
                <a:gd name="connsiteY1" fmla="*/ 500040 h 2150976"/>
                <a:gd name="connsiteX2" fmla="*/ 93193 w 1856763"/>
                <a:gd name="connsiteY2" fmla="*/ 619961 h 2150976"/>
                <a:gd name="connsiteX3" fmla="*/ 782741 w 1856763"/>
                <a:gd name="connsiteY3" fmla="*/ 1054676 h 2150976"/>
                <a:gd name="connsiteX4" fmla="*/ 1112525 w 1856763"/>
                <a:gd name="connsiteY4" fmla="*/ 1444420 h 2150976"/>
                <a:gd name="connsiteX5" fmla="*/ 1157495 w 1856763"/>
                <a:gd name="connsiteY5" fmla="*/ 2103988 h 2150976"/>
                <a:gd name="connsiteX6" fmla="*/ 1172485 w 1856763"/>
                <a:gd name="connsiteY6" fmla="*/ 1894125 h 2150976"/>
                <a:gd name="connsiteX7" fmla="*/ 1847043 w 1856763"/>
                <a:gd name="connsiteY7" fmla="*/ 275188 h 2150976"/>
                <a:gd name="connsiteX8" fmla="*/ 1547239 w 1856763"/>
                <a:gd name="connsiteY8" fmla="*/ 530020 h 2150976"/>
                <a:gd name="connsiteX9" fmla="*/ 1202466 w 1856763"/>
                <a:gd name="connsiteY9" fmla="*/ 425089 h 2150976"/>
                <a:gd name="connsiteX10" fmla="*/ 1067554 w 1856763"/>
                <a:gd name="connsiteY10" fmla="*/ 20355 h 2150976"/>
                <a:gd name="connsiteX11" fmla="*/ 1022584 w 1856763"/>
                <a:gd name="connsiteY11" fmla="*/ 185247 h 2150976"/>
                <a:gd name="connsiteX12" fmla="*/ 617849 w 1856763"/>
                <a:gd name="connsiteY12" fmla="*/ 95306 h 2150976"/>
                <a:gd name="connsiteX13" fmla="*/ 3252 w 1856763"/>
                <a:gd name="connsiteY13" fmla="*/ 20355 h 2150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56763" h="2150976">
                  <a:moveTo>
                    <a:pt x="3252" y="20355"/>
                  </a:moveTo>
                  <a:cubicBezTo>
                    <a:pt x="-39220" y="87811"/>
                    <a:pt x="348026" y="400106"/>
                    <a:pt x="363016" y="500040"/>
                  </a:cubicBezTo>
                  <a:cubicBezTo>
                    <a:pt x="378006" y="599974"/>
                    <a:pt x="23239" y="527522"/>
                    <a:pt x="93193" y="619961"/>
                  </a:cubicBezTo>
                  <a:cubicBezTo>
                    <a:pt x="163147" y="712400"/>
                    <a:pt x="612852" y="917266"/>
                    <a:pt x="782741" y="1054676"/>
                  </a:cubicBezTo>
                  <a:cubicBezTo>
                    <a:pt x="952630" y="1192086"/>
                    <a:pt x="1050066" y="1269535"/>
                    <a:pt x="1112525" y="1444420"/>
                  </a:cubicBezTo>
                  <a:cubicBezTo>
                    <a:pt x="1174984" y="1619305"/>
                    <a:pt x="1147502" y="2029037"/>
                    <a:pt x="1157495" y="2103988"/>
                  </a:cubicBezTo>
                  <a:cubicBezTo>
                    <a:pt x="1167488" y="2178939"/>
                    <a:pt x="1057560" y="2198925"/>
                    <a:pt x="1172485" y="1894125"/>
                  </a:cubicBezTo>
                  <a:cubicBezTo>
                    <a:pt x="1287410" y="1589325"/>
                    <a:pt x="1784584" y="502539"/>
                    <a:pt x="1847043" y="275188"/>
                  </a:cubicBezTo>
                  <a:cubicBezTo>
                    <a:pt x="1909502" y="47837"/>
                    <a:pt x="1654668" y="505037"/>
                    <a:pt x="1547239" y="530020"/>
                  </a:cubicBezTo>
                  <a:cubicBezTo>
                    <a:pt x="1439810" y="555003"/>
                    <a:pt x="1282414" y="510033"/>
                    <a:pt x="1202466" y="425089"/>
                  </a:cubicBezTo>
                  <a:cubicBezTo>
                    <a:pt x="1122519" y="340145"/>
                    <a:pt x="1097534" y="60329"/>
                    <a:pt x="1067554" y="20355"/>
                  </a:cubicBezTo>
                  <a:cubicBezTo>
                    <a:pt x="1037574" y="-19619"/>
                    <a:pt x="1097535" y="172755"/>
                    <a:pt x="1022584" y="185247"/>
                  </a:cubicBezTo>
                  <a:cubicBezTo>
                    <a:pt x="947633" y="197739"/>
                    <a:pt x="787738" y="117791"/>
                    <a:pt x="617849" y="95306"/>
                  </a:cubicBezTo>
                  <a:cubicBezTo>
                    <a:pt x="447960" y="72821"/>
                    <a:pt x="45724" y="-47101"/>
                    <a:pt x="3252" y="20355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7" name="フリーフォーム 1456">
              <a:extLst>
                <a:ext uri="{FF2B5EF4-FFF2-40B4-BE49-F238E27FC236}">
                  <a16:creationId xmlns:a16="http://schemas.microsoft.com/office/drawing/2014/main" id="{64FC75AC-51AA-519D-D1F3-AB719510758E}"/>
                </a:ext>
              </a:extLst>
            </p:cNvPr>
            <p:cNvSpPr/>
            <p:nvPr/>
          </p:nvSpPr>
          <p:spPr>
            <a:xfrm>
              <a:off x="5816174" y="3123541"/>
              <a:ext cx="1005004" cy="3409815"/>
            </a:xfrm>
            <a:custGeom>
              <a:avLst/>
              <a:gdLst>
                <a:gd name="connsiteX0" fmla="*/ 629596 w 1005004"/>
                <a:gd name="connsiteY0" fmla="*/ 9403 h 3409815"/>
                <a:gd name="connsiteX1" fmla="*/ 1004351 w 1005004"/>
                <a:gd name="connsiteY1" fmla="*/ 1238597 h 3409815"/>
                <a:gd name="connsiteX2" fmla="*/ 719537 w 1005004"/>
                <a:gd name="connsiteY2" fmla="*/ 3352210 h 3409815"/>
                <a:gd name="connsiteX3" fmla="*/ 689557 w 1005004"/>
                <a:gd name="connsiteY3" fmla="*/ 2632682 h 3409815"/>
                <a:gd name="connsiteX4" fmla="*/ 89951 w 1005004"/>
                <a:gd name="connsiteY4" fmla="*/ 743921 h 3409815"/>
                <a:gd name="connsiteX5" fmla="*/ 29990 w 1005004"/>
                <a:gd name="connsiteY5" fmla="*/ 9403 h 3409815"/>
                <a:gd name="connsiteX6" fmla="*/ 359774 w 1005004"/>
                <a:gd name="connsiteY6" fmla="*/ 638990 h 3409815"/>
                <a:gd name="connsiteX7" fmla="*/ 629596 w 1005004"/>
                <a:gd name="connsiteY7" fmla="*/ 9403 h 3409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5004" h="3409815">
                  <a:moveTo>
                    <a:pt x="629596" y="9403"/>
                  </a:moveTo>
                  <a:cubicBezTo>
                    <a:pt x="737025" y="109337"/>
                    <a:pt x="989361" y="681463"/>
                    <a:pt x="1004351" y="1238597"/>
                  </a:cubicBezTo>
                  <a:cubicBezTo>
                    <a:pt x="1019341" y="1795731"/>
                    <a:pt x="772003" y="3119863"/>
                    <a:pt x="719537" y="3352210"/>
                  </a:cubicBezTo>
                  <a:cubicBezTo>
                    <a:pt x="667071" y="3584558"/>
                    <a:pt x="794488" y="3067397"/>
                    <a:pt x="689557" y="2632682"/>
                  </a:cubicBezTo>
                  <a:cubicBezTo>
                    <a:pt x="584626" y="2197967"/>
                    <a:pt x="199879" y="1181134"/>
                    <a:pt x="89951" y="743921"/>
                  </a:cubicBezTo>
                  <a:cubicBezTo>
                    <a:pt x="-19977" y="306708"/>
                    <a:pt x="-14980" y="26891"/>
                    <a:pt x="29990" y="9403"/>
                  </a:cubicBezTo>
                  <a:cubicBezTo>
                    <a:pt x="74960" y="-8085"/>
                    <a:pt x="262338" y="638990"/>
                    <a:pt x="359774" y="638990"/>
                  </a:cubicBezTo>
                  <a:cubicBezTo>
                    <a:pt x="457210" y="638990"/>
                    <a:pt x="522167" y="-90531"/>
                    <a:pt x="629596" y="9403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8" name="フリーフォーム 1457">
              <a:extLst>
                <a:ext uri="{FF2B5EF4-FFF2-40B4-BE49-F238E27FC236}">
                  <a16:creationId xmlns:a16="http://schemas.microsoft.com/office/drawing/2014/main" id="{0BC889AB-3DC4-3963-AEF7-016CCB12F813}"/>
                </a:ext>
              </a:extLst>
            </p:cNvPr>
            <p:cNvSpPr/>
            <p:nvPr/>
          </p:nvSpPr>
          <p:spPr>
            <a:xfrm>
              <a:off x="4109232" y="2818257"/>
              <a:ext cx="449012" cy="312227"/>
            </a:xfrm>
            <a:custGeom>
              <a:avLst/>
              <a:gdLst>
                <a:gd name="connsiteX0" fmla="*/ 8273 w 449012"/>
                <a:gd name="connsiteY0" fmla="*/ 108905 h 312227"/>
                <a:gd name="connsiteX1" fmla="*/ 376198 w 449012"/>
                <a:gd name="connsiteY1" fmla="*/ 692 h 312227"/>
                <a:gd name="connsiteX2" fmla="*/ 349144 w 449012"/>
                <a:gd name="connsiteY2" fmla="*/ 71031 h 312227"/>
                <a:gd name="connsiteX3" fmla="*/ 446536 w 449012"/>
                <a:gd name="connsiteY3" fmla="*/ 233350 h 312227"/>
                <a:gd name="connsiteX4" fmla="*/ 230110 w 449012"/>
                <a:gd name="connsiteY4" fmla="*/ 282046 h 312227"/>
                <a:gd name="connsiteX5" fmla="*/ 127308 w 449012"/>
                <a:gd name="connsiteY5" fmla="*/ 303689 h 312227"/>
                <a:gd name="connsiteX6" fmla="*/ 8273 w 449012"/>
                <a:gd name="connsiteY6" fmla="*/ 108905 h 312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9012" h="312227">
                  <a:moveTo>
                    <a:pt x="8273" y="108905"/>
                  </a:moveTo>
                  <a:cubicBezTo>
                    <a:pt x="49755" y="58406"/>
                    <a:pt x="319386" y="7004"/>
                    <a:pt x="376198" y="692"/>
                  </a:cubicBezTo>
                  <a:cubicBezTo>
                    <a:pt x="433010" y="-5620"/>
                    <a:pt x="337421" y="32255"/>
                    <a:pt x="349144" y="71031"/>
                  </a:cubicBezTo>
                  <a:cubicBezTo>
                    <a:pt x="360867" y="109807"/>
                    <a:pt x="466375" y="198181"/>
                    <a:pt x="446536" y="233350"/>
                  </a:cubicBezTo>
                  <a:cubicBezTo>
                    <a:pt x="426697" y="268519"/>
                    <a:pt x="230110" y="282046"/>
                    <a:pt x="230110" y="282046"/>
                  </a:cubicBezTo>
                  <a:cubicBezTo>
                    <a:pt x="176905" y="293769"/>
                    <a:pt x="161576" y="328037"/>
                    <a:pt x="127308" y="303689"/>
                  </a:cubicBezTo>
                  <a:cubicBezTo>
                    <a:pt x="93041" y="279341"/>
                    <a:pt x="-33209" y="159404"/>
                    <a:pt x="8273" y="108905"/>
                  </a:cubicBezTo>
                  <a:close/>
                </a:path>
              </a:pathLst>
            </a:custGeom>
            <a:solidFill>
              <a:srgbClr val="FF0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9" name="フリーフォーム 1458">
              <a:extLst>
                <a:ext uri="{FF2B5EF4-FFF2-40B4-BE49-F238E27FC236}">
                  <a16:creationId xmlns:a16="http://schemas.microsoft.com/office/drawing/2014/main" id="{4EC1CA1D-F6C6-A404-CDE8-5708976A554E}"/>
                </a:ext>
              </a:extLst>
            </p:cNvPr>
            <p:cNvSpPr/>
            <p:nvPr/>
          </p:nvSpPr>
          <p:spPr>
            <a:xfrm>
              <a:off x="6173126" y="1583531"/>
              <a:ext cx="1850267" cy="1103638"/>
            </a:xfrm>
            <a:custGeom>
              <a:avLst/>
              <a:gdLst>
                <a:gd name="connsiteX0" fmla="*/ 1006607 w 1850267"/>
                <a:gd name="connsiteY0" fmla="*/ 75936 h 1103638"/>
                <a:gd name="connsiteX1" fmla="*/ 1294474 w 1850267"/>
                <a:gd name="connsiteY1" fmla="*/ 516202 h 1103638"/>
                <a:gd name="connsiteX2" fmla="*/ 1836341 w 1850267"/>
                <a:gd name="connsiteY2" fmla="*/ 1075002 h 1103638"/>
                <a:gd name="connsiteX3" fmla="*/ 1621852 w 1850267"/>
                <a:gd name="connsiteY3" fmla="*/ 866158 h 1103638"/>
                <a:gd name="connsiteX4" fmla="*/ 899363 w 1850267"/>
                <a:gd name="connsiteY4" fmla="*/ 363802 h 1103638"/>
                <a:gd name="connsiteX5" fmla="*/ 317985 w 1850267"/>
                <a:gd name="connsiteY5" fmla="*/ 685536 h 1103638"/>
                <a:gd name="connsiteX6" fmla="*/ 605852 w 1850267"/>
                <a:gd name="connsiteY6" fmla="*/ 1103225 h 1103638"/>
                <a:gd name="connsiteX7" fmla="*/ 368785 w 1850267"/>
                <a:gd name="connsiteY7" fmla="*/ 764558 h 1103638"/>
                <a:gd name="connsiteX8" fmla="*/ 1896 w 1850267"/>
                <a:gd name="connsiteY8" fmla="*/ 826647 h 1103638"/>
                <a:gd name="connsiteX9" fmla="*/ 538118 w 1850267"/>
                <a:gd name="connsiteY9" fmla="*/ 425891 h 1103638"/>
                <a:gd name="connsiteX10" fmla="*/ 165585 w 1850267"/>
                <a:gd name="connsiteY10" fmla="*/ 459758 h 1103638"/>
                <a:gd name="connsiteX11" fmla="*/ 809052 w 1850267"/>
                <a:gd name="connsiteY11" fmla="*/ 132380 h 1103638"/>
                <a:gd name="connsiteX12" fmla="*/ 792118 w 1850267"/>
                <a:gd name="connsiteY12" fmla="*/ 104158 h 1103638"/>
                <a:gd name="connsiteX13" fmla="*/ 809052 w 1850267"/>
                <a:gd name="connsiteY13" fmla="*/ 2558 h 1103638"/>
                <a:gd name="connsiteX14" fmla="*/ 1006607 w 1850267"/>
                <a:gd name="connsiteY14" fmla="*/ 75936 h 1103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50267" h="1103638">
                  <a:moveTo>
                    <a:pt x="1006607" y="75936"/>
                  </a:moveTo>
                  <a:cubicBezTo>
                    <a:pt x="1087511" y="161543"/>
                    <a:pt x="1156185" y="349691"/>
                    <a:pt x="1294474" y="516202"/>
                  </a:cubicBezTo>
                  <a:cubicBezTo>
                    <a:pt x="1432763" y="682713"/>
                    <a:pt x="1781778" y="1016676"/>
                    <a:pt x="1836341" y="1075002"/>
                  </a:cubicBezTo>
                  <a:cubicBezTo>
                    <a:pt x="1890904" y="1133328"/>
                    <a:pt x="1778015" y="984691"/>
                    <a:pt x="1621852" y="866158"/>
                  </a:cubicBezTo>
                  <a:cubicBezTo>
                    <a:pt x="1465689" y="747625"/>
                    <a:pt x="1116674" y="393906"/>
                    <a:pt x="899363" y="363802"/>
                  </a:cubicBezTo>
                  <a:cubicBezTo>
                    <a:pt x="682052" y="333698"/>
                    <a:pt x="366904" y="562299"/>
                    <a:pt x="317985" y="685536"/>
                  </a:cubicBezTo>
                  <a:cubicBezTo>
                    <a:pt x="269066" y="808773"/>
                    <a:pt x="597385" y="1090055"/>
                    <a:pt x="605852" y="1103225"/>
                  </a:cubicBezTo>
                  <a:cubicBezTo>
                    <a:pt x="614319" y="1116395"/>
                    <a:pt x="469444" y="810654"/>
                    <a:pt x="368785" y="764558"/>
                  </a:cubicBezTo>
                  <a:cubicBezTo>
                    <a:pt x="268126" y="718462"/>
                    <a:pt x="-26326" y="883091"/>
                    <a:pt x="1896" y="826647"/>
                  </a:cubicBezTo>
                  <a:cubicBezTo>
                    <a:pt x="30118" y="770203"/>
                    <a:pt x="510837" y="487039"/>
                    <a:pt x="538118" y="425891"/>
                  </a:cubicBezTo>
                  <a:cubicBezTo>
                    <a:pt x="565399" y="364743"/>
                    <a:pt x="120429" y="508676"/>
                    <a:pt x="165585" y="459758"/>
                  </a:cubicBezTo>
                  <a:cubicBezTo>
                    <a:pt x="210741" y="410840"/>
                    <a:pt x="809052" y="132380"/>
                    <a:pt x="809052" y="132380"/>
                  </a:cubicBezTo>
                  <a:cubicBezTo>
                    <a:pt x="913474" y="73113"/>
                    <a:pt x="792118" y="125795"/>
                    <a:pt x="792118" y="104158"/>
                  </a:cubicBezTo>
                  <a:cubicBezTo>
                    <a:pt x="792118" y="82521"/>
                    <a:pt x="776126" y="7262"/>
                    <a:pt x="809052" y="2558"/>
                  </a:cubicBezTo>
                  <a:cubicBezTo>
                    <a:pt x="841978" y="-2146"/>
                    <a:pt x="925703" y="-9671"/>
                    <a:pt x="1006607" y="75936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0" name="フリーフォーム 1459">
              <a:extLst>
                <a:ext uri="{FF2B5EF4-FFF2-40B4-BE49-F238E27FC236}">
                  <a16:creationId xmlns:a16="http://schemas.microsoft.com/office/drawing/2014/main" id="{BF72C076-4038-C1B8-6ECC-E94E6DB4ABDD}"/>
                </a:ext>
              </a:extLst>
            </p:cNvPr>
            <p:cNvSpPr/>
            <p:nvPr/>
          </p:nvSpPr>
          <p:spPr>
            <a:xfrm>
              <a:off x="6019896" y="3124406"/>
              <a:ext cx="2043912" cy="4028521"/>
            </a:xfrm>
            <a:custGeom>
              <a:avLst/>
              <a:gdLst>
                <a:gd name="connsiteX0" fmla="*/ 668771 w 2043912"/>
                <a:gd name="connsiteY0" fmla="*/ 8261 h 4028521"/>
                <a:gd name="connsiteX1" fmla="*/ 1583171 w 2043912"/>
                <a:gd name="connsiteY1" fmla="*/ 1447594 h 4028521"/>
                <a:gd name="connsiteX2" fmla="*/ 2023437 w 2043912"/>
                <a:gd name="connsiteY2" fmla="*/ 2514394 h 4028521"/>
                <a:gd name="connsiteX3" fmla="*/ 1820237 w 2043912"/>
                <a:gd name="connsiteY3" fmla="*/ 2836127 h 4028521"/>
                <a:gd name="connsiteX4" fmla="*/ 533304 w 2043912"/>
                <a:gd name="connsiteY4" fmla="*/ 3970661 h 4028521"/>
                <a:gd name="connsiteX5" fmla="*/ 668771 w 2043912"/>
                <a:gd name="connsiteY5" fmla="*/ 3750527 h 4028521"/>
                <a:gd name="connsiteX6" fmla="*/ 651837 w 2043912"/>
                <a:gd name="connsiteY6" fmla="*/ 2785327 h 4028521"/>
                <a:gd name="connsiteX7" fmla="*/ 1363037 w 2043912"/>
                <a:gd name="connsiteY7" fmla="*/ 3005461 h 4028521"/>
                <a:gd name="connsiteX8" fmla="*/ 1058237 w 2043912"/>
                <a:gd name="connsiteY8" fmla="*/ 1718527 h 4028521"/>
                <a:gd name="connsiteX9" fmla="*/ 922771 w 2043912"/>
                <a:gd name="connsiteY9" fmla="*/ 1853994 h 4028521"/>
                <a:gd name="connsiteX10" fmla="*/ 516371 w 2043912"/>
                <a:gd name="connsiteY10" fmla="*/ 922661 h 4028521"/>
                <a:gd name="connsiteX11" fmla="*/ 8371 w 2043912"/>
                <a:gd name="connsiteY11" fmla="*/ 25194 h 4028521"/>
                <a:gd name="connsiteX12" fmla="*/ 956637 w 2043912"/>
                <a:gd name="connsiteY12" fmla="*/ 821061 h 4028521"/>
                <a:gd name="connsiteX13" fmla="*/ 668771 w 2043912"/>
                <a:gd name="connsiteY13" fmla="*/ 8261 h 402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912" h="4028521">
                  <a:moveTo>
                    <a:pt x="668771" y="8261"/>
                  </a:moveTo>
                  <a:cubicBezTo>
                    <a:pt x="773193" y="112683"/>
                    <a:pt x="1357393" y="1029905"/>
                    <a:pt x="1583171" y="1447594"/>
                  </a:cubicBezTo>
                  <a:cubicBezTo>
                    <a:pt x="1808949" y="1865283"/>
                    <a:pt x="1983926" y="2282972"/>
                    <a:pt x="2023437" y="2514394"/>
                  </a:cubicBezTo>
                  <a:cubicBezTo>
                    <a:pt x="2062948" y="2745816"/>
                    <a:pt x="2068592" y="2593416"/>
                    <a:pt x="1820237" y="2836127"/>
                  </a:cubicBezTo>
                  <a:cubicBezTo>
                    <a:pt x="1571882" y="3078838"/>
                    <a:pt x="725215" y="3818261"/>
                    <a:pt x="533304" y="3970661"/>
                  </a:cubicBezTo>
                  <a:cubicBezTo>
                    <a:pt x="341393" y="4123061"/>
                    <a:pt x="649016" y="3948083"/>
                    <a:pt x="668771" y="3750527"/>
                  </a:cubicBezTo>
                  <a:cubicBezTo>
                    <a:pt x="688526" y="3552971"/>
                    <a:pt x="536126" y="2909505"/>
                    <a:pt x="651837" y="2785327"/>
                  </a:cubicBezTo>
                  <a:cubicBezTo>
                    <a:pt x="767548" y="2661149"/>
                    <a:pt x="1295304" y="3183261"/>
                    <a:pt x="1363037" y="3005461"/>
                  </a:cubicBezTo>
                  <a:cubicBezTo>
                    <a:pt x="1430770" y="2827661"/>
                    <a:pt x="1131615" y="1910438"/>
                    <a:pt x="1058237" y="1718527"/>
                  </a:cubicBezTo>
                  <a:cubicBezTo>
                    <a:pt x="984859" y="1526616"/>
                    <a:pt x="1013082" y="1986638"/>
                    <a:pt x="922771" y="1853994"/>
                  </a:cubicBezTo>
                  <a:cubicBezTo>
                    <a:pt x="832460" y="1721350"/>
                    <a:pt x="668771" y="1227461"/>
                    <a:pt x="516371" y="922661"/>
                  </a:cubicBezTo>
                  <a:cubicBezTo>
                    <a:pt x="363971" y="617861"/>
                    <a:pt x="-65007" y="42127"/>
                    <a:pt x="8371" y="25194"/>
                  </a:cubicBezTo>
                  <a:cubicBezTo>
                    <a:pt x="81749" y="8261"/>
                    <a:pt x="846570" y="818239"/>
                    <a:pt x="956637" y="821061"/>
                  </a:cubicBezTo>
                  <a:cubicBezTo>
                    <a:pt x="1066704" y="823883"/>
                    <a:pt x="564349" y="-96161"/>
                    <a:pt x="668771" y="8261"/>
                  </a:cubicBezTo>
                  <a:close/>
                </a:path>
              </a:pathLst>
            </a:custGeom>
            <a:solidFill>
              <a:srgbClr val="FF0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1" name="フリーフォーム 1460">
              <a:extLst>
                <a:ext uri="{FF2B5EF4-FFF2-40B4-BE49-F238E27FC236}">
                  <a16:creationId xmlns:a16="http://schemas.microsoft.com/office/drawing/2014/main" id="{719F22A7-9163-79F9-FC82-57ACF2CA7BA5}"/>
                </a:ext>
              </a:extLst>
            </p:cNvPr>
            <p:cNvSpPr/>
            <p:nvPr/>
          </p:nvSpPr>
          <p:spPr>
            <a:xfrm>
              <a:off x="2081339" y="3781386"/>
              <a:ext cx="2106751" cy="5108662"/>
            </a:xfrm>
            <a:custGeom>
              <a:avLst/>
              <a:gdLst>
                <a:gd name="connsiteX0" fmla="*/ 1525461 w 2106751"/>
                <a:gd name="connsiteY0" fmla="*/ 79414 h 5108662"/>
                <a:gd name="connsiteX1" fmla="*/ 1305328 w 2106751"/>
                <a:gd name="connsiteY1" fmla="*/ 1078481 h 5108662"/>
                <a:gd name="connsiteX2" fmla="*/ 1931861 w 2106751"/>
                <a:gd name="connsiteY2" fmla="*/ 2754881 h 5108662"/>
                <a:gd name="connsiteX3" fmla="*/ 2101194 w 2106751"/>
                <a:gd name="connsiteY3" fmla="*/ 4228081 h 5108662"/>
                <a:gd name="connsiteX4" fmla="*/ 2050394 w 2106751"/>
                <a:gd name="connsiteY4" fmla="*/ 3957147 h 5108662"/>
                <a:gd name="connsiteX5" fmla="*/ 1897994 w 2106751"/>
                <a:gd name="connsiteY5" fmla="*/ 5108614 h 5108662"/>
                <a:gd name="connsiteX6" fmla="*/ 1728661 w 2106751"/>
                <a:gd name="connsiteY6" fmla="*/ 4007947 h 5108662"/>
                <a:gd name="connsiteX7" fmla="*/ 1169861 w 2106751"/>
                <a:gd name="connsiteY7" fmla="*/ 5040881 h 5108662"/>
                <a:gd name="connsiteX8" fmla="*/ 1000528 w 2106751"/>
                <a:gd name="connsiteY8" fmla="*/ 4109547 h 5108662"/>
                <a:gd name="connsiteX9" fmla="*/ 407861 w 2106751"/>
                <a:gd name="connsiteY9" fmla="*/ 4854614 h 5108662"/>
                <a:gd name="connsiteX10" fmla="*/ 424794 w 2106751"/>
                <a:gd name="connsiteY10" fmla="*/ 3567681 h 5108662"/>
                <a:gd name="connsiteX11" fmla="*/ 1461 w 2106751"/>
                <a:gd name="connsiteY11" fmla="*/ 4600614 h 5108662"/>
                <a:gd name="connsiteX12" fmla="*/ 289328 w 2106751"/>
                <a:gd name="connsiteY12" fmla="*/ 3364481 h 5108662"/>
                <a:gd name="connsiteX13" fmla="*/ 390928 w 2106751"/>
                <a:gd name="connsiteY13" fmla="*/ 1637281 h 5108662"/>
                <a:gd name="connsiteX14" fmla="*/ 915861 w 2106751"/>
                <a:gd name="connsiteY14" fmla="*/ 722881 h 5108662"/>
                <a:gd name="connsiteX15" fmla="*/ 1000528 w 2106751"/>
                <a:gd name="connsiteY15" fmla="*/ 316481 h 5108662"/>
                <a:gd name="connsiteX16" fmla="*/ 1102128 w 2106751"/>
                <a:gd name="connsiteY16" fmla="*/ 519681 h 5108662"/>
                <a:gd name="connsiteX17" fmla="*/ 1305328 w 2106751"/>
                <a:gd name="connsiteY17" fmla="*/ 113281 h 5108662"/>
                <a:gd name="connsiteX18" fmla="*/ 1525461 w 2106751"/>
                <a:gd name="connsiteY18" fmla="*/ 79414 h 5108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106751" h="5108662">
                  <a:moveTo>
                    <a:pt x="1525461" y="79414"/>
                  </a:moveTo>
                  <a:cubicBezTo>
                    <a:pt x="1525461" y="240281"/>
                    <a:pt x="1237595" y="632570"/>
                    <a:pt x="1305328" y="1078481"/>
                  </a:cubicBezTo>
                  <a:cubicBezTo>
                    <a:pt x="1373061" y="1524392"/>
                    <a:pt x="1799217" y="2229948"/>
                    <a:pt x="1931861" y="2754881"/>
                  </a:cubicBezTo>
                  <a:cubicBezTo>
                    <a:pt x="2064505" y="3279814"/>
                    <a:pt x="2081439" y="4027703"/>
                    <a:pt x="2101194" y="4228081"/>
                  </a:cubicBezTo>
                  <a:cubicBezTo>
                    <a:pt x="2120949" y="4428459"/>
                    <a:pt x="2084261" y="3810392"/>
                    <a:pt x="2050394" y="3957147"/>
                  </a:cubicBezTo>
                  <a:cubicBezTo>
                    <a:pt x="2016527" y="4103903"/>
                    <a:pt x="1951616" y="5100147"/>
                    <a:pt x="1897994" y="5108614"/>
                  </a:cubicBezTo>
                  <a:cubicBezTo>
                    <a:pt x="1844372" y="5117081"/>
                    <a:pt x="1850017" y="4019236"/>
                    <a:pt x="1728661" y="4007947"/>
                  </a:cubicBezTo>
                  <a:cubicBezTo>
                    <a:pt x="1607305" y="3996658"/>
                    <a:pt x="1291216" y="5023948"/>
                    <a:pt x="1169861" y="5040881"/>
                  </a:cubicBezTo>
                  <a:cubicBezTo>
                    <a:pt x="1048505" y="5057814"/>
                    <a:pt x="1127528" y="4140591"/>
                    <a:pt x="1000528" y="4109547"/>
                  </a:cubicBezTo>
                  <a:cubicBezTo>
                    <a:pt x="873528" y="4078503"/>
                    <a:pt x="503817" y="4944925"/>
                    <a:pt x="407861" y="4854614"/>
                  </a:cubicBezTo>
                  <a:cubicBezTo>
                    <a:pt x="311905" y="4764303"/>
                    <a:pt x="492527" y="3610014"/>
                    <a:pt x="424794" y="3567681"/>
                  </a:cubicBezTo>
                  <a:cubicBezTo>
                    <a:pt x="357061" y="3525348"/>
                    <a:pt x="24039" y="4634481"/>
                    <a:pt x="1461" y="4600614"/>
                  </a:cubicBezTo>
                  <a:cubicBezTo>
                    <a:pt x="-21117" y="4566747"/>
                    <a:pt x="224417" y="3858370"/>
                    <a:pt x="289328" y="3364481"/>
                  </a:cubicBezTo>
                  <a:cubicBezTo>
                    <a:pt x="354239" y="2870592"/>
                    <a:pt x="286506" y="2077548"/>
                    <a:pt x="390928" y="1637281"/>
                  </a:cubicBezTo>
                  <a:cubicBezTo>
                    <a:pt x="495350" y="1197014"/>
                    <a:pt x="814261" y="943014"/>
                    <a:pt x="915861" y="722881"/>
                  </a:cubicBezTo>
                  <a:cubicBezTo>
                    <a:pt x="1017461" y="502748"/>
                    <a:pt x="969484" y="350348"/>
                    <a:pt x="1000528" y="316481"/>
                  </a:cubicBezTo>
                  <a:cubicBezTo>
                    <a:pt x="1031572" y="282614"/>
                    <a:pt x="1051328" y="553548"/>
                    <a:pt x="1102128" y="519681"/>
                  </a:cubicBezTo>
                  <a:cubicBezTo>
                    <a:pt x="1152928" y="485814"/>
                    <a:pt x="1240417" y="186659"/>
                    <a:pt x="1305328" y="113281"/>
                  </a:cubicBezTo>
                  <a:cubicBezTo>
                    <a:pt x="1370239" y="39903"/>
                    <a:pt x="1525461" y="-81453"/>
                    <a:pt x="1525461" y="79414"/>
                  </a:cubicBezTo>
                  <a:close/>
                </a:path>
              </a:pathLst>
            </a:custGeom>
            <a:solidFill>
              <a:srgbClr val="FF0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2" name="フリーフォーム 1461">
              <a:extLst>
                <a:ext uri="{FF2B5EF4-FFF2-40B4-BE49-F238E27FC236}">
                  <a16:creationId xmlns:a16="http://schemas.microsoft.com/office/drawing/2014/main" id="{8EB0C706-A5BF-AC1D-08A0-C027BAA67F94}"/>
                </a:ext>
              </a:extLst>
            </p:cNvPr>
            <p:cNvSpPr/>
            <p:nvPr/>
          </p:nvSpPr>
          <p:spPr>
            <a:xfrm>
              <a:off x="4095366" y="7935265"/>
              <a:ext cx="597822" cy="647334"/>
            </a:xfrm>
            <a:custGeom>
              <a:avLst/>
              <a:gdLst>
                <a:gd name="connsiteX0" fmla="*/ 384 w 597822"/>
                <a:gd name="connsiteY0" fmla="*/ 646760 h 647334"/>
                <a:gd name="connsiteX1" fmla="*/ 197234 w 597822"/>
                <a:gd name="connsiteY1" fmla="*/ 332435 h 647334"/>
                <a:gd name="connsiteX2" fmla="*/ 502034 w 597822"/>
                <a:gd name="connsiteY2" fmla="*/ 46685 h 647334"/>
                <a:gd name="connsiteX3" fmla="*/ 597284 w 597822"/>
                <a:gd name="connsiteY3" fmla="*/ 5410 h 647334"/>
                <a:gd name="connsiteX4" fmla="*/ 470284 w 597822"/>
                <a:gd name="connsiteY4" fmla="*/ 100660 h 647334"/>
                <a:gd name="connsiteX5" fmla="*/ 155959 w 597822"/>
                <a:gd name="connsiteY5" fmla="*/ 402285 h 647334"/>
                <a:gd name="connsiteX6" fmla="*/ 384 w 597822"/>
                <a:gd name="connsiteY6" fmla="*/ 646760 h 647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7822" h="647334">
                  <a:moveTo>
                    <a:pt x="384" y="646760"/>
                  </a:moveTo>
                  <a:cubicBezTo>
                    <a:pt x="7263" y="635118"/>
                    <a:pt x="113626" y="432447"/>
                    <a:pt x="197234" y="332435"/>
                  </a:cubicBezTo>
                  <a:cubicBezTo>
                    <a:pt x="280842" y="232422"/>
                    <a:pt x="435359" y="101189"/>
                    <a:pt x="502034" y="46685"/>
                  </a:cubicBezTo>
                  <a:cubicBezTo>
                    <a:pt x="568709" y="-7819"/>
                    <a:pt x="602576" y="-3586"/>
                    <a:pt x="597284" y="5410"/>
                  </a:cubicBezTo>
                  <a:cubicBezTo>
                    <a:pt x="591992" y="14406"/>
                    <a:pt x="543838" y="34514"/>
                    <a:pt x="470284" y="100660"/>
                  </a:cubicBezTo>
                  <a:cubicBezTo>
                    <a:pt x="396730" y="166806"/>
                    <a:pt x="231630" y="314443"/>
                    <a:pt x="155959" y="402285"/>
                  </a:cubicBezTo>
                  <a:cubicBezTo>
                    <a:pt x="80288" y="490127"/>
                    <a:pt x="-6495" y="658402"/>
                    <a:pt x="384" y="6467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3" name="フリーフォーム 1462">
              <a:extLst>
                <a:ext uri="{FF2B5EF4-FFF2-40B4-BE49-F238E27FC236}">
                  <a16:creationId xmlns:a16="http://schemas.microsoft.com/office/drawing/2014/main" id="{81F87E0D-DA81-BE2A-55C0-ACBB0032A15F}"/>
                </a:ext>
              </a:extLst>
            </p:cNvPr>
            <p:cNvSpPr/>
            <p:nvPr/>
          </p:nvSpPr>
          <p:spPr>
            <a:xfrm>
              <a:off x="4667206" y="7927148"/>
              <a:ext cx="124518" cy="655422"/>
            </a:xfrm>
            <a:custGeom>
              <a:avLst/>
              <a:gdLst>
                <a:gd name="connsiteX0" fmla="*/ 44 w 124518"/>
                <a:gd name="connsiteY0" fmla="*/ 42102 h 655422"/>
                <a:gd name="connsiteX1" fmla="*/ 85769 w 124518"/>
                <a:gd name="connsiteY1" fmla="*/ 19877 h 655422"/>
                <a:gd name="connsiteX2" fmla="*/ 79419 w 124518"/>
                <a:gd name="connsiteY2" fmla="*/ 115127 h 655422"/>
                <a:gd name="connsiteX3" fmla="*/ 95294 w 124518"/>
                <a:gd name="connsiteY3" fmla="*/ 127827 h 655422"/>
                <a:gd name="connsiteX4" fmla="*/ 69894 w 124518"/>
                <a:gd name="connsiteY4" fmla="*/ 448502 h 655422"/>
                <a:gd name="connsiteX5" fmla="*/ 12744 w 124518"/>
                <a:gd name="connsiteY5" fmla="*/ 654877 h 655422"/>
                <a:gd name="connsiteX6" fmla="*/ 79419 w 124518"/>
                <a:gd name="connsiteY6" fmla="*/ 492952 h 655422"/>
                <a:gd name="connsiteX7" fmla="*/ 123869 w 124518"/>
                <a:gd name="connsiteY7" fmla="*/ 51627 h 655422"/>
                <a:gd name="connsiteX8" fmla="*/ 98469 w 124518"/>
                <a:gd name="connsiteY8" fmla="*/ 7177 h 655422"/>
                <a:gd name="connsiteX9" fmla="*/ 44 w 124518"/>
                <a:gd name="connsiteY9" fmla="*/ 42102 h 65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518" h="655422">
                  <a:moveTo>
                    <a:pt x="44" y="42102"/>
                  </a:moveTo>
                  <a:cubicBezTo>
                    <a:pt x="-2073" y="44219"/>
                    <a:pt x="72540" y="7706"/>
                    <a:pt x="85769" y="19877"/>
                  </a:cubicBezTo>
                  <a:cubicBezTo>
                    <a:pt x="98998" y="32048"/>
                    <a:pt x="77832" y="97135"/>
                    <a:pt x="79419" y="115127"/>
                  </a:cubicBezTo>
                  <a:cubicBezTo>
                    <a:pt x="81007" y="133119"/>
                    <a:pt x="96881" y="72265"/>
                    <a:pt x="95294" y="127827"/>
                  </a:cubicBezTo>
                  <a:cubicBezTo>
                    <a:pt x="93707" y="183389"/>
                    <a:pt x="83652" y="360661"/>
                    <a:pt x="69894" y="448502"/>
                  </a:cubicBezTo>
                  <a:cubicBezTo>
                    <a:pt x="56136" y="536343"/>
                    <a:pt x="11157" y="647469"/>
                    <a:pt x="12744" y="654877"/>
                  </a:cubicBezTo>
                  <a:cubicBezTo>
                    <a:pt x="14331" y="662285"/>
                    <a:pt x="60898" y="593494"/>
                    <a:pt x="79419" y="492952"/>
                  </a:cubicBezTo>
                  <a:cubicBezTo>
                    <a:pt x="97940" y="392410"/>
                    <a:pt x="120694" y="132589"/>
                    <a:pt x="123869" y="51627"/>
                  </a:cubicBezTo>
                  <a:cubicBezTo>
                    <a:pt x="127044" y="-29335"/>
                    <a:pt x="118577" y="9823"/>
                    <a:pt x="98469" y="7177"/>
                  </a:cubicBezTo>
                  <a:cubicBezTo>
                    <a:pt x="78361" y="4531"/>
                    <a:pt x="2161" y="39985"/>
                    <a:pt x="44" y="421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4" name="フリーフォーム 1463">
              <a:extLst>
                <a:ext uri="{FF2B5EF4-FFF2-40B4-BE49-F238E27FC236}">
                  <a16:creationId xmlns:a16="http://schemas.microsoft.com/office/drawing/2014/main" id="{936B9787-31C7-A341-5AA9-2EAFA1D403D9}"/>
                </a:ext>
              </a:extLst>
            </p:cNvPr>
            <p:cNvSpPr/>
            <p:nvPr/>
          </p:nvSpPr>
          <p:spPr>
            <a:xfrm>
              <a:off x="4635427" y="7975352"/>
              <a:ext cx="60444" cy="634549"/>
            </a:xfrm>
            <a:custGeom>
              <a:avLst/>
              <a:gdLst>
                <a:gd name="connsiteX0" fmla="*/ 60398 w 60444"/>
                <a:gd name="connsiteY0" fmla="*/ 248 h 634549"/>
                <a:gd name="connsiteX1" fmla="*/ 3248 w 60444"/>
                <a:gd name="connsiteY1" fmla="*/ 593973 h 634549"/>
                <a:gd name="connsiteX2" fmla="*/ 12773 w 60444"/>
                <a:gd name="connsiteY2" fmla="*/ 520948 h 634549"/>
                <a:gd name="connsiteX3" fmla="*/ 60398 w 60444"/>
                <a:gd name="connsiteY3" fmla="*/ 248 h 634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44" h="634549">
                  <a:moveTo>
                    <a:pt x="60398" y="248"/>
                  </a:moveTo>
                  <a:cubicBezTo>
                    <a:pt x="58811" y="12419"/>
                    <a:pt x="11185" y="507190"/>
                    <a:pt x="3248" y="593973"/>
                  </a:cubicBezTo>
                  <a:cubicBezTo>
                    <a:pt x="-4689" y="680756"/>
                    <a:pt x="3248" y="615140"/>
                    <a:pt x="12773" y="520948"/>
                  </a:cubicBezTo>
                  <a:cubicBezTo>
                    <a:pt x="22298" y="426756"/>
                    <a:pt x="61985" y="-11923"/>
                    <a:pt x="60398" y="2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5" name="フリーフォーム 1464">
              <a:extLst>
                <a:ext uri="{FF2B5EF4-FFF2-40B4-BE49-F238E27FC236}">
                  <a16:creationId xmlns:a16="http://schemas.microsoft.com/office/drawing/2014/main" id="{99C7AF52-5F18-33B3-5E29-9A8F87F57F91}"/>
                </a:ext>
              </a:extLst>
            </p:cNvPr>
            <p:cNvSpPr/>
            <p:nvPr/>
          </p:nvSpPr>
          <p:spPr>
            <a:xfrm>
              <a:off x="4170290" y="7929861"/>
              <a:ext cx="532818" cy="696785"/>
            </a:xfrm>
            <a:custGeom>
              <a:avLst/>
              <a:gdLst>
                <a:gd name="connsiteX0" fmla="*/ 1660 w 532818"/>
                <a:gd name="connsiteY0" fmla="*/ 569614 h 696785"/>
                <a:gd name="connsiteX1" fmla="*/ 471560 w 532818"/>
                <a:gd name="connsiteY1" fmla="*/ 144164 h 696785"/>
                <a:gd name="connsiteX2" fmla="*/ 442985 w 532818"/>
                <a:gd name="connsiteY2" fmla="*/ 347364 h 696785"/>
                <a:gd name="connsiteX3" fmla="*/ 420760 w 532818"/>
                <a:gd name="connsiteY3" fmla="*/ 693439 h 696785"/>
                <a:gd name="connsiteX4" fmla="*/ 430285 w 532818"/>
                <a:gd name="connsiteY4" fmla="*/ 493414 h 696785"/>
                <a:gd name="connsiteX5" fmla="*/ 525535 w 532818"/>
                <a:gd name="connsiteY5" fmla="*/ 23514 h 696785"/>
                <a:gd name="connsiteX6" fmla="*/ 496960 w 532818"/>
                <a:gd name="connsiteY6" fmla="*/ 90189 h 696785"/>
                <a:gd name="connsiteX7" fmla="*/ 265185 w 532818"/>
                <a:gd name="connsiteY7" fmla="*/ 261639 h 696785"/>
                <a:gd name="connsiteX8" fmla="*/ 312810 w 532818"/>
                <a:gd name="connsiteY8" fmla="*/ 229889 h 696785"/>
                <a:gd name="connsiteX9" fmla="*/ 1660 w 532818"/>
                <a:gd name="connsiteY9" fmla="*/ 569614 h 696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2818" h="696785">
                  <a:moveTo>
                    <a:pt x="1660" y="569614"/>
                  </a:moveTo>
                  <a:cubicBezTo>
                    <a:pt x="28118" y="555327"/>
                    <a:pt x="398006" y="181206"/>
                    <a:pt x="471560" y="144164"/>
                  </a:cubicBezTo>
                  <a:cubicBezTo>
                    <a:pt x="545114" y="107122"/>
                    <a:pt x="451452" y="255818"/>
                    <a:pt x="442985" y="347364"/>
                  </a:cubicBezTo>
                  <a:cubicBezTo>
                    <a:pt x="434518" y="438910"/>
                    <a:pt x="422877" y="669097"/>
                    <a:pt x="420760" y="693439"/>
                  </a:cubicBezTo>
                  <a:cubicBezTo>
                    <a:pt x="418643" y="717781"/>
                    <a:pt x="412823" y="605068"/>
                    <a:pt x="430285" y="493414"/>
                  </a:cubicBezTo>
                  <a:cubicBezTo>
                    <a:pt x="447747" y="381760"/>
                    <a:pt x="514423" y="90718"/>
                    <a:pt x="525535" y="23514"/>
                  </a:cubicBezTo>
                  <a:cubicBezTo>
                    <a:pt x="536648" y="-43690"/>
                    <a:pt x="540352" y="50501"/>
                    <a:pt x="496960" y="90189"/>
                  </a:cubicBezTo>
                  <a:cubicBezTo>
                    <a:pt x="453568" y="129876"/>
                    <a:pt x="295877" y="238356"/>
                    <a:pt x="265185" y="261639"/>
                  </a:cubicBezTo>
                  <a:cubicBezTo>
                    <a:pt x="234493" y="284922"/>
                    <a:pt x="352497" y="179089"/>
                    <a:pt x="312810" y="229889"/>
                  </a:cubicBezTo>
                  <a:cubicBezTo>
                    <a:pt x="273123" y="280689"/>
                    <a:pt x="-24798" y="583901"/>
                    <a:pt x="1660" y="5696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6" name="フリーフォーム 1465">
              <a:extLst>
                <a:ext uri="{FF2B5EF4-FFF2-40B4-BE49-F238E27FC236}">
                  <a16:creationId xmlns:a16="http://schemas.microsoft.com/office/drawing/2014/main" id="{05468725-CE4E-7B5D-D5A6-6BA2AE3D35CB}"/>
                </a:ext>
              </a:extLst>
            </p:cNvPr>
            <p:cNvSpPr/>
            <p:nvPr/>
          </p:nvSpPr>
          <p:spPr>
            <a:xfrm>
              <a:off x="4054451" y="7835889"/>
              <a:ext cx="805415" cy="879486"/>
            </a:xfrm>
            <a:custGeom>
              <a:avLst/>
              <a:gdLst>
                <a:gd name="connsiteX0" fmla="*/ 24 w 805415"/>
                <a:gd name="connsiteY0" fmla="*/ 787411 h 879486"/>
                <a:gd name="connsiteX1" fmla="*/ 231799 w 805415"/>
                <a:gd name="connsiteY1" fmla="*/ 409586 h 879486"/>
                <a:gd name="connsiteX2" fmla="*/ 590574 w 805415"/>
                <a:gd name="connsiteY2" fmla="*/ 76211 h 879486"/>
                <a:gd name="connsiteX3" fmla="*/ 460399 w 805415"/>
                <a:gd name="connsiteY3" fmla="*/ 200036 h 879486"/>
                <a:gd name="connsiteX4" fmla="*/ 793774 w 805415"/>
                <a:gd name="connsiteY4" fmla="*/ 11 h 879486"/>
                <a:gd name="connsiteX5" fmla="*/ 720749 w 805415"/>
                <a:gd name="connsiteY5" fmla="*/ 193686 h 879486"/>
                <a:gd name="connsiteX6" fmla="*/ 635024 w 805415"/>
                <a:gd name="connsiteY6" fmla="*/ 739786 h 879486"/>
                <a:gd name="connsiteX7" fmla="*/ 679474 w 805415"/>
                <a:gd name="connsiteY7" fmla="*/ 879486 h 879486"/>
                <a:gd name="connsiteX8" fmla="*/ 581049 w 805415"/>
                <a:gd name="connsiteY8" fmla="*/ 739786 h 879486"/>
                <a:gd name="connsiteX9" fmla="*/ 244499 w 805415"/>
                <a:gd name="connsiteY9" fmla="*/ 755661 h 879486"/>
                <a:gd name="connsiteX10" fmla="*/ 24 w 805415"/>
                <a:gd name="connsiteY10" fmla="*/ 787411 h 879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5415" h="879486">
                  <a:moveTo>
                    <a:pt x="24" y="787411"/>
                  </a:moveTo>
                  <a:cubicBezTo>
                    <a:pt x="-2093" y="729732"/>
                    <a:pt x="133374" y="528119"/>
                    <a:pt x="231799" y="409586"/>
                  </a:cubicBezTo>
                  <a:cubicBezTo>
                    <a:pt x="330224" y="291053"/>
                    <a:pt x="552474" y="111136"/>
                    <a:pt x="590574" y="76211"/>
                  </a:cubicBezTo>
                  <a:cubicBezTo>
                    <a:pt x="628674" y="41286"/>
                    <a:pt x="426532" y="212736"/>
                    <a:pt x="460399" y="200036"/>
                  </a:cubicBezTo>
                  <a:cubicBezTo>
                    <a:pt x="494266" y="187336"/>
                    <a:pt x="750382" y="1069"/>
                    <a:pt x="793774" y="11"/>
                  </a:cubicBezTo>
                  <a:cubicBezTo>
                    <a:pt x="837166" y="-1047"/>
                    <a:pt x="747207" y="70390"/>
                    <a:pt x="720749" y="193686"/>
                  </a:cubicBezTo>
                  <a:cubicBezTo>
                    <a:pt x="694291" y="316982"/>
                    <a:pt x="641903" y="625486"/>
                    <a:pt x="635024" y="739786"/>
                  </a:cubicBezTo>
                  <a:cubicBezTo>
                    <a:pt x="628145" y="854086"/>
                    <a:pt x="688470" y="879486"/>
                    <a:pt x="679474" y="879486"/>
                  </a:cubicBezTo>
                  <a:cubicBezTo>
                    <a:pt x="670478" y="879486"/>
                    <a:pt x="653545" y="760423"/>
                    <a:pt x="581049" y="739786"/>
                  </a:cubicBezTo>
                  <a:cubicBezTo>
                    <a:pt x="508553" y="719149"/>
                    <a:pt x="342395" y="748253"/>
                    <a:pt x="244499" y="755661"/>
                  </a:cubicBezTo>
                  <a:cubicBezTo>
                    <a:pt x="146603" y="763069"/>
                    <a:pt x="2141" y="845090"/>
                    <a:pt x="24" y="787411"/>
                  </a:cubicBezTo>
                  <a:close/>
                </a:path>
              </a:pathLst>
            </a:custGeom>
            <a:solidFill>
              <a:srgbClr val="FF0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7" name="フリーフォーム 1466">
              <a:extLst>
                <a:ext uri="{FF2B5EF4-FFF2-40B4-BE49-F238E27FC236}">
                  <a16:creationId xmlns:a16="http://schemas.microsoft.com/office/drawing/2014/main" id="{36CC917B-DB0D-C325-6B30-CFBB44DDA2EC}"/>
                </a:ext>
              </a:extLst>
            </p:cNvPr>
            <p:cNvSpPr/>
            <p:nvPr/>
          </p:nvSpPr>
          <p:spPr>
            <a:xfrm>
              <a:off x="4082831" y="7898539"/>
              <a:ext cx="664990" cy="734206"/>
            </a:xfrm>
            <a:custGeom>
              <a:avLst/>
              <a:gdLst>
                <a:gd name="connsiteX0" fmla="*/ 25619 w 664990"/>
                <a:gd name="connsiteY0" fmla="*/ 727936 h 734206"/>
                <a:gd name="connsiteX1" fmla="*/ 597119 w 664990"/>
                <a:gd name="connsiteY1" fmla="*/ 70711 h 734206"/>
                <a:gd name="connsiteX2" fmla="*/ 616169 w 664990"/>
                <a:gd name="connsiteY2" fmla="*/ 38961 h 734206"/>
                <a:gd name="connsiteX3" fmla="*/ 254219 w 664990"/>
                <a:gd name="connsiteY3" fmla="*/ 254861 h 734206"/>
                <a:gd name="connsiteX4" fmla="*/ 111344 w 664990"/>
                <a:gd name="connsiteY4" fmla="*/ 394561 h 734206"/>
                <a:gd name="connsiteX5" fmla="*/ 25619 w 664990"/>
                <a:gd name="connsiteY5" fmla="*/ 727936 h 734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990" h="734206">
                  <a:moveTo>
                    <a:pt x="25619" y="727936"/>
                  </a:moveTo>
                  <a:cubicBezTo>
                    <a:pt x="106582" y="673961"/>
                    <a:pt x="498694" y="185540"/>
                    <a:pt x="597119" y="70711"/>
                  </a:cubicBezTo>
                  <a:cubicBezTo>
                    <a:pt x="695544" y="-44118"/>
                    <a:pt x="673319" y="8269"/>
                    <a:pt x="616169" y="38961"/>
                  </a:cubicBezTo>
                  <a:cubicBezTo>
                    <a:pt x="559019" y="69653"/>
                    <a:pt x="338356" y="195594"/>
                    <a:pt x="254219" y="254861"/>
                  </a:cubicBezTo>
                  <a:cubicBezTo>
                    <a:pt x="170082" y="314128"/>
                    <a:pt x="144152" y="317303"/>
                    <a:pt x="111344" y="394561"/>
                  </a:cubicBezTo>
                  <a:cubicBezTo>
                    <a:pt x="78536" y="471819"/>
                    <a:pt x="-55344" y="781911"/>
                    <a:pt x="25619" y="727936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8" name="フリーフォーム 1467">
              <a:extLst>
                <a:ext uri="{FF2B5EF4-FFF2-40B4-BE49-F238E27FC236}">
                  <a16:creationId xmlns:a16="http://schemas.microsoft.com/office/drawing/2014/main" id="{AFC6F111-99C0-B8A0-8F62-28782204EF6E}"/>
                </a:ext>
              </a:extLst>
            </p:cNvPr>
            <p:cNvSpPr/>
            <p:nvPr/>
          </p:nvSpPr>
          <p:spPr>
            <a:xfrm>
              <a:off x="4290061" y="8337200"/>
              <a:ext cx="160121" cy="300020"/>
            </a:xfrm>
            <a:custGeom>
              <a:avLst/>
              <a:gdLst>
                <a:gd name="connsiteX0" fmla="*/ 12064 w 160121"/>
                <a:gd name="connsiteY0" fmla="*/ 350 h 300020"/>
                <a:gd name="connsiteX1" fmla="*/ 129539 w 160121"/>
                <a:gd name="connsiteY1" fmla="*/ 121000 h 300020"/>
                <a:gd name="connsiteX2" fmla="*/ 158114 w 160121"/>
                <a:gd name="connsiteY2" fmla="*/ 273400 h 300020"/>
                <a:gd name="connsiteX3" fmla="*/ 88264 w 160121"/>
                <a:gd name="connsiteY3" fmla="*/ 289275 h 300020"/>
                <a:gd name="connsiteX4" fmla="*/ 12064 w 160121"/>
                <a:gd name="connsiteY4" fmla="*/ 159100 h 300020"/>
                <a:gd name="connsiteX5" fmla="*/ 12064 w 160121"/>
                <a:gd name="connsiteY5" fmla="*/ 350 h 30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121" h="300020">
                  <a:moveTo>
                    <a:pt x="12064" y="350"/>
                  </a:moveTo>
                  <a:cubicBezTo>
                    <a:pt x="31643" y="-6000"/>
                    <a:pt x="105197" y="75492"/>
                    <a:pt x="129539" y="121000"/>
                  </a:cubicBezTo>
                  <a:cubicBezTo>
                    <a:pt x="153881" y="166508"/>
                    <a:pt x="164993" y="245354"/>
                    <a:pt x="158114" y="273400"/>
                  </a:cubicBezTo>
                  <a:cubicBezTo>
                    <a:pt x="151235" y="301446"/>
                    <a:pt x="112606" y="308325"/>
                    <a:pt x="88264" y="289275"/>
                  </a:cubicBezTo>
                  <a:cubicBezTo>
                    <a:pt x="63922" y="270225"/>
                    <a:pt x="24235" y="201962"/>
                    <a:pt x="12064" y="159100"/>
                  </a:cubicBezTo>
                  <a:cubicBezTo>
                    <a:pt x="-107" y="116238"/>
                    <a:pt x="-7515" y="6700"/>
                    <a:pt x="12064" y="350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9" name="フリーフォーム 1468">
              <a:extLst>
                <a:ext uri="{FF2B5EF4-FFF2-40B4-BE49-F238E27FC236}">
                  <a16:creationId xmlns:a16="http://schemas.microsoft.com/office/drawing/2014/main" id="{62F9B70D-E6B9-406D-454B-89A95B23829F}"/>
                </a:ext>
              </a:extLst>
            </p:cNvPr>
            <p:cNvSpPr/>
            <p:nvPr/>
          </p:nvSpPr>
          <p:spPr>
            <a:xfrm>
              <a:off x="4500154" y="5008591"/>
              <a:ext cx="715249" cy="214593"/>
            </a:xfrm>
            <a:custGeom>
              <a:avLst/>
              <a:gdLst>
                <a:gd name="connsiteX0" fmla="*/ 0 w 715249"/>
                <a:gd name="connsiteY0" fmla="*/ 174098 h 214593"/>
                <a:gd name="connsiteX1" fmla="*/ 104503 w 715249"/>
                <a:gd name="connsiteY1" fmla="*/ 27140 h 214593"/>
                <a:gd name="connsiteX2" fmla="*/ 202475 w 715249"/>
                <a:gd name="connsiteY2" fmla="*/ 63063 h 214593"/>
                <a:gd name="connsiteX3" fmla="*/ 378823 w 715249"/>
                <a:gd name="connsiteY3" fmla="*/ 141440 h 214593"/>
                <a:gd name="connsiteX4" fmla="*/ 398417 w 715249"/>
                <a:gd name="connsiteY4" fmla="*/ 27140 h 214593"/>
                <a:gd name="connsiteX5" fmla="*/ 460466 w 715249"/>
                <a:gd name="connsiteY5" fmla="*/ 1015 h 214593"/>
                <a:gd name="connsiteX6" fmla="*/ 564969 w 715249"/>
                <a:gd name="connsiteY6" fmla="*/ 50000 h 214593"/>
                <a:gd name="connsiteX7" fmla="*/ 620486 w 715249"/>
                <a:gd name="connsiteY7" fmla="*/ 134909 h 214593"/>
                <a:gd name="connsiteX8" fmla="*/ 669472 w 715249"/>
                <a:gd name="connsiteY8" fmla="*/ 190426 h 214593"/>
                <a:gd name="connsiteX9" fmla="*/ 702129 w 715249"/>
                <a:gd name="connsiteY9" fmla="*/ 213286 h 214593"/>
                <a:gd name="connsiteX10" fmla="*/ 437606 w 715249"/>
                <a:gd name="connsiteY10" fmla="*/ 154503 h 214593"/>
                <a:gd name="connsiteX11" fmla="*/ 271055 w 715249"/>
                <a:gd name="connsiteY11" fmla="*/ 164300 h 214593"/>
                <a:gd name="connsiteX12" fmla="*/ 0 w 715249"/>
                <a:gd name="connsiteY12" fmla="*/ 174098 h 21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15249" h="214593">
                  <a:moveTo>
                    <a:pt x="0" y="174098"/>
                  </a:moveTo>
                  <a:cubicBezTo>
                    <a:pt x="35378" y="109872"/>
                    <a:pt x="70757" y="45646"/>
                    <a:pt x="104503" y="27140"/>
                  </a:cubicBezTo>
                  <a:cubicBezTo>
                    <a:pt x="138249" y="8634"/>
                    <a:pt x="156755" y="44013"/>
                    <a:pt x="202475" y="63063"/>
                  </a:cubicBezTo>
                  <a:cubicBezTo>
                    <a:pt x="248195" y="82113"/>
                    <a:pt x="346166" y="147427"/>
                    <a:pt x="378823" y="141440"/>
                  </a:cubicBezTo>
                  <a:cubicBezTo>
                    <a:pt x="411480" y="135453"/>
                    <a:pt x="384810" y="50544"/>
                    <a:pt x="398417" y="27140"/>
                  </a:cubicBezTo>
                  <a:cubicBezTo>
                    <a:pt x="412024" y="3736"/>
                    <a:pt x="432707" y="-2795"/>
                    <a:pt x="460466" y="1015"/>
                  </a:cubicBezTo>
                  <a:cubicBezTo>
                    <a:pt x="488225" y="4825"/>
                    <a:pt x="538299" y="27684"/>
                    <a:pt x="564969" y="50000"/>
                  </a:cubicBezTo>
                  <a:cubicBezTo>
                    <a:pt x="591639" y="72316"/>
                    <a:pt x="603069" y="111505"/>
                    <a:pt x="620486" y="134909"/>
                  </a:cubicBezTo>
                  <a:cubicBezTo>
                    <a:pt x="637903" y="158313"/>
                    <a:pt x="655865" y="177363"/>
                    <a:pt x="669472" y="190426"/>
                  </a:cubicBezTo>
                  <a:cubicBezTo>
                    <a:pt x="683079" y="203489"/>
                    <a:pt x="740773" y="219273"/>
                    <a:pt x="702129" y="213286"/>
                  </a:cubicBezTo>
                  <a:cubicBezTo>
                    <a:pt x="663485" y="207299"/>
                    <a:pt x="509451" y="162667"/>
                    <a:pt x="437606" y="154503"/>
                  </a:cubicBezTo>
                  <a:cubicBezTo>
                    <a:pt x="365761" y="146339"/>
                    <a:pt x="271055" y="164300"/>
                    <a:pt x="271055" y="164300"/>
                  </a:cubicBezTo>
                  <a:lnTo>
                    <a:pt x="0" y="174098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0" name="フリーフォーム 1469">
              <a:extLst>
                <a:ext uri="{FF2B5EF4-FFF2-40B4-BE49-F238E27FC236}">
                  <a16:creationId xmlns:a16="http://schemas.microsoft.com/office/drawing/2014/main" id="{15E6F2FD-5EA8-1DFA-BA98-7EE447660B30}"/>
                </a:ext>
              </a:extLst>
            </p:cNvPr>
            <p:cNvSpPr/>
            <p:nvPr/>
          </p:nvSpPr>
          <p:spPr>
            <a:xfrm>
              <a:off x="3228526" y="3080438"/>
              <a:ext cx="627890" cy="778987"/>
            </a:xfrm>
            <a:custGeom>
              <a:avLst/>
              <a:gdLst>
                <a:gd name="connsiteX0" fmla="*/ 84763 w 627890"/>
                <a:gd name="connsiteY0" fmla="*/ 63518 h 778987"/>
                <a:gd name="connsiteX1" fmla="*/ 96 w 627890"/>
                <a:gd name="connsiteY1" fmla="*/ 198984 h 778987"/>
                <a:gd name="connsiteX2" fmla="*/ 67830 w 627890"/>
                <a:gd name="connsiteY2" fmla="*/ 656184 h 778987"/>
                <a:gd name="connsiteX3" fmla="*/ 62185 w 627890"/>
                <a:gd name="connsiteY3" fmla="*/ 582806 h 778987"/>
                <a:gd name="connsiteX4" fmla="*/ 293607 w 627890"/>
                <a:gd name="connsiteY4" fmla="*/ 769073 h 778987"/>
                <a:gd name="connsiteX5" fmla="*/ 615341 w 627890"/>
                <a:gd name="connsiteY5" fmla="*/ 740851 h 778987"/>
                <a:gd name="connsiteX6" fmla="*/ 541963 w 627890"/>
                <a:gd name="connsiteY6" fmla="*/ 633606 h 778987"/>
                <a:gd name="connsiteX7" fmla="*/ 350052 w 627890"/>
                <a:gd name="connsiteY7" fmla="*/ 436051 h 778987"/>
                <a:gd name="connsiteX8" fmla="*/ 203296 w 627890"/>
                <a:gd name="connsiteY8" fmla="*/ 1429 h 778987"/>
                <a:gd name="connsiteX9" fmla="*/ 220230 w 627890"/>
                <a:gd name="connsiteY9" fmla="*/ 289295 h 778987"/>
                <a:gd name="connsiteX10" fmla="*/ 84763 w 627890"/>
                <a:gd name="connsiteY10" fmla="*/ 63518 h 77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7890" h="778987">
                  <a:moveTo>
                    <a:pt x="84763" y="63518"/>
                  </a:moveTo>
                  <a:cubicBezTo>
                    <a:pt x="48074" y="48466"/>
                    <a:pt x="2918" y="100206"/>
                    <a:pt x="96" y="198984"/>
                  </a:cubicBezTo>
                  <a:cubicBezTo>
                    <a:pt x="-2726" y="297762"/>
                    <a:pt x="57482" y="592214"/>
                    <a:pt x="67830" y="656184"/>
                  </a:cubicBezTo>
                  <a:cubicBezTo>
                    <a:pt x="78178" y="720154"/>
                    <a:pt x="24555" y="563991"/>
                    <a:pt x="62185" y="582806"/>
                  </a:cubicBezTo>
                  <a:cubicBezTo>
                    <a:pt x="99815" y="601621"/>
                    <a:pt x="201414" y="742732"/>
                    <a:pt x="293607" y="769073"/>
                  </a:cubicBezTo>
                  <a:cubicBezTo>
                    <a:pt x="385800" y="795414"/>
                    <a:pt x="573948" y="763429"/>
                    <a:pt x="615341" y="740851"/>
                  </a:cubicBezTo>
                  <a:cubicBezTo>
                    <a:pt x="656734" y="718273"/>
                    <a:pt x="586178" y="684406"/>
                    <a:pt x="541963" y="633606"/>
                  </a:cubicBezTo>
                  <a:cubicBezTo>
                    <a:pt x="497748" y="582806"/>
                    <a:pt x="406496" y="541414"/>
                    <a:pt x="350052" y="436051"/>
                  </a:cubicBezTo>
                  <a:cubicBezTo>
                    <a:pt x="293608" y="330688"/>
                    <a:pt x="224933" y="25888"/>
                    <a:pt x="203296" y="1429"/>
                  </a:cubicBezTo>
                  <a:cubicBezTo>
                    <a:pt x="181659" y="-23030"/>
                    <a:pt x="240926" y="274243"/>
                    <a:pt x="220230" y="289295"/>
                  </a:cubicBezTo>
                  <a:cubicBezTo>
                    <a:pt x="199534" y="304347"/>
                    <a:pt x="121452" y="78570"/>
                    <a:pt x="84763" y="63518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1" name="フリーフォーム 1470">
              <a:extLst>
                <a:ext uri="{FF2B5EF4-FFF2-40B4-BE49-F238E27FC236}">
                  <a16:creationId xmlns:a16="http://schemas.microsoft.com/office/drawing/2014/main" id="{67ACAC24-DAA0-6BF5-F513-9473B5EF7191}"/>
                </a:ext>
              </a:extLst>
            </p:cNvPr>
            <p:cNvSpPr/>
            <p:nvPr/>
          </p:nvSpPr>
          <p:spPr>
            <a:xfrm>
              <a:off x="3775856" y="3057440"/>
              <a:ext cx="91114" cy="161187"/>
            </a:xfrm>
            <a:custGeom>
              <a:avLst/>
              <a:gdLst>
                <a:gd name="connsiteX0" fmla="*/ 277 w 91114"/>
                <a:gd name="connsiteY0" fmla="*/ 1849 h 161187"/>
                <a:gd name="connsiteX1" fmla="*/ 62366 w 91114"/>
                <a:gd name="connsiteY1" fmla="*/ 47004 h 161187"/>
                <a:gd name="connsiteX2" fmla="*/ 62366 w 91114"/>
                <a:gd name="connsiteY2" fmla="*/ 159893 h 161187"/>
                <a:gd name="connsiteX3" fmla="*/ 90588 w 91114"/>
                <a:gd name="connsiteY3" fmla="*/ 103449 h 161187"/>
                <a:gd name="connsiteX4" fmla="*/ 277 w 91114"/>
                <a:gd name="connsiteY4" fmla="*/ 1849 h 161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14" h="161187">
                  <a:moveTo>
                    <a:pt x="277" y="1849"/>
                  </a:moveTo>
                  <a:cubicBezTo>
                    <a:pt x="-4427" y="-7558"/>
                    <a:pt x="52018" y="20663"/>
                    <a:pt x="62366" y="47004"/>
                  </a:cubicBezTo>
                  <a:cubicBezTo>
                    <a:pt x="72714" y="73345"/>
                    <a:pt x="57662" y="150486"/>
                    <a:pt x="62366" y="159893"/>
                  </a:cubicBezTo>
                  <a:cubicBezTo>
                    <a:pt x="67070" y="169300"/>
                    <a:pt x="95292" y="125086"/>
                    <a:pt x="90588" y="103449"/>
                  </a:cubicBezTo>
                  <a:cubicBezTo>
                    <a:pt x="85884" y="81812"/>
                    <a:pt x="4981" y="11256"/>
                    <a:pt x="277" y="18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2" name="フリーフォーム 1471">
              <a:extLst>
                <a:ext uri="{FF2B5EF4-FFF2-40B4-BE49-F238E27FC236}">
                  <a16:creationId xmlns:a16="http://schemas.microsoft.com/office/drawing/2014/main" id="{0257B84F-0A58-08A9-7511-B65D3366D846}"/>
                </a:ext>
              </a:extLst>
            </p:cNvPr>
            <p:cNvSpPr/>
            <p:nvPr/>
          </p:nvSpPr>
          <p:spPr>
            <a:xfrm>
              <a:off x="3888411" y="2206871"/>
              <a:ext cx="141321" cy="68632"/>
            </a:xfrm>
            <a:custGeom>
              <a:avLst/>
              <a:gdLst>
                <a:gd name="connsiteX0" fmla="*/ 611 w 141321"/>
                <a:gd name="connsiteY0" fmla="*/ 67840 h 68632"/>
                <a:gd name="connsiteX1" fmla="*/ 79633 w 141321"/>
                <a:gd name="connsiteY1" fmla="*/ 107 h 68632"/>
                <a:gd name="connsiteX2" fmla="*/ 136078 w 141321"/>
                <a:gd name="connsiteY2" fmla="*/ 50907 h 68632"/>
                <a:gd name="connsiteX3" fmla="*/ 124789 w 141321"/>
                <a:gd name="connsiteY3" fmla="*/ 39618 h 68632"/>
                <a:gd name="connsiteX4" fmla="*/ 611 w 141321"/>
                <a:gd name="connsiteY4" fmla="*/ 67840 h 68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321" h="68632">
                  <a:moveTo>
                    <a:pt x="611" y="67840"/>
                  </a:moveTo>
                  <a:cubicBezTo>
                    <a:pt x="-6915" y="61255"/>
                    <a:pt x="57055" y="2929"/>
                    <a:pt x="79633" y="107"/>
                  </a:cubicBezTo>
                  <a:cubicBezTo>
                    <a:pt x="102211" y="-2715"/>
                    <a:pt x="136078" y="50907"/>
                    <a:pt x="136078" y="50907"/>
                  </a:cubicBezTo>
                  <a:cubicBezTo>
                    <a:pt x="143604" y="57492"/>
                    <a:pt x="145485" y="41499"/>
                    <a:pt x="124789" y="39618"/>
                  </a:cubicBezTo>
                  <a:cubicBezTo>
                    <a:pt x="104093" y="37737"/>
                    <a:pt x="8137" y="74425"/>
                    <a:pt x="611" y="678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3" name="フリーフォーム 1472">
              <a:extLst>
                <a:ext uri="{FF2B5EF4-FFF2-40B4-BE49-F238E27FC236}">
                  <a16:creationId xmlns:a16="http://schemas.microsoft.com/office/drawing/2014/main" id="{8CBE22E2-DE8A-D65C-7AF9-53B41ED77857}"/>
                </a:ext>
              </a:extLst>
            </p:cNvPr>
            <p:cNvSpPr/>
            <p:nvPr/>
          </p:nvSpPr>
          <p:spPr>
            <a:xfrm>
              <a:off x="5356368" y="1375023"/>
              <a:ext cx="22817" cy="265434"/>
            </a:xfrm>
            <a:custGeom>
              <a:avLst/>
              <a:gdLst>
                <a:gd name="connsiteX0" fmla="*/ 210 w 22817"/>
                <a:gd name="connsiteY0" fmla="*/ 2221 h 265434"/>
                <a:gd name="connsiteX1" fmla="*/ 11499 w 22817"/>
                <a:gd name="connsiteY1" fmla="*/ 194133 h 265434"/>
                <a:gd name="connsiteX2" fmla="*/ 11499 w 22817"/>
                <a:gd name="connsiteY2" fmla="*/ 261866 h 265434"/>
                <a:gd name="connsiteX3" fmla="*/ 22788 w 22817"/>
                <a:gd name="connsiteY3" fmla="*/ 98177 h 265434"/>
                <a:gd name="connsiteX4" fmla="*/ 210 w 22817"/>
                <a:gd name="connsiteY4" fmla="*/ 2221 h 265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17" h="265434">
                  <a:moveTo>
                    <a:pt x="210" y="2221"/>
                  </a:moveTo>
                  <a:cubicBezTo>
                    <a:pt x="-1671" y="18214"/>
                    <a:pt x="9618" y="150859"/>
                    <a:pt x="11499" y="194133"/>
                  </a:cubicBezTo>
                  <a:cubicBezTo>
                    <a:pt x="13380" y="237407"/>
                    <a:pt x="9618" y="277859"/>
                    <a:pt x="11499" y="261866"/>
                  </a:cubicBezTo>
                  <a:cubicBezTo>
                    <a:pt x="13380" y="245873"/>
                    <a:pt x="21847" y="135807"/>
                    <a:pt x="22788" y="98177"/>
                  </a:cubicBezTo>
                  <a:cubicBezTo>
                    <a:pt x="23729" y="60547"/>
                    <a:pt x="2091" y="-13772"/>
                    <a:pt x="210" y="22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4" name="フリーフォーム 1473">
              <a:extLst>
                <a:ext uri="{FF2B5EF4-FFF2-40B4-BE49-F238E27FC236}">
                  <a16:creationId xmlns:a16="http://schemas.microsoft.com/office/drawing/2014/main" id="{02BCE3E9-25E9-E886-B51F-7594983E236D}"/>
                </a:ext>
              </a:extLst>
            </p:cNvPr>
            <p:cNvSpPr/>
            <p:nvPr/>
          </p:nvSpPr>
          <p:spPr>
            <a:xfrm>
              <a:off x="4026865" y="5517517"/>
              <a:ext cx="3198673" cy="2446405"/>
            </a:xfrm>
            <a:custGeom>
              <a:avLst/>
              <a:gdLst>
                <a:gd name="connsiteX0" fmla="*/ 3195570 w 3198673"/>
                <a:gd name="connsiteY0" fmla="*/ 459213 h 2446405"/>
                <a:gd name="connsiteX1" fmla="*/ 2612474 w 3198673"/>
                <a:gd name="connsiteY1" fmla="*/ 1015805 h 2446405"/>
                <a:gd name="connsiteX2" fmla="*/ 2625726 w 3198673"/>
                <a:gd name="connsiteY2" fmla="*/ 1492883 h 2446405"/>
                <a:gd name="connsiteX3" fmla="*/ 1790839 w 3198673"/>
                <a:gd name="connsiteY3" fmla="*/ 1651909 h 2446405"/>
                <a:gd name="connsiteX4" fmla="*/ 637900 w 3198673"/>
                <a:gd name="connsiteY4" fmla="*/ 2420535 h 2446405"/>
                <a:gd name="connsiteX5" fmla="*/ 704161 w 3198673"/>
                <a:gd name="connsiteY5" fmla="*/ 2181996 h 2446405"/>
                <a:gd name="connsiteX6" fmla="*/ 41552 w 3198673"/>
                <a:gd name="connsiteY6" fmla="*/ 1373613 h 2446405"/>
                <a:gd name="connsiteX7" fmla="*/ 121065 w 3198673"/>
                <a:gd name="connsiteY7" fmla="*/ 1373613 h 2446405"/>
                <a:gd name="connsiteX8" fmla="*/ 545135 w 3198673"/>
                <a:gd name="connsiteY8" fmla="*/ 1479631 h 2446405"/>
                <a:gd name="connsiteX9" fmla="*/ 266839 w 3198673"/>
                <a:gd name="connsiteY9" fmla="*/ 1320605 h 2446405"/>
                <a:gd name="connsiteX10" fmla="*/ 1101726 w 3198673"/>
                <a:gd name="connsiteY10" fmla="*/ 1386866 h 2446405"/>
                <a:gd name="connsiteX11" fmla="*/ 1949865 w 3198673"/>
                <a:gd name="connsiteY11" fmla="*/ 936292 h 2446405"/>
                <a:gd name="connsiteX12" fmla="*/ 1631813 w 3198673"/>
                <a:gd name="connsiteY12" fmla="*/ 1188083 h 2446405"/>
                <a:gd name="connsiteX13" fmla="*/ 2758248 w 3198673"/>
                <a:gd name="connsiteY13" fmla="*/ 8640 h 2446405"/>
                <a:gd name="connsiteX14" fmla="*/ 2320926 w 3198673"/>
                <a:gd name="connsiteY14" fmla="*/ 644744 h 2446405"/>
                <a:gd name="connsiteX15" fmla="*/ 3195570 w 3198673"/>
                <a:gd name="connsiteY15" fmla="*/ 459213 h 244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98673" h="2446405">
                  <a:moveTo>
                    <a:pt x="3195570" y="459213"/>
                  </a:moveTo>
                  <a:cubicBezTo>
                    <a:pt x="3244161" y="521056"/>
                    <a:pt x="2707448" y="843527"/>
                    <a:pt x="2612474" y="1015805"/>
                  </a:cubicBezTo>
                  <a:cubicBezTo>
                    <a:pt x="2517500" y="1188083"/>
                    <a:pt x="2762665" y="1386866"/>
                    <a:pt x="2625726" y="1492883"/>
                  </a:cubicBezTo>
                  <a:cubicBezTo>
                    <a:pt x="2488787" y="1598900"/>
                    <a:pt x="2122143" y="1497300"/>
                    <a:pt x="1790839" y="1651909"/>
                  </a:cubicBezTo>
                  <a:cubicBezTo>
                    <a:pt x="1459535" y="1806518"/>
                    <a:pt x="819013" y="2332187"/>
                    <a:pt x="637900" y="2420535"/>
                  </a:cubicBezTo>
                  <a:cubicBezTo>
                    <a:pt x="456787" y="2508883"/>
                    <a:pt x="803552" y="2356483"/>
                    <a:pt x="704161" y="2181996"/>
                  </a:cubicBezTo>
                  <a:cubicBezTo>
                    <a:pt x="604770" y="2007509"/>
                    <a:pt x="138735" y="1508343"/>
                    <a:pt x="41552" y="1373613"/>
                  </a:cubicBezTo>
                  <a:cubicBezTo>
                    <a:pt x="-55631" y="1238883"/>
                    <a:pt x="37134" y="1355943"/>
                    <a:pt x="121065" y="1373613"/>
                  </a:cubicBezTo>
                  <a:cubicBezTo>
                    <a:pt x="204996" y="1391283"/>
                    <a:pt x="520839" y="1488466"/>
                    <a:pt x="545135" y="1479631"/>
                  </a:cubicBezTo>
                  <a:cubicBezTo>
                    <a:pt x="569431" y="1470796"/>
                    <a:pt x="174074" y="1336066"/>
                    <a:pt x="266839" y="1320605"/>
                  </a:cubicBezTo>
                  <a:cubicBezTo>
                    <a:pt x="359604" y="1305144"/>
                    <a:pt x="821222" y="1450918"/>
                    <a:pt x="1101726" y="1386866"/>
                  </a:cubicBezTo>
                  <a:cubicBezTo>
                    <a:pt x="1382230" y="1322814"/>
                    <a:pt x="1861517" y="969423"/>
                    <a:pt x="1949865" y="936292"/>
                  </a:cubicBezTo>
                  <a:cubicBezTo>
                    <a:pt x="2038213" y="903162"/>
                    <a:pt x="1497083" y="1342692"/>
                    <a:pt x="1631813" y="1188083"/>
                  </a:cubicBezTo>
                  <a:cubicBezTo>
                    <a:pt x="1766543" y="1033474"/>
                    <a:pt x="2643396" y="99196"/>
                    <a:pt x="2758248" y="8640"/>
                  </a:cubicBezTo>
                  <a:cubicBezTo>
                    <a:pt x="2873100" y="-81916"/>
                    <a:pt x="2252457" y="567440"/>
                    <a:pt x="2320926" y="644744"/>
                  </a:cubicBezTo>
                  <a:cubicBezTo>
                    <a:pt x="2389395" y="722048"/>
                    <a:pt x="3146979" y="397370"/>
                    <a:pt x="3195570" y="459213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5" name="フリーフォーム 1474">
              <a:extLst>
                <a:ext uri="{FF2B5EF4-FFF2-40B4-BE49-F238E27FC236}">
                  <a16:creationId xmlns:a16="http://schemas.microsoft.com/office/drawing/2014/main" id="{38EFF5FA-3AF4-B094-6BF4-A90FCC1C7BE4}"/>
                </a:ext>
              </a:extLst>
            </p:cNvPr>
            <p:cNvSpPr/>
            <p:nvPr/>
          </p:nvSpPr>
          <p:spPr>
            <a:xfrm>
              <a:off x="4867162" y="4674959"/>
              <a:ext cx="1855271" cy="2036127"/>
            </a:xfrm>
            <a:custGeom>
              <a:avLst/>
              <a:gdLst>
                <a:gd name="connsiteX0" fmla="*/ 1334855 w 1855271"/>
                <a:gd name="connsiteY0" fmla="*/ 3058 h 2036127"/>
                <a:gd name="connsiteX1" fmla="*/ 765012 w 1855271"/>
                <a:gd name="connsiteY1" fmla="*/ 1447545 h 2036127"/>
                <a:gd name="connsiteX2" fmla="*/ 1056560 w 1855271"/>
                <a:gd name="connsiteY2" fmla="*/ 1102989 h 2036127"/>
                <a:gd name="connsiteX3" fmla="*/ 128908 w 1855271"/>
                <a:gd name="connsiteY3" fmla="*/ 1884867 h 2036127"/>
                <a:gd name="connsiteX4" fmla="*/ 49395 w 1855271"/>
                <a:gd name="connsiteY4" fmla="*/ 2017389 h 2036127"/>
                <a:gd name="connsiteX5" fmla="*/ 526473 w 1855271"/>
                <a:gd name="connsiteY5" fmla="*/ 1633076 h 2036127"/>
                <a:gd name="connsiteX6" fmla="*/ 1096316 w 1855271"/>
                <a:gd name="connsiteY6" fmla="*/ 1871615 h 2036127"/>
                <a:gd name="connsiteX7" fmla="*/ 1573395 w 1855271"/>
                <a:gd name="connsiteY7" fmla="*/ 1169250 h 2036127"/>
                <a:gd name="connsiteX8" fmla="*/ 1851690 w 1855271"/>
                <a:gd name="connsiteY8" fmla="*/ 519893 h 2036127"/>
                <a:gd name="connsiteX9" fmla="*/ 1705916 w 1855271"/>
                <a:gd name="connsiteY9" fmla="*/ 1049980 h 2036127"/>
                <a:gd name="connsiteX10" fmla="*/ 1334855 w 1855271"/>
                <a:gd name="connsiteY10" fmla="*/ 3058 h 203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55271" h="2036127">
                  <a:moveTo>
                    <a:pt x="1334855" y="3058"/>
                  </a:moveTo>
                  <a:cubicBezTo>
                    <a:pt x="1178038" y="69319"/>
                    <a:pt x="811394" y="1264223"/>
                    <a:pt x="765012" y="1447545"/>
                  </a:cubicBezTo>
                  <a:cubicBezTo>
                    <a:pt x="718629" y="1630867"/>
                    <a:pt x="1162577" y="1030102"/>
                    <a:pt x="1056560" y="1102989"/>
                  </a:cubicBezTo>
                  <a:cubicBezTo>
                    <a:pt x="950543" y="1175876"/>
                    <a:pt x="296769" y="1732467"/>
                    <a:pt x="128908" y="1884867"/>
                  </a:cubicBezTo>
                  <a:cubicBezTo>
                    <a:pt x="-38953" y="2037267"/>
                    <a:pt x="-16866" y="2059354"/>
                    <a:pt x="49395" y="2017389"/>
                  </a:cubicBezTo>
                  <a:cubicBezTo>
                    <a:pt x="115656" y="1975424"/>
                    <a:pt x="351986" y="1657372"/>
                    <a:pt x="526473" y="1633076"/>
                  </a:cubicBezTo>
                  <a:cubicBezTo>
                    <a:pt x="700960" y="1608780"/>
                    <a:pt x="921829" y="1948919"/>
                    <a:pt x="1096316" y="1871615"/>
                  </a:cubicBezTo>
                  <a:cubicBezTo>
                    <a:pt x="1270803" y="1794311"/>
                    <a:pt x="1447499" y="1394537"/>
                    <a:pt x="1573395" y="1169250"/>
                  </a:cubicBezTo>
                  <a:cubicBezTo>
                    <a:pt x="1699291" y="943963"/>
                    <a:pt x="1829603" y="539771"/>
                    <a:pt x="1851690" y="519893"/>
                  </a:cubicBezTo>
                  <a:cubicBezTo>
                    <a:pt x="1873777" y="500015"/>
                    <a:pt x="1789846" y="1131702"/>
                    <a:pt x="1705916" y="1049980"/>
                  </a:cubicBezTo>
                  <a:cubicBezTo>
                    <a:pt x="1621986" y="968258"/>
                    <a:pt x="1491672" y="-63203"/>
                    <a:pt x="1334855" y="3058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6" name="フリーフォーム 1475">
              <a:extLst>
                <a:ext uri="{FF2B5EF4-FFF2-40B4-BE49-F238E27FC236}">
                  <a16:creationId xmlns:a16="http://schemas.microsoft.com/office/drawing/2014/main" id="{0A52E80E-846F-59E6-6924-1A5CDF7E12D5}"/>
                </a:ext>
              </a:extLst>
            </p:cNvPr>
            <p:cNvSpPr/>
            <p:nvPr/>
          </p:nvSpPr>
          <p:spPr>
            <a:xfrm>
              <a:off x="8292432" y="4807883"/>
              <a:ext cx="2676022" cy="3388283"/>
            </a:xfrm>
            <a:custGeom>
              <a:avLst/>
              <a:gdLst>
                <a:gd name="connsiteX0" fmla="*/ 2070768 w 2676022"/>
                <a:gd name="connsiteY0" fmla="*/ 2656 h 3388283"/>
                <a:gd name="connsiteX1" fmla="*/ 1540681 w 2676022"/>
                <a:gd name="connsiteY1" fmla="*/ 811039 h 3388283"/>
                <a:gd name="connsiteX2" fmla="*/ 1461168 w 2676022"/>
                <a:gd name="connsiteY2" fmla="*/ 1142343 h 3388283"/>
                <a:gd name="connsiteX3" fmla="*/ 69690 w 2676022"/>
                <a:gd name="connsiteY3" fmla="*/ 2454308 h 3388283"/>
                <a:gd name="connsiteX4" fmla="*/ 241968 w 2676022"/>
                <a:gd name="connsiteY4" fmla="*/ 2414552 h 3388283"/>
                <a:gd name="connsiteX5" fmla="*/ 533516 w 2676022"/>
                <a:gd name="connsiteY5" fmla="*/ 3368708 h 3388283"/>
                <a:gd name="connsiteX6" fmla="*/ 1143116 w 2676022"/>
                <a:gd name="connsiteY6" fmla="*/ 2891630 h 3388283"/>
                <a:gd name="connsiteX7" fmla="*/ 2574351 w 2676022"/>
                <a:gd name="connsiteY7" fmla="*/ 1009821 h 3388283"/>
                <a:gd name="connsiteX8" fmla="*/ 2561098 w 2676022"/>
                <a:gd name="connsiteY8" fmla="*/ 42413 h 3388283"/>
                <a:gd name="connsiteX9" fmla="*/ 2653864 w 2676022"/>
                <a:gd name="connsiteY9" fmla="*/ 532743 h 3388283"/>
                <a:gd name="connsiteX10" fmla="*/ 2070768 w 2676022"/>
                <a:gd name="connsiteY10" fmla="*/ 2656 h 3388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76022" h="3388283">
                  <a:moveTo>
                    <a:pt x="2070768" y="2656"/>
                  </a:moveTo>
                  <a:cubicBezTo>
                    <a:pt x="1885238" y="49039"/>
                    <a:pt x="1642281" y="621091"/>
                    <a:pt x="1540681" y="811039"/>
                  </a:cubicBezTo>
                  <a:cubicBezTo>
                    <a:pt x="1439081" y="1000987"/>
                    <a:pt x="1706333" y="868465"/>
                    <a:pt x="1461168" y="1142343"/>
                  </a:cubicBezTo>
                  <a:cubicBezTo>
                    <a:pt x="1216003" y="1416221"/>
                    <a:pt x="272890" y="2242273"/>
                    <a:pt x="69690" y="2454308"/>
                  </a:cubicBezTo>
                  <a:cubicBezTo>
                    <a:pt x="-133510" y="2666343"/>
                    <a:pt x="164664" y="2262152"/>
                    <a:pt x="241968" y="2414552"/>
                  </a:cubicBezTo>
                  <a:cubicBezTo>
                    <a:pt x="319272" y="2566952"/>
                    <a:pt x="383325" y="3289195"/>
                    <a:pt x="533516" y="3368708"/>
                  </a:cubicBezTo>
                  <a:cubicBezTo>
                    <a:pt x="683707" y="3448221"/>
                    <a:pt x="802977" y="3284778"/>
                    <a:pt x="1143116" y="2891630"/>
                  </a:cubicBezTo>
                  <a:cubicBezTo>
                    <a:pt x="1483255" y="2498482"/>
                    <a:pt x="2338021" y="1484690"/>
                    <a:pt x="2574351" y="1009821"/>
                  </a:cubicBezTo>
                  <a:cubicBezTo>
                    <a:pt x="2810681" y="534952"/>
                    <a:pt x="2547846" y="121926"/>
                    <a:pt x="2561098" y="42413"/>
                  </a:cubicBezTo>
                  <a:cubicBezTo>
                    <a:pt x="2574350" y="-37100"/>
                    <a:pt x="2733377" y="532743"/>
                    <a:pt x="2653864" y="532743"/>
                  </a:cubicBezTo>
                  <a:cubicBezTo>
                    <a:pt x="2574351" y="532743"/>
                    <a:pt x="2256298" y="-43727"/>
                    <a:pt x="2070768" y="2656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7" name="フリーフォーム 1476">
              <a:extLst>
                <a:ext uri="{FF2B5EF4-FFF2-40B4-BE49-F238E27FC236}">
                  <a16:creationId xmlns:a16="http://schemas.microsoft.com/office/drawing/2014/main" id="{C4128BD7-42E8-6C6D-95E3-82D98E2CFFEE}"/>
                </a:ext>
              </a:extLst>
            </p:cNvPr>
            <p:cNvSpPr/>
            <p:nvPr/>
          </p:nvSpPr>
          <p:spPr>
            <a:xfrm>
              <a:off x="3261902" y="5545087"/>
              <a:ext cx="7274731" cy="3396065"/>
            </a:xfrm>
            <a:custGeom>
              <a:avLst/>
              <a:gdLst>
                <a:gd name="connsiteX0" fmla="*/ 90898 w 7274731"/>
                <a:gd name="connsiteY0" fmla="*/ 3280861 h 3396065"/>
                <a:gd name="connsiteX1" fmla="*/ 2370272 w 7274731"/>
                <a:gd name="connsiteY1" fmla="*/ 1597835 h 3396065"/>
                <a:gd name="connsiteX2" fmla="*/ 1734168 w 7274731"/>
                <a:gd name="connsiteY2" fmla="*/ 1942391 h 3396065"/>
                <a:gd name="connsiteX3" fmla="*/ 3987037 w 7274731"/>
                <a:gd name="connsiteY3" fmla="*/ 1001487 h 3396065"/>
                <a:gd name="connsiteX4" fmla="*/ 3761750 w 7274731"/>
                <a:gd name="connsiteY4" fmla="*/ 1187017 h 3396065"/>
                <a:gd name="connsiteX5" fmla="*/ 5232741 w 7274731"/>
                <a:gd name="connsiteY5" fmla="*/ 20826 h 3396065"/>
                <a:gd name="connsiteX6" fmla="*/ 4914689 w 7274731"/>
                <a:gd name="connsiteY6" fmla="*/ 564165 h 3396065"/>
                <a:gd name="connsiteX7" fmla="*/ 5418272 w 7274731"/>
                <a:gd name="connsiteY7" fmla="*/ 2101417 h 3396065"/>
                <a:gd name="connsiteX8" fmla="*/ 5259246 w 7274731"/>
                <a:gd name="connsiteY8" fmla="*/ 2008652 h 3396065"/>
                <a:gd name="connsiteX9" fmla="*/ 5656811 w 7274731"/>
                <a:gd name="connsiteY9" fmla="*/ 2392965 h 3396065"/>
                <a:gd name="connsiteX10" fmla="*/ 6531455 w 7274731"/>
                <a:gd name="connsiteY10" fmla="*/ 1703852 h 3396065"/>
                <a:gd name="connsiteX11" fmla="*/ 7074794 w 7274731"/>
                <a:gd name="connsiteY11" fmla="*/ 895470 h 3396065"/>
                <a:gd name="connsiteX12" fmla="*/ 7233820 w 7274731"/>
                <a:gd name="connsiteY12" fmla="*/ 1359296 h 3396065"/>
                <a:gd name="connsiteX13" fmla="*/ 7247072 w 7274731"/>
                <a:gd name="connsiteY13" fmla="*/ 736443 h 3396065"/>
                <a:gd name="connsiteX14" fmla="*/ 6902515 w 7274731"/>
                <a:gd name="connsiteY14" fmla="*/ 2697765 h 3396065"/>
                <a:gd name="connsiteX15" fmla="*/ 4994202 w 7274731"/>
                <a:gd name="connsiteY15" fmla="*/ 3121835 h 3396065"/>
                <a:gd name="connsiteX16" fmla="*/ 4450863 w 7274731"/>
                <a:gd name="connsiteY16" fmla="*/ 2896548 h 3396065"/>
                <a:gd name="connsiteX17" fmla="*/ 1932950 w 7274731"/>
                <a:gd name="connsiteY17" fmla="*/ 3227852 h 3396065"/>
                <a:gd name="connsiteX18" fmla="*/ 2953368 w 7274731"/>
                <a:gd name="connsiteY18" fmla="*/ 2764026 h 3396065"/>
                <a:gd name="connsiteX19" fmla="*/ 567976 w 7274731"/>
                <a:gd name="connsiteY19" fmla="*/ 3280861 h 3396065"/>
                <a:gd name="connsiteX20" fmla="*/ 1946202 w 7274731"/>
                <a:gd name="connsiteY20" fmla="*/ 3015817 h 3396065"/>
                <a:gd name="connsiteX21" fmla="*/ 1442620 w 7274731"/>
                <a:gd name="connsiteY21" fmla="*/ 2273696 h 3396065"/>
                <a:gd name="connsiteX22" fmla="*/ 687246 w 7274731"/>
                <a:gd name="connsiteY22" fmla="*/ 3055574 h 3396065"/>
                <a:gd name="connsiteX23" fmla="*/ 475211 w 7274731"/>
                <a:gd name="connsiteY23" fmla="*/ 3227852 h 3396065"/>
                <a:gd name="connsiteX24" fmla="*/ 90898 w 7274731"/>
                <a:gd name="connsiteY24" fmla="*/ 3280861 h 339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274731" h="3396065">
                  <a:moveTo>
                    <a:pt x="90898" y="3280861"/>
                  </a:moveTo>
                  <a:cubicBezTo>
                    <a:pt x="406741" y="3009192"/>
                    <a:pt x="2096394" y="1820913"/>
                    <a:pt x="2370272" y="1597835"/>
                  </a:cubicBezTo>
                  <a:cubicBezTo>
                    <a:pt x="2644150" y="1374757"/>
                    <a:pt x="1464707" y="2041782"/>
                    <a:pt x="1734168" y="1942391"/>
                  </a:cubicBezTo>
                  <a:cubicBezTo>
                    <a:pt x="2003629" y="1843000"/>
                    <a:pt x="3649107" y="1127383"/>
                    <a:pt x="3987037" y="1001487"/>
                  </a:cubicBezTo>
                  <a:cubicBezTo>
                    <a:pt x="4324967" y="875591"/>
                    <a:pt x="3761750" y="1187017"/>
                    <a:pt x="3761750" y="1187017"/>
                  </a:cubicBezTo>
                  <a:cubicBezTo>
                    <a:pt x="3969367" y="1023573"/>
                    <a:pt x="5040585" y="124635"/>
                    <a:pt x="5232741" y="20826"/>
                  </a:cubicBezTo>
                  <a:cubicBezTo>
                    <a:pt x="5424897" y="-82983"/>
                    <a:pt x="4883767" y="217400"/>
                    <a:pt x="4914689" y="564165"/>
                  </a:cubicBezTo>
                  <a:cubicBezTo>
                    <a:pt x="4945611" y="910930"/>
                    <a:pt x="5360846" y="1860669"/>
                    <a:pt x="5418272" y="2101417"/>
                  </a:cubicBezTo>
                  <a:cubicBezTo>
                    <a:pt x="5475698" y="2342165"/>
                    <a:pt x="5219490" y="1960061"/>
                    <a:pt x="5259246" y="2008652"/>
                  </a:cubicBezTo>
                  <a:cubicBezTo>
                    <a:pt x="5299002" y="2057243"/>
                    <a:pt x="5444776" y="2443765"/>
                    <a:pt x="5656811" y="2392965"/>
                  </a:cubicBezTo>
                  <a:cubicBezTo>
                    <a:pt x="5868846" y="2342165"/>
                    <a:pt x="6295125" y="1953434"/>
                    <a:pt x="6531455" y="1703852"/>
                  </a:cubicBezTo>
                  <a:cubicBezTo>
                    <a:pt x="6767786" y="1454269"/>
                    <a:pt x="6957733" y="952896"/>
                    <a:pt x="7074794" y="895470"/>
                  </a:cubicBezTo>
                  <a:cubicBezTo>
                    <a:pt x="7191855" y="838044"/>
                    <a:pt x="7205107" y="1385800"/>
                    <a:pt x="7233820" y="1359296"/>
                  </a:cubicBezTo>
                  <a:cubicBezTo>
                    <a:pt x="7262533" y="1332792"/>
                    <a:pt x="7302289" y="513365"/>
                    <a:pt x="7247072" y="736443"/>
                  </a:cubicBezTo>
                  <a:cubicBezTo>
                    <a:pt x="7191855" y="959521"/>
                    <a:pt x="7277993" y="2300200"/>
                    <a:pt x="6902515" y="2697765"/>
                  </a:cubicBezTo>
                  <a:cubicBezTo>
                    <a:pt x="6527037" y="3095330"/>
                    <a:pt x="5402810" y="3088705"/>
                    <a:pt x="4994202" y="3121835"/>
                  </a:cubicBezTo>
                  <a:cubicBezTo>
                    <a:pt x="4585594" y="3154965"/>
                    <a:pt x="4961072" y="2878879"/>
                    <a:pt x="4450863" y="2896548"/>
                  </a:cubicBezTo>
                  <a:cubicBezTo>
                    <a:pt x="3940654" y="2914217"/>
                    <a:pt x="2182533" y="3249939"/>
                    <a:pt x="1932950" y="3227852"/>
                  </a:cubicBezTo>
                  <a:cubicBezTo>
                    <a:pt x="1683368" y="3205765"/>
                    <a:pt x="3180864" y="2755191"/>
                    <a:pt x="2953368" y="2764026"/>
                  </a:cubicBezTo>
                  <a:cubicBezTo>
                    <a:pt x="2725872" y="2772861"/>
                    <a:pt x="735837" y="3238896"/>
                    <a:pt x="567976" y="3280861"/>
                  </a:cubicBezTo>
                  <a:cubicBezTo>
                    <a:pt x="400115" y="3322826"/>
                    <a:pt x="1800428" y="3183678"/>
                    <a:pt x="1946202" y="3015817"/>
                  </a:cubicBezTo>
                  <a:cubicBezTo>
                    <a:pt x="2091976" y="2847956"/>
                    <a:pt x="1652446" y="2267070"/>
                    <a:pt x="1442620" y="2273696"/>
                  </a:cubicBezTo>
                  <a:cubicBezTo>
                    <a:pt x="1232794" y="2280322"/>
                    <a:pt x="848481" y="2896548"/>
                    <a:pt x="687246" y="3055574"/>
                  </a:cubicBezTo>
                  <a:cubicBezTo>
                    <a:pt x="526011" y="3214600"/>
                    <a:pt x="574602" y="3192513"/>
                    <a:pt x="475211" y="3227852"/>
                  </a:cubicBezTo>
                  <a:cubicBezTo>
                    <a:pt x="375820" y="3263191"/>
                    <a:pt x="-224945" y="3552530"/>
                    <a:pt x="90898" y="3280861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8" name="フリーフォーム 1477">
              <a:extLst>
                <a:ext uri="{FF2B5EF4-FFF2-40B4-BE49-F238E27FC236}">
                  <a16:creationId xmlns:a16="http://schemas.microsoft.com/office/drawing/2014/main" id="{09263162-A028-2C07-7685-2498E730BB61}"/>
                </a:ext>
              </a:extLst>
            </p:cNvPr>
            <p:cNvSpPr/>
            <p:nvPr/>
          </p:nvSpPr>
          <p:spPr>
            <a:xfrm>
              <a:off x="3842387" y="6969610"/>
              <a:ext cx="1661653" cy="1472034"/>
            </a:xfrm>
            <a:custGeom>
              <a:avLst/>
              <a:gdLst>
                <a:gd name="connsiteX0" fmla="*/ 67004 w 1661653"/>
                <a:gd name="connsiteY0" fmla="*/ 1033 h 1472034"/>
                <a:gd name="connsiteX1" fmla="*/ 1630761 w 1661653"/>
                <a:gd name="connsiteY1" fmla="*/ 1180477 h 1472034"/>
                <a:gd name="connsiteX2" fmla="*/ 1060917 w 1661653"/>
                <a:gd name="connsiteY2" fmla="*/ 862425 h 1472034"/>
                <a:gd name="connsiteX3" fmla="*/ 491074 w 1661653"/>
                <a:gd name="connsiteY3" fmla="*/ 994947 h 1472034"/>
                <a:gd name="connsiteX4" fmla="*/ 239283 w 1661653"/>
                <a:gd name="connsiteY4" fmla="*/ 1472025 h 1472034"/>
                <a:gd name="connsiteX5" fmla="*/ 279039 w 1661653"/>
                <a:gd name="connsiteY5" fmla="*/ 981694 h 1472034"/>
                <a:gd name="connsiteX6" fmla="*/ 67004 w 1661653"/>
                <a:gd name="connsiteY6" fmla="*/ 1033 h 147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61653" h="1472034">
                  <a:moveTo>
                    <a:pt x="67004" y="1033"/>
                  </a:moveTo>
                  <a:cubicBezTo>
                    <a:pt x="292291" y="34164"/>
                    <a:pt x="1465109" y="1036912"/>
                    <a:pt x="1630761" y="1180477"/>
                  </a:cubicBezTo>
                  <a:cubicBezTo>
                    <a:pt x="1796413" y="1324042"/>
                    <a:pt x="1250865" y="893347"/>
                    <a:pt x="1060917" y="862425"/>
                  </a:cubicBezTo>
                  <a:cubicBezTo>
                    <a:pt x="870969" y="831503"/>
                    <a:pt x="628013" y="893347"/>
                    <a:pt x="491074" y="994947"/>
                  </a:cubicBezTo>
                  <a:cubicBezTo>
                    <a:pt x="354135" y="1096547"/>
                    <a:pt x="274622" y="1474234"/>
                    <a:pt x="239283" y="1472025"/>
                  </a:cubicBezTo>
                  <a:cubicBezTo>
                    <a:pt x="203944" y="1469816"/>
                    <a:pt x="303335" y="1222442"/>
                    <a:pt x="279039" y="981694"/>
                  </a:cubicBezTo>
                  <a:cubicBezTo>
                    <a:pt x="254743" y="740946"/>
                    <a:pt x="-158283" y="-32098"/>
                    <a:pt x="67004" y="1033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9" name="フリーフォーム 1478">
              <a:extLst>
                <a:ext uri="{FF2B5EF4-FFF2-40B4-BE49-F238E27FC236}">
                  <a16:creationId xmlns:a16="http://schemas.microsoft.com/office/drawing/2014/main" id="{62618EA4-EEB7-8592-CD53-73E0A7036F88}"/>
                </a:ext>
              </a:extLst>
            </p:cNvPr>
            <p:cNvSpPr/>
            <p:nvPr/>
          </p:nvSpPr>
          <p:spPr>
            <a:xfrm>
              <a:off x="4669634" y="8221675"/>
              <a:ext cx="457487" cy="450093"/>
            </a:xfrm>
            <a:custGeom>
              <a:avLst/>
              <a:gdLst>
                <a:gd name="connsiteX0" fmla="*/ 48140 w 457487"/>
                <a:gd name="connsiteY0" fmla="*/ 34429 h 450093"/>
                <a:gd name="connsiteX1" fmla="*/ 445705 w 457487"/>
                <a:gd name="connsiteY1" fmla="*/ 7925 h 450093"/>
                <a:gd name="connsiteX2" fmla="*/ 339688 w 457487"/>
                <a:gd name="connsiteY2" fmla="*/ 113942 h 450093"/>
                <a:gd name="connsiteX3" fmla="*/ 207166 w 457487"/>
                <a:gd name="connsiteY3" fmla="*/ 365734 h 450093"/>
                <a:gd name="connsiteX4" fmla="*/ 61392 w 457487"/>
                <a:gd name="connsiteY4" fmla="*/ 445247 h 450093"/>
                <a:gd name="connsiteX5" fmla="*/ 8383 w 457487"/>
                <a:gd name="connsiteY5" fmla="*/ 246464 h 450093"/>
                <a:gd name="connsiteX6" fmla="*/ 48140 w 457487"/>
                <a:gd name="connsiteY6" fmla="*/ 34429 h 450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7487" h="450093">
                  <a:moveTo>
                    <a:pt x="48140" y="34429"/>
                  </a:moveTo>
                  <a:cubicBezTo>
                    <a:pt x="121027" y="-5327"/>
                    <a:pt x="397114" y="-5327"/>
                    <a:pt x="445705" y="7925"/>
                  </a:cubicBezTo>
                  <a:cubicBezTo>
                    <a:pt x="494296" y="21177"/>
                    <a:pt x="379444" y="54307"/>
                    <a:pt x="339688" y="113942"/>
                  </a:cubicBezTo>
                  <a:cubicBezTo>
                    <a:pt x="299932" y="173577"/>
                    <a:pt x="253549" y="310516"/>
                    <a:pt x="207166" y="365734"/>
                  </a:cubicBezTo>
                  <a:cubicBezTo>
                    <a:pt x="160783" y="420952"/>
                    <a:pt x="94522" y="465125"/>
                    <a:pt x="61392" y="445247"/>
                  </a:cubicBezTo>
                  <a:cubicBezTo>
                    <a:pt x="28262" y="425369"/>
                    <a:pt x="10592" y="310516"/>
                    <a:pt x="8383" y="246464"/>
                  </a:cubicBezTo>
                  <a:cubicBezTo>
                    <a:pt x="6174" y="182412"/>
                    <a:pt x="-24747" y="74185"/>
                    <a:pt x="48140" y="34429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0" name="フリーフォーム 1479">
              <a:extLst>
                <a:ext uri="{FF2B5EF4-FFF2-40B4-BE49-F238E27FC236}">
                  <a16:creationId xmlns:a16="http://schemas.microsoft.com/office/drawing/2014/main" id="{C449AA11-D0CE-EFC5-529C-F6A24BDD29B7}"/>
                </a:ext>
              </a:extLst>
            </p:cNvPr>
            <p:cNvSpPr/>
            <p:nvPr/>
          </p:nvSpPr>
          <p:spPr>
            <a:xfrm>
              <a:off x="5473139" y="4316456"/>
              <a:ext cx="972439" cy="442049"/>
            </a:xfrm>
            <a:custGeom>
              <a:avLst/>
              <a:gdLst>
                <a:gd name="connsiteX0" fmla="*/ 622861 w 972439"/>
                <a:gd name="connsiteY0" fmla="*/ 3753 h 442049"/>
                <a:gd name="connsiteX1" fmla="*/ 940913 w 972439"/>
                <a:gd name="connsiteY1" fmla="*/ 427822 h 442049"/>
                <a:gd name="connsiteX2" fmla="*/ 914409 w 972439"/>
                <a:gd name="connsiteY2" fmla="*/ 335057 h 442049"/>
                <a:gd name="connsiteX3" fmla="*/ 530096 w 972439"/>
                <a:gd name="connsiteY3" fmla="*/ 268796 h 442049"/>
                <a:gd name="connsiteX4" fmla="*/ 9 w 972439"/>
                <a:gd name="connsiteY4" fmla="*/ 136274 h 442049"/>
                <a:gd name="connsiteX5" fmla="*/ 543348 w 972439"/>
                <a:gd name="connsiteY5" fmla="*/ 215787 h 442049"/>
                <a:gd name="connsiteX6" fmla="*/ 622861 w 972439"/>
                <a:gd name="connsiteY6" fmla="*/ 3753 h 44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2439" h="442049">
                  <a:moveTo>
                    <a:pt x="622861" y="3753"/>
                  </a:moveTo>
                  <a:cubicBezTo>
                    <a:pt x="689122" y="39092"/>
                    <a:pt x="892322" y="372605"/>
                    <a:pt x="940913" y="427822"/>
                  </a:cubicBezTo>
                  <a:cubicBezTo>
                    <a:pt x="989504" y="483039"/>
                    <a:pt x="982878" y="361561"/>
                    <a:pt x="914409" y="335057"/>
                  </a:cubicBezTo>
                  <a:cubicBezTo>
                    <a:pt x="845940" y="308553"/>
                    <a:pt x="682496" y="301926"/>
                    <a:pt x="530096" y="268796"/>
                  </a:cubicBezTo>
                  <a:cubicBezTo>
                    <a:pt x="377696" y="235666"/>
                    <a:pt x="-2200" y="145109"/>
                    <a:pt x="9" y="136274"/>
                  </a:cubicBezTo>
                  <a:cubicBezTo>
                    <a:pt x="2218" y="127439"/>
                    <a:pt x="446166" y="237874"/>
                    <a:pt x="543348" y="215787"/>
                  </a:cubicBezTo>
                  <a:cubicBezTo>
                    <a:pt x="640530" y="193700"/>
                    <a:pt x="556600" y="-31586"/>
                    <a:pt x="622861" y="3753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1" name="フリーフォーム 1480">
              <a:extLst>
                <a:ext uri="{FF2B5EF4-FFF2-40B4-BE49-F238E27FC236}">
                  <a16:creationId xmlns:a16="http://schemas.microsoft.com/office/drawing/2014/main" id="{38740F4E-80DA-AD5A-4BC5-C8BB7FA87143}"/>
                </a:ext>
              </a:extLst>
            </p:cNvPr>
            <p:cNvSpPr/>
            <p:nvPr/>
          </p:nvSpPr>
          <p:spPr>
            <a:xfrm>
              <a:off x="3268836" y="4345764"/>
              <a:ext cx="856450" cy="2593413"/>
            </a:xfrm>
            <a:custGeom>
              <a:avLst/>
              <a:gdLst>
                <a:gd name="connsiteX0" fmla="*/ 574294 w 856450"/>
                <a:gd name="connsiteY0" fmla="*/ 292497 h 2593413"/>
                <a:gd name="connsiteX1" fmla="*/ 574294 w 856450"/>
                <a:gd name="connsiteY1" fmla="*/ 902097 h 2593413"/>
                <a:gd name="connsiteX2" fmla="*/ 653807 w 856450"/>
                <a:gd name="connsiteY2" fmla="*/ 716566 h 2593413"/>
                <a:gd name="connsiteX3" fmla="*/ 852590 w 856450"/>
                <a:gd name="connsiteY3" fmla="*/ 1485193 h 2593413"/>
                <a:gd name="connsiteX4" fmla="*/ 786329 w 856450"/>
                <a:gd name="connsiteY4" fmla="*/ 1405679 h 2593413"/>
                <a:gd name="connsiteX5" fmla="*/ 799581 w 856450"/>
                <a:gd name="connsiteY5" fmla="*/ 2558619 h 2593413"/>
                <a:gd name="connsiteX6" fmla="*/ 667060 w 856450"/>
                <a:gd name="connsiteY6" fmla="*/ 2134549 h 2593413"/>
                <a:gd name="connsiteX7" fmla="*/ 44207 w 856450"/>
                <a:gd name="connsiteY7" fmla="*/ 544288 h 2593413"/>
                <a:gd name="connsiteX8" fmla="*/ 57460 w 856450"/>
                <a:gd name="connsiteY8" fmla="*/ 716566 h 2593413"/>
                <a:gd name="connsiteX9" fmla="*/ 110468 w 856450"/>
                <a:gd name="connsiteY9" fmla="*/ 949 h 2593413"/>
                <a:gd name="connsiteX10" fmla="*/ 136973 w 856450"/>
                <a:gd name="connsiteY10" fmla="*/ 557540 h 2593413"/>
                <a:gd name="connsiteX11" fmla="*/ 574294 w 856450"/>
                <a:gd name="connsiteY11" fmla="*/ 292497 h 2593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6450" h="2593413">
                  <a:moveTo>
                    <a:pt x="574294" y="292497"/>
                  </a:moveTo>
                  <a:cubicBezTo>
                    <a:pt x="647181" y="349923"/>
                    <a:pt x="561042" y="831419"/>
                    <a:pt x="574294" y="902097"/>
                  </a:cubicBezTo>
                  <a:cubicBezTo>
                    <a:pt x="587546" y="972775"/>
                    <a:pt x="607424" y="619383"/>
                    <a:pt x="653807" y="716566"/>
                  </a:cubicBezTo>
                  <a:cubicBezTo>
                    <a:pt x="700190" y="813749"/>
                    <a:pt x="830503" y="1370341"/>
                    <a:pt x="852590" y="1485193"/>
                  </a:cubicBezTo>
                  <a:cubicBezTo>
                    <a:pt x="874677" y="1600045"/>
                    <a:pt x="795164" y="1226775"/>
                    <a:pt x="786329" y="1405679"/>
                  </a:cubicBezTo>
                  <a:cubicBezTo>
                    <a:pt x="777494" y="1584583"/>
                    <a:pt x="819459" y="2437141"/>
                    <a:pt x="799581" y="2558619"/>
                  </a:cubicBezTo>
                  <a:cubicBezTo>
                    <a:pt x="779703" y="2680097"/>
                    <a:pt x="792956" y="2470271"/>
                    <a:pt x="667060" y="2134549"/>
                  </a:cubicBezTo>
                  <a:cubicBezTo>
                    <a:pt x="541164" y="1798827"/>
                    <a:pt x="145807" y="780618"/>
                    <a:pt x="44207" y="544288"/>
                  </a:cubicBezTo>
                  <a:cubicBezTo>
                    <a:pt x="-57393" y="307958"/>
                    <a:pt x="46417" y="807122"/>
                    <a:pt x="57460" y="716566"/>
                  </a:cubicBezTo>
                  <a:cubicBezTo>
                    <a:pt x="68503" y="626010"/>
                    <a:pt x="97216" y="27453"/>
                    <a:pt x="110468" y="949"/>
                  </a:cubicBezTo>
                  <a:cubicBezTo>
                    <a:pt x="123720" y="-25555"/>
                    <a:pt x="64086" y="511157"/>
                    <a:pt x="136973" y="557540"/>
                  </a:cubicBezTo>
                  <a:cubicBezTo>
                    <a:pt x="209860" y="603923"/>
                    <a:pt x="501407" y="235071"/>
                    <a:pt x="574294" y="292497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2" name="フリーフォーム 1481">
              <a:extLst>
                <a:ext uri="{FF2B5EF4-FFF2-40B4-BE49-F238E27FC236}">
                  <a16:creationId xmlns:a16="http://schemas.microsoft.com/office/drawing/2014/main" id="{3D720980-84CF-B02F-3C20-4B8D0D32D7DA}"/>
                </a:ext>
              </a:extLst>
            </p:cNvPr>
            <p:cNvSpPr/>
            <p:nvPr/>
          </p:nvSpPr>
          <p:spPr>
            <a:xfrm>
              <a:off x="4107606" y="4306765"/>
              <a:ext cx="513518" cy="251983"/>
            </a:xfrm>
            <a:custGeom>
              <a:avLst/>
              <a:gdLst>
                <a:gd name="connsiteX0" fmla="*/ 568 w 513518"/>
                <a:gd name="connsiteY0" fmla="*/ 145965 h 251983"/>
                <a:gd name="connsiteX1" fmla="*/ 345124 w 513518"/>
                <a:gd name="connsiteY1" fmla="*/ 92957 h 251983"/>
                <a:gd name="connsiteX2" fmla="*/ 331872 w 513518"/>
                <a:gd name="connsiteY2" fmla="*/ 192 h 251983"/>
                <a:gd name="connsiteX3" fmla="*/ 504151 w 513518"/>
                <a:gd name="connsiteY3" fmla="*/ 119461 h 251983"/>
                <a:gd name="connsiteX4" fmla="*/ 437890 w 513518"/>
                <a:gd name="connsiteY4" fmla="*/ 251983 h 251983"/>
                <a:gd name="connsiteX5" fmla="*/ 568 w 513518"/>
                <a:gd name="connsiteY5" fmla="*/ 145965 h 25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518" h="251983">
                  <a:moveTo>
                    <a:pt x="568" y="145965"/>
                  </a:moveTo>
                  <a:cubicBezTo>
                    <a:pt x="-14893" y="119461"/>
                    <a:pt x="289907" y="117252"/>
                    <a:pt x="345124" y="92957"/>
                  </a:cubicBezTo>
                  <a:cubicBezTo>
                    <a:pt x="400341" y="68662"/>
                    <a:pt x="305368" y="-4225"/>
                    <a:pt x="331872" y="192"/>
                  </a:cubicBezTo>
                  <a:cubicBezTo>
                    <a:pt x="358377" y="4609"/>
                    <a:pt x="486481" y="77496"/>
                    <a:pt x="504151" y="119461"/>
                  </a:cubicBezTo>
                  <a:cubicBezTo>
                    <a:pt x="521821" y="161426"/>
                    <a:pt x="521820" y="251983"/>
                    <a:pt x="437890" y="251983"/>
                  </a:cubicBezTo>
                  <a:cubicBezTo>
                    <a:pt x="353960" y="251983"/>
                    <a:pt x="16029" y="172469"/>
                    <a:pt x="568" y="145965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89" name="フリーフォーム 1488">
            <a:extLst>
              <a:ext uri="{FF2B5EF4-FFF2-40B4-BE49-F238E27FC236}">
                <a16:creationId xmlns:a16="http://schemas.microsoft.com/office/drawing/2014/main" id="{A7D3F257-2971-0FC8-FF1D-A9EFCD54D2B8}"/>
              </a:ext>
            </a:extLst>
          </p:cNvPr>
          <p:cNvSpPr/>
          <p:nvPr/>
        </p:nvSpPr>
        <p:spPr>
          <a:xfrm>
            <a:off x="3598977" y="3779305"/>
            <a:ext cx="1045864" cy="425115"/>
          </a:xfrm>
          <a:custGeom>
            <a:avLst/>
            <a:gdLst>
              <a:gd name="connsiteX0" fmla="*/ 5149 w 1045864"/>
              <a:gd name="connsiteY0" fmla="*/ 306084 h 425115"/>
              <a:gd name="connsiteX1" fmla="*/ 336686 w 1045864"/>
              <a:gd name="connsiteY1" fmla="*/ 86842 h 425115"/>
              <a:gd name="connsiteX2" fmla="*/ 256476 w 1045864"/>
              <a:gd name="connsiteY2" fmla="*/ 113579 h 425115"/>
              <a:gd name="connsiteX3" fmla="*/ 411549 w 1045864"/>
              <a:gd name="connsiteY3" fmla="*/ 38716 h 425115"/>
              <a:gd name="connsiteX4" fmla="*/ 764476 w 1045864"/>
              <a:gd name="connsiteY4" fmla="*/ 33369 h 425115"/>
              <a:gd name="connsiteX5" fmla="*/ 748434 w 1045864"/>
              <a:gd name="connsiteY5" fmla="*/ 6632 h 425115"/>
              <a:gd name="connsiteX6" fmla="*/ 989065 w 1045864"/>
              <a:gd name="connsiteY6" fmla="*/ 172400 h 425115"/>
              <a:gd name="connsiteX7" fmla="*/ 1037191 w 1045864"/>
              <a:gd name="connsiteY7" fmla="*/ 236569 h 425115"/>
              <a:gd name="connsiteX8" fmla="*/ 855381 w 1045864"/>
              <a:gd name="connsiteY8" fmla="*/ 161706 h 425115"/>
              <a:gd name="connsiteX9" fmla="*/ 983718 w 1045864"/>
              <a:gd name="connsiteY9" fmla="*/ 279348 h 425115"/>
              <a:gd name="connsiteX10" fmla="*/ 646834 w 1045864"/>
              <a:gd name="connsiteY10" fmla="*/ 193790 h 425115"/>
              <a:gd name="connsiteX11" fmla="*/ 203002 w 1045864"/>
              <a:gd name="connsiteY11" fmla="*/ 306084 h 425115"/>
              <a:gd name="connsiteX12" fmla="*/ 192307 w 1045864"/>
              <a:gd name="connsiteY12" fmla="*/ 279348 h 425115"/>
              <a:gd name="connsiteX13" fmla="*/ 481065 w 1045864"/>
              <a:gd name="connsiteY13" fmla="*/ 140316 h 425115"/>
              <a:gd name="connsiteX14" fmla="*/ 31886 w 1045864"/>
              <a:gd name="connsiteY14" fmla="*/ 423727 h 425115"/>
              <a:gd name="connsiteX15" fmla="*/ 229739 w 1045864"/>
              <a:gd name="connsiteY15" fmla="*/ 252611 h 425115"/>
              <a:gd name="connsiteX16" fmla="*/ 85360 w 1045864"/>
              <a:gd name="connsiteY16" fmla="*/ 343516 h 425115"/>
              <a:gd name="connsiteX17" fmla="*/ 128139 w 1045864"/>
              <a:gd name="connsiteY17" fmla="*/ 279348 h 425115"/>
              <a:gd name="connsiteX18" fmla="*/ 5149 w 1045864"/>
              <a:gd name="connsiteY18" fmla="*/ 306084 h 425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45864" h="425115">
                <a:moveTo>
                  <a:pt x="5149" y="306084"/>
                </a:moveTo>
                <a:cubicBezTo>
                  <a:pt x="39907" y="274000"/>
                  <a:pt x="294798" y="118926"/>
                  <a:pt x="336686" y="86842"/>
                </a:cubicBezTo>
                <a:cubicBezTo>
                  <a:pt x="378574" y="54758"/>
                  <a:pt x="243999" y="121600"/>
                  <a:pt x="256476" y="113579"/>
                </a:cubicBezTo>
                <a:cubicBezTo>
                  <a:pt x="268953" y="105558"/>
                  <a:pt x="326882" y="52084"/>
                  <a:pt x="411549" y="38716"/>
                </a:cubicBezTo>
                <a:cubicBezTo>
                  <a:pt x="496216" y="25348"/>
                  <a:pt x="764476" y="33369"/>
                  <a:pt x="764476" y="33369"/>
                </a:cubicBezTo>
                <a:cubicBezTo>
                  <a:pt x="820624" y="28022"/>
                  <a:pt x="711003" y="-16540"/>
                  <a:pt x="748434" y="6632"/>
                </a:cubicBezTo>
                <a:cubicBezTo>
                  <a:pt x="785866" y="29804"/>
                  <a:pt x="940939" y="134077"/>
                  <a:pt x="989065" y="172400"/>
                </a:cubicBezTo>
                <a:cubicBezTo>
                  <a:pt x="1037191" y="210723"/>
                  <a:pt x="1059472" y="238351"/>
                  <a:pt x="1037191" y="236569"/>
                </a:cubicBezTo>
                <a:cubicBezTo>
                  <a:pt x="1014910" y="234787"/>
                  <a:pt x="864293" y="154576"/>
                  <a:pt x="855381" y="161706"/>
                </a:cubicBezTo>
                <a:cubicBezTo>
                  <a:pt x="846469" y="168836"/>
                  <a:pt x="1018476" y="274001"/>
                  <a:pt x="983718" y="279348"/>
                </a:cubicBezTo>
                <a:cubicBezTo>
                  <a:pt x="948960" y="284695"/>
                  <a:pt x="776953" y="189334"/>
                  <a:pt x="646834" y="193790"/>
                </a:cubicBezTo>
                <a:cubicBezTo>
                  <a:pt x="516715" y="198246"/>
                  <a:pt x="278757" y="291824"/>
                  <a:pt x="203002" y="306084"/>
                </a:cubicBezTo>
                <a:cubicBezTo>
                  <a:pt x="127247" y="320344"/>
                  <a:pt x="145963" y="306976"/>
                  <a:pt x="192307" y="279348"/>
                </a:cubicBezTo>
                <a:cubicBezTo>
                  <a:pt x="238651" y="251720"/>
                  <a:pt x="507802" y="116253"/>
                  <a:pt x="481065" y="140316"/>
                </a:cubicBezTo>
                <a:cubicBezTo>
                  <a:pt x="454328" y="164379"/>
                  <a:pt x="73774" y="405011"/>
                  <a:pt x="31886" y="423727"/>
                </a:cubicBezTo>
                <a:cubicBezTo>
                  <a:pt x="-10002" y="442443"/>
                  <a:pt x="220827" y="265980"/>
                  <a:pt x="229739" y="252611"/>
                </a:cubicBezTo>
                <a:cubicBezTo>
                  <a:pt x="238651" y="239242"/>
                  <a:pt x="102293" y="339060"/>
                  <a:pt x="85360" y="343516"/>
                </a:cubicBezTo>
                <a:cubicBezTo>
                  <a:pt x="68427" y="347972"/>
                  <a:pt x="133486" y="287369"/>
                  <a:pt x="128139" y="279348"/>
                </a:cubicBezTo>
                <a:cubicBezTo>
                  <a:pt x="122792" y="271327"/>
                  <a:pt x="-29609" y="338168"/>
                  <a:pt x="5149" y="306084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0" name="フリーフォーム 1489">
            <a:extLst>
              <a:ext uri="{FF2B5EF4-FFF2-40B4-BE49-F238E27FC236}">
                <a16:creationId xmlns:a16="http://schemas.microsoft.com/office/drawing/2014/main" id="{DB930D5F-DBEB-268B-7B31-854ABB0D0EB3}"/>
              </a:ext>
            </a:extLst>
          </p:cNvPr>
          <p:cNvSpPr/>
          <p:nvPr/>
        </p:nvSpPr>
        <p:spPr>
          <a:xfrm>
            <a:off x="5040306" y="3571067"/>
            <a:ext cx="1244444" cy="516334"/>
          </a:xfrm>
          <a:custGeom>
            <a:avLst/>
            <a:gdLst>
              <a:gd name="connsiteX0" fmla="*/ 2262 w 1244444"/>
              <a:gd name="connsiteY0" fmla="*/ 295080 h 516334"/>
              <a:gd name="connsiteX1" fmla="*/ 248241 w 1244444"/>
              <a:gd name="connsiteY1" fmla="*/ 450154 h 516334"/>
              <a:gd name="connsiteX2" fmla="*/ 23652 w 1244444"/>
              <a:gd name="connsiteY2" fmla="*/ 391333 h 516334"/>
              <a:gd name="connsiteX3" fmla="*/ 622557 w 1244444"/>
              <a:gd name="connsiteY3" fmla="*/ 418070 h 516334"/>
              <a:gd name="connsiteX4" fmla="*/ 595820 w 1244444"/>
              <a:gd name="connsiteY4" fmla="*/ 364596 h 516334"/>
              <a:gd name="connsiteX5" fmla="*/ 895273 w 1244444"/>
              <a:gd name="connsiteY5" fmla="*/ 385986 h 516334"/>
              <a:gd name="connsiteX6" fmla="*/ 756241 w 1244444"/>
              <a:gd name="connsiteY6" fmla="*/ 295080 h 516334"/>
              <a:gd name="connsiteX7" fmla="*/ 1226810 w 1244444"/>
              <a:gd name="connsiteY7" fmla="*/ 514322 h 516334"/>
              <a:gd name="connsiteX8" fmla="*/ 1103820 w 1244444"/>
              <a:gd name="connsiteY8" fmla="*/ 380638 h 516334"/>
              <a:gd name="connsiteX9" fmla="*/ 718810 w 1244444"/>
              <a:gd name="connsiteY9" fmla="*/ 6322 h 516334"/>
              <a:gd name="connsiteX10" fmla="*/ 825757 w 1244444"/>
              <a:gd name="connsiteY10" fmla="*/ 145354 h 516334"/>
              <a:gd name="connsiteX11" fmla="*/ 617210 w 1244444"/>
              <a:gd name="connsiteY11" fmla="*/ 145354 h 516334"/>
              <a:gd name="connsiteX12" fmla="*/ 200115 w 1244444"/>
              <a:gd name="connsiteY12" fmla="*/ 289733 h 516334"/>
              <a:gd name="connsiteX13" fmla="*/ 296368 w 1244444"/>
              <a:gd name="connsiteY13" fmla="*/ 86533 h 516334"/>
              <a:gd name="connsiteX14" fmla="*/ 173378 w 1244444"/>
              <a:gd name="connsiteY14" fmla="*/ 311122 h 516334"/>
              <a:gd name="connsiteX15" fmla="*/ 45041 w 1244444"/>
              <a:gd name="connsiteY15" fmla="*/ 188133 h 516334"/>
              <a:gd name="connsiteX16" fmla="*/ 119905 w 1244444"/>
              <a:gd name="connsiteY16" fmla="*/ 327165 h 516334"/>
              <a:gd name="connsiteX17" fmla="*/ 2262 w 1244444"/>
              <a:gd name="connsiteY17" fmla="*/ 295080 h 516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44444" h="516334">
                <a:moveTo>
                  <a:pt x="2262" y="295080"/>
                </a:moveTo>
                <a:cubicBezTo>
                  <a:pt x="23651" y="315578"/>
                  <a:pt x="244676" y="434112"/>
                  <a:pt x="248241" y="450154"/>
                </a:cubicBezTo>
                <a:cubicBezTo>
                  <a:pt x="251806" y="466196"/>
                  <a:pt x="-38734" y="396680"/>
                  <a:pt x="23652" y="391333"/>
                </a:cubicBezTo>
                <a:cubicBezTo>
                  <a:pt x="86038" y="385986"/>
                  <a:pt x="527196" y="422526"/>
                  <a:pt x="622557" y="418070"/>
                </a:cubicBezTo>
                <a:cubicBezTo>
                  <a:pt x="717918" y="413614"/>
                  <a:pt x="550367" y="369943"/>
                  <a:pt x="595820" y="364596"/>
                </a:cubicBezTo>
                <a:cubicBezTo>
                  <a:pt x="641273" y="359249"/>
                  <a:pt x="868536" y="397572"/>
                  <a:pt x="895273" y="385986"/>
                </a:cubicBezTo>
                <a:cubicBezTo>
                  <a:pt x="922010" y="374400"/>
                  <a:pt x="700985" y="273691"/>
                  <a:pt x="756241" y="295080"/>
                </a:cubicBezTo>
                <a:cubicBezTo>
                  <a:pt x="811497" y="316469"/>
                  <a:pt x="1168880" y="500062"/>
                  <a:pt x="1226810" y="514322"/>
                </a:cubicBezTo>
                <a:cubicBezTo>
                  <a:pt x="1284740" y="528582"/>
                  <a:pt x="1188487" y="465305"/>
                  <a:pt x="1103820" y="380638"/>
                </a:cubicBezTo>
                <a:cubicBezTo>
                  <a:pt x="1019153" y="295971"/>
                  <a:pt x="765154" y="45536"/>
                  <a:pt x="718810" y="6322"/>
                </a:cubicBezTo>
                <a:cubicBezTo>
                  <a:pt x="672466" y="-32892"/>
                  <a:pt x="842690" y="122182"/>
                  <a:pt x="825757" y="145354"/>
                </a:cubicBezTo>
                <a:cubicBezTo>
                  <a:pt x="808824" y="168526"/>
                  <a:pt x="721484" y="121291"/>
                  <a:pt x="617210" y="145354"/>
                </a:cubicBezTo>
                <a:cubicBezTo>
                  <a:pt x="512936" y="169417"/>
                  <a:pt x="253589" y="299537"/>
                  <a:pt x="200115" y="289733"/>
                </a:cubicBezTo>
                <a:cubicBezTo>
                  <a:pt x="146641" y="279929"/>
                  <a:pt x="300824" y="82968"/>
                  <a:pt x="296368" y="86533"/>
                </a:cubicBezTo>
                <a:cubicBezTo>
                  <a:pt x="291912" y="90098"/>
                  <a:pt x="215266" y="294189"/>
                  <a:pt x="173378" y="311122"/>
                </a:cubicBezTo>
                <a:cubicBezTo>
                  <a:pt x="131490" y="328055"/>
                  <a:pt x="53953" y="185459"/>
                  <a:pt x="45041" y="188133"/>
                </a:cubicBezTo>
                <a:cubicBezTo>
                  <a:pt x="36129" y="190807"/>
                  <a:pt x="121687" y="309341"/>
                  <a:pt x="119905" y="327165"/>
                </a:cubicBezTo>
                <a:cubicBezTo>
                  <a:pt x="118123" y="344990"/>
                  <a:pt x="-19127" y="274582"/>
                  <a:pt x="2262" y="295080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2" name="フリーフォーム 1491">
            <a:extLst>
              <a:ext uri="{FF2B5EF4-FFF2-40B4-BE49-F238E27FC236}">
                <a16:creationId xmlns:a16="http://schemas.microsoft.com/office/drawing/2014/main" id="{9B1AD329-49DA-A40C-0752-FFABC69F4F86}"/>
              </a:ext>
            </a:extLst>
          </p:cNvPr>
          <p:cNvSpPr/>
          <p:nvPr/>
        </p:nvSpPr>
        <p:spPr>
          <a:xfrm>
            <a:off x="5228713" y="3780357"/>
            <a:ext cx="607937" cy="75096"/>
          </a:xfrm>
          <a:custGeom>
            <a:avLst/>
            <a:gdLst>
              <a:gd name="connsiteX0" fmla="*/ 1013 w 607937"/>
              <a:gd name="connsiteY0" fmla="*/ 232 h 75096"/>
              <a:gd name="connsiteX1" fmla="*/ 455540 w 607937"/>
              <a:gd name="connsiteY1" fmla="*/ 10927 h 75096"/>
              <a:gd name="connsiteX2" fmla="*/ 402066 w 607937"/>
              <a:gd name="connsiteY2" fmla="*/ 21622 h 75096"/>
              <a:gd name="connsiteX3" fmla="*/ 535750 w 607937"/>
              <a:gd name="connsiteY3" fmla="*/ 37664 h 75096"/>
              <a:gd name="connsiteX4" fmla="*/ 380676 w 607937"/>
              <a:gd name="connsiteY4" fmla="*/ 75096 h 75096"/>
              <a:gd name="connsiteX5" fmla="*/ 599919 w 607937"/>
              <a:gd name="connsiteY5" fmla="*/ 21622 h 75096"/>
              <a:gd name="connsiteX6" fmla="*/ 1013 w 607937"/>
              <a:gd name="connsiteY6" fmla="*/ 232 h 75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7937" h="75096">
                <a:moveTo>
                  <a:pt x="1013" y="232"/>
                </a:moveTo>
                <a:cubicBezTo>
                  <a:pt x="-23050" y="-1550"/>
                  <a:pt x="388698" y="7362"/>
                  <a:pt x="455540" y="10927"/>
                </a:cubicBezTo>
                <a:cubicBezTo>
                  <a:pt x="522382" y="14492"/>
                  <a:pt x="388698" y="17166"/>
                  <a:pt x="402066" y="21622"/>
                </a:cubicBezTo>
                <a:cubicBezTo>
                  <a:pt x="415434" y="26078"/>
                  <a:pt x="539315" y="28752"/>
                  <a:pt x="535750" y="37664"/>
                </a:cubicBezTo>
                <a:cubicBezTo>
                  <a:pt x="532185" y="46576"/>
                  <a:pt x="380676" y="75096"/>
                  <a:pt x="380676" y="75096"/>
                </a:cubicBezTo>
                <a:cubicBezTo>
                  <a:pt x="391371" y="72422"/>
                  <a:pt x="656957" y="33208"/>
                  <a:pt x="599919" y="21622"/>
                </a:cubicBezTo>
                <a:cubicBezTo>
                  <a:pt x="542881" y="10036"/>
                  <a:pt x="25076" y="2014"/>
                  <a:pt x="1013" y="23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3" name="フリーフォーム 1492">
            <a:extLst>
              <a:ext uri="{FF2B5EF4-FFF2-40B4-BE49-F238E27FC236}">
                <a16:creationId xmlns:a16="http://schemas.microsoft.com/office/drawing/2014/main" id="{2FAF8615-D070-D6DB-8252-F5D7FEB4FB36}"/>
              </a:ext>
            </a:extLst>
          </p:cNvPr>
          <p:cNvSpPr/>
          <p:nvPr/>
        </p:nvSpPr>
        <p:spPr>
          <a:xfrm>
            <a:off x="4079877" y="3841788"/>
            <a:ext cx="386154" cy="169351"/>
          </a:xfrm>
          <a:custGeom>
            <a:avLst/>
            <a:gdLst>
              <a:gd name="connsiteX0" fmla="*/ 5512 w 386154"/>
              <a:gd name="connsiteY0" fmla="*/ 2970 h 169351"/>
              <a:gd name="connsiteX1" fmla="*/ 310312 w 386154"/>
              <a:gd name="connsiteY1" fmla="*/ 104570 h 169351"/>
              <a:gd name="connsiteX2" fmla="*/ 379828 w 386154"/>
              <a:gd name="connsiteY2" fmla="*/ 168738 h 169351"/>
              <a:gd name="connsiteX3" fmla="*/ 192670 w 386154"/>
              <a:gd name="connsiteY3" fmla="*/ 67138 h 169351"/>
              <a:gd name="connsiteX4" fmla="*/ 219407 w 386154"/>
              <a:gd name="connsiteY4" fmla="*/ 67138 h 169351"/>
              <a:gd name="connsiteX5" fmla="*/ 123155 w 386154"/>
              <a:gd name="connsiteY5" fmla="*/ 29707 h 169351"/>
              <a:gd name="connsiteX6" fmla="*/ 5512 w 386154"/>
              <a:gd name="connsiteY6" fmla="*/ 2970 h 169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154" h="169351">
                <a:moveTo>
                  <a:pt x="5512" y="2970"/>
                </a:moveTo>
                <a:cubicBezTo>
                  <a:pt x="36705" y="15447"/>
                  <a:pt x="247926" y="76942"/>
                  <a:pt x="310312" y="104570"/>
                </a:cubicBezTo>
                <a:cubicBezTo>
                  <a:pt x="372698" y="132198"/>
                  <a:pt x="399435" y="174977"/>
                  <a:pt x="379828" y="168738"/>
                </a:cubicBezTo>
                <a:cubicBezTo>
                  <a:pt x="360221" y="162499"/>
                  <a:pt x="192670" y="67138"/>
                  <a:pt x="192670" y="67138"/>
                </a:cubicBezTo>
                <a:cubicBezTo>
                  <a:pt x="165933" y="50205"/>
                  <a:pt x="230993" y="73376"/>
                  <a:pt x="219407" y="67138"/>
                </a:cubicBezTo>
                <a:cubicBezTo>
                  <a:pt x="207821" y="60900"/>
                  <a:pt x="162369" y="38619"/>
                  <a:pt x="123155" y="29707"/>
                </a:cubicBezTo>
                <a:cubicBezTo>
                  <a:pt x="83941" y="20795"/>
                  <a:pt x="-25681" y="-9507"/>
                  <a:pt x="5512" y="297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4" name="フリーフォーム 1493">
            <a:extLst>
              <a:ext uri="{FF2B5EF4-FFF2-40B4-BE49-F238E27FC236}">
                <a16:creationId xmlns:a16="http://schemas.microsoft.com/office/drawing/2014/main" id="{933B5524-CAB0-B8C4-C837-D84191C37712}"/>
              </a:ext>
            </a:extLst>
          </p:cNvPr>
          <p:cNvSpPr/>
          <p:nvPr/>
        </p:nvSpPr>
        <p:spPr>
          <a:xfrm>
            <a:off x="4758069" y="5856148"/>
            <a:ext cx="770405" cy="232339"/>
          </a:xfrm>
          <a:custGeom>
            <a:avLst/>
            <a:gdLst>
              <a:gd name="connsiteX0" fmla="*/ 6436 w 770405"/>
              <a:gd name="connsiteY0" fmla="*/ 229157 h 232339"/>
              <a:gd name="connsiteX1" fmla="*/ 749720 w 770405"/>
              <a:gd name="connsiteY1" fmla="*/ 4568 h 232339"/>
              <a:gd name="connsiteX2" fmla="*/ 546520 w 770405"/>
              <a:gd name="connsiteY2" fmla="*/ 84778 h 232339"/>
              <a:gd name="connsiteX3" fmla="*/ 364710 w 770405"/>
              <a:gd name="connsiteY3" fmla="*/ 164989 h 232339"/>
              <a:gd name="connsiteX4" fmla="*/ 386099 w 770405"/>
              <a:gd name="connsiteY4" fmla="*/ 138252 h 232339"/>
              <a:gd name="connsiteX5" fmla="*/ 6436 w 770405"/>
              <a:gd name="connsiteY5" fmla="*/ 229157 h 23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0405" h="232339">
                <a:moveTo>
                  <a:pt x="6436" y="229157"/>
                </a:moveTo>
                <a:cubicBezTo>
                  <a:pt x="67039" y="206876"/>
                  <a:pt x="659706" y="28631"/>
                  <a:pt x="749720" y="4568"/>
                </a:cubicBezTo>
                <a:cubicBezTo>
                  <a:pt x="839734" y="-19495"/>
                  <a:pt x="610688" y="58041"/>
                  <a:pt x="546520" y="84778"/>
                </a:cubicBezTo>
                <a:cubicBezTo>
                  <a:pt x="482352" y="111515"/>
                  <a:pt x="364710" y="164989"/>
                  <a:pt x="364710" y="164989"/>
                </a:cubicBezTo>
                <a:cubicBezTo>
                  <a:pt x="337973" y="173901"/>
                  <a:pt x="440464" y="126666"/>
                  <a:pt x="386099" y="138252"/>
                </a:cubicBezTo>
                <a:cubicBezTo>
                  <a:pt x="331734" y="149838"/>
                  <a:pt x="-54167" y="251438"/>
                  <a:pt x="6436" y="22915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5" name="フリーフォーム 1494">
            <a:extLst>
              <a:ext uri="{FF2B5EF4-FFF2-40B4-BE49-F238E27FC236}">
                <a16:creationId xmlns:a16="http://schemas.microsoft.com/office/drawing/2014/main" id="{A6F693B0-0457-1D9F-A53F-7B1A07AEDD36}"/>
              </a:ext>
            </a:extLst>
          </p:cNvPr>
          <p:cNvSpPr/>
          <p:nvPr/>
        </p:nvSpPr>
        <p:spPr>
          <a:xfrm>
            <a:off x="3839307" y="5271925"/>
            <a:ext cx="129324" cy="289330"/>
          </a:xfrm>
          <a:custGeom>
            <a:avLst/>
            <a:gdLst>
              <a:gd name="connsiteX0" fmla="*/ 104 w 129324"/>
              <a:gd name="connsiteY0" fmla="*/ 580 h 289330"/>
              <a:gd name="connsiteX1" fmla="*/ 123093 w 129324"/>
              <a:gd name="connsiteY1" fmla="*/ 283991 h 289330"/>
              <a:gd name="connsiteX2" fmla="*/ 112398 w 129324"/>
              <a:gd name="connsiteY2" fmla="*/ 193086 h 289330"/>
              <a:gd name="connsiteX3" fmla="*/ 101704 w 129324"/>
              <a:gd name="connsiteY3" fmla="*/ 209128 h 289330"/>
              <a:gd name="connsiteX4" fmla="*/ 104 w 129324"/>
              <a:gd name="connsiteY4" fmla="*/ 580 h 289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324" h="289330">
                <a:moveTo>
                  <a:pt x="104" y="580"/>
                </a:moveTo>
                <a:cubicBezTo>
                  <a:pt x="3669" y="13057"/>
                  <a:pt x="104377" y="251907"/>
                  <a:pt x="123093" y="283991"/>
                </a:cubicBezTo>
                <a:cubicBezTo>
                  <a:pt x="141809" y="316075"/>
                  <a:pt x="112398" y="193086"/>
                  <a:pt x="112398" y="193086"/>
                </a:cubicBezTo>
                <a:cubicBezTo>
                  <a:pt x="108833" y="180609"/>
                  <a:pt x="117746" y="237647"/>
                  <a:pt x="101704" y="209128"/>
                </a:cubicBezTo>
                <a:cubicBezTo>
                  <a:pt x="85662" y="180609"/>
                  <a:pt x="-3461" y="-11897"/>
                  <a:pt x="104" y="58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6" name="フリーフォーム 1495">
            <a:extLst>
              <a:ext uri="{FF2B5EF4-FFF2-40B4-BE49-F238E27FC236}">
                <a16:creationId xmlns:a16="http://schemas.microsoft.com/office/drawing/2014/main" id="{1E5C5DCA-A968-7220-54E8-9BFB2AD50498}"/>
              </a:ext>
            </a:extLst>
          </p:cNvPr>
          <p:cNvSpPr/>
          <p:nvPr/>
        </p:nvSpPr>
        <p:spPr>
          <a:xfrm>
            <a:off x="6031735" y="5005122"/>
            <a:ext cx="69779" cy="331585"/>
          </a:xfrm>
          <a:custGeom>
            <a:avLst/>
            <a:gdLst>
              <a:gd name="connsiteX0" fmla="*/ 16139 w 69779"/>
              <a:gd name="connsiteY0" fmla="*/ 15 h 331585"/>
              <a:gd name="connsiteX1" fmla="*/ 53570 w 69779"/>
              <a:gd name="connsiteY1" fmla="*/ 208562 h 331585"/>
              <a:gd name="connsiteX2" fmla="*/ 97 w 69779"/>
              <a:gd name="connsiteY2" fmla="*/ 331552 h 331585"/>
              <a:gd name="connsiteX3" fmla="*/ 69612 w 69779"/>
              <a:gd name="connsiteY3" fmla="*/ 197867 h 331585"/>
              <a:gd name="connsiteX4" fmla="*/ 16139 w 69779"/>
              <a:gd name="connsiteY4" fmla="*/ 15 h 331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779" h="331585">
                <a:moveTo>
                  <a:pt x="16139" y="15"/>
                </a:moveTo>
                <a:cubicBezTo>
                  <a:pt x="13465" y="1797"/>
                  <a:pt x="56244" y="153306"/>
                  <a:pt x="53570" y="208562"/>
                </a:cubicBezTo>
                <a:cubicBezTo>
                  <a:pt x="50896" y="263818"/>
                  <a:pt x="-2577" y="333334"/>
                  <a:pt x="97" y="331552"/>
                </a:cubicBezTo>
                <a:cubicBezTo>
                  <a:pt x="2771" y="329770"/>
                  <a:pt x="66047" y="249558"/>
                  <a:pt x="69612" y="197867"/>
                </a:cubicBezTo>
                <a:cubicBezTo>
                  <a:pt x="73177" y="146176"/>
                  <a:pt x="18813" y="-1767"/>
                  <a:pt x="16139" y="1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7" name="フリーフォーム 1496">
            <a:extLst>
              <a:ext uri="{FF2B5EF4-FFF2-40B4-BE49-F238E27FC236}">
                <a16:creationId xmlns:a16="http://schemas.microsoft.com/office/drawing/2014/main" id="{7AA949CD-EA11-8D15-9776-3173CD1C61D0}"/>
              </a:ext>
            </a:extLst>
          </p:cNvPr>
          <p:cNvSpPr/>
          <p:nvPr/>
        </p:nvSpPr>
        <p:spPr>
          <a:xfrm>
            <a:off x="5539028" y="5817535"/>
            <a:ext cx="210787" cy="263364"/>
          </a:xfrm>
          <a:custGeom>
            <a:avLst/>
            <a:gdLst>
              <a:gd name="connsiteX0" fmla="*/ 177309 w 210787"/>
              <a:gd name="connsiteY0" fmla="*/ 402 h 263364"/>
              <a:gd name="connsiteX1" fmla="*/ 182656 w 210787"/>
              <a:gd name="connsiteY1" fmla="*/ 150128 h 263364"/>
              <a:gd name="connsiteX2" fmla="*/ 846 w 210787"/>
              <a:gd name="connsiteY2" fmla="*/ 262423 h 263364"/>
              <a:gd name="connsiteX3" fmla="*/ 118488 w 210787"/>
              <a:gd name="connsiteY3" fmla="*/ 203602 h 263364"/>
              <a:gd name="connsiteX4" fmla="*/ 209393 w 210787"/>
              <a:gd name="connsiteY4" fmla="*/ 198254 h 263364"/>
              <a:gd name="connsiteX5" fmla="*/ 177309 w 210787"/>
              <a:gd name="connsiteY5" fmla="*/ 402 h 26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787" h="263364">
                <a:moveTo>
                  <a:pt x="177309" y="402"/>
                </a:moveTo>
                <a:cubicBezTo>
                  <a:pt x="172853" y="-7619"/>
                  <a:pt x="212066" y="106458"/>
                  <a:pt x="182656" y="150128"/>
                </a:cubicBezTo>
                <a:cubicBezTo>
                  <a:pt x="153246" y="193798"/>
                  <a:pt x="11541" y="253511"/>
                  <a:pt x="846" y="262423"/>
                </a:cubicBezTo>
                <a:cubicBezTo>
                  <a:pt x="-9849" y="271335"/>
                  <a:pt x="83730" y="214297"/>
                  <a:pt x="118488" y="203602"/>
                </a:cubicBezTo>
                <a:cubicBezTo>
                  <a:pt x="153246" y="192907"/>
                  <a:pt x="200481" y="228556"/>
                  <a:pt x="209393" y="198254"/>
                </a:cubicBezTo>
                <a:cubicBezTo>
                  <a:pt x="218305" y="167952"/>
                  <a:pt x="181765" y="8423"/>
                  <a:pt x="177309" y="40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8" name="フリーフォーム 1497">
            <a:extLst>
              <a:ext uri="{FF2B5EF4-FFF2-40B4-BE49-F238E27FC236}">
                <a16:creationId xmlns:a16="http://schemas.microsoft.com/office/drawing/2014/main" id="{A35424E2-1ADA-D719-B1A5-4C020A1D4EE1}"/>
              </a:ext>
            </a:extLst>
          </p:cNvPr>
          <p:cNvSpPr/>
          <p:nvPr/>
        </p:nvSpPr>
        <p:spPr>
          <a:xfrm>
            <a:off x="2451956" y="3841329"/>
            <a:ext cx="1009706" cy="4903216"/>
          </a:xfrm>
          <a:custGeom>
            <a:avLst/>
            <a:gdLst>
              <a:gd name="connsiteX0" fmla="*/ 1009701 w 1009706"/>
              <a:gd name="connsiteY0" fmla="*/ 382328 h 4903216"/>
              <a:gd name="connsiteX1" fmla="*/ 389215 w 1009706"/>
              <a:gd name="connsiteY1" fmla="*/ 948385 h 4903216"/>
              <a:gd name="connsiteX2" fmla="*/ 51758 w 1009706"/>
              <a:gd name="connsiteY2" fmla="*/ 1971642 h 4903216"/>
              <a:gd name="connsiteX3" fmla="*/ 356558 w 1009706"/>
              <a:gd name="connsiteY3" fmla="*/ 1340271 h 4903216"/>
              <a:gd name="connsiteX4" fmla="*/ 19101 w 1009706"/>
              <a:gd name="connsiteY4" fmla="*/ 2700985 h 4903216"/>
              <a:gd name="connsiteX5" fmla="*/ 40873 w 1009706"/>
              <a:gd name="connsiteY5" fmla="*/ 4029042 h 4903216"/>
              <a:gd name="connsiteX6" fmla="*/ 29987 w 1009706"/>
              <a:gd name="connsiteY6" fmla="*/ 3386785 h 4903216"/>
              <a:gd name="connsiteX7" fmla="*/ 106187 w 1009706"/>
              <a:gd name="connsiteY7" fmla="*/ 4889014 h 4903216"/>
              <a:gd name="connsiteX8" fmla="*/ 40873 w 1009706"/>
              <a:gd name="connsiteY8" fmla="*/ 3952842 h 4903216"/>
              <a:gd name="connsiteX9" fmla="*/ 204158 w 1009706"/>
              <a:gd name="connsiteY9" fmla="*/ 1002814 h 4903216"/>
              <a:gd name="connsiteX10" fmla="*/ 574273 w 1009706"/>
              <a:gd name="connsiteY10" fmla="*/ 1328 h 4903216"/>
              <a:gd name="connsiteX11" fmla="*/ 258587 w 1009706"/>
              <a:gd name="connsiteY11" fmla="*/ 785100 h 4903216"/>
              <a:gd name="connsiteX12" fmla="*/ 400101 w 1009706"/>
              <a:gd name="connsiteY12" fmla="*/ 610928 h 4903216"/>
              <a:gd name="connsiteX13" fmla="*/ 1009701 w 1009706"/>
              <a:gd name="connsiteY13" fmla="*/ 382328 h 4903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09706" h="4903216">
                <a:moveTo>
                  <a:pt x="1009701" y="382328"/>
                </a:moveTo>
                <a:cubicBezTo>
                  <a:pt x="1007887" y="438571"/>
                  <a:pt x="548872" y="683499"/>
                  <a:pt x="389215" y="948385"/>
                </a:cubicBezTo>
                <a:cubicBezTo>
                  <a:pt x="229558" y="1213271"/>
                  <a:pt x="57201" y="1906328"/>
                  <a:pt x="51758" y="1971642"/>
                </a:cubicBezTo>
                <a:cubicBezTo>
                  <a:pt x="46315" y="2036956"/>
                  <a:pt x="362001" y="1218714"/>
                  <a:pt x="356558" y="1340271"/>
                </a:cubicBezTo>
                <a:cubicBezTo>
                  <a:pt x="351115" y="1461828"/>
                  <a:pt x="71715" y="2252857"/>
                  <a:pt x="19101" y="2700985"/>
                </a:cubicBezTo>
                <a:cubicBezTo>
                  <a:pt x="-33513" y="3149113"/>
                  <a:pt x="39059" y="3914742"/>
                  <a:pt x="40873" y="4029042"/>
                </a:cubicBezTo>
                <a:cubicBezTo>
                  <a:pt x="42687" y="4143342"/>
                  <a:pt x="19101" y="3243456"/>
                  <a:pt x="29987" y="3386785"/>
                </a:cubicBezTo>
                <a:cubicBezTo>
                  <a:pt x="40873" y="3530114"/>
                  <a:pt x="104373" y="4794671"/>
                  <a:pt x="106187" y="4889014"/>
                </a:cubicBezTo>
                <a:cubicBezTo>
                  <a:pt x="108001" y="4983357"/>
                  <a:pt x="24545" y="4600542"/>
                  <a:pt x="40873" y="3952842"/>
                </a:cubicBezTo>
                <a:cubicBezTo>
                  <a:pt x="57201" y="3305142"/>
                  <a:pt x="115258" y="1661400"/>
                  <a:pt x="204158" y="1002814"/>
                </a:cubicBezTo>
                <a:cubicBezTo>
                  <a:pt x="293058" y="344228"/>
                  <a:pt x="565202" y="37614"/>
                  <a:pt x="574273" y="1328"/>
                </a:cubicBezTo>
                <a:cubicBezTo>
                  <a:pt x="583344" y="-34958"/>
                  <a:pt x="287616" y="683500"/>
                  <a:pt x="258587" y="785100"/>
                </a:cubicBezTo>
                <a:cubicBezTo>
                  <a:pt x="229558" y="886700"/>
                  <a:pt x="276730" y="676242"/>
                  <a:pt x="400101" y="610928"/>
                </a:cubicBezTo>
                <a:cubicBezTo>
                  <a:pt x="523472" y="545614"/>
                  <a:pt x="1011515" y="326085"/>
                  <a:pt x="1009701" y="382328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9" name="フリーフォーム 1498">
            <a:extLst>
              <a:ext uri="{FF2B5EF4-FFF2-40B4-BE49-F238E27FC236}">
                <a16:creationId xmlns:a16="http://schemas.microsoft.com/office/drawing/2014/main" id="{26DCC09D-2DEF-67EA-E994-5F4E02E995CF}"/>
              </a:ext>
            </a:extLst>
          </p:cNvPr>
          <p:cNvSpPr/>
          <p:nvPr/>
        </p:nvSpPr>
        <p:spPr>
          <a:xfrm>
            <a:off x="6660686" y="3520409"/>
            <a:ext cx="1411278" cy="2354696"/>
          </a:xfrm>
          <a:custGeom>
            <a:avLst/>
            <a:gdLst>
              <a:gd name="connsiteX0" fmla="*/ 1371 w 1411278"/>
              <a:gd name="connsiteY0" fmla="*/ 6562 h 2354696"/>
              <a:gd name="connsiteX1" fmla="*/ 1383857 w 1411278"/>
              <a:gd name="connsiteY1" fmla="*/ 2325220 h 2354696"/>
              <a:gd name="connsiteX2" fmla="*/ 937543 w 1411278"/>
              <a:gd name="connsiteY2" fmla="*/ 1334620 h 2354696"/>
              <a:gd name="connsiteX3" fmla="*/ 1122600 w 1411278"/>
              <a:gd name="connsiteY3" fmla="*/ 1617648 h 2354696"/>
              <a:gd name="connsiteX4" fmla="*/ 1371 w 1411278"/>
              <a:gd name="connsiteY4" fmla="*/ 6562 h 2354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1278" h="2354696">
                <a:moveTo>
                  <a:pt x="1371" y="6562"/>
                </a:moveTo>
                <a:cubicBezTo>
                  <a:pt x="44914" y="124491"/>
                  <a:pt x="1227828" y="2103877"/>
                  <a:pt x="1383857" y="2325220"/>
                </a:cubicBezTo>
                <a:cubicBezTo>
                  <a:pt x="1539886" y="2546563"/>
                  <a:pt x="981086" y="1452549"/>
                  <a:pt x="937543" y="1334620"/>
                </a:cubicBezTo>
                <a:cubicBezTo>
                  <a:pt x="894000" y="1216691"/>
                  <a:pt x="1280443" y="1838991"/>
                  <a:pt x="1122600" y="1617648"/>
                </a:cubicBezTo>
                <a:cubicBezTo>
                  <a:pt x="964757" y="1396305"/>
                  <a:pt x="-42172" y="-111367"/>
                  <a:pt x="1371" y="6562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0" name="フリーフォーム 1499">
            <a:extLst>
              <a:ext uri="{FF2B5EF4-FFF2-40B4-BE49-F238E27FC236}">
                <a16:creationId xmlns:a16="http://schemas.microsoft.com/office/drawing/2014/main" id="{25ECCA30-BEE1-F2F5-D390-2B1A83A8F3C5}"/>
              </a:ext>
            </a:extLst>
          </p:cNvPr>
          <p:cNvSpPr/>
          <p:nvPr/>
        </p:nvSpPr>
        <p:spPr>
          <a:xfrm>
            <a:off x="9159246" y="5721684"/>
            <a:ext cx="1562893" cy="1809558"/>
          </a:xfrm>
          <a:custGeom>
            <a:avLst/>
            <a:gdLst>
              <a:gd name="connsiteX0" fmla="*/ 1552297 w 1562893"/>
              <a:gd name="connsiteY0" fmla="*/ 15087 h 1809558"/>
              <a:gd name="connsiteX1" fmla="*/ 6525 w 1562893"/>
              <a:gd name="connsiteY1" fmla="*/ 1800345 h 1809558"/>
              <a:gd name="connsiteX2" fmla="*/ 986240 w 1562893"/>
              <a:gd name="connsiteY2" fmla="*/ 722659 h 1809558"/>
              <a:gd name="connsiteX3" fmla="*/ 703211 w 1562893"/>
              <a:gd name="connsiteY3" fmla="*/ 929487 h 1809558"/>
              <a:gd name="connsiteX4" fmla="*/ 1552297 w 1562893"/>
              <a:gd name="connsiteY4" fmla="*/ 15087 h 1809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893" h="1809558">
                <a:moveTo>
                  <a:pt x="1552297" y="15087"/>
                </a:moveTo>
                <a:cubicBezTo>
                  <a:pt x="1436183" y="160230"/>
                  <a:pt x="100868" y="1682416"/>
                  <a:pt x="6525" y="1800345"/>
                </a:cubicBezTo>
                <a:cubicBezTo>
                  <a:pt x="-87818" y="1918274"/>
                  <a:pt x="870126" y="867802"/>
                  <a:pt x="986240" y="722659"/>
                </a:cubicBezTo>
                <a:cubicBezTo>
                  <a:pt x="1102354" y="577516"/>
                  <a:pt x="612497" y="1041973"/>
                  <a:pt x="703211" y="929487"/>
                </a:cubicBezTo>
                <a:cubicBezTo>
                  <a:pt x="793925" y="817001"/>
                  <a:pt x="1668411" y="-130056"/>
                  <a:pt x="1552297" y="1508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1" name="フリーフォーム 1500">
            <a:extLst>
              <a:ext uri="{FF2B5EF4-FFF2-40B4-BE49-F238E27FC236}">
                <a16:creationId xmlns:a16="http://schemas.microsoft.com/office/drawing/2014/main" id="{46595DE6-4D8B-94A2-8B3D-38C958476B66}"/>
              </a:ext>
            </a:extLst>
          </p:cNvPr>
          <p:cNvSpPr/>
          <p:nvPr/>
        </p:nvSpPr>
        <p:spPr>
          <a:xfrm>
            <a:off x="10317228" y="5453731"/>
            <a:ext cx="177105" cy="426064"/>
          </a:xfrm>
          <a:custGeom>
            <a:avLst/>
            <a:gdLst>
              <a:gd name="connsiteX0" fmla="*/ 176601 w 177105"/>
              <a:gd name="connsiteY0" fmla="*/ 12 h 426064"/>
              <a:gd name="connsiteX1" fmla="*/ 56858 w 177105"/>
              <a:gd name="connsiteY1" fmla="*/ 261269 h 426064"/>
              <a:gd name="connsiteX2" fmla="*/ 100401 w 177105"/>
              <a:gd name="connsiteY2" fmla="*/ 424555 h 426064"/>
              <a:gd name="connsiteX3" fmla="*/ 89515 w 177105"/>
              <a:gd name="connsiteY3" fmla="*/ 337469 h 426064"/>
              <a:gd name="connsiteX4" fmla="*/ 2429 w 177105"/>
              <a:gd name="connsiteY4" fmla="*/ 250383 h 426064"/>
              <a:gd name="connsiteX5" fmla="*/ 176601 w 177105"/>
              <a:gd name="connsiteY5" fmla="*/ 12 h 42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105" h="426064">
                <a:moveTo>
                  <a:pt x="176601" y="12"/>
                </a:moveTo>
                <a:cubicBezTo>
                  <a:pt x="185672" y="1826"/>
                  <a:pt x="69558" y="190512"/>
                  <a:pt x="56858" y="261269"/>
                </a:cubicBezTo>
                <a:cubicBezTo>
                  <a:pt x="44158" y="332026"/>
                  <a:pt x="94958" y="411855"/>
                  <a:pt x="100401" y="424555"/>
                </a:cubicBezTo>
                <a:cubicBezTo>
                  <a:pt x="105844" y="437255"/>
                  <a:pt x="105844" y="366498"/>
                  <a:pt x="89515" y="337469"/>
                </a:cubicBezTo>
                <a:cubicBezTo>
                  <a:pt x="73186" y="308440"/>
                  <a:pt x="-15714" y="301183"/>
                  <a:pt x="2429" y="250383"/>
                </a:cubicBezTo>
                <a:cubicBezTo>
                  <a:pt x="20572" y="199583"/>
                  <a:pt x="167530" y="-1802"/>
                  <a:pt x="176601" y="1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2" name="フリーフォーム 1501">
            <a:extLst>
              <a:ext uri="{FF2B5EF4-FFF2-40B4-BE49-F238E27FC236}">
                <a16:creationId xmlns:a16="http://schemas.microsoft.com/office/drawing/2014/main" id="{8F3059EA-26AF-553F-44D6-2CEC8E911F22}"/>
              </a:ext>
            </a:extLst>
          </p:cNvPr>
          <p:cNvSpPr/>
          <p:nvPr/>
        </p:nvSpPr>
        <p:spPr>
          <a:xfrm>
            <a:off x="8981045" y="5861156"/>
            <a:ext cx="1166580" cy="1037377"/>
          </a:xfrm>
          <a:custGeom>
            <a:avLst/>
            <a:gdLst>
              <a:gd name="connsiteX0" fmla="*/ 1164441 w 1166580"/>
              <a:gd name="connsiteY0" fmla="*/ 6244 h 1037377"/>
              <a:gd name="connsiteX1" fmla="*/ 10555 w 1166580"/>
              <a:gd name="connsiteY1" fmla="*/ 1029501 h 1037377"/>
              <a:gd name="connsiteX2" fmla="*/ 576612 w 1166580"/>
              <a:gd name="connsiteY2" fmla="*/ 485215 h 1037377"/>
              <a:gd name="connsiteX3" fmla="*/ 304469 w 1166580"/>
              <a:gd name="connsiteY3" fmla="*/ 594073 h 1037377"/>
              <a:gd name="connsiteX4" fmla="*/ 1164441 w 1166580"/>
              <a:gd name="connsiteY4" fmla="*/ 6244 h 103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6580" h="1037377">
                <a:moveTo>
                  <a:pt x="1164441" y="6244"/>
                </a:moveTo>
                <a:cubicBezTo>
                  <a:pt x="1115455" y="78815"/>
                  <a:pt x="108526" y="949673"/>
                  <a:pt x="10555" y="1029501"/>
                </a:cubicBezTo>
                <a:cubicBezTo>
                  <a:pt x="-87417" y="1109330"/>
                  <a:pt x="527626" y="557786"/>
                  <a:pt x="576612" y="485215"/>
                </a:cubicBezTo>
                <a:cubicBezTo>
                  <a:pt x="625598" y="412644"/>
                  <a:pt x="202869" y="672087"/>
                  <a:pt x="304469" y="594073"/>
                </a:cubicBezTo>
                <a:cubicBezTo>
                  <a:pt x="406069" y="516059"/>
                  <a:pt x="1213427" y="-66327"/>
                  <a:pt x="1164441" y="6244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3" name="フリーフォーム 1502">
            <a:extLst>
              <a:ext uri="{FF2B5EF4-FFF2-40B4-BE49-F238E27FC236}">
                <a16:creationId xmlns:a16="http://schemas.microsoft.com/office/drawing/2014/main" id="{9DB3A631-8952-8CE8-EC02-E95D2021AFE1}"/>
              </a:ext>
            </a:extLst>
          </p:cNvPr>
          <p:cNvSpPr/>
          <p:nvPr/>
        </p:nvSpPr>
        <p:spPr>
          <a:xfrm>
            <a:off x="8560861" y="5398954"/>
            <a:ext cx="991414" cy="926799"/>
          </a:xfrm>
          <a:custGeom>
            <a:avLst/>
            <a:gdLst>
              <a:gd name="connsiteX0" fmla="*/ 6196 w 991414"/>
              <a:gd name="connsiteY0" fmla="*/ 925646 h 926799"/>
              <a:gd name="connsiteX1" fmla="*/ 441625 w 991414"/>
              <a:gd name="connsiteY1" fmla="*/ 533760 h 926799"/>
              <a:gd name="connsiteX2" fmla="*/ 985910 w 991414"/>
              <a:gd name="connsiteY2" fmla="*/ 544646 h 926799"/>
              <a:gd name="connsiteX3" fmla="*/ 691996 w 991414"/>
              <a:gd name="connsiteY3" fmla="*/ 479332 h 926799"/>
              <a:gd name="connsiteX4" fmla="*/ 202139 w 991414"/>
              <a:gd name="connsiteY4" fmla="*/ 360 h 926799"/>
              <a:gd name="connsiteX5" fmla="*/ 583139 w 991414"/>
              <a:gd name="connsiteY5" fmla="*/ 403132 h 926799"/>
              <a:gd name="connsiteX6" fmla="*/ 365425 w 991414"/>
              <a:gd name="connsiteY6" fmla="*/ 533760 h 926799"/>
              <a:gd name="connsiteX7" fmla="*/ 115053 w 991414"/>
              <a:gd name="connsiteY7" fmla="*/ 620846 h 926799"/>
              <a:gd name="connsiteX8" fmla="*/ 180368 w 991414"/>
              <a:gd name="connsiteY8" fmla="*/ 653503 h 926799"/>
              <a:gd name="connsiteX9" fmla="*/ 6196 w 991414"/>
              <a:gd name="connsiteY9" fmla="*/ 925646 h 926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1414" h="926799">
                <a:moveTo>
                  <a:pt x="6196" y="925646"/>
                </a:moveTo>
                <a:cubicBezTo>
                  <a:pt x="49739" y="905689"/>
                  <a:pt x="278339" y="597260"/>
                  <a:pt x="441625" y="533760"/>
                </a:cubicBezTo>
                <a:cubicBezTo>
                  <a:pt x="604911" y="470260"/>
                  <a:pt x="944182" y="553717"/>
                  <a:pt x="985910" y="544646"/>
                </a:cubicBezTo>
                <a:cubicBezTo>
                  <a:pt x="1027638" y="535575"/>
                  <a:pt x="822625" y="570046"/>
                  <a:pt x="691996" y="479332"/>
                </a:cubicBezTo>
                <a:cubicBezTo>
                  <a:pt x="561367" y="388618"/>
                  <a:pt x="220282" y="13060"/>
                  <a:pt x="202139" y="360"/>
                </a:cubicBezTo>
                <a:cubicBezTo>
                  <a:pt x="183996" y="-12340"/>
                  <a:pt x="555925" y="314232"/>
                  <a:pt x="583139" y="403132"/>
                </a:cubicBezTo>
                <a:cubicBezTo>
                  <a:pt x="610353" y="492032"/>
                  <a:pt x="443439" y="497474"/>
                  <a:pt x="365425" y="533760"/>
                </a:cubicBezTo>
                <a:cubicBezTo>
                  <a:pt x="287411" y="570046"/>
                  <a:pt x="145896" y="600889"/>
                  <a:pt x="115053" y="620846"/>
                </a:cubicBezTo>
                <a:cubicBezTo>
                  <a:pt x="84210" y="640803"/>
                  <a:pt x="198511" y="606331"/>
                  <a:pt x="180368" y="653503"/>
                </a:cubicBezTo>
                <a:cubicBezTo>
                  <a:pt x="162225" y="700675"/>
                  <a:pt x="-37347" y="945603"/>
                  <a:pt x="6196" y="925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4" name="フリーフォーム 1503">
            <a:extLst>
              <a:ext uri="{FF2B5EF4-FFF2-40B4-BE49-F238E27FC236}">
                <a16:creationId xmlns:a16="http://schemas.microsoft.com/office/drawing/2014/main" id="{9DAF6F60-E0D9-FFDA-B33A-48FC34EC6EE9}"/>
              </a:ext>
            </a:extLst>
          </p:cNvPr>
          <p:cNvSpPr/>
          <p:nvPr/>
        </p:nvSpPr>
        <p:spPr>
          <a:xfrm>
            <a:off x="7287315" y="3200748"/>
            <a:ext cx="2052937" cy="2867823"/>
          </a:xfrm>
          <a:custGeom>
            <a:avLst/>
            <a:gdLst>
              <a:gd name="connsiteX0" fmla="*/ 60542 w 2052937"/>
              <a:gd name="connsiteY0" fmla="*/ 119395 h 2867823"/>
              <a:gd name="connsiteX1" fmla="*/ 1138228 w 2052937"/>
              <a:gd name="connsiteY1" fmla="*/ 1850223 h 2867823"/>
              <a:gd name="connsiteX2" fmla="*/ 1149114 w 2052937"/>
              <a:gd name="connsiteY2" fmla="*/ 1752252 h 2867823"/>
              <a:gd name="connsiteX3" fmla="*/ 2019971 w 2052937"/>
              <a:gd name="connsiteY3" fmla="*/ 2829938 h 2867823"/>
              <a:gd name="connsiteX4" fmla="*/ 1791371 w 2052937"/>
              <a:gd name="connsiteY4" fmla="*/ 2536023 h 2867823"/>
              <a:gd name="connsiteX5" fmla="*/ 1051142 w 2052937"/>
              <a:gd name="connsiteY5" fmla="*/ 1686938 h 2867823"/>
              <a:gd name="connsiteX6" fmla="*/ 778999 w 2052937"/>
              <a:gd name="connsiteY6" fmla="*/ 1262395 h 2867823"/>
              <a:gd name="connsiteX7" fmla="*/ 202056 w 2052937"/>
              <a:gd name="connsiteY7" fmla="*/ 271795 h 2867823"/>
              <a:gd name="connsiteX8" fmla="*/ 60542 w 2052937"/>
              <a:gd name="connsiteY8" fmla="*/ 119395 h 2867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2937" h="2867823">
                <a:moveTo>
                  <a:pt x="60542" y="119395"/>
                </a:moveTo>
                <a:cubicBezTo>
                  <a:pt x="216571" y="382466"/>
                  <a:pt x="956799" y="1578080"/>
                  <a:pt x="1138228" y="1850223"/>
                </a:cubicBezTo>
                <a:cubicBezTo>
                  <a:pt x="1319657" y="2122366"/>
                  <a:pt x="1002157" y="1588966"/>
                  <a:pt x="1149114" y="1752252"/>
                </a:cubicBezTo>
                <a:cubicBezTo>
                  <a:pt x="1296071" y="1915538"/>
                  <a:pt x="1912928" y="2699310"/>
                  <a:pt x="2019971" y="2829938"/>
                </a:cubicBezTo>
                <a:cubicBezTo>
                  <a:pt x="2127014" y="2960566"/>
                  <a:pt x="1952842" y="2726523"/>
                  <a:pt x="1791371" y="2536023"/>
                </a:cubicBezTo>
                <a:cubicBezTo>
                  <a:pt x="1629900" y="2345523"/>
                  <a:pt x="1219871" y="1899209"/>
                  <a:pt x="1051142" y="1686938"/>
                </a:cubicBezTo>
                <a:cubicBezTo>
                  <a:pt x="882413" y="1474667"/>
                  <a:pt x="920513" y="1498252"/>
                  <a:pt x="778999" y="1262395"/>
                </a:cubicBezTo>
                <a:cubicBezTo>
                  <a:pt x="637485" y="1026538"/>
                  <a:pt x="318170" y="460481"/>
                  <a:pt x="202056" y="271795"/>
                </a:cubicBezTo>
                <a:cubicBezTo>
                  <a:pt x="85942" y="83109"/>
                  <a:pt x="-95487" y="-143676"/>
                  <a:pt x="60542" y="11939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5" name="フリーフォーム 1504">
            <a:extLst>
              <a:ext uri="{FF2B5EF4-FFF2-40B4-BE49-F238E27FC236}">
                <a16:creationId xmlns:a16="http://schemas.microsoft.com/office/drawing/2014/main" id="{59FD50C1-381A-02C8-63F3-B2C4B064A783}"/>
              </a:ext>
            </a:extLst>
          </p:cNvPr>
          <p:cNvSpPr/>
          <p:nvPr/>
        </p:nvSpPr>
        <p:spPr>
          <a:xfrm>
            <a:off x="6988565" y="2699649"/>
            <a:ext cx="2034558" cy="3116599"/>
          </a:xfrm>
          <a:custGeom>
            <a:avLst/>
            <a:gdLst>
              <a:gd name="connsiteX0" fmla="*/ 64 w 2034558"/>
              <a:gd name="connsiteY0" fmla="*/ 8 h 3116599"/>
              <a:gd name="connsiteX1" fmla="*/ 936235 w 2034558"/>
              <a:gd name="connsiteY1" fmla="*/ 1643751 h 3116599"/>
              <a:gd name="connsiteX2" fmla="*/ 1992149 w 2034558"/>
              <a:gd name="connsiteY2" fmla="*/ 3037122 h 3116599"/>
              <a:gd name="connsiteX3" fmla="*/ 1741778 w 2034558"/>
              <a:gd name="connsiteY3" fmla="*/ 2754094 h 3116599"/>
              <a:gd name="connsiteX4" fmla="*/ 958006 w 2034558"/>
              <a:gd name="connsiteY4" fmla="*/ 1164780 h 3116599"/>
              <a:gd name="connsiteX5" fmla="*/ 1251921 w 2034558"/>
              <a:gd name="connsiteY5" fmla="*/ 1970322 h 3116599"/>
              <a:gd name="connsiteX6" fmla="*/ 979778 w 2034558"/>
              <a:gd name="connsiteY6" fmla="*/ 1665522 h 3116599"/>
              <a:gd name="connsiteX7" fmla="*/ 64 w 2034558"/>
              <a:gd name="connsiteY7" fmla="*/ 8 h 311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4558" h="3116599">
                <a:moveTo>
                  <a:pt x="64" y="8"/>
                </a:moveTo>
                <a:cubicBezTo>
                  <a:pt x="-7193" y="-3621"/>
                  <a:pt x="604221" y="1137565"/>
                  <a:pt x="936235" y="1643751"/>
                </a:cubicBezTo>
                <a:cubicBezTo>
                  <a:pt x="1268249" y="2149937"/>
                  <a:pt x="1857892" y="2852065"/>
                  <a:pt x="1992149" y="3037122"/>
                </a:cubicBezTo>
                <a:cubicBezTo>
                  <a:pt x="2126406" y="3222179"/>
                  <a:pt x="1914135" y="3066151"/>
                  <a:pt x="1741778" y="2754094"/>
                </a:cubicBezTo>
                <a:cubicBezTo>
                  <a:pt x="1569421" y="2442037"/>
                  <a:pt x="1039649" y="1295409"/>
                  <a:pt x="958006" y="1164780"/>
                </a:cubicBezTo>
                <a:cubicBezTo>
                  <a:pt x="876363" y="1034151"/>
                  <a:pt x="1248292" y="1886865"/>
                  <a:pt x="1251921" y="1970322"/>
                </a:cubicBezTo>
                <a:cubicBezTo>
                  <a:pt x="1255550" y="2053779"/>
                  <a:pt x="1192049" y="1995722"/>
                  <a:pt x="979778" y="1665522"/>
                </a:cubicBezTo>
                <a:cubicBezTo>
                  <a:pt x="767507" y="1335322"/>
                  <a:pt x="7321" y="3637"/>
                  <a:pt x="64" y="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6" name="フリーフォーム 1505">
            <a:extLst>
              <a:ext uri="{FF2B5EF4-FFF2-40B4-BE49-F238E27FC236}">
                <a16:creationId xmlns:a16="http://schemas.microsoft.com/office/drawing/2014/main" id="{331CA684-54BA-7FDF-1D64-991E39573D90}"/>
              </a:ext>
            </a:extLst>
          </p:cNvPr>
          <p:cNvSpPr/>
          <p:nvPr/>
        </p:nvSpPr>
        <p:spPr>
          <a:xfrm>
            <a:off x="3458531" y="3744137"/>
            <a:ext cx="1128575" cy="1129099"/>
          </a:xfrm>
          <a:custGeom>
            <a:avLst/>
            <a:gdLst>
              <a:gd name="connsiteX0" fmla="*/ 297040 w 1128575"/>
              <a:gd name="connsiteY0" fmla="*/ 549 h 1129099"/>
              <a:gd name="connsiteX1" fmla="*/ 166412 w 1128575"/>
              <a:gd name="connsiteY1" fmla="*/ 359777 h 1129099"/>
              <a:gd name="connsiteX2" fmla="*/ 3126 w 1128575"/>
              <a:gd name="connsiteY2" fmla="*/ 1100006 h 1129099"/>
              <a:gd name="connsiteX3" fmla="*/ 90212 w 1128575"/>
              <a:gd name="connsiteY3" fmla="*/ 936720 h 1129099"/>
              <a:gd name="connsiteX4" fmla="*/ 449440 w 1128575"/>
              <a:gd name="connsiteY4" fmla="*/ 533949 h 1129099"/>
              <a:gd name="connsiteX5" fmla="*/ 884869 w 1128575"/>
              <a:gd name="connsiteY5" fmla="*/ 468634 h 1129099"/>
              <a:gd name="connsiteX6" fmla="*/ 1124355 w 1128575"/>
              <a:gd name="connsiteY6" fmla="*/ 686349 h 1129099"/>
              <a:gd name="connsiteX7" fmla="*/ 1004612 w 1128575"/>
              <a:gd name="connsiteY7" fmla="*/ 457749 h 1129099"/>
              <a:gd name="connsiteX8" fmla="*/ 601840 w 1128575"/>
              <a:gd name="connsiteY8" fmla="*/ 65863 h 1129099"/>
              <a:gd name="connsiteX9" fmla="*/ 928412 w 1128575"/>
              <a:gd name="connsiteY9" fmla="*/ 272692 h 1129099"/>
              <a:gd name="connsiteX10" fmla="*/ 297040 w 1128575"/>
              <a:gd name="connsiteY10" fmla="*/ 549 h 1129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28575" h="1129099">
                <a:moveTo>
                  <a:pt x="297040" y="549"/>
                </a:moveTo>
                <a:cubicBezTo>
                  <a:pt x="170040" y="15063"/>
                  <a:pt x="215398" y="176534"/>
                  <a:pt x="166412" y="359777"/>
                </a:cubicBezTo>
                <a:cubicBezTo>
                  <a:pt x="117426" y="543020"/>
                  <a:pt x="15826" y="1003849"/>
                  <a:pt x="3126" y="1100006"/>
                </a:cubicBezTo>
                <a:cubicBezTo>
                  <a:pt x="-9574" y="1196163"/>
                  <a:pt x="15826" y="1031063"/>
                  <a:pt x="90212" y="936720"/>
                </a:cubicBezTo>
                <a:cubicBezTo>
                  <a:pt x="164598" y="842377"/>
                  <a:pt x="316997" y="611963"/>
                  <a:pt x="449440" y="533949"/>
                </a:cubicBezTo>
                <a:cubicBezTo>
                  <a:pt x="581883" y="455935"/>
                  <a:pt x="772383" y="443234"/>
                  <a:pt x="884869" y="468634"/>
                </a:cubicBezTo>
                <a:cubicBezTo>
                  <a:pt x="997355" y="494034"/>
                  <a:pt x="1104398" y="688163"/>
                  <a:pt x="1124355" y="686349"/>
                </a:cubicBezTo>
                <a:cubicBezTo>
                  <a:pt x="1144312" y="684535"/>
                  <a:pt x="1091698" y="561163"/>
                  <a:pt x="1004612" y="457749"/>
                </a:cubicBezTo>
                <a:cubicBezTo>
                  <a:pt x="917526" y="354335"/>
                  <a:pt x="614540" y="96706"/>
                  <a:pt x="601840" y="65863"/>
                </a:cubicBezTo>
                <a:cubicBezTo>
                  <a:pt x="589140" y="35020"/>
                  <a:pt x="982841" y="281764"/>
                  <a:pt x="928412" y="272692"/>
                </a:cubicBezTo>
                <a:cubicBezTo>
                  <a:pt x="873984" y="263621"/>
                  <a:pt x="424040" y="-13965"/>
                  <a:pt x="297040" y="549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7" name="フリーフォーム 1506">
            <a:extLst>
              <a:ext uri="{FF2B5EF4-FFF2-40B4-BE49-F238E27FC236}">
                <a16:creationId xmlns:a16="http://schemas.microsoft.com/office/drawing/2014/main" id="{373221EF-C0B8-83C5-B792-288B55D3D941}"/>
              </a:ext>
            </a:extLst>
          </p:cNvPr>
          <p:cNvSpPr/>
          <p:nvPr/>
        </p:nvSpPr>
        <p:spPr>
          <a:xfrm>
            <a:off x="5615800" y="3115917"/>
            <a:ext cx="1533143" cy="3361108"/>
          </a:xfrm>
          <a:custGeom>
            <a:avLst/>
            <a:gdLst>
              <a:gd name="connsiteX0" fmla="*/ 1229 w 1533143"/>
              <a:gd name="connsiteY0" fmla="*/ 225997 h 3361108"/>
              <a:gd name="connsiteX1" fmla="*/ 632600 w 1533143"/>
              <a:gd name="connsiteY1" fmla="*/ 1554054 h 3361108"/>
              <a:gd name="connsiteX2" fmla="*/ 621714 w 1533143"/>
              <a:gd name="connsiteY2" fmla="*/ 1401654 h 3361108"/>
              <a:gd name="connsiteX3" fmla="*/ 512857 w 1533143"/>
              <a:gd name="connsiteY3" fmla="*/ 2707940 h 3361108"/>
              <a:gd name="connsiteX4" fmla="*/ 578171 w 1533143"/>
              <a:gd name="connsiteY4" fmla="*/ 2599083 h 3361108"/>
              <a:gd name="connsiteX5" fmla="*/ 632600 w 1533143"/>
              <a:gd name="connsiteY5" fmla="*/ 2860340 h 3361108"/>
              <a:gd name="connsiteX6" fmla="*/ 295143 w 1533143"/>
              <a:gd name="connsiteY6" fmla="*/ 3361083 h 3361108"/>
              <a:gd name="connsiteX7" fmla="*/ 1078914 w 1533143"/>
              <a:gd name="connsiteY7" fmla="*/ 2838569 h 3361108"/>
              <a:gd name="connsiteX8" fmla="*/ 1514343 w 1533143"/>
              <a:gd name="connsiteY8" fmla="*/ 1804426 h 3361108"/>
              <a:gd name="connsiteX9" fmla="*/ 469314 w 1533143"/>
              <a:gd name="connsiteY9" fmla="*/ 19169 h 3361108"/>
              <a:gd name="connsiteX10" fmla="*/ 817657 w 1533143"/>
              <a:gd name="connsiteY10" fmla="*/ 824712 h 3361108"/>
              <a:gd name="connsiteX11" fmla="*/ 1229 w 1533143"/>
              <a:gd name="connsiteY11" fmla="*/ 225997 h 3361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33143" h="3361108">
                <a:moveTo>
                  <a:pt x="1229" y="225997"/>
                </a:moveTo>
                <a:cubicBezTo>
                  <a:pt x="-29614" y="347554"/>
                  <a:pt x="529186" y="1358111"/>
                  <a:pt x="632600" y="1554054"/>
                </a:cubicBezTo>
                <a:cubicBezTo>
                  <a:pt x="736014" y="1749997"/>
                  <a:pt x="641671" y="1209340"/>
                  <a:pt x="621714" y="1401654"/>
                </a:cubicBezTo>
                <a:cubicBezTo>
                  <a:pt x="601757" y="1593968"/>
                  <a:pt x="520114" y="2508369"/>
                  <a:pt x="512857" y="2707940"/>
                </a:cubicBezTo>
                <a:cubicBezTo>
                  <a:pt x="505600" y="2907512"/>
                  <a:pt x="558214" y="2573683"/>
                  <a:pt x="578171" y="2599083"/>
                </a:cubicBezTo>
                <a:cubicBezTo>
                  <a:pt x="598128" y="2624483"/>
                  <a:pt x="679771" y="2733340"/>
                  <a:pt x="632600" y="2860340"/>
                </a:cubicBezTo>
                <a:cubicBezTo>
                  <a:pt x="585429" y="2987340"/>
                  <a:pt x="220757" y="3364712"/>
                  <a:pt x="295143" y="3361083"/>
                </a:cubicBezTo>
                <a:cubicBezTo>
                  <a:pt x="369529" y="3357455"/>
                  <a:pt x="875714" y="3098012"/>
                  <a:pt x="1078914" y="2838569"/>
                </a:cubicBezTo>
                <a:cubicBezTo>
                  <a:pt x="1282114" y="2579126"/>
                  <a:pt x="1615943" y="2274326"/>
                  <a:pt x="1514343" y="1804426"/>
                </a:cubicBezTo>
                <a:cubicBezTo>
                  <a:pt x="1412743" y="1334526"/>
                  <a:pt x="585428" y="182455"/>
                  <a:pt x="469314" y="19169"/>
                </a:cubicBezTo>
                <a:cubicBezTo>
                  <a:pt x="353200" y="-144117"/>
                  <a:pt x="897485" y="788426"/>
                  <a:pt x="817657" y="824712"/>
                </a:cubicBezTo>
                <a:cubicBezTo>
                  <a:pt x="737829" y="860998"/>
                  <a:pt x="32072" y="104440"/>
                  <a:pt x="1229" y="225997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8" name="フリーフォーム 1507">
            <a:extLst>
              <a:ext uri="{FF2B5EF4-FFF2-40B4-BE49-F238E27FC236}">
                <a16:creationId xmlns:a16="http://schemas.microsoft.com/office/drawing/2014/main" id="{29F74EC6-A7A4-4EC1-751C-7CC795523EA9}"/>
              </a:ext>
            </a:extLst>
          </p:cNvPr>
          <p:cNvSpPr/>
          <p:nvPr/>
        </p:nvSpPr>
        <p:spPr>
          <a:xfrm>
            <a:off x="4332159" y="5886022"/>
            <a:ext cx="2460979" cy="1309796"/>
          </a:xfrm>
          <a:custGeom>
            <a:avLst/>
            <a:gdLst>
              <a:gd name="connsiteX0" fmla="*/ 33012 w 2460979"/>
              <a:gd name="connsiteY0" fmla="*/ 830464 h 1309796"/>
              <a:gd name="connsiteX1" fmla="*/ 1709412 w 2460979"/>
              <a:gd name="connsiteY1" fmla="*/ 275292 h 1309796"/>
              <a:gd name="connsiteX2" fmla="*/ 1709412 w 2460979"/>
              <a:gd name="connsiteY2" fmla="*/ 329721 h 1309796"/>
              <a:gd name="connsiteX3" fmla="*/ 2460527 w 2460979"/>
              <a:gd name="connsiteY3" fmla="*/ 3149 h 1309796"/>
              <a:gd name="connsiteX4" fmla="*/ 1589670 w 2460979"/>
              <a:gd name="connsiteY4" fmla="*/ 558321 h 1309796"/>
              <a:gd name="connsiteX5" fmla="*/ 239841 w 2460979"/>
              <a:gd name="connsiteY5" fmla="*/ 1298549 h 1309796"/>
              <a:gd name="connsiteX6" fmla="*/ 566412 w 2460979"/>
              <a:gd name="connsiteY6" fmla="*/ 993749 h 1309796"/>
              <a:gd name="connsiteX7" fmla="*/ 33012 w 2460979"/>
              <a:gd name="connsiteY7" fmla="*/ 830464 h 130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60979" h="1309796">
                <a:moveTo>
                  <a:pt x="33012" y="830464"/>
                </a:moveTo>
                <a:cubicBezTo>
                  <a:pt x="223512" y="710721"/>
                  <a:pt x="1430012" y="358749"/>
                  <a:pt x="1709412" y="275292"/>
                </a:cubicBezTo>
                <a:cubicBezTo>
                  <a:pt x="1988812" y="191835"/>
                  <a:pt x="1584226" y="375078"/>
                  <a:pt x="1709412" y="329721"/>
                </a:cubicBezTo>
                <a:cubicBezTo>
                  <a:pt x="1834598" y="284364"/>
                  <a:pt x="2480484" y="-34951"/>
                  <a:pt x="2460527" y="3149"/>
                </a:cubicBezTo>
                <a:cubicBezTo>
                  <a:pt x="2440570" y="41249"/>
                  <a:pt x="1959784" y="342421"/>
                  <a:pt x="1589670" y="558321"/>
                </a:cubicBezTo>
                <a:cubicBezTo>
                  <a:pt x="1219556" y="774221"/>
                  <a:pt x="410384" y="1225978"/>
                  <a:pt x="239841" y="1298549"/>
                </a:cubicBezTo>
                <a:cubicBezTo>
                  <a:pt x="69298" y="1371120"/>
                  <a:pt x="595441" y="1071763"/>
                  <a:pt x="566412" y="993749"/>
                </a:cubicBezTo>
                <a:cubicBezTo>
                  <a:pt x="537384" y="915735"/>
                  <a:pt x="-157488" y="950207"/>
                  <a:pt x="33012" y="830464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9" name="フリーフォーム 1508">
            <a:extLst>
              <a:ext uri="{FF2B5EF4-FFF2-40B4-BE49-F238E27FC236}">
                <a16:creationId xmlns:a16="http://schemas.microsoft.com/office/drawing/2014/main" id="{D1948DC1-0642-76C6-7C00-F8646BE992EA}"/>
              </a:ext>
            </a:extLst>
          </p:cNvPr>
          <p:cNvSpPr/>
          <p:nvPr/>
        </p:nvSpPr>
        <p:spPr>
          <a:xfrm>
            <a:off x="4016106" y="6322743"/>
            <a:ext cx="430970" cy="256021"/>
          </a:xfrm>
          <a:custGeom>
            <a:avLst/>
            <a:gdLst>
              <a:gd name="connsiteX0" fmla="*/ 723 w 430970"/>
              <a:gd name="connsiteY0" fmla="*/ 1857 h 256021"/>
              <a:gd name="connsiteX1" fmla="*/ 414380 w 430970"/>
              <a:gd name="connsiteY1" fmla="*/ 252228 h 256021"/>
              <a:gd name="connsiteX2" fmla="*/ 316408 w 430970"/>
              <a:gd name="connsiteY2" fmla="*/ 143371 h 256021"/>
              <a:gd name="connsiteX3" fmla="*/ 723 w 430970"/>
              <a:gd name="connsiteY3" fmla="*/ 1857 h 25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970" h="256021">
                <a:moveTo>
                  <a:pt x="723" y="1857"/>
                </a:moveTo>
                <a:cubicBezTo>
                  <a:pt x="17052" y="20000"/>
                  <a:pt x="361766" y="228642"/>
                  <a:pt x="414380" y="252228"/>
                </a:cubicBezTo>
                <a:cubicBezTo>
                  <a:pt x="466994" y="275814"/>
                  <a:pt x="383537" y="183285"/>
                  <a:pt x="316408" y="143371"/>
                </a:cubicBezTo>
                <a:cubicBezTo>
                  <a:pt x="249279" y="103457"/>
                  <a:pt x="-15606" y="-16286"/>
                  <a:pt x="723" y="18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1" name="フリーフォーム 1510">
            <a:extLst>
              <a:ext uri="{FF2B5EF4-FFF2-40B4-BE49-F238E27FC236}">
                <a16:creationId xmlns:a16="http://schemas.microsoft.com/office/drawing/2014/main" id="{82A8FC52-9011-2C68-EB7A-2694A0C99940}"/>
              </a:ext>
            </a:extLst>
          </p:cNvPr>
          <p:cNvSpPr/>
          <p:nvPr/>
        </p:nvSpPr>
        <p:spPr>
          <a:xfrm>
            <a:off x="4875314" y="3689795"/>
            <a:ext cx="435095" cy="1010912"/>
          </a:xfrm>
          <a:custGeom>
            <a:avLst/>
            <a:gdLst>
              <a:gd name="connsiteX0" fmla="*/ 225006 w 435095"/>
              <a:gd name="connsiteY0" fmla="*/ 21992 h 1010912"/>
              <a:gd name="connsiteX1" fmla="*/ 1486 w 435095"/>
              <a:gd name="connsiteY1" fmla="*/ 320018 h 1010912"/>
              <a:gd name="connsiteX2" fmla="*/ 123406 w 435095"/>
              <a:gd name="connsiteY2" fmla="*/ 482578 h 1010912"/>
              <a:gd name="connsiteX3" fmla="*/ 35353 w 435095"/>
              <a:gd name="connsiteY3" fmla="*/ 523218 h 1010912"/>
              <a:gd name="connsiteX4" fmla="*/ 272419 w 435095"/>
              <a:gd name="connsiteY4" fmla="*/ 645138 h 1010912"/>
              <a:gd name="connsiteX5" fmla="*/ 434979 w 435095"/>
              <a:gd name="connsiteY5" fmla="*/ 1010898 h 1010912"/>
              <a:gd name="connsiteX6" fmla="*/ 299513 w 435095"/>
              <a:gd name="connsiteY6" fmla="*/ 658685 h 1010912"/>
              <a:gd name="connsiteX7" fmla="*/ 367246 w 435095"/>
              <a:gd name="connsiteY7" fmla="*/ 435165 h 1010912"/>
              <a:gd name="connsiteX8" fmla="*/ 170819 w 435095"/>
              <a:gd name="connsiteY8" fmla="*/ 333565 h 1010912"/>
              <a:gd name="connsiteX9" fmla="*/ 434979 w 435095"/>
              <a:gd name="connsiteY9" fmla="*/ 1672 h 1010912"/>
              <a:gd name="connsiteX10" fmla="*/ 136953 w 435095"/>
              <a:gd name="connsiteY10" fmla="*/ 198098 h 1010912"/>
              <a:gd name="connsiteX11" fmla="*/ 225006 w 435095"/>
              <a:gd name="connsiteY11" fmla="*/ 21992 h 1010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5095" h="1010912">
                <a:moveTo>
                  <a:pt x="225006" y="21992"/>
                </a:moveTo>
                <a:cubicBezTo>
                  <a:pt x="202428" y="42312"/>
                  <a:pt x="18419" y="243254"/>
                  <a:pt x="1486" y="320018"/>
                </a:cubicBezTo>
                <a:cubicBezTo>
                  <a:pt x="-15447" y="396782"/>
                  <a:pt x="117762" y="448711"/>
                  <a:pt x="123406" y="482578"/>
                </a:cubicBezTo>
                <a:cubicBezTo>
                  <a:pt x="129050" y="516445"/>
                  <a:pt x="10518" y="496125"/>
                  <a:pt x="35353" y="523218"/>
                </a:cubicBezTo>
                <a:cubicBezTo>
                  <a:pt x="60188" y="550311"/>
                  <a:pt x="205815" y="563858"/>
                  <a:pt x="272419" y="645138"/>
                </a:cubicBezTo>
                <a:cubicBezTo>
                  <a:pt x="339023" y="726418"/>
                  <a:pt x="430464" y="1008640"/>
                  <a:pt x="434979" y="1010898"/>
                </a:cubicBezTo>
                <a:cubicBezTo>
                  <a:pt x="439494" y="1013156"/>
                  <a:pt x="310802" y="754640"/>
                  <a:pt x="299513" y="658685"/>
                </a:cubicBezTo>
                <a:cubicBezTo>
                  <a:pt x="288224" y="562730"/>
                  <a:pt x="388695" y="489352"/>
                  <a:pt x="367246" y="435165"/>
                </a:cubicBezTo>
                <a:cubicBezTo>
                  <a:pt x="345797" y="380978"/>
                  <a:pt x="159530" y="405814"/>
                  <a:pt x="170819" y="333565"/>
                </a:cubicBezTo>
                <a:cubicBezTo>
                  <a:pt x="182108" y="261316"/>
                  <a:pt x="440623" y="24250"/>
                  <a:pt x="434979" y="1672"/>
                </a:cubicBezTo>
                <a:cubicBezTo>
                  <a:pt x="429335" y="-20906"/>
                  <a:pt x="176464" y="192454"/>
                  <a:pt x="136953" y="198098"/>
                </a:cubicBezTo>
                <a:cubicBezTo>
                  <a:pt x="97442" y="203742"/>
                  <a:pt x="247584" y="1672"/>
                  <a:pt x="225006" y="2199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2" name="フリーフォーム 1511">
            <a:extLst>
              <a:ext uri="{FF2B5EF4-FFF2-40B4-BE49-F238E27FC236}">
                <a16:creationId xmlns:a16="http://schemas.microsoft.com/office/drawing/2014/main" id="{68909758-C5FE-45FC-5F9C-5BA31A4F8980}"/>
              </a:ext>
            </a:extLst>
          </p:cNvPr>
          <p:cNvSpPr/>
          <p:nvPr/>
        </p:nvSpPr>
        <p:spPr>
          <a:xfrm>
            <a:off x="4154279" y="4675495"/>
            <a:ext cx="339573" cy="551691"/>
          </a:xfrm>
          <a:custGeom>
            <a:avLst/>
            <a:gdLst>
              <a:gd name="connsiteX0" fmla="*/ 330635 w 339573"/>
              <a:gd name="connsiteY0" fmla="*/ 5362 h 551691"/>
              <a:gd name="connsiteX1" fmla="*/ 4064 w 339573"/>
              <a:gd name="connsiteY1" fmla="*/ 538762 h 551691"/>
              <a:gd name="connsiteX2" fmla="*/ 145578 w 339573"/>
              <a:gd name="connsiteY2" fmla="*/ 397248 h 551691"/>
              <a:gd name="connsiteX3" fmla="*/ 112921 w 339573"/>
              <a:gd name="connsiteY3" fmla="*/ 516991 h 551691"/>
              <a:gd name="connsiteX4" fmla="*/ 319750 w 339573"/>
              <a:gd name="connsiteY4" fmla="*/ 331934 h 551691"/>
              <a:gd name="connsiteX5" fmla="*/ 254435 w 339573"/>
              <a:gd name="connsiteY5" fmla="*/ 266619 h 551691"/>
              <a:gd name="connsiteX6" fmla="*/ 330635 w 339573"/>
              <a:gd name="connsiteY6" fmla="*/ 5362 h 55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9573" h="551691">
                <a:moveTo>
                  <a:pt x="330635" y="5362"/>
                </a:moveTo>
                <a:cubicBezTo>
                  <a:pt x="288906" y="50719"/>
                  <a:pt x="34907" y="473448"/>
                  <a:pt x="4064" y="538762"/>
                </a:cubicBezTo>
                <a:cubicBezTo>
                  <a:pt x="-26779" y="604076"/>
                  <a:pt x="127435" y="400876"/>
                  <a:pt x="145578" y="397248"/>
                </a:cubicBezTo>
                <a:cubicBezTo>
                  <a:pt x="163721" y="393620"/>
                  <a:pt x="83892" y="527877"/>
                  <a:pt x="112921" y="516991"/>
                </a:cubicBezTo>
                <a:cubicBezTo>
                  <a:pt x="141950" y="506105"/>
                  <a:pt x="319750" y="331934"/>
                  <a:pt x="319750" y="331934"/>
                </a:cubicBezTo>
                <a:cubicBezTo>
                  <a:pt x="343336" y="290206"/>
                  <a:pt x="254435" y="317419"/>
                  <a:pt x="254435" y="266619"/>
                </a:cubicBezTo>
                <a:cubicBezTo>
                  <a:pt x="254435" y="215819"/>
                  <a:pt x="372364" y="-39995"/>
                  <a:pt x="330635" y="536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3" name="フリーフォーム 1512">
            <a:extLst>
              <a:ext uri="{FF2B5EF4-FFF2-40B4-BE49-F238E27FC236}">
                <a16:creationId xmlns:a16="http://schemas.microsoft.com/office/drawing/2014/main" id="{37B40A2C-3C30-C418-86BC-E94C29F9E03C}"/>
              </a:ext>
            </a:extLst>
          </p:cNvPr>
          <p:cNvSpPr/>
          <p:nvPr/>
        </p:nvSpPr>
        <p:spPr>
          <a:xfrm>
            <a:off x="8512629" y="5990512"/>
            <a:ext cx="1012498" cy="911031"/>
          </a:xfrm>
          <a:custGeom>
            <a:avLst/>
            <a:gdLst>
              <a:gd name="connsiteX0" fmla="*/ 0 w 1012498"/>
              <a:gd name="connsiteY0" fmla="*/ 911031 h 911031"/>
              <a:gd name="connsiteX1" fmla="*/ 664028 w 1012498"/>
              <a:gd name="connsiteY1" fmla="*/ 203459 h 911031"/>
              <a:gd name="connsiteX2" fmla="*/ 522514 w 1012498"/>
              <a:gd name="connsiteY2" fmla="*/ 355859 h 911031"/>
              <a:gd name="connsiteX3" fmla="*/ 859971 w 1012498"/>
              <a:gd name="connsiteY3" fmla="*/ 18402 h 911031"/>
              <a:gd name="connsiteX4" fmla="*/ 1012371 w 1012498"/>
              <a:gd name="connsiteY4" fmla="*/ 51059 h 911031"/>
              <a:gd name="connsiteX5" fmla="*/ 838200 w 1012498"/>
              <a:gd name="connsiteY5" fmla="*/ 105488 h 911031"/>
              <a:gd name="connsiteX6" fmla="*/ 555171 w 1012498"/>
              <a:gd name="connsiteY6" fmla="*/ 334088 h 911031"/>
              <a:gd name="connsiteX7" fmla="*/ 0 w 1012498"/>
              <a:gd name="connsiteY7" fmla="*/ 911031 h 91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2498" h="911031">
                <a:moveTo>
                  <a:pt x="0" y="911031"/>
                </a:moveTo>
                <a:cubicBezTo>
                  <a:pt x="18143" y="889260"/>
                  <a:pt x="576942" y="295988"/>
                  <a:pt x="664028" y="203459"/>
                </a:cubicBezTo>
                <a:cubicBezTo>
                  <a:pt x="751114" y="110930"/>
                  <a:pt x="489857" y="386702"/>
                  <a:pt x="522514" y="355859"/>
                </a:cubicBezTo>
                <a:cubicBezTo>
                  <a:pt x="555171" y="325016"/>
                  <a:pt x="778328" y="69202"/>
                  <a:pt x="859971" y="18402"/>
                </a:cubicBezTo>
                <a:cubicBezTo>
                  <a:pt x="941614" y="-32398"/>
                  <a:pt x="1015999" y="36545"/>
                  <a:pt x="1012371" y="51059"/>
                </a:cubicBezTo>
                <a:cubicBezTo>
                  <a:pt x="1008743" y="65573"/>
                  <a:pt x="914400" y="58317"/>
                  <a:pt x="838200" y="105488"/>
                </a:cubicBezTo>
                <a:cubicBezTo>
                  <a:pt x="762000" y="152659"/>
                  <a:pt x="689428" y="194388"/>
                  <a:pt x="555171" y="334088"/>
                </a:cubicBezTo>
                <a:lnTo>
                  <a:pt x="0" y="91103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4" name="フリーフォーム 1513">
            <a:extLst>
              <a:ext uri="{FF2B5EF4-FFF2-40B4-BE49-F238E27FC236}">
                <a16:creationId xmlns:a16="http://schemas.microsoft.com/office/drawing/2014/main" id="{59097879-6A01-EA2B-88A5-EABE3CE63582}"/>
              </a:ext>
            </a:extLst>
          </p:cNvPr>
          <p:cNvSpPr/>
          <p:nvPr/>
        </p:nvSpPr>
        <p:spPr>
          <a:xfrm>
            <a:off x="8143847" y="3878716"/>
            <a:ext cx="1554677" cy="1639007"/>
          </a:xfrm>
          <a:custGeom>
            <a:avLst/>
            <a:gdLst>
              <a:gd name="connsiteX0" fmla="*/ 53096 w 1554677"/>
              <a:gd name="connsiteY0" fmla="*/ 61913 h 1639007"/>
              <a:gd name="connsiteX1" fmla="*/ 74867 w 1554677"/>
              <a:gd name="connsiteY1" fmla="*/ 116341 h 1639007"/>
              <a:gd name="connsiteX2" fmla="*/ 717124 w 1554677"/>
              <a:gd name="connsiteY2" fmla="*/ 1096055 h 1639007"/>
              <a:gd name="connsiteX3" fmla="*/ 728010 w 1554677"/>
              <a:gd name="connsiteY3" fmla="*/ 878341 h 1639007"/>
              <a:gd name="connsiteX4" fmla="*/ 1544439 w 1554677"/>
              <a:gd name="connsiteY4" fmla="*/ 1629455 h 1639007"/>
              <a:gd name="connsiteX5" fmla="*/ 1152553 w 1554677"/>
              <a:gd name="connsiteY5" fmla="*/ 1281113 h 1639007"/>
              <a:gd name="connsiteX6" fmla="*/ 651810 w 1554677"/>
              <a:gd name="connsiteY6" fmla="*/ 965427 h 1639007"/>
              <a:gd name="connsiteX7" fmla="*/ 434096 w 1554677"/>
              <a:gd name="connsiteY7" fmla="*/ 508227 h 1639007"/>
              <a:gd name="connsiteX8" fmla="*/ 53096 w 1554677"/>
              <a:gd name="connsiteY8" fmla="*/ 61913 h 163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677" h="1639007">
                <a:moveTo>
                  <a:pt x="53096" y="61913"/>
                </a:moveTo>
                <a:cubicBezTo>
                  <a:pt x="-6775" y="-3401"/>
                  <a:pt x="-35804" y="-56016"/>
                  <a:pt x="74867" y="116341"/>
                </a:cubicBezTo>
                <a:cubicBezTo>
                  <a:pt x="185538" y="288698"/>
                  <a:pt x="608267" y="969055"/>
                  <a:pt x="717124" y="1096055"/>
                </a:cubicBezTo>
                <a:cubicBezTo>
                  <a:pt x="825981" y="1223055"/>
                  <a:pt x="590124" y="789441"/>
                  <a:pt x="728010" y="878341"/>
                </a:cubicBezTo>
                <a:cubicBezTo>
                  <a:pt x="865896" y="967241"/>
                  <a:pt x="1473682" y="1562326"/>
                  <a:pt x="1544439" y="1629455"/>
                </a:cubicBezTo>
                <a:cubicBezTo>
                  <a:pt x="1615196" y="1696584"/>
                  <a:pt x="1301324" y="1391784"/>
                  <a:pt x="1152553" y="1281113"/>
                </a:cubicBezTo>
                <a:cubicBezTo>
                  <a:pt x="1003782" y="1170442"/>
                  <a:pt x="771553" y="1094241"/>
                  <a:pt x="651810" y="965427"/>
                </a:cubicBezTo>
                <a:cubicBezTo>
                  <a:pt x="532067" y="836613"/>
                  <a:pt x="537510" y="655184"/>
                  <a:pt x="434096" y="508227"/>
                </a:cubicBezTo>
                <a:cubicBezTo>
                  <a:pt x="330682" y="361270"/>
                  <a:pt x="112967" y="127227"/>
                  <a:pt x="53096" y="619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5" name="フリーフォーム 1514">
            <a:extLst>
              <a:ext uri="{FF2B5EF4-FFF2-40B4-BE49-F238E27FC236}">
                <a16:creationId xmlns:a16="http://schemas.microsoft.com/office/drawing/2014/main" id="{F766B9EC-B1EA-A95B-9BCD-142D3005C2FB}"/>
              </a:ext>
            </a:extLst>
          </p:cNvPr>
          <p:cNvSpPr/>
          <p:nvPr/>
        </p:nvSpPr>
        <p:spPr>
          <a:xfrm>
            <a:off x="7230116" y="2366959"/>
            <a:ext cx="478632" cy="1287024"/>
          </a:xfrm>
          <a:custGeom>
            <a:avLst/>
            <a:gdLst>
              <a:gd name="connsiteX0" fmla="*/ 30655 w 478632"/>
              <a:gd name="connsiteY0" fmla="*/ 71441 h 1287024"/>
              <a:gd name="connsiteX1" fmla="*/ 466084 w 478632"/>
              <a:gd name="connsiteY1" fmla="*/ 1257984 h 1287024"/>
              <a:gd name="connsiteX2" fmla="*/ 346341 w 478632"/>
              <a:gd name="connsiteY2" fmla="*/ 876984 h 1287024"/>
              <a:gd name="connsiteX3" fmla="*/ 193941 w 478632"/>
              <a:gd name="connsiteY3" fmla="*/ 365355 h 1287024"/>
              <a:gd name="connsiteX4" fmla="*/ 52427 w 478632"/>
              <a:gd name="connsiteY4" fmla="*/ 158527 h 1287024"/>
              <a:gd name="connsiteX5" fmla="*/ 30655 w 478632"/>
              <a:gd name="connsiteY5" fmla="*/ 71441 h 1287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632" h="1287024">
                <a:moveTo>
                  <a:pt x="30655" y="71441"/>
                </a:moveTo>
                <a:cubicBezTo>
                  <a:pt x="99598" y="254684"/>
                  <a:pt x="413470" y="1123727"/>
                  <a:pt x="466084" y="1257984"/>
                </a:cubicBezTo>
                <a:cubicBezTo>
                  <a:pt x="518698" y="1392241"/>
                  <a:pt x="391698" y="1025755"/>
                  <a:pt x="346341" y="876984"/>
                </a:cubicBezTo>
                <a:cubicBezTo>
                  <a:pt x="300984" y="728213"/>
                  <a:pt x="242927" y="485098"/>
                  <a:pt x="193941" y="365355"/>
                </a:cubicBezTo>
                <a:cubicBezTo>
                  <a:pt x="144955" y="245612"/>
                  <a:pt x="77827" y="207513"/>
                  <a:pt x="52427" y="158527"/>
                </a:cubicBezTo>
                <a:cubicBezTo>
                  <a:pt x="27027" y="109541"/>
                  <a:pt x="-38288" y="-111802"/>
                  <a:pt x="30655" y="714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6" name="フリーフォーム 1515">
            <a:extLst>
              <a:ext uri="{FF2B5EF4-FFF2-40B4-BE49-F238E27FC236}">
                <a16:creationId xmlns:a16="http://schemas.microsoft.com/office/drawing/2014/main" id="{4EED5FEF-0197-BAFC-B0C1-EC245CD60F66}"/>
              </a:ext>
            </a:extLst>
          </p:cNvPr>
          <p:cNvSpPr/>
          <p:nvPr/>
        </p:nvSpPr>
        <p:spPr>
          <a:xfrm>
            <a:off x="6284716" y="2447210"/>
            <a:ext cx="1497776" cy="1650665"/>
          </a:xfrm>
          <a:custGeom>
            <a:avLst/>
            <a:gdLst>
              <a:gd name="connsiteX0" fmla="*/ 39884 w 1497776"/>
              <a:gd name="connsiteY0" fmla="*/ 34733 h 1650665"/>
              <a:gd name="connsiteX1" fmla="*/ 83427 w 1497776"/>
              <a:gd name="connsiteY1" fmla="*/ 100047 h 1650665"/>
              <a:gd name="connsiteX2" fmla="*/ 921627 w 1497776"/>
              <a:gd name="connsiteY2" fmla="*/ 851161 h 1650665"/>
              <a:gd name="connsiteX3" fmla="*/ 910741 w 1497776"/>
              <a:gd name="connsiteY3" fmla="*/ 676990 h 1650665"/>
              <a:gd name="connsiteX4" fmla="*/ 1487684 w 1497776"/>
              <a:gd name="connsiteY4" fmla="*/ 1624047 h 1650665"/>
              <a:gd name="connsiteX5" fmla="*/ 1193770 w 1497776"/>
              <a:gd name="connsiteY5" fmla="*/ 1330133 h 1650665"/>
              <a:gd name="connsiteX6" fmla="*/ 170513 w 1497776"/>
              <a:gd name="connsiteY6" fmla="*/ 709647 h 1650665"/>
              <a:gd name="connsiteX7" fmla="*/ 279370 w 1497776"/>
              <a:gd name="connsiteY7" fmla="*/ 796733 h 1650665"/>
              <a:gd name="connsiteX8" fmla="*/ 170513 w 1497776"/>
              <a:gd name="connsiteY8" fmla="*/ 350419 h 1650665"/>
              <a:gd name="connsiteX9" fmla="*/ 39884 w 1497776"/>
              <a:gd name="connsiteY9" fmla="*/ 34733 h 165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97776" h="1650665">
                <a:moveTo>
                  <a:pt x="39884" y="34733"/>
                </a:moveTo>
                <a:cubicBezTo>
                  <a:pt x="25370" y="-6996"/>
                  <a:pt x="-63530" y="-36024"/>
                  <a:pt x="83427" y="100047"/>
                </a:cubicBezTo>
                <a:cubicBezTo>
                  <a:pt x="230384" y="236118"/>
                  <a:pt x="783741" y="755004"/>
                  <a:pt x="921627" y="851161"/>
                </a:cubicBezTo>
                <a:cubicBezTo>
                  <a:pt x="1059513" y="947318"/>
                  <a:pt x="816398" y="548176"/>
                  <a:pt x="910741" y="676990"/>
                </a:cubicBezTo>
                <a:cubicBezTo>
                  <a:pt x="1005084" y="805804"/>
                  <a:pt x="1440513" y="1515190"/>
                  <a:pt x="1487684" y="1624047"/>
                </a:cubicBezTo>
                <a:cubicBezTo>
                  <a:pt x="1534855" y="1732904"/>
                  <a:pt x="1413298" y="1482533"/>
                  <a:pt x="1193770" y="1330133"/>
                </a:cubicBezTo>
                <a:cubicBezTo>
                  <a:pt x="974242" y="1177733"/>
                  <a:pt x="322913" y="798547"/>
                  <a:pt x="170513" y="709647"/>
                </a:cubicBezTo>
                <a:cubicBezTo>
                  <a:pt x="18113" y="620747"/>
                  <a:pt x="279370" y="856604"/>
                  <a:pt x="279370" y="796733"/>
                </a:cubicBezTo>
                <a:cubicBezTo>
                  <a:pt x="279370" y="736862"/>
                  <a:pt x="215870" y="473790"/>
                  <a:pt x="170513" y="350419"/>
                </a:cubicBezTo>
                <a:cubicBezTo>
                  <a:pt x="125156" y="227048"/>
                  <a:pt x="54398" y="76462"/>
                  <a:pt x="39884" y="3473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7" name="フリーフォーム 1516">
            <a:extLst>
              <a:ext uri="{FF2B5EF4-FFF2-40B4-BE49-F238E27FC236}">
                <a16:creationId xmlns:a16="http://schemas.microsoft.com/office/drawing/2014/main" id="{79797DDE-6432-DB6A-CBAF-A5C21A1C7099}"/>
              </a:ext>
            </a:extLst>
          </p:cNvPr>
          <p:cNvSpPr/>
          <p:nvPr/>
        </p:nvSpPr>
        <p:spPr>
          <a:xfrm>
            <a:off x="4951519" y="3124781"/>
            <a:ext cx="2316831" cy="1234558"/>
          </a:xfrm>
          <a:custGeom>
            <a:avLst/>
            <a:gdLst>
              <a:gd name="connsiteX0" fmla="*/ 12367 w 2316831"/>
              <a:gd name="connsiteY0" fmla="*/ 10305 h 1234558"/>
              <a:gd name="connsiteX1" fmla="*/ 142995 w 2316831"/>
              <a:gd name="connsiteY1" fmla="*/ 42962 h 1234558"/>
              <a:gd name="connsiteX2" fmla="*/ 915881 w 2316831"/>
              <a:gd name="connsiteY2" fmla="*/ 75619 h 1234558"/>
              <a:gd name="connsiteX3" fmla="*/ 1373081 w 2316831"/>
              <a:gd name="connsiteY3" fmla="*/ 10305 h 1234558"/>
              <a:gd name="connsiteX4" fmla="*/ 1242452 w 2316831"/>
              <a:gd name="connsiteY4" fmla="*/ 10305 h 1234558"/>
              <a:gd name="connsiteX5" fmla="*/ 1634338 w 2316831"/>
              <a:gd name="connsiteY5" fmla="*/ 108276 h 1234558"/>
              <a:gd name="connsiteX6" fmla="*/ 1928252 w 2316831"/>
              <a:gd name="connsiteY6" fmla="*/ 511048 h 1234558"/>
              <a:gd name="connsiteX7" fmla="*/ 1634338 w 2316831"/>
              <a:gd name="connsiteY7" fmla="*/ 402190 h 1234558"/>
              <a:gd name="connsiteX8" fmla="*/ 2309252 w 2316831"/>
              <a:gd name="connsiteY8" fmla="*/ 1218619 h 1234558"/>
              <a:gd name="connsiteX9" fmla="*/ 1950024 w 2316831"/>
              <a:gd name="connsiteY9" fmla="*/ 913819 h 1234558"/>
              <a:gd name="connsiteX10" fmla="*/ 1231567 w 2316831"/>
              <a:gd name="connsiteY10" fmla="*/ 554590 h 1234558"/>
              <a:gd name="connsiteX11" fmla="*/ 447795 w 2316831"/>
              <a:gd name="connsiteY11" fmla="*/ 489276 h 1234558"/>
              <a:gd name="connsiteX12" fmla="*/ 621967 w 2316831"/>
              <a:gd name="connsiteY12" fmla="*/ 413076 h 1234558"/>
              <a:gd name="connsiteX13" fmla="*/ 306281 w 2316831"/>
              <a:gd name="connsiteY13" fmla="*/ 238905 h 1234558"/>
              <a:gd name="connsiteX14" fmla="*/ 12367 w 2316831"/>
              <a:gd name="connsiteY14" fmla="*/ 10305 h 1234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16831" h="1234558">
                <a:moveTo>
                  <a:pt x="12367" y="10305"/>
                </a:moveTo>
                <a:cubicBezTo>
                  <a:pt x="-14847" y="-22352"/>
                  <a:pt x="-7591" y="32076"/>
                  <a:pt x="142995" y="42962"/>
                </a:cubicBezTo>
                <a:cubicBezTo>
                  <a:pt x="293581" y="53848"/>
                  <a:pt x="710867" y="81062"/>
                  <a:pt x="915881" y="75619"/>
                </a:cubicBezTo>
                <a:cubicBezTo>
                  <a:pt x="1120895" y="70176"/>
                  <a:pt x="1318653" y="21191"/>
                  <a:pt x="1373081" y="10305"/>
                </a:cubicBezTo>
                <a:cubicBezTo>
                  <a:pt x="1427509" y="-581"/>
                  <a:pt x="1198909" y="-6024"/>
                  <a:pt x="1242452" y="10305"/>
                </a:cubicBezTo>
                <a:cubicBezTo>
                  <a:pt x="1285995" y="26634"/>
                  <a:pt x="1520038" y="24819"/>
                  <a:pt x="1634338" y="108276"/>
                </a:cubicBezTo>
                <a:cubicBezTo>
                  <a:pt x="1748638" y="191733"/>
                  <a:pt x="1928252" y="462062"/>
                  <a:pt x="1928252" y="511048"/>
                </a:cubicBezTo>
                <a:cubicBezTo>
                  <a:pt x="1928252" y="560034"/>
                  <a:pt x="1570838" y="284262"/>
                  <a:pt x="1634338" y="402190"/>
                </a:cubicBezTo>
                <a:cubicBezTo>
                  <a:pt x="1697838" y="520118"/>
                  <a:pt x="2256638" y="1133347"/>
                  <a:pt x="2309252" y="1218619"/>
                </a:cubicBezTo>
                <a:cubicBezTo>
                  <a:pt x="2361866" y="1303891"/>
                  <a:pt x="2129638" y="1024490"/>
                  <a:pt x="1950024" y="913819"/>
                </a:cubicBezTo>
                <a:cubicBezTo>
                  <a:pt x="1770410" y="803148"/>
                  <a:pt x="1481939" y="625347"/>
                  <a:pt x="1231567" y="554590"/>
                </a:cubicBezTo>
                <a:cubicBezTo>
                  <a:pt x="981195" y="483833"/>
                  <a:pt x="549395" y="512862"/>
                  <a:pt x="447795" y="489276"/>
                </a:cubicBezTo>
                <a:cubicBezTo>
                  <a:pt x="346195" y="465690"/>
                  <a:pt x="645553" y="454804"/>
                  <a:pt x="621967" y="413076"/>
                </a:cubicBezTo>
                <a:cubicBezTo>
                  <a:pt x="598381" y="371348"/>
                  <a:pt x="411510" y="304219"/>
                  <a:pt x="306281" y="238905"/>
                </a:cubicBezTo>
                <a:cubicBezTo>
                  <a:pt x="201052" y="173591"/>
                  <a:pt x="39581" y="42962"/>
                  <a:pt x="12367" y="1030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8" name="フリーフォーム 1517">
            <a:extLst>
              <a:ext uri="{FF2B5EF4-FFF2-40B4-BE49-F238E27FC236}">
                <a16:creationId xmlns:a16="http://schemas.microsoft.com/office/drawing/2014/main" id="{8E53CD93-0C45-0577-AB60-E45FC1FBA04A}"/>
              </a:ext>
            </a:extLst>
          </p:cNvPr>
          <p:cNvSpPr/>
          <p:nvPr/>
        </p:nvSpPr>
        <p:spPr>
          <a:xfrm>
            <a:off x="5384874" y="4335174"/>
            <a:ext cx="1272769" cy="710718"/>
          </a:xfrm>
          <a:custGeom>
            <a:avLst/>
            <a:gdLst>
              <a:gd name="connsiteX0" fmla="*/ 14440 w 1272769"/>
              <a:gd name="connsiteY0" fmla="*/ 19112 h 710718"/>
              <a:gd name="connsiteX1" fmla="*/ 732897 w 1272769"/>
              <a:gd name="connsiteY1" fmla="*/ 40883 h 710718"/>
              <a:gd name="connsiteX2" fmla="*/ 863526 w 1272769"/>
              <a:gd name="connsiteY2" fmla="*/ 367455 h 710718"/>
              <a:gd name="connsiteX3" fmla="*/ 754669 w 1272769"/>
              <a:gd name="connsiteY3" fmla="*/ 247712 h 710718"/>
              <a:gd name="connsiteX4" fmla="*/ 1255412 w 1272769"/>
              <a:gd name="connsiteY4" fmla="*/ 694026 h 710718"/>
              <a:gd name="connsiteX5" fmla="*/ 1135669 w 1272769"/>
              <a:gd name="connsiteY5" fmla="*/ 574283 h 710718"/>
              <a:gd name="connsiteX6" fmla="*/ 917955 w 1272769"/>
              <a:gd name="connsiteY6" fmla="*/ 182397 h 710718"/>
              <a:gd name="connsiteX7" fmla="*/ 798212 w 1272769"/>
              <a:gd name="connsiteY7" fmla="*/ 389226 h 710718"/>
              <a:gd name="connsiteX8" fmla="*/ 145069 w 1272769"/>
              <a:gd name="connsiteY8" fmla="*/ 247712 h 710718"/>
              <a:gd name="connsiteX9" fmla="*/ 286583 w 1272769"/>
              <a:gd name="connsiteY9" fmla="*/ 421883 h 710718"/>
              <a:gd name="connsiteX10" fmla="*/ 123297 w 1272769"/>
              <a:gd name="connsiteY10" fmla="*/ 215055 h 710718"/>
              <a:gd name="connsiteX11" fmla="*/ 243040 w 1272769"/>
              <a:gd name="connsiteY11" fmla="*/ 171512 h 710718"/>
              <a:gd name="connsiteX12" fmla="*/ 14440 w 1272769"/>
              <a:gd name="connsiteY12" fmla="*/ 19112 h 710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72769" h="710718">
                <a:moveTo>
                  <a:pt x="14440" y="19112"/>
                </a:moveTo>
                <a:cubicBezTo>
                  <a:pt x="96083" y="-2659"/>
                  <a:pt x="591383" y="-17174"/>
                  <a:pt x="732897" y="40883"/>
                </a:cubicBezTo>
                <a:cubicBezTo>
                  <a:pt x="874411" y="98940"/>
                  <a:pt x="859897" y="332984"/>
                  <a:pt x="863526" y="367455"/>
                </a:cubicBezTo>
                <a:cubicBezTo>
                  <a:pt x="867155" y="401926"/>
                  <a:pt x="689355" y="193284"/>
                  <a:pt x="754669" y="247712"/>
                </a:cubicBezTo>
                <a:cubicBezTo>
                  <a:pt x="819983" y="302140"/>
                  <a:pt x="1191912" y="639598"/>
                  <a:pt x="1255412" y="694026"/>
                </a:cubicBezTo>
                <a:cubicBezTo>
                  <a:pt x="1318912" y="748455"/>
                  <a:pt x="1191912" y="659554"/>
                  <a:pt x="1135669" y="574283"/>
                </a:cubicBezTo>
                <a:cubicBezTo>
                  <a:pt x="1079426" y="489012"/>
                  <a:pt x="974198" y="213240"/>
                  <a:pt x="917955" y="182397"/>
                </a:cubicBezTo>
                <a:cubicBezTo>
                  <a:pt x="861712" y="151554"/>
                  <a:pt x="927026" y="378340"/>
                  <a:pt x="798212" y="389226"/>
                </a:cubicBezTo>
                <a:cubicBezTo>
                  <a:pt x="669398" y="400112"/>
                  <a:pt x="230341" y="242269"/>
                  <a:pt x="145069" y="247712"/>
                </a:cubicBezTo>
                <a:cubicBezTo>
                  <a:pt x="59798" y="253155"/>
                  <a:pt x="290212" y="427326"/>
                  <a:pt x="286583" y="421883"/>
                </a:cubicBezTo>
                <a:cubicBezTo>
                  <a:pt x="282954" y="416440"/>
                  <a:pt x="130554" y="256784"/>
                  <a:pt x="123297" y="215055"/>
                </a:cubicBezTo>
                <a:cubicBezTo>
                  <a:pt x="116040" y="173327"/>
                  <a:pt x="262997" y="211426"/>
                  <a:pt x="243040" y="171512"/>
                </a:cubicBezTo>
                <a:cubicBezTo>
                  <a:pt x="223083" y="131598"/>
                  <a:pt x="-67203" y="40883"/>
                  <a:pt x="14440" y="1911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9" name="フリーフォーム 1518">
            <a:extLst>
              <a:ext uri="{FF2B5EF4-FFF2-40B4-BE49-F238E27FC236}">
                <a16:creationId xmlns:a16="http://schemas.microsoft.com/office/drawing/2014/main" id="{71F0C730-4019-DC37-ABA9-07D32026D7D9}"/>
              </a:ext>
            </a:extLst>
          </p:cNvPr>
          <p:cNvSpPr/>
          <p:nvPr/>
        </p:nvSpPr>
        <p:spPr>
          <a:xfrm>
            <a:off x="7051398" y="3048462"/>
            <a:ext cx="2457434" cy="2783996"/>
          </a:xfrm>
          <a:custGeom>
            <a:avLst/>
            <a:gdLst>
              <a:gd name="connsiteX0" fmla="*/ 46088 w 2457434"/>
              <a:gd name="connsiteY0" fmla="*/ 75738 h 2783996"/>
              <a:gd name="connsiteX1" fmla="*/ 1668059 w 2457434"/>
              <a:gd name="connsiteY1" fmla="*/ 2307309 h 2783996"/>
              <a:gd name="connsiteX2" fmla="*/ 1591859 w 2457434"/>
              <a:gd name="connsiteY2" fmla="*/ 2154909 h 2783996"/>
              <a:gd name="connsiteX3" fmla="*/ 2451831 w 2457434"/>
              <a:gd name="connsiteY3" fmla="*/ 2775395 h 2783996"/>
              <a:gd name="connsiteX4" fmla="*/ 1929316 w 2457434"/>
              <a:gd name="connsiteY4" fmla="*/ 2470595 h 2783996"/>
              <a:gd name="connsiteX5" fmla="*/ 1265288 w 2457434"/>
              <a:gd name="connsiteY5" fmla="*/ 1828338 h 2783996"/>
              <a:gd name="connsiteX6" fmla="*/ 514173 w 2457434"/>
              <a:gd name="connsiteY6" fmla="*/ 641795 h 2783996"/>
              <a:gd name="connsiteX7" fmla="*/ 46088 w 2457434"/>
              <a:gd name="connsiteY7" fmla="*/ 75738 h 278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57434" h="2783996">
                <a:moveTo>
                  <a:pt x="46088" y="75738"/>
                </a:moveTo>
                <a:cubicBezTo>
                  <a:pt x="238402" y="353324"/>
                  <a:pt x="1410431" y="1960781"/>
                  <a:pt x="1668059" y="2307309"/>
                </a:cubicBezTo>
                <a:cubicBezTo>
                  <a:pt x="1925688" y="2653838"/>
                  <a:pt x="1461230" y="2076895"/>
                  <a:pt x="1591859" y="2154909"/>
                </a:cubicBezTo>
                <a:cubicBezTo>
                  <a:pt x="1722488" y="2232923"/>
                  <a:pt x="2395588" y="2722781"/>
                  <a:pt x="2451831" y="2775395"/>
                </a:cubicBezTo>
                <a:cubicBezTo>
                  <a:pt x="2508074" y="2828009"/>
                  <a:pt x="2127073" y="2628438"/>
                  <a:pt x="1929316" y="2470595"/>
                </a:cubicBezTo>
                <a:cubicBezTo>
                  <a:pt x="1731559" y="2312752"/>
                  <a:pt x="1501145" y="2133138"/>
                  <a:pt x="1265288" y="1828338"/>
                </a:cubicBezTo>
                <a:cubicBezTo>
                  <a:pt x="1029431" y="1523538"/>
                  <a:pt x="715559" y="932081"/>
                  <a:pt x="514173" y="641795"/>
                </a:cubicBezTo>
                <a:cubicBezTo>
                  <a:pt x="312787" y="351509"/>
                  <a:pt x="-146226" y="-201848"/>
                  <a:pt x="46088" y="757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0" name="フリーフォーム 1519">
            <a:extLst>
              <a:ext uri="{FF2B5EF4-FFF2-40B4-BE49-F238E27FC236}">
                <a16:creationId xmlns:a16="http://schemas.microsoft.com/office/drawing/2014/main" id="{593BD70B-9779-EFDD-4CA2-8300BD272526}"/>
              </a:ext>
            </a:extLst>
          </p:cNvPr>
          <p:cNvSpPr/>
          <p:nvPr/>
        </p:nvSpPr>
        <p:spPr>
          <a:xfrm>
            <a:off x="7368806" y="3168906"/>
            <a:ext cx="1008501" cy="1657595"/>
          </a:xfrm>
          <a:custGeom>
            <a:avLst/>
            <a:gdLst>
              <a:gd name="connsiteX0" fmla="*/ 11708 w 1008501"/>
              <a:gd name="connsiteY0" fmla="*/ 9723 h 1657595"/>
              <a:gd name="connsiteX1" fmla="*/ 784594 w 1008501"/>
              <a:gd name="connsiteY1" fmla="*/ 1348665 h 1657595"/>
              <a:gd name="connsiteX2" fmla="*/ 991423 w 1008501"/>
              <a:gd name="connsiteY2" fmla="*/ 1642580 h 1657595"/>
              <a:gd name="connsiteX3" fmla="*/ 915223 w 1008501"/>
              <a:gd name="connsiteY3" fmla="*/ 1511951 h 1657595"/>
              <a:gd name="connsiteX4" fmla="*/ 272965 w 1008501"/>
              <a:gd name="connsiteY4" fmla="*/ 651980 h 1657595"/>
              <a:gd name="connsiteX5" fmla="*/ 316508 w 1008501"/>
              <a:gd name="connsiteY5" fmla="*/ 739065 h 1657595"/>
              <a:gd name="connsiteX6" fmla="*/ 11708 w 1008501"/>
              <a:gd name="connsiteY6" fmla="*/ 9723 h 165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501" h="1657595">
                <a:moveTo>
                  <a:pt x="11708" y="9723"/>
                </a:moveTo>
                <a:cubicBezTo>
                  <a:pt x="89722" y="111323"/>
                  <a:pt x="621308" y="1076522"/>
                  <a:pt x="784594" y="1348665"/>
                </a:cubicBezTo>
                <a:cubicBezTo>
                  <a:pt x="947880" y="1620808"/>
                  <a:pt x="969652" y="1615366"/>
                  <a:pt x="991423" y="1642580"/>
                </a:cubicBezTo>
                <a:cubicBezTo>
                  <a:pt x="1013194" y="1669794"/>
                  <a:pt x="1034966" y="1677051"/>
                  <a:pt x="915223" y="1511951"/>
                </a:cubicBezTo>
                <a:cubicBezTo>
                  <a:pt x="795480" y="1346851"/>
                  <a:pt x="372751" y="780794"/>
                  <a:pt x="272965" y="651980"/>
                </a:cubicBezTo>
                <a:cubicBezTo>
                  <a:pt x="173179" y="523166"/>
                  <a:pt x="363679" y="844294"/>
                  <a:pt x="316508" y="739065"/>
                </a:cubicBezTo>
                <a:cubicBezTo>
                  <a:pt x="269337" y="633836"/>
                  <a:pt x="-66306" y="-91877"/>
                  <a:pt x="11708" y="97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1" name="フリーフォーム 1520">
            <a:extLst>
              <a:ext uri="{FF2B5EF4-FFF2-40B4-BE49-F238E27FC236}">
                <a16:creationId xmlns:a16="http://schemas.microsoft.com/office/drawing/2014/main" id="{102640D1-78BF-E53E-4F31-9F3BC810457B}"/>
              </a:ext>
            </a:extLst>
          </p:cNvPr>
          <p:cNvSpPr/>
          <p:nvPr/>
        </p:nvSpPr>
        <p:spPr>
          <a:xfrm>
            <a:off x="2676057" y="2900809"/>
            <a:ext cx="690887" cy="1958347"/>
          </a:xfrm>
          <a:custGeom>
            <a:avLst/>
            <a:gdLst>
              <a:gd name="connsiteX0" fmla="*/ 665857 w 690887"/>
              <a:gd name="connsiteY0" fmla="*/ 5677 h 1958347"/>
              <a:gd name="connsiteX1" fmla="*/ 99800 w 690887"/>
              <a:gd name="connsiteY1" fmla="*/ 1747391 h 1958347"/>
              <a:gd name="connsiteX2" fmla="*/ 56257 w 690887"/>
              <a:gd name="connsiteY2" fmla="*/ 1845362 h 1958347"/>
              <a:gd name="connsiteX3" fmla="*/ 687629 w 690887"/>
              <a:gd name="connsiteY3" fmla="*/ 996277 h 1958347"/>
              <a:gd name="connsiteX4" fmla="*/ 306629 w 690887"/>
              <a:gd name="connsiteY4" fmla="*/ 1551448 h 1958347"/>
              <a:gd name="connsiteX5" fmla="*/ 382829 w 690887"/>
              <a:gd name="connsiteY5" fmla="*/ 637048 h 1958347"/>
              <a:gd name="connsiteX6" fmla="*/ 34486 w 690887"/>
              <a:gd name="connsiteY6" fmla="*/ 1170448 h 1958347"/>
              <a:gd name="connsiteX7" fmla="*/ 665857 w 690887"/>
              <a:gd name="connsiteY7" fmla="*/ 5677 h 1958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0887" h="1958347">
                <a:moveTo>
                  <a:pt x="665857" y="5677"/>
                </a:moveTo>
                <a:cubicBezTo>
                  <a:pt x="676743" y="101834"/>
                  <a:pt x="201400" y="1440777"/>
                  <a:pt x="99800" y="1747391"/>
                </a:cubicBezTo>
                <a:cubicBezTo>
                  <a:pt x="-1800" y="2054005"/>
                  <a:pt x="-41714" y="1970548"/>
                  <a:pt x="56257" y="1845362"/>
                </a:cubicBezTo>
                <a:cubicBezTo>
                  <a:pt x="154228" y="1720176"/>
                  <a:pt x="645900" y="1045263"/>
                  <a:pt x="687629" y="996277"/>
                </a:cubicBezTo>
                <a:cubicBezTo>
                  <a:pt x="729358" y="947291"/>
                  <a:pt x="357429" y="1611319"/>
                  <a:pt x="306629" y="1551448"/>
                </a:cubicBezTo>
                <a:cubicBezTo>
                  <a:pt x="255829" y="1491577"/>
                  <a:pt x="428186" y="700548"/>
                  <a:pt x="382829" y="637048"/>
                </a:cubicBezTo>
                <a:cubicBezTo>
                  <a:pt x="337472" y="573548"/>
                  <a:pt x="-12685" y="1275676"/>
                  <a:pt x="34486" y="1170448"/>
                </a:cubicBezTo>
                <a:cubicBezTo>
                  <a:pt x="81657" y="1065220"/>
                  <a:pt x="654971" y="-90480"/>
                  <a:pt x="665857" y="5677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2" name="フリーフォーム 1521">
            <a:extLst>
              <a:ext uri="{FF2B5EF4-FFF2-40B4-BE49-F238E27FC236}">
                <a16:creationId xmlns:a16="http://schemas.microsoft.com/office/drawing/2014/main" id="{473C066A-98B0-6AED-653B-0F141B47A12C}"/>
              </a:ext>
            </a:extLst>
          </p:cNvPr>
          <p:cNvSpPr/>
          <p:nvPr/>
        </p:nvSpPr>
        <p:spPr>
          <a:xfrm>
            <a:off x="6542247" y="3624041"/>
            <a:ext cx="810789" cy="1751335"/>
          </a:xfrm>
          <a:custGeom>
            <a:avLst/>
            <a:gdLst>
              <a:gd name="connsiteX0" fmla="*/ 67 w 810789"/>
              <a:gd name="connsiteY0" fmla="*/ 902 h 1751335"/>
              <a:gd name="connsiteX1" fmla="*/ 740296 w 810789"/>
              <a:gd name="connsiteY1" fmla="*/ 1644645 h 1751335"/>
              <a:gd name="connsiteX2" fmla="*/ 696753 w 810789"/>
              <a:gd name="connsiteY2" fmla="*/ 1416045 h 1751335"/>
              <a:gd name="connsiteX3" fmla="*/ 67 w 810789"/>
              <a:gd name="connsiteY3" fmla="*/ 902 h 175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0789" h="1751335">
                <a:moveTo>
                  <a:pt x="67" y="902"/>
                </a:moveTo>
                <a:cubicBezTo>
                  <a:pt x="7324" y="39002"/>
                  <a:pt x="624182" y="1408788"/>
                  <a:pt x="740296" y="1644645"/>
                </a:cubicBezTo>
                <a:cubicBezTo>
                  <a:pt x="856410" y="1880502"/>
                  <a:pt x="820124" y="1690002"/>
                  <a:pt x="696753" y="1416045"/>
                </a:cubicBezTo>
                <a:cubicBezTo>
                  <a:pt x="573382" y="1142088"/>
                  <a:pt x="-7190" y="-37198"/>
                  <a:pt x="67" y="90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3" name="フリーフォーム 1522">
            <a:extLst>
              <a:ext uri="{FF2B5EF4-FFF2-40B4-BE49-F238E27FC236}">
                <a16:creationId xmlns:a16="http://schemas.microsoft.com/office/drawing/2014/main" id="{EB25FE90-62C4-8D7A-EB6E-1B34167F7C0F}"/>
              </a:ext>
            </a:extLst>
          </p:cNvPr>
          <p:cNvSpPr/>
          <p:nvPr/>
        </p:nvSpPr>
        <p:spPr>
          <a:xfrm>
            <a:off x="3045946" y="4887683"/>
            <a:ext cx="780862" cy="2787266"/>
          </a:xfrm>
          <a:custGeom>
            <a:avLst/>
            <a:gdLst>
              <a:gd name="connsiteX0" fmla="*/ 208883 w 780862"/>
              <a:gd name="connsiteY0" fmla="*/ 3 h 2787266"/>
              <a:gd name="connsiteX1" fmla="*/ 165340 w 780862"/>
              <a:gd name="connsiteY1" fmla="*/ 1088574 h 2787266"/>
              <a:gd name="connsiteX2" fmla="*/ 459254 w 780862"/>
              <a:gd name="connsiteY2" fmla="*/ 1621974 h 2787266"/>
              <a:gd name="connsiteX3" fmla="*/ 448368 w 780862"/>
              <a:gd name="connsiteY3" fmla="*/ 1393374 h 2787266"/>
              <a:gd name="connsiteX4" fmla="*/ 753168 w 780862"/>
              <a:gd name="connsiteY4" fmla="*/ 2111831 h 2787266"/>
              <a:gd name="connsiteX5" fmla="*/ 753168 w 780862"/>
              <a:gd name="connsiteY5" fmla="*/ 2786746 h 2787266"/>
              <a:gd name="connsiteX6" fmla="*/ 633425 w 780862"/>
              <a:gd name="connsiteY6" fmla="*/ 2002974 h 2787266"/>
              <a:gd name="connsiteX7" fmla="*/ 12940 w 780862"/>
              <a:gd name="connsiteY7" fmla="*/ 1077688 h 2787266"/>
              <a:gd name="connsiteX8" fmla="*/ 208883 w 780862"/>
              <a:gd name="connsiteY8" fmla="*/ 3 h 278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0862" h="2787266">
                <a:moveTo>
                  <a:pt x="208883" y="3"/>
                </a:moveTo>
                <a:cubicBezTo>
                  <a:pt x="234283" y="1817"/>
                  <a:pt x="123612" y="818246"/>
                  <a:pt x="165340" y="1088574"/>
                </a:cubicBezTo>
                <a:cubicBezTo>
                  <a:pt x="207068" y="1358902"/>
                  <a:pt x="412083" y="1571174"/>
                  <a:pt x="459254" y="1621974"/>
                </a:cubicBezTo>
                <a:cubicBezTo>
                  <a:pt x="506425" y="1672774"/>
                  <a:pt x="399382" y="1311731"/>
                  <a:pt x="448368" y="1393374"/>
                </a:cubicBezTo>
                <a:cubicBezTo>
                  <a:pt x="497354" y="1475017"/>
                  <a:pt x="702368" y="1879602"/>
                  <a:pt x="753168" y="2111831"/>
                </a:cubicBezTo>
                <a:cubicBezTo>
                  <a:pt x="803968" y="2344060"/>
                  <a:pt x="773125" y="2804889"/>
                  <a:pt x="753168" y="2786746"/>
                </a:cubicBezTo>
                <a:cubicBezTo>
                  <a:pt x="733211" y="2768603"/>
                  <a:pt x="756796" y="2287817"/>
                  <a:pt x="633425" y="2002974"/>
                </a:cubicBezTo>
                <a:cubicBezTo>
                  <a:pt x="510054" y="1718131"/>
                  <a:pt x="83697" y="1407888"/>
                  <a:pt x="12940" y="1077688"/>
                </a:cubicBezTo>
                <a:cubicBezTo>
                  <a:pt x="-57817" y="747488"/>
                  <a:pt x="183483" y="-1811"/>
                  <a:pt x="208883" y="3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4" name="フリーフォーム 1523">
            <a:extLst>
              <a:ext uri="{FF2B5EF4-FFF2-40B4-BE49-F238E27FC236}">
                <a16:creationId xmlns:a16="http://schemas.microsoft.com/office/drawing/2014/main" id="{A08559D6-38BE-4A87-B657-5FFFDC007332}"/>
              </a:ext>
            </a:extLst>
          </p:cNvPr>
          <p:cNvSpPr/>
          <p:nvPr/>
        </p:nvSpPr>
        <p:spPr>
          <a:xfrm>
            <a:off x="3275553" y="816901"/>
            <a:ext cx="2124945" cy="1916068"/>
          </a:xfrm>
          <a:custGeom>
            <a:avLst/>
            <a:gdLst>
              <a:gd name="connsiteX0" fmla="*/ 2014904 w 2124945"/>
              <a:gd name="connsiteY0" fmla="*/ 32185 h 1916068"/>
              <a:gd name="connsiteX1" fmla="*/ 2004018 w 2124945"/>
              <a:gd name="connsiteY1" fmla="*/ 119270 h 1916068"/>
              <a:gd name="connsiteX2" fmla="*/ 784818 w 2124945"/>
              <a:gd name="connsiteY2" fmla="*/ 1001013 h 1916068"/>
              <a:gd name="connsiteX3" fmla="*/ 1013418 w 2124945"/>
              <a:gd name="connsiteY3" fmla="*/ 848613 h 1916068"/>
              <a:gd name="connsiteX4" fmla="*/ 1047 w 2124945"/>
              <a:gd name="connsiteY4" fmla="*/ 1915413 h 1916068"/>
              <a:gd name="connsiteX5" fmla="*/ 1231133 w 2124945"/>
              <a:gd name="connsiteY5" fmla="*/ 674442 h 1916068"/>
              <a:gd name="connsiteX6" fmla="*/ 871904 w 2124945"/>
              <a:gd name="connsiteY6" fmla="*/ 957470 h 1916068"/>
              <a:gd name="connsiteX7" fmla="*/ 2014904 w 2124945"/>
              <a:gd name="connsiteY7" fmla="*/ 32185 h 1916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4945" h="1916068">
                <a:moveTo>
                  <a:pt x="2014904" y="32185"/>
                </a:moveTo>
                <a:cubicBezTo>
                  <a:pt x="2111968" y="-5008"/>
                  <a:pt x="2209032" y="-42201"/>
                  <a:pt x="2004018" y="119270"/>
                </a:cubicBezTo>
                <a:cubicBezTo>
                  <a:pt x="1799004" y="280741"/>
                  <a:pt x="949918" y="879456"/>
                  <a:pt x="784818" y="1001013"/>
                </a:cubicBezTo>
                <a:cubicBezTo>
                  <a:pt x="619718" y="1122570"/>
                  <a:pt x="1144046" y="696213"/>
                  <a:pt x="1013418" y="848613"/>
                </a:cubicBezTo>
                <a:cubicBezTo>
                  <a:pt x="882790" y="1001013"/>
                  <a:pt x="-35239" y="1944441"/>
                  <a:pt x="1047" y="1915413"/>
                </a:cubicBezTo>
                <a:cubicBezTo>
                  <a:pt x="37333" y="1886385"/>
                  <a:pt x="1085990" y="834099"/>
                  <a:pt x="1231133" y="674442"/>
                </a:cubicBezTo>
                <a:cubicBezTo>
                  <a:pt x="1376276" y="514785"/>
                  <a:pt x="871904" y="957470"/>
                  <a:pt x="871904" y="957470"/>
                </a:cubicBezTo>
                <a:lnTo>
                  <a:pt x="2014904" y="3218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5" name="フリーフォーム 1524">
            <a:extLst>
              <a:ext uri="{FF2B5EF4-FFF2-40B4-BE49-F238E27FC236}">
                <a16:creationId xmlns:a16="http://schemas.microsoft.com/office/drawing/2014/main" id="{6B3032A1-4E9F-1A13-5DD4-8C037BA69137}"/>
              </a:ext>
            </a:extLst>
          </p:cNvPr>
          <p:cNvSpPr/>
          <p:nvPr/>
        </p:nvSpPr>
        <p:spPr>
          <a:xfrm>
            <a:off x="3251175" y="1895081"/>
            <a:ext cx="549505" cy="1179507"/>
          </a:xfrm>
          <a:custGeom>
            <a:avLst/>
            <a:gdLst>
              <a:gd name="connsiteX0" fmla="*/ 547939 w 549505"/>
              <a:gd name="connsiteY0" fmla="*/ 9919 h 1179507"/>
              <a:gd name="connsiteX1" fmla="*/ 199596 w 549505"/>
              <a:gd name="connsiteY1" fmla="*/ 673948 h 1179507"/>
              <a:gd name="connsiteX2" fmla="*/ 3654 w 549505"/>
              <a:gd name="connsiteY2" fmla="*/ 1174690 h 1179507"/>
              <a:gd name="connsiteX3" fmla="*/ 90739 w 549505"/>
              <a:gd name="connsiteY3" fmla="*/ 891662 h 1179507"/>
              <a:gd name="connsiteX4" fmla="*/ 319339 w 549505"/>
              <a:gd name="connsiteY4" fmla="*/ 314719 h 1179507"/>
              <a:gd name="connsiteX5" fmla="*/ 547939 w 549505"/>
              <a:gd name="connsiteY5" fmla="*/ 9919 h 1179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9505" h="1179507">
                <a:moveTo>
                  <a:pt x="547939" y="9919"/>
                </a:moveTo>
                <a:cubicBezTo>
                  <a:pt x="527982" y="69790"/>
                  <a:pt x="290310" y="479820"/>
                  <a:pt x="199596" y="673948"/>
                </a:cubicBezTo>
                <a:cubicBezTo>
                  <a:pt x="108882" y="868077"/>
                  <a:pt x="21797" y="1138404"/>
                  <a:pt x="3654" y="1174690"/>
                </a:cubicBezTo>
                <a:cubicBezTo>
                  <a:pt x="-14489" y="1210976"/>
                  <a:pt x="38125" y="1034990"/>
                  <a:pt x="90739" y="891662"/>
                </a:cubicBezTo>
                <a:cubicBezTo>
                  <a:pt x="143353" y="748334"/>
                  <a:pt x="246767" y="454419"/>
                  <a:pt x="319339" y="314719"/>
                </a:cubicBezTo>
                <a:cubicBezTo>
                  <a:pt x="391910" y="175019"/>
                  <a:pt x="567896" y="-49952"/>
                  <a:pt x="547939" y="99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6" name="フリーフォーム 1525">
            <a:extLst>
              <a:ext uri="{FF2B5EF4-FFF2-40B4-BE49-F238E27FC236}">
                <a16:creationId xmlns:a16="http://schemas.microsoft.com/office/drawing/2014/main" id="{53FF9211-93C4-3F00-A131-A6756F4756B5}"/>
              </a:ext>
            </a:extLst>
          </p:cNvPr>
          <p:cNvSpPr/>
          <p:nvPr/>
        </p:nvSpPr>
        <p:spPr>
          <a:xfrm>
            <a:off x="3906939" y="3080651"/>
            <a:ext cx="1439518" cy="693547"/>
          </a:xfrm>
          <a:custGeom>
            <a:avLst/>
            <a:gdLst>
              <a:gd name="connsiteX0" fmla="*/ 1437947 w 1439518"/>
              <a:gd name="connsiteY0" fmla="*/ 6 h 693547"/>
              <a:gd name="connsiteX1" fmla="*/ 948090 w 1439518"/>
              <a:gd name="connsiteY1" fmla="*/ 435435 h 693547"/>
              <a:gd name="connsiteX2" fmla="*/ 610632 w 1439518"/>
              <a:gd name="connsiteY2" fmla="*/ 533406 h 693547"/>
              <a:gd name="connsiteX3" fmla="*/ 741261 w 1439518"/>
              <a:gd name="connsiteY3" fmla="*/ 457206 h 693547"/>
              <a:gd name="connsiteX4" fmla="*/ 338490 w 1439518"/>
              <a:gd name="connsiteY4" fmla="*/ 642263 h 693547"/>
              <a:gd name="connsiteX5" fmla="*/ 11918 w 1439518"/>
              <a:gd name="connsiteY5" fmla="*/ 685806 h 693547"/>
              <a:gd name="connsiteX6" fmla="*/ 773918 w 1439518"/>
              <a:gd name="connsiteY6" fmla="*/ 511635 h 693547"/>
              <a:gd name="connsiteX7" fmla="*/ 969861 w 1439518"/>
              <a:gd name="connsiteY7" fmla="*/ 326578 h 693547"/>
              <a:gd name="connsiteX8" fmla="*/ 773918 w 1439518"/>
              <a:gd name="connsiteY8" fmla="*/ 424549 h 693547"/>
              <a:gd name="connsiteX9" fmla="*/ 1437947 w 1439518"/>
              <a:gd name="connsiteY9" fmla="*/ 6 h 693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39518" h="693547">
                <a:moveTo>
                  <a:pt x="1437947" y="6"/>
                </a:moveTo>
                <a:cubicBezTo>
                  <a:pt x="1466976" y="1820"/>
                  <a:pt x="1085976" y="346535"/>
                  <a:pt x="948090" y="435435"/>
                </a:cubicBezTo>
                <a:cubicBezTo>
                  <a:pt x="810204" y="524335"/>
                  <a:pt x="645103" y="529778"/>
                  <a:pt x="610632" y="533406"/>
                </a:cubicBezTo>
                <a:cubicBezTo>
                  <a:pt x="576161" y="537034"/>
                  <a:pt x="786618" y="439063"/>
                  <a:pt x="741261" y="457206"/>
                </a:cubicBezTo>
                <a:cubicBezTo>
                  <a:pt x="695904" y="475349"/>
                  <a:pt x="460047" y="604163"/>
                  <a:pt x="338490" y="642263"/>
                </a:cubicBezTo>
                <a:cubicBezTo>
                  <a:pt x="216933" y="680363"/>
                  <a:pt x="-60653" y="707577"/>
                  <a:pt x="11918" y="685806"/>
                </a:cubicBezTo>
                <a:cubicBezTo>
                  <a:pt x="84489" y="664035"/>
                  <a:pt x="614261" y="571506"/>
                  <a:pt x="773918" y="511635"/>
                </a:cubicBezTo>
                <a:cubicBezTo>
                  <a:pt x="933575" y="451764"/>
                  <a:pt x="969861" y="341092"/>
                  <a:pt x="969861" y="326578"/>
                </a:cubicBezTo>
                <a:cubicBezTo>
                  <a:pt x="969861" y="312064"/>
                  <a:pt x="697718" y="475349"/>
                  <a:pt x="773918" y="424549"/>
                </a:cubicBezTo>
                <a:cubicBezTo>
                  <a:pt x="850118" y="373749"/>
                  <a:pt x="1408918" y="-1808"/>
                  <a:pt x="1437947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7" name="フリーフォーム 1526">
            <a:extLst>
              <a:ext uri="{FF2B5EF4-FFF2-40B4-BE49-F238E27FC236}">
                <a16:creationId xmlns:a16="http://schemas.microsoft.com/office/drawing/2014/main" id="{0E9B118E-AE0B-6BF0-1A54-8F04DF75254B}"/>
              </a:ext>
            </a:extLst>
          </p:cNvPr>
          <p:cNvSpPr/>
          <p:nvPr/>
        </p:nvSpPr>
        <p:spPr>
          <a:xfrm>
            <a:off x="2873800" y="3373046"/>
            <a:ext cx="360567" cy="777833"/>
          </a:xfrm>
          <a:custGeom>
            <a:avLst/>
            <a:gdLst>
              <a:gd name="connsiteX0" fmla="*/ 43571 w 360567"/>
              <a:gd name="connsiteY0" fmla="*/ 1525 h 777833"/>
              <a:gd name="connsiteX1" fmla="*/ 10914 w 360567"/>
              <a:gd name="connsiteY1" fmla="*/ 197468 h 777833"/>
              <a:gd name="connsiteX2" fmla="*/ 76229 w 360567"/>
              <a:gd name="connsiteY2" fmla="*/ 458725 h 777833"/>
              <a:gd name="connsiteX3" fmla="*/ 10914 w 360567"/>
              <a:gd name="connsiteY3" fmla="*/ 469611 h 777833"/>
              <a:gd name="connsiteX4" fmla="*/ 348371 w 360567"/>
              <a:gd name="connsiteY4" fmla="*/ 763525 h 777833"/>
              <a:gd name="connsiteX5" fmla="*/ 261286 w 360567"/>
              <a:gd name="connsiteY5" fmla="*/ 698211 h 777833"/>
              <a:gd name="connsiteX6" fmla="*/ 21800 w 360567"/>
              <a:gd name="connsiteY6" fmla="*/ 404297 h 777833"/>
              <a:gd name="connsiteX7" fmla="*/ 32686 w 360567"/>
              <a:gd name="connsiteY7" fmla="*/ 121268 h 777833"/>
              <a:gd name="connsiteX8" fmla="*/ 43571 w 360567"/>
              <a:gd name="connsiteY8" fmla="*/ 1525 h 777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0567" h="777833">
                <a:moveTo>
                  <a:pt x="43571" y="1525"/>
                </a:moveTo>
                <a:cubicBezTo>
                  <a:pt x="39942" y="14225"/>
                  <a:pt x="5471" y="121268"/>
                  <a:pt x="10914" y="197468"/>
                </a:cubicBezTo>
                <a:cubicBezTo>
                  <a:pt x="16357" y="273668"/>
                  <a:pt x="76229" y="413368"/>
                  <a:pt x="76229" y="458725"/>
                </a:cubicBezTo>
                <a:cubicBezTo>
                  <a:pt x="76229" y="504082"/>
                  <a:pt x="-34443" y="418811"/>
                  <a:pt x="10914" y="469611"/>
                </a:cubicBezTo>
                <a:cubicBezTo>
                  <a:pt x="56271" y="520411"/>
                  <a:pt x="348371" y="763525"/>
                  <a:pt x="348371" y="763525"/>
                </a:cubicBezTo>
                <a:cubicBezTo>
                  <a:pt x="390100" y="801625"/>
                  <a:pt x="315714" y="758082"/>
                  <a:pt x="261286" y="698211"/>
                </a:cubicBezTo>
                <a:cubicBezTo>
                  <a:pt x="206858" y="638340"/>
                  <a:pt x="59900" y="500454"/>
                  <a:pt x="21800" y="404297"/>
                </a:cubicBezTo>
                <a:cubicBezTo>
                  <a:pt x="-16300" y="308140"/>
                  <a:pt x="27243" y="184768"/>
                  <a:pt x="32686" y="121268"/>
                </a:cubicBezTo>
                <a:cubicBezTo>
                  <a:pt x="38129" y="57768"/>
                  <a:pt x="47200" y="-11175"/>
                  <a:pt x="43571" y="1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8" name="フリーフォーム 1527">
            <a:extLst>
              <a:ext uri="{FF2B5EF4-FFF2-40B4-BE49-F238E27FC236}">
                <a16:creationId xmlns:a16="http://schemas.microsoft.com/office/drawing/2014/main" id="{7107E5FF-B27C-61E1-4611-BF14E123A782}"/>
              </a:ext>
            </a:extLst>
          </p:cNvPr>
          <p:cNvSpPr/>
          <p:nvPr/>
        </p:nvSpPr>
        <p:spPr>
          <a:xfrm>
            <a:off x="8194508" y="5789447"/>
            <a:ext cx="1603875" cy="669419"/>
          </a:xfrm>
          <a:custGeom>
            <a:avLst/>
            <a:gdLst>
              <a:gd name="connsiteX0" fmla="*/ 2435 w 1603875"/>
              <a:gd name="connsiteY0" fmla="*/ 665782 h 669419"/>
              <a:gd name="connsiteX1" fmla="*/ 1091006 w 1603875"/>
              <a:gd name="connsiteY1" fmla="*/ 56182 h 669419"/>
              <a:gd name="connsiteX2" fmla="*/ 1602635 w 1603875"/>
              <a:gd name="connsiteY2" fmla="*/ 23524 h 669419"/>
              <a:gd name="connsiteX3" fmla="*/ 1221635 w 1603875"/>
              <a:gd name="connsiteY3" fmla="*/ 23524 h 669419"/>
              <a:gd name="connsiteX4" fmla="*/ 807978 w 1603875"/>
              <a:gd name="connsiteY4" fmla="*/ 295667 h 669419"/>
              <a:gd name="connsiteX5" fmla="*/ 2435 w 1603875"/>
              <a:gd name="connsiteY5" fmla="*/ 665782 h 66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3875" h="669419">
                <a:moveTo>
                  <a:pt x="2435" y="665782"/>
                </a:moveTo>
                <a:cubicBezTo>
                  <a:pt x="49606" y="625868"/>
                  <a:pt x="824306" y="163225"/>
                  <a:pt x="1091006" y="56182"/>
                </a:cubicBezTo>
                <a:cubicBezTo>
                  <a:pt x="1357706" y="-50861"/>
                  <a:pt x="1580864" y="28967"/>
                  <a:pt x="1602635" y="23524"/>
                </a:cubicBezTo>
                <a:cubicBezTo>
                  <a:pt x="1624407" y="18081"/>
                  <a:pt x="1354078" y="-21833"/>
                  <a:pt x="1221635" y="23524"/>
                </a:cubicBezTo>
                <a:cubicBezTo>
                  <a:pt x="1089192" y="68881"/>
                  <a:pt x="1009364" y="184996"/>
                  <a:pt x="807978" y="295667"/>
                </a:cubicBezTo>
                <a:cubicBezTo>
                  <a:pt x="606592" y="406338"/>
                  <a:pt x="-44736" y="705696"/>
                  <a:pt x="2435" y="6657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9" name="フリーフォーム 1528">
            <a:extLst>
              <a:ext uri="{FF2B5EF4-FFF2-40B4-BE49-F238E27FC236}">
                <a16:creationId xmlns:a16="http://schemas.microsoft.com/office/drawing/2014/main" id="{6148E6F8-DE81-A620-E532-911C29913ED6}"/>
              </a:ext>
            </a:extLst>
          </p:cNvPr>
          <p:cNvSpPr/>
          <p:nvPr/>
        </p:nvSpPr>
        <p:spPr>
          <a:xfrm>
            <a:off x="9978464" y="4920060"/>
            <a:ext cx="384736" cy="1132547"/>
          </a:xfrm>
          <a:custGeom>
            <a:avLst/>
            <a:gdLst>
              <a:gd name="connsiteX0" fmla="*/ 384736 w 384736"/>
              <a:gd name="connsiteY0" fmla="*/ 283 h 1132547"/>
              <a:gd name="connsiteX1" fmla="*/ 308536 w 384736"/>
              <a:gd name="connsiteY1" fmla="*/ 511911 h 1132547"/>
              <a:gd name="connsiteX2" fmla="*/ 156136 w 384736"/>
              <a:gd name="connsiteY2" fmla="*/ 642540 h 1132547"/>
              <a:gd name="connsiteX3" fmla="*/ 3736 w 384736"/>
              <a:gd name="connsiteY3" fmla="*/ 1121511 h 1132547"/>
              <a:gd name="connsiteX4" fmla="*/ 69050 w 384736"/>
              <a:gd name="connsiteY4" fmla="*/ 947340 h 1132547"/>
              <a:gd name="connsiteX5" fmla="*/ 308536 w 384736"/>
              <a:gd name="connsiteY5" fmla="*/ 588111 h 1132547"/>
              <a:gd name="connsiteX6" fmla="*/ 384736 w 384736"/>
              <a:gd name="connsiteY6" fmla="*/ 283 h 1132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4736" h="1132547">
                <a:moveTo>
                  <a:pt x="384736" y="283"/>
                </a:moveTo>
                <a:cubicBezTo>
                  <a:pt x="384736" y="-12417"/>
                  <a:pt x="346636" y="404868"/>
                  <a:pt x="308536" y="511911"/>
                </a:cubicBezTo>
                <a:cubicBezTo>
                  <a:pt x="270436" y="618954"/>
                  <a:pt x="206936" y="540940"/>
                  <a:pt x="156136" y="642540"/>
                </a:cubicBezTo>
                <a:cubicBezTo>
                  <a:pt x="105336" y="744140"/>
                  <a:pt x="18250" y="1070711"/>
                  <a:pt x="3736" y="1121511"/>
                </a:cubicBezTo>
                <a:cubicBezTo>
                  <a:pt x="-10778" y="1172311"/>
                  <a:pt x="18250" y="1036240"/>
                  <a:pt x="69050" y="947340"/>
                </a:cubicBezTo>
                <a:cubicBezTo>
                  <a:pt x="119850" y="858440"/>
                  <a:pt x="257736" y="738697"/>
                  <a:pt x="308536" y="588111"/>
                </a:cubicBezTo>
                <a:cubicBezTo>
                  <a:pt x="359336" y="437525"/>
                  <a:pt x="384736" y="12983"/>
                  <a:pt x="384736" y="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0" name="フリーフォーム 1529">
            <a:extLst>
              <a:ext uri="{FF2B5EF4-FFF2-40B4-BE49-F238E27FC236}">
                <a16:creationId xmlns:a16="http://schemas.microsoft.com/office/drawing/2014/main" id="{A227F5B9-0EAE-295A-4DDB-0D27EB3EFFEC}"/>
              </a:ext>
            </a:extLst>
          </p:cNvPr>
          <p:cNvSpPr/>
          <p:nvPr/>
        </p:nvSpPr>
        <p:spPr>
          <a:xfrm>
            <a:off x="3716263" y="3997320"/>
            <a:ext cx="678204" cy="178820"/>
          </a:xfrm>
          <a:custGeom>
            <a:avLst/>
            <a:gdLst>
              <a:gd name="connsiteX0" fmla="*/ 8012 w 678204"/>
              <a:gd name="connsiteY0" fmla="*/ 177805 h 178820"/>
              <a:gd name="connsiteX1" fmla="*/ 423937 w 678204"/>
              <a:gd name="connsiteY1" fmla="*/ 57155 h 178820"/>
              <a:gd name="connsiteX2" fmla="*/ 369962 w 678204"/>
              <a:gd name="connsiteY2" fmla="*/ 44455 h 178820"/>
              <a:gd name="connsiteX3" fmla="*/ 633487 w 678204"/>
              <a:gd name="connsiteY3" fmla="*/ 66680 h 178820"/>
              <a:gd name="connsiteX4" fmla="*/ 585862 w 678204"/>
              <a:gd name="connsiteY4" fmla="*/ 41280 h 178820"/>
              <a:gd name="connsiteX5" fmla="*/ 677937 w 678204"/>
              <a:gd name="connsiteY5" fmla="*/ 88905 h 178820"/>
              <a:gd name="connsiteX6" fmla="*/ 614437 w 678204"/>
              <a:gd name="connsiteY6" fmla="*/ 53980 h 178820"/>
              <a:gd name="connsiteX7" fmla="*/ 630312 w 678204"/>
              <a:gd name="connsiteY7" fmla="*/ 9530 h 178820"/>
              <a:gd name="connsiteX8" fmla="*/ 487437 w 678204"/>
              <a:gd name="connsiteY8" fmla="*/ 41280 h 178820"/>
              <a:gd name="connsiteX9" fmla="*/ 300112 w 678204"/>
              <a:gd name="connsiteY9" fmla="*/ 5 h 178820"/>
              <a:gd name="connsiteX10" fmla="*/ 392187 w 678204"/>
              <a:gd name="connsiteY10" fmla="*/ 44455 h 178820"/>
              <a:gd name="connsiteX11" fmla="*/ 290587 w 678204"/>
              <a:gd name="connsiteY11" fmla="*/ 73030 h 178820"/>
              <a:gd name="connsiteX12" fmla="*/ 195337 w 678204"/>
              <a:gd name="connsiteY12" fmla="*/ 101605 h 178820"/>
              <a:gd name="connsiteX13" fmla="*/ 77862 w 678204"/>
              <a:gd name="connsiteY13" fmla="*/ 88905 h 178820"/>
              <a:gd name="connsiteX14" fmla="*/ 141362 w 678204"/>
              <a:gd name="connsiteY14" fmla="*/ 114305 h 178820"/>
              <a:gd name="connsiteX15" fmla="*/ 8012 w 678204"/>
              <a:gd name="connsiteY15" fmla="*/ 177805 h 178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78204" h="178820">
                <a:moveTo>
                  <a:pt x="8012" y="177805"/>
                </a:moveTo>
                <a:cubicBezTo>
                  <a:pt x="55108" y="168280"/>
                  <a:pt x="363612" y="79380"/>
                  <a:pt x="423937" y="57155"/>
                </a:cubicBezTo>
                <a:cubicBezTo>
                  <a:pt x="484262" y="34930"/>
                  <a:pt x="335037" y="42867"/>
                  <a:pt x="369962" y="44455"/>
                </a:cubicBezTo>
                <a:cubicBezTo>
                  <a:pt x="404887" y="46043"/>
                  <a:pt x="597504" y="67209"/>
                  <a:pt x="633487" y="66680"/>
                </a:cubicBezTo>
                <a:cubicBezTo>
                  <a:pt x="669470" y="66151"/>
                  <a:pt x="578454" y="37576"/>
                  <a:pt x="585862" y="41280"/>
                </a:cubicBezTo>
                <a:cubicBezTo>
                  <a:pt x="593270" y="44984"/>
                  <a:pt x="673175" y="86788"/>
                  <a:pt x="677937" y="88905"/>
                </a:cubicBezTo>
                <a:cubicBezTo>
                  <a:pt x="682699" y="91022"/>
                  <a:pt x="622374" y="67209"/>
                  <a:pt x="614437" y="53980"/>
                </a:cubicBezTo>
                <a:cubicBezTo>
                  <a:pt x="606500" y="40751"/>
                  <a:pt x="651479" y="11647"/>
                  <a:pt x="630312" y="9530"/>
                </a:cubicBezTo>
                <a:cubicBezTo>
                  <a:pt x="609145" y="7413"/>
                  <a:pt x="542470" y="42867"/>
                  <a:pt x="487437" y="41280"/>
                </a:cubicBezTo>
                <a:cubicBezTo>
                  <a:pt x="432404" y="39693"/>
                  <a:pt x="315987" y="-524"/>
                  <a:pt x="300112" y="5"/>
                </a:cubicBezTo>
                <a:cubicBezTo>
                  <a:pt x="284237" y="534"/>
                  <a:pt x="393774" y="32284"/>
                  <a:pt x="392187" y="44455"/>
                </a:cubicBezTo>
                <a:cubicBezTo>
                  <a:pt x="390600" y="56626"/>
                  <a:pt x="290587" y="73030"/>
                  <a:pt x="290587" y="73030"/>
                </a:cubicBezTo>
                <a:cubicBezTo>
                  <a:pt x="257779" y="82555"/>
                  <a:pt x="230791" y="98959"/>
                  <a:pt x="195337" y="101605"/>
                </a:cubicBezTo>
                <a:cubicBezTo>
                  <a:pt x="159883" y="104251"/>
                  <a:pt x="86858" y="86788"/>
                  <a:pt x="77862" y="88905"/>
                </a:cubicBezTo>
                <a:cubicBezTo>
                  <a:pt x="68866" y="91022"/>
                  <a:pt x="146125" y="101605"/>
                  <a:pt x="141362" y="114305"/>
                </a:cubicBezTo>
                <a:cubicBezTo>
                  <a:pt x="136599" y="127005"/>
                  <a:pt x="-39084" y="187330"/>
                  <a:pt x="8012" y="1778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710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ポカリスエットの新テレビCMが放送開始 八木莉可子と300人のダンスシーンに「これぞ青春！」: J-CAST トレンド【全文表示】">
            <a:extLst>
              <a:ext uri="{FF2B5EF4-FFF2-40B4-BE49-F238E27FC236}">
                <a16:creationId xmlns:a16="http://schemas.microsoft.com/office/drawing/2014/main" id="{44A84A80-EE04-08F4-2623-759AE9431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1028700"/>
            <a:ext cx="12700000" cy="754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764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ポカリスエットの新テレビCMが放送開始 八木莉可子と300人のダンスシーンに「これぞ青春！」: J-CAST トレンド【全文表示】">
            <a:extLst>
              <a:ext uri="{FF2B5EF4-FFF2-40B4-BE49-F238E27FC236}">
                <a16:creationId xmlns:a16="http://schemas.microsoft.com/office/drawing/2014/main" id="{44A84A80-EE04-08F4-2623-759AE9431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1028700"/>
            <a:ext cx="12700000" cy="754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C09E3F77-4171-0B06-4D60-A9C49109A0B6}"/>
              </a:ext>
            </a:extLst>
          </p:cNvPr>
          <p:cNvSpPr/>
          <p:nvPr/>
        </p:nvSpPr>
        <p:spPr>
          <a:xfrm>
            <a:off x="5270475" y="4032246"/>
            <a:ext cx="800871" cy="320787"/>
          </a:xfrm>
          <a:custGeom>
            <a:avLst/>
            <a:gdLst>
              <a:gd name="connsiteX0" fmla="*/ 25 w 800871"/>
              <a:gd name="connsiteY0" fmla="*/ 320679 h 320787"/>
              <a:gd name="connsiteX1" fmla="*/ 161950 w 800871"/>
              <a:gd name="connsiteY1" fmla="*/ 136529 h 320787"/>
              <a:gd name="connsiteX2" fmla="*/ 200050 w 800871"/>
              <a:gd name="connsiteY2" fmla="*/ 104779 h 320787"/>
              <a:gd name="connsiteX3" fmla="*/ 203225 w 800871"/>
              <a:gd name="connsiteY3" fmla="*/ 73029 h 320787"/>
              <a:gd name="connsiteX4" fmla="*/ 215925 w 800871"/>
              <a:gd name="connsiteY4" fmla="*/ 107954 h 320787"/>
              <a:gd name="connsiteX5" fmla="*/ 282600 w 800871"/>
              <a:gd name="connsiteY5" fmla="*/ 73029 h 320787"/>
              <a:gd name="connsiteX6" fmla="*/ 377850 w 800871"/>
              <a:gd name="connsiteY6" fmla="*/ 19054 h 320787"/>
              <a:gd name="connsiteX7" fmla="*/ 400075 w 800871"/>
              <a:gd name="connsiteY7" fmla="*/ 60329 h 320787"/>
              <a:gd name="connsiteX8" fmla="*/ 457225 w 800871"/>
              <a:gd name="connsiteY8" fmla="*/ 60329 h 320787"/>
              <a:gd name="connsiteX9" fmla="*/ 476275 w 800871"/>
              <a:gd name="connsiteY9" fmla="*/ 4 h 320787"/>
              <a:gd name="connsiteX10" fmla="*/ 482625 w 800871"/>
              <a:gd name="connsiteY10" fmla="*/ 63504 h 320787"/>
              <a:gd name="connsiteX11" fmla="*/ 514375 w 800871"/>
              <a:gd name="connsiteY11" fmla="*/ 63504 h 320787"/>
              <a:gd name="connsiteX12" fmla="*/ 542950 w 800871"/>
              <a:gd name="connsiteY12" fmla="*/ 9529 h 320787"/>
              <a:gd name="connsiteX13" fmla="*/ 546125 w 800871"/>
              <a:gd name="connsiteY13" fmla="*/ 66679 h 320787"/>
              <a:gd name="connsiteX14" fmla="*/ 596925 w 800871"/>
              <a:gd name="connsiteY14" fmla="*/ 41279 h 320787"/>
              <a:gd name="connsiteX15" fmla="*/ 596925 w 800871"/>
              <a:gd name="connsiteY15" fmla="*/ 114304 h 320787"/>
              <a:gd name="connsiteX16" fmla="*/ 628675 w 800871"/>
              <a:gd name="connsiteY16" fmla="*/ 34929 h 320787"/>
              <a:gd name="connsiteX17" fmla="*/ 619150 w 800871"/>
              <a:gd name="connsiteY17" fmla="*/ 133354 h 320787"/>
              <a:gd name="connsiteX18" fmla="*/ 644550 w 800871"/>
              <a:gd name="connsiteY18" fmla="*/ 85729 h 320787"/>
              <a:gd name="connsiteX19" fmla="*/ 679475 w 800871"/>
              <a:gd name="connsiteY19" fmla="*/ 130179 h 320787"/>
              <a:gd name="connsiteX20" fmla="*/ 654075 w 800871"/>
              <a:gd name="connsiteY20" fmla="*/ 155579 h 320787"/>
              <a:gd name="connsiteX21" fmla="*/ 692175 w 800871"/>
              <a:gd name="connsiteY21" fmla="*/ 130179 h 320787"/>
              <a:gd name="connsiteX22" fmla="*/ 679475 w 800871"/>
              <a:gd name="connsiteY22" fmla="*/ 190504 h 320787"/>
              <a:gd name="connsiteX23" fmla="*/ 736625 w 800871"/>
              <a:gd name="connsiteY23" fmla="*/ 139704 h 320787"/>
              <a:gd name="connsiteX24" fmla="*/ 682650 w 800871"/>
              <a:gd name="connsiteY24" fmla="*/ 234954 h 320787"/>
              <a:gd name="connsiteX25" fmla="*/ 796950 w 800871"/>
              <a:gd name="connsiteY25" fmla="*/ 158754 h 320787"/>
              <a:gd name="connsiteX26" fmla="*/ 758850 w 800871"/>
              <a:gd name="connsiteY26" fmla="*/ 200029 h 320787"/>
              <a:gd name="connsiteX27" fmla="*/ 609625 w 800871"/>
              <a:gd name="connsiteY27" fmla="*/ 114304 h 320787"/>
              <a:gd name="connsiteX28" fmla="*/ 384200 w 800871"/>
              <a:gd name="connsiteY28" fmla="*/ 76204 h 320787"/>
              <a:gd name="connsiteX29" fmla="*/ 219100 w 800871"/>
              <a:gd name="connsiteY29" fmla="*/ 98429 h 320787"/>
              <a:gd name="connsiteX30" fmla="*/ 92100 w 800871"/>
              <a:gd name="connsiteY30" fmla="*/ 165104 h 320787"/>
              <a:gd name="connsiteX31" fmla="*/ 174650 w 800871"/>
              <a:gd name="connsiteY31" fmla="*/ 107954 h 320787"/>
              <a:gd name="connsiteX32" fmla="*/ 25 w 800871"/>
              <a:gd name="connsiteY32" fmla="*/ 320679 h 32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00871" h="320787">
                <a:moveTo>
                  <a:pt x="25" y="320679"/>
                </a:moveTo>
                <a:cubicBezTo>
                  <a:pt x="-2092" y="325441"/>
                  <a:pt x="128612" y="172512"/>
                  <a:pt x="161950" y="136529"/>
                </a:cubicBezTo>
                <a:cubicBezTo>
                  <a:pt x="195288" y="100546"/>
                  <a:pt x="193171" y="115362"/>
                  <a:pt x="200050" y="104779"/>
                </a:cubicBezTo>
                <a:cubicBezTo>
                  <a:pt x="206929" y="94196"/>
                  <a:pt x="200579" y="72500"/>
                  <a:pt x="203225" y="73029"/>
                </a:cubicBezTo>
                <a:cubicBezTo>
                  <a:pt x="205871" y="73558"/>
                  <a:pt x="202696" y="107954"/>
                  <a:pt x="215925" y="107954"/>
                </a:cubicBezTo>
                <a:cubicBezTo>
                  <a:pt x="229154" y="107954"/>
                  <a:pt x="255612" y="87846"/>
                  <a:pt x="282600" y="73029"/>
                </a:cubicBezTo>
                <a:cubicBezTo>
                  <a:pt x="309588" y="58212"/>
                  <a:pt x="358271" y="21171"/>
                  <a:pt x="377850" y="19054"/>
                </a:cubicBezTo>
                <a:cubicBezTo>
                  <a:pt x="397429" y="16937"/>
                  <a:pt x="386846" y="53450"/>
                  <a:pt x="400075" y="60329"/>
                </a:cubicBezTo>
                <a:cubicBezTo>
                  <a:pt x="413304" y="67208"/>
                  <a:pt x="444525" y="70383"/>
                  <a:pt x="457225" y="60329"/>
                </a:cubicBezTo>
                <a:cubicBezTo>
                  <a:pt x="469925" y="50275"/>
                  <a:pt x="472042" y="-525"/>
                  <a:pt x="476275" y="4"/>
                </a:cubicBezTo>
                <a:cubicBezTo>
                  <a:pt x="480508" y="533"/>
                  <a:pt x="476275" y="52921"/>
                  <a:pt x="482625" y="63504"/>
                </a:cubicBezTo>
                <a:cubicBezTo>
                  <a:pt x="488975" y="74087"/>
                  <a:pt x="504321" y="72500"/>
                  <a:pt x="514375" y="63504"/>
                </a:cubicBezTo>
                <a:cubicBezTo>
                  <a:pt x="524429" y="54508"/>
                  <a:pt x="537658" y="9000"/>
                  <a:pt x="542950" y="9529"/>
                </a:cubicBezTo>
                <a:cubicBezTo>
                  <a:pt x="548242" y="10058"/>
                  <a:pt x="537129" y="61387"/>
                  <a:pt x="546125" y="66679"/>
                </a:cubicBezTo>
                <a:cubicBezTo>
                  <a:pt x="555121" y="71971"/>
                  <a:pt x="588458" y="33341"/>
                  <a:pt x="596925" y="41279"/>
                </a:cubicBezTo>
                <a:cubicBezTo>
                  <a:pt x="605392" y="49216"/>
                  <a:pt x="591634" y="115362"/>
                  <a:pt x="596925" y="114304"/>
                </a:cubicBezTo>
                <a:cubicBezTo>
                  <a:pt x="602216" y="113246"/>
                  <a:pt x="624971" y="31754"/>
                  <a:pt x="628675" y="34929"/>
                </a:cubicBezTo>
                <a:cubicBezTo>
                  <a:pt x="632379" y="38104"/>
                  <a:pt x="616504" y="124887"/>
                  <a:pt x="619150" y="133354"/>
                </a:cubicBezTo>
                <a:cubicBezTo>
                  <a:pt x="621796" y="141821"/>
                  <a:pt x="634496" y="86258"/>
                  <a:pt x="644550" y="85729"/>
                </a:cubicBezTo>
                <a:cubicBezTo>
                  <a:pt x="654604" y="85200"/>
                  <a:pt x="677888" y="118537"/>
                  <a:pt x="679475" y="130179"/>
                </a:cubicBezTo>
                <a:cubicBezTo>
                  <a:pt x="681062" y="141821"/>
                  <a:pt x="651958" y="155579"/>
                  <a:pt x="654075" y="155579"/>
                </a:cubicBezTo>
                <a:cubicBezTo>
                  <a:pt x="656192" y="155579"/>
                  <a:pt x="687942" y="124358"/>
                  <a:pt x="692175" y="130179"/>
                </a:cubicBezTo>
                <a:cubicBezTo>
                  <a:pt x="696408" y="136000"/>
                  <a:pt x="672067" y="188917"/>
                  <a:pt x="679475" y="190504"/>
                </a:cubicBezTo>
                <a:cubicBezTo>
                  <a:pt x="686883" y="192091"/>
                  <a:pt x="736096" y="132296"/>
                  <a:pt x="736625" y="139704"/>
                </a:cubicBezTo>
                <a:cubicBezTo>
                  <a:pt x="737154" y="147112"/>
                  <a:pt x="672596" y="231779"/>
                  <a:pt x="682650" y="234954"/>
                </a:cubicBezTo>
                <a:cubicBezTo>
                  <a:pt x="692704" y="238129"/>
                  <a:pt x="784250" y="164575"/>
                  <a:pt x="796950" y="158754"/>
                </a:cubicBezTo>
                <a:cubicBezTo>
                  <a:pt x="809650" y="152933"/>
                  <a:pt x="790071" y="207437"/>
                  <a:pt x="758850" y="200029"/>
                </a:cubicBezTo>
                <a:cubicBezTo>
                  <a:pt x="727629" y="192621"/>
                  <a:pt x="672067" y="134942"/>
                  <a:pt x="609625" y="114304"/>
                </a:cubicBezTo>
                <a:cubicBezTo>
                  <a:pt x="547183" y="93666"/>
                  <a:pt x="449287" y="78850"/>
                  <a:pt x="384200" y="76204"/>
                </a:cubicBezTo>
                <a:cubicBezTo>
                  <a:pt x="319113" y="73558"/>
                  <a:pt x="267783" y="83612"/>
                  <a:pt x="219100" y="98429"/>
                </a:cubicBezTo>
                <a:cubicBezTo>
                  <a:pt x="170417" y="113246"/>
                  <a:pt x="99508" y="163517"/>
                  <a:pt x="92100" y="165104"/>
                </a:cubicBezTo>
                <a:cubicBezTo>
                  <a:pt x="84692" y="166691"/>
                  <a:pt x="184704" y="87316"/>
                  <a:pt x="174650" y="107954"/>
                </a:cubicBezTo>
                <a:cubicBezTo>
                  <a:pt x="164596" y="128592"/>
                  <a:pt x="2142" y="315917"/>
                  <a:pt x="25" y="3206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DF554FF1-BC60-8FF5-1993-965C8681CE78}"/>
              </a:ext>
            </a:extLst>
          </p:cNvPr>
          <p:cNvSpPr/>
          <p:nvPr/>
        </p:nvSpPr>
        <p:spPr>
          <a:xfrm>
            <a:off x="5283159" y="4162418"/>
            <a:ext cx="238314" cy="222261"/>
          </a:xfrm>
          <a:custGeom>
            <a:avLst/>
            <a:gdLst>
              <a:gd name="connsiteX0" fmla="*/ 206416 w 238314"/>
              <a:gd name="connsiteY0" fmla="*/ 7 h 222261"/>
              <a:gd name="connsiteX1" fmla="*/ 63541 w 238314"/>
              <a:gd name="connsiteY1" fmla="*/ 142882 h 222261"/>
              <a:gd name="connsiteX2" fmla="*/ 6391 w 238314"/>
              <a:gd name="connsiteY2" fmla="*/ 203207 h 222261"/>
              <a:gd name="connsiteX3" fmla="*/ 79416 w 238314"/>
              <a:gd name="connsiteY3" fmla="*/ 168282 h 222261"/>
              <a:gd name="connsiteX4" fmla="*/ 41 w 238314"/>
              <a:gd name="connsiteY4" fmla="*/ 222257 h 222261"/>
              <a:gd name="connsiteX5" fmla="*/ 92116 w 238314"/>
              <a:gd name="connsiteY5" fmla="*/ 171457 h 222261"/>
              <a:gd name="connsiteX6" fmla="*/ 238166 w 238314"/>
              <a:gd name="connsiteY6" fmla="*/ 174632 h 222261"/>
              <a:gd name="connsiteX7" fmla="*/ 117516 w 238314"/>
              <a:gd name="connsiteY7" fmla="*/ 174632 h 222261"/>
              <a:gd name="connsiteX8" fmla="*/ 12741 w 238314"/>
              <a:gd name="connsiteY8" fmla="*/ 209557 h 222261"/>
              <a:gd name="connsiteX9" fmla="*/ 92116 w 238314"/>
              <a:gd name="connsiteY9" fmla="*/ 95257 h 222261"/>
              <a:gd name="connsiteX10" fmla="*/ 34966 w 238314"/>
              <a:gd name="connsiteY10" fmla="*/ 149232 h 222261"/>
              <a:gd name="connsiteX11" fmla="*/ 206416 w 238314"/>
              <a:gd name="connsiteY11" fmla="*/ 7 h 222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8314" h="222261">
                <a:moveTo>
                  <a:pt x="206416" y="7"/>
                </a:moveTo>
                <a:cubicBezTo>
                  <a:pt x="211178" y="-1051"/>
                  <a:pt x="96878" y="109015"/>
                  <a:pt x="63541" y="142882"/>
                </a:cubicBezTo>
                <a:cubicBezTo>
                  <a:pt x="30204" y="176749"/>
                  <a:pt x="3745" y="198974"/>
                  <a:pt x="6391" y="203207"/>
                </a:cubicBezTo>
                <a:cubicBezTo>
                  <a:pt x="9037" y="207440"/>
                  <a:pt x="80474" y="165107"/>
                  <a:pt x="79416" y="168282"/>
                </a:cubicBezTo>
                <a:cubicBezTo>
                  <a:pt x="78358" y="171457"/>
                  <a:pt x="-2076" y="221728"/>
                  <a:pt x="41" y="222257"/>
                </a:cubicBezTo>
                <a:cubicBezTo>
                  <a:pt x="2158" y="222786"/>
                  <a:pt x="52429" y="179394"/>
                  <a:pt x="92116" y="171457"/>
                </a:cubicBezTo>
                <a:cubicBezTo>
                  <a:pt x="131803" y="163520"/>
                  <a:pt x="233933" y="174103"/>
                  <a:pt x="238166" y="174632"/>
                </a:cubicBezTo>
                <a:cubicBezTo>
                  <a:pt x="242399" y="175161"/>
                  <a:pt x="155087" y="168811"/>
                  <a:pt x="117516" y="174632"/>
                </a:cubicBezTo>
                <a:cubicBezTo>
                  <a:pt x="79945" y="180453"/>
                  <a:pt x="16974" y="222786"/>
                  <a:pt x="12741" y="209557"/>
                </a:cubicBezTo>
                <a:cubicBezTo>
                  <a:pt x="8508" y="196328"/>
                  <a:pt x="88412" y="105311"/>
                  <a:pt x="92116" y="95257"/>
                </a:cubicBezTo>
                <a:cubicBezTo>
                  <a:pt x="95820" y="85203"/>
                  <a:pt x="12212" y="163520"/>
                  <a:pt x="34966" y="149232"/>
                </a:cubicBezTo>
                <a:cubicBezTo>
                  <a:pt x="57720" y="134945"/>
                  <a:pt x="201654" y="1065"/>
                  <a:pt x="206416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7E0F8D38-54F6-D6A5-94F8-0EF6A1DBBA78}"/>
              </a:ext>
            </a:extLst>
          </p:cNvPr>
          <p:cNvSpPr/>
          <p:nvPr/>
        </p:nvSpPr>
        <p:spPr>
          <a:xfrm>
            <a:off x="5432051" y="4130447"/>
            <a:ext cx="288928" cy="133645"/>
          </a:xfrm>
          <a:custGeom>
            <a:avLst/>
            <a:gdLst>
              <a:gd name="connsiteX0" fmla="*/ 374 w 288928"/>
              <a:gd name="connsiteY0" fmla="*/ 133578 h 133645"/>
              <a:gd name="connsiteX1" fmla="*/ 159124 w 288928"/>
              <a:gd name="connsiteY1" fmla="*/ 25628 h 133645"/>
              <a:gd name="connsiteX2" fmla="*/ 286124 w 288928"/>
              <a:gd name="connsiteY2" fmla="*/ 228 h 133645"/>
              <a:gd name="connsiteX3" fmla="*/ 235324 w 288928"/>
              <a:gd name="connsiteY3" fmla="*/ 12928 h 133645"/>
              <a:gd name="connsiteX4" fmla="*/ 101974 w 288928"/>
              <a:gd name="connsiteY4" fmla="*/ 9753 h 133645"/>
              <a:gd name="connsiteX5" fmla="*/ 121024 w 288928"/>
              <a:gd name="connsiteY5" fmla="*/ 16103 h 133645"/>
              <a:gd name="connsiteX6" fmla="*/ 114674 w 288928"/>
              <a:gd name="connsiteY6" fmla="*/ 41503 h 133645"/>
              <a:gd name="connsiteX7" fmla="*/ 374 w 288928"/>
              <a:gd name="connsiteY7" fmla="*/ 133578 h 133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8928" h="133645">
                <a:moveTo>
                  <a:pt x="374" y="133578"/>
                </a:moveTo>
                <a:cubicBezTo>
                  <a:pt x="7782" y="130932"/>
                  <a:pt x="111499" y="47853"/>
                  <a:pt x="159124" y="25628"/>
                </a:cubicBezTo>
                <a:cubicBezTo>
                  <a:pt x="206749" y="3403"/>
                  <a:pt x="273424" y="2345"/>
                  <a:pt x="286124" y="228"/>
                </a:cubicBezTo>
                <a:cubicBezTo>
                  <a:pt x="298824" y="-1889"/>
                  <a:pt x="266016" y="11340"/>
                  <a:pt x="235324" y="12928"/>
                </a:cubicBezTo>
                <a:cubicBezTo>
                  <a:pt x="204632" y="14515"/>
                  <a:pt x="101974" y="9753"/>
                  <a:pt x="101974" y="9753"/>
                </a:cubicBezTo>
                <a:cubicBezTo>
                  <a:pt x="82924" y="10282"/>
                  <a:pt x="118907" y="10811"/>
                  <a:pt x="121024" y="16103"/>
                </a:cubicBezTo>
                <a:cubicBezTo>
                  <a:pt x="123141" y="21395"/>
                  <a:pt x="131607" y="22453"/>
                  <a:pt x="114674" y="41503"/>
                </a:cubicBezTo>
                <a:cubicBezTo>
                  <a:pt x="97741" y="60553"/>
                  <a:pt x="-7034" y="136224"/>
                  <a:pt x="374" y="1335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97453C3E-3488-E086-C25E-14B8553155A9}"/>
              </a:ext>
            </a:extLst>
          </p:cNvPr>
          <p:cNvSpPr/>
          <p:nvPr/>
        </p:nvSpPr>
        <p:spPr>
          <a:xfrm>
            <a:off x="5724434" y="4104978"/>
            <a:ext cx="370109" cy="321473"/>
          </a:xfrm>
          <a:custGeom>
            <a:avLst/>
            <a:gdLst>
              <a:gd name="connsiteX0" fmla="*/ 91 w 370109"/>
              <a:gd name="connsiteY0" fmla="*/ 297 h 321473"/>
              <a:gd name="connsiteX1" fmla="*/ 187416 w 370109"/>
              <a:gd name="connsiteY1" fmla="*/ 111422 h 321473"/>
              <a:gd name="connsiteX2" fmla="*/ 165191 w 370109"/>
              <a:gd name="connsiteY2" fmla="*/ 38397 h 321473"/>
              <a:gd name="connsiteX3" fmla="*/ 247741 w 370109"/>
              <a:gd name="connsiteY3" fmla="*/ 174922 h 321473"/>
              <a:gd name="connsiteX4" fmla="*/ 225516 w 370109"/>
              <a:gd name="connsiteY4" fmla="*/ 149522 h 321473"/>
              <a:gd name="connsiteX5" fmla="*/ 368391 w 370109"/>
              <a:gd name="connsiteY5" fmla="*/ 320972 h 321473"/>
              <a:gd name="connsiteX6" fmla="*/ 304891 w 370109"/>
              <a:gd name="connsiteY6" fmla="*/ 200322 h 321473"/>
              <a:gd name="connsiteX7" fmla="*/ 311241 w 370109"/>
              <a:gd name="connsiteY7" fmla="*/ 152697 h 321473"/>
              <a:gd name="connsiteX8" fmla="*/ 304891 w 370109"/>
              <a:gd name="connsiteY8" fmla="*/ 244772 h 321473"/>
              <a:gd name="connsiteX9" fmla="*/ 250916 w 370109"/>
              <a:gd name="connsiteY9" fmla="*/ 143172 h 321473"/>
              <a:gd name="connsiteX10" fmla="*/ 136616 w 370109"/>
              <a:gd name="connsiteY10" fmla="*/ 76497 h 321473"/>
              <a:gd name="connsiteX11" fmla="*/ 155666 w 370109"/>
              <a:gd name="connsiteY11" fmla="*/ 19347 h 321473"/>
              <a:gd name="connsiteX12" fmla="*/ 162016 w 370109"/>
              <a:gd name="connsiteY12" fmla="*/ 76497 h 321473"/>
              <a:gd name="connsiteX13" fmla="*/ 91 w 370109"/>
              <a:gd name="connsiteY13" fmla="*/ 297 h 321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0109" h="321473">
                <a:moveTo>
                  <a:pt x="91" y="297"/>
                </a:moveTo>
                <a:cubicBezTo>
                  <a:pt x="4324" y="6118"/>
                  <a:pt x="159899" y="105072"/>
                  <a:pt x="187416" y="111422"/>
                </a:cubicBezTo>
                <a:cubicBezTo>
                  <a:pt x="214933" y="117772"/>
                  <a:pt x="155137" y="27814"/>
                  <a:pt x="165191" y="38397"/>
                </a:cubicBezTo>
                <a:cubicBezTo>
                  <a:pt x="175245" y="48980"/>
                  <a:pt x="237687" y="156401"/>
                  <a:pt x="247741" y="174922"/>
                </a:cubicBezTo>
                <a:cubicBezTo>
                  <a:pt x="257795" y="193443"/>
                  <a:pt x="205408" y="125180"/>
                  <a:pt x="225516" y="149522"/>
                </a:cubicBezTo>
                <a:cubicBezTo>
                  <a:pt x="245624" y="173864"/>
                  <a:pt x="355162" y="312505"/>
                  <a:pt x="368391" y="320972"/>
                </a:cubicBezTo>
                <a:cubicBezTo>
                  <a:pt x="381620" y="329439"/>
                  <a:pt x="314416" y="228368"/>
                  <a:pt x="304891" y="200322"/>
                </a:cubicBezTo>
                <a:cubicBezTo>
                  <a:pt x="295366" y="172276"/>
                  <a:pt x="311241" y="145289"/>
                  <a:pt x="311241" y="152697"/>
                </a:cubicBezTo>
                <a:cubicBezTo>
                  <a:pt x="311241" y="160105"/>
                  <a:pt x="314945" y="246359"/>
                  <a:pt x="304891" y="244772"/>
                </a:cubicBezTo>
                <a:cubicBezTo>
                  <a:pt x="294837" y="243185"/>
                  <a:pt x="278962" y="171218"/>
                  <a:pt x="250916" y="143172"/>
                </a:cubicBezTo>
                <a:cubicBezTo>
                  <a:pt x="222870" y="115126"/>
                  <a:pt x="152491" y="97135"/>
                  <a:pt x="136616" y="76497"/>
                </a:cubicBezTo>
                <a:cubicBezTo>
                  <a:pt x="120741" y="55860"/>
                  <a:pt x="151433" y="19347"/>
                  <a:pt x="155666" y="19347"/>
                </a:cubicBezTo>
                <a:cubicBezTo>
                  <a:pt x="159899" y="19347"/>
                  <a:pt x="184241" y="77026"/>
                  <a:pt x="162016" y="76497"/>
                </a:cubicBezTo>
                <a:cubicBezTo>
                  <a:pt x="139791" y="75968"/>
                  <a:pt x="-4142" y="-5524"/>
                  <a:pt x="91" y="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60C172B1-7AAB-BAA5-B4FA-E069823F1E1A}"/>
              </a:ext>
            </a:extLst>
          </p:cNvPr>
          <p:cNvSpPr/>
          <p:nvPr/>
        </p:nvSpPr>
        <p:spPr>
          <a:xfrm>
            <a:off x="5328677" y="4143255"/>
            <a:ext cx="227934" cy="205168"/>
          </a:xfrm>
          <a:custGeom>
            <a:avLst/>
            <a:gdLst>
              <a:gd name="connsiteX0" fmla="*/ 227573 w 227934"/>
              <a:gd name="connsiteY0" fmla="*/ 120 h 205168"/>
              <a:gd name="connsiteX1" fmla="*/ 110098 w 227934"/>
              <a:gd name="connsiteY1" fmla="*/ 108070 h 205168"/>
              <a:gd name="connsiteX2" fmla="*/ 110098 w 227934"/>
              <a:gd name="connsiteY2" fmla="*/ 171570 h 205168"/>
              <a:gd name="connsiteX3" fmla="*/ 106923 w 227934"/>
              <a:gd name="connsiteY3" fmla="*/ 123945 h 205168"/>
              <a:gd name="connsiteX4" fmla="*/ 43423 w 227934"/>
              <a:gd name="connsiteY4" fmla="*/ 193795 h 205168"/>
              <a:gd name="connsiteX5" fmla="*/ 56123 w 227934"/>
              <a:gd name="connsiteY5" fmla="*/ 162045 h 205168"/>
              <a:gd name="connsiteX6" fmla="*/ 2148 w 227934"/>
              <a:gd name="connsiteY6" fmla="*/ 203320 h 205168"/>
              <a:gd name="connsiteX7" fmla="*/ 141848 w 227934"/>
              <a:gd name="connsiteY7" fmla="*/ 89020 h 205168"/>
              <a:gd name="connsiteX8" fmla="*/ 227573 w 227934"/>
              <a:gd name="connsiteY8" fmla="*/ 120 h 205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934" h="205168">
                <a:moveTo>
                  <a:pt x="227573" y="120"/>
                </a:moveTo>
                <a:cubicBezTo>
                  <a:pt x="222281" y="3295"/>
                  <a:pt x="129677" y="79495"/>
                  <a:pt x="110098" y="108070"/>
                </a:cubicBezTo>
                <a:cubicBezTo>
                  <a:pt x="90519" y="136645"/>
                  <a:pt x="110627" y="168924"/>
                  <a:pt x="110098" y="171570"/>
                </a:cubicBezTo>
                <a:cubicBezTo>
                  <a:pt x="109569" y="174216"/>
                  <a:pt x="118035" y="120241"/>
                  <a:pt x="106923" y="123945"/>
                </a:cubicBezTo>
                <a:cubicBezTo>
                  <a:pt x="95811" y="127649"/>
                  <a:pt x="51890" y="187445"/>
                  <a:pt x="43423" y="193795"/>
                </a:cubicBezTo>
                <a:cubicBezTo>
                  <a:pt x="34956" y="200145"/>
                  <a:pt x="63002" y="160458"/>
                  <a:pt x="56123" y="162045"/>
                </a:cubicBezTo>
                <a:cubicBezTo>
                  <a:pt x="49244" y="163632"/>
                  <a:pt x="-12139" y="215491"/>
                  <a:pt x="2148" y="203320"/>
                </a:cubicBezTo>
                <a:cubicBezTo>
                  <a:pt x="16435" y="191149"/>
                  <a:pt x="104806" y="120770"/>
                  <a:pt x="141848" y="89020"/>
                </a:cubicBezTo>
                <a:cubicBezTo>
                  <a:pt x="178890" y="57270"/>
                  <a:pt x="232865" y="-3055"/>
                  <a:pt x="227573" y="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A9E663ED-F5BD-0578-4EDC-A7F969E925B9}"/>
              </a:ext>
            </a:extLst>
          </p:cNvPr>
          <p:cNvSpPr/>
          <p:nvPr/>
        </p:nvSpPr>
        <p:spPr>
          <a:xfrm>
            <a:off x="5403563" y="4308414"/>
            <a:ext cx="486849" cy="63622"/>
          </a:xfrm>
          <a:custGeom>
            <a:avLst/>
            <a:gdLst>
              <a:gd name="connsiteX0" fmla="*/ 287 w 486849"/>
              <a:gd name="connsiteY0" fmla="*/ 12761 h 63622"/>
              <a:gd name="connsiteX1" fmla="*/ 127287 w 486849"/>
              <a:gd name="connsiteY1" fmla="*/ 38161 h 63622"/>
              <a:gd name="connsiteX2" fmla="*/ 92362 w 486849"/>
              <a:gd name="connsiteY2" fmla="*/ 61 h 63622"/>
              <a:gd name="connsiteX3" fmla="*/ 190787 w 486849"/>
              <a:gd name="connsiteY3" fmla="*/ 28636 h 63622"/>
              <a:gd name="connsiteX4" fmla="*/ 181262 w 486849"/>
              <a:gd name="connsiteY4" fmla="*/ 3236 h 63622"/>
              <a:gd name="connsiteX5" fmla="*/ 479712 w 486849"/>
              <a:gd name="connsiteY5" fmla="*/ 41336 h 63622"/>
              <a:gd name="connsiteX6" fmla="*/ 381287 w 486849"/>
              <a:gd name="connsiteY6" fmla="*/ 38161 h 63622"/>
              <a:gd name="connsiteX7" fmla="*/ 241587 w 486849"/>
              <a:gd name="connsiteY7" fmla="*/ 25461 h 63622"/>
              <a:gd name="connsiteX8" fmla="*/ 314612 w 486849"/>
              <a:gd name="connsiteY8" fmla="*/ 63561 h 63622"/>
              <a:gd name="connsiteX9" fmla="*/ 219362 w 486849"/>
              <a:gd name="connsiteY9" fmla="*/ 34986 h 63622"/>
              <a:gd name="connsiteX10" fmla="*/ 263812 w 486849"/>
              <a:gd name="connsiteY10" fmla="*/ 60386 h 63622"/>
              <a:gd name="connsiteX11" fmla="*/ 168562 w 486849"/>
              <a:gd name="connsiteY11" fmla="*/ 47686 h 63622"/>
              <a:gd name="connsiteX12" fmla="*/ 143162 w 486849"/>
              <a:gd name="connsiteY12" fmla="*/ 44511 h 63622"/>
              <a:gd name="connsiteX13" fmla="*/ 168562 w 486849"/>
              <a:gd name="connsiteY13" fmla="*/ 28636 h 63622"/>
              <a:gd name="connsiteX14" fmla="*/ 287 w 486849"/>
              <a:gd name="connsiteY14" fmla="*/ 12761 h 63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86849" h="63622">
                <a:moveTo>
                  <a:pt x="287" y="12761"/>
                </a:moveTo>
                <a:cubicBezTo>
                  <a:pt x="-6592" y="14348"/>
                  <a:pt x="111941" y="40278"/>
                  <a:pt x="127287" y="38161"/>
                </a:cubicBezTo>
                <a:cubicBezTo>
                  <a:pt x="142633" y="36044"/>
                  <a:pt x="81779" y="1648"/>
                  <a:pt x="92362" y="61"/>
                </a:cubicBezTo>
                <a:cubicBezTo>
                  <a:pt x="102945" y="-1527"/>
                  <a:pt x="175970" y="28107"/>
                  <a:pt x="190787" y="28636"/>
                </a:cubicBezTo>
                <a:cubicBezTo>
                  <a:pt x="205604" y="29165"/>
                  <a:pt x="133108" y="1119"/>
                  <a:pt x="181262" y="3236"/>
                </a:cubicBezTo>
                <a:cubicBezTo>
                  <a:pt x="229416" y="5353"/>
                  <a:pt x="446375" y="35515"/>
                  <a:pt x="479712" y="41336"/>
                </a:cubicBezTo>
                <a:cubicBezTo>
                  <a:pt x="513049" y="47157"/>
                  <a:pt x="420974" y="40807"/>
                  <a:pt x="381287" y="38161"/>
                </a:cubicBezTo>
                <a:cubicBezTo>
                  <a:pt x="341600" y="35515"/>
                  <a:pt x="252700" y="21228"/>
                  <a:pt x="241587" y="25461"/>
                </a:cubicBezTo>
                <a:cubicBezTo>
                  <a:pt x="230475" y="29694"/>
                  <a:pt x="318316" y="61974"/>
                  <a:pt x="314612" y="63561"/>
                </a:cubicBezTo>
                <a:cubicBezTo>
                  <a:pt x="310908" y="65148"/>
                  <a:pt x="227829" y="35515"/>
                  <a:pt x="219362" y="34986"/>
                </a:cubicBezTo>
                <a:cubicBezTo>
                  <a:pt x="210895" y="34457"/>
                  <a:pt x="272279" y="58269"/>
                  <a:pt x="263812" y="60386"/>
                </a:cubicBezTo>
                <a:cubicBezTo>
                  <a:pt x="255345" y="62503"/>
                  <a:pt x="168562" y="47686"/>
                  <a:pt x="168562" y="47686"/>
                </a:cubicBezTo>
                <a:cubicBezTo>
                  <a:pt x="148454" y="45040"/>
                  <a:pt x="143162" y="47686"/>
                  <a:pt x="143162" y="44511"/>
                </a:cubicBezTo>
                <a:cubicBezTo>
                  <a:pt x="143162" y="41336"/>
                  <a:pt x="190258" y="31282"/>
                  <a:pt x="168562" y="28636"/>
                </a:cubicBezTo>
                <a:cubicBezTo>
                  <a:pt x="146866" y="25990"/>
                  <a:pt x="7166" y="11174"/>
                  <a:pt x="287" y="127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347D200D-7997-A655-3000-C700F90A1596}"/>
              </a:ext>
            </a:extLst>
          </p:cNvPr>
          <p:cNvSpPr/>
          <p:nvPr/>
        </p:nvSpPr>
        <p:spPr>
          <a:xfrm>
            <a:off x="5660833" y="4136865"/>
            <a:ext cx="346352" cy="257335"/>
          </a:xfrm>
          <a:custGeom>
            <a:avLst/>
            <a:gdLst>
              <a:gd name="connsiteX0" fmla="*/ 192 w 346352"/>
              <a:gd name="connsiteY0" fmla="*/ 160 h 257335"/>
              <a:gd name="connsiteX1" fmla="*/ 197042 w 346352"/>
              <a:gd name="connsiteY1" fmla="*/ 101760 h 257335"/>
              <a:gd name="connsiteX2" fmla="*/ 187517 w 346352"/>
              <a:gd name="connsiteY2" fmla="*/ 60485 h 257335"/>
              <a:gd name="connsiteX3" fmla="*/ 295467 w 346352"/>
              <a:gd name="connsiteY3" fmla="*/ 155735 h 257335"/>
              <a:gd name="connsiteX4" fmla="*/ 276417 w 346352"/>
              <a:gd name="connsiteY4" fmla="*/ 152560 h 257335"/>
              <a:gd name="connsiteX5" fmla="*/ 346267 w 346352"/>
              <a:gd name="connsiteY5" fmla="*/ 257335 h 257335"/>
              <a:gd name="connsiteX6" fmla="*/ 289117 w 346352"/>
              <a:gd name="connsiteY6" fmla="*/ 152560 h 257335"/>
              <a:gd name="connsiteX7" fmla="*/ 216092 w 346352"/>
              <a:gd name="connsiteY7" fmla="*/ 79535 h 257335"/>
              <a:gd name="connsiteX8" fmla="*/ 82742 w 346352"/>
              <a:gd name="connsiteY8" fmla="*/ 22385 h 257335"/>
              <a:gd name="connsiteX9" fmla="*/ 158942 w 346352"/>
              <a:gd name="connsiteY9" fmla="*/ 76360 h 257335"/>
              <a:gd name="connsiteX10" fmla="*/ 192 w 346352"/>
              <a:gd name="connsiteY10" fmla="*/ 160 h 25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6352" h="257335">
                <a:moveTo>
                  <a:pt x="192" y="160"/>
                </a:moveTo>
                <a:cubicBezTo>
                  <a:pt x="6542" y="4393"/>
                  <a:pt x="165821" y="91706"/>
                  <a:pt x="197042" y="101760"/>
                </a:cubicBezTo>
                <a:cubicBezTo>
                  <a:pt x="228263" y="111814"/>
                  <a:pt x="171113" y="51489"/>
                  <a:pt x="187517" y="60485"/>
                </a:cubicBezTo>
                <a:cubicBezTo>
                  <a:pt x="203921" y="69481"/>
                  <a:pt x="280650" y="140389"/>
                  <a:pt x="295467" y="155735"/>
                </a:cubicBezTo>
                <a:cubicBezTo>
                  <a:pt x="310284" y="171081"/>
                  <a:pt x="267950" y="135627"/>
                  <a:pt x="276417" y="152560"/>
                </a:cubicBezTo>
                <a:cubicBezTo>
                  <a:pt x="284884" y="169493"/>
                  <a:pt x="344150" y="257335"/>
                  <a:pt x="346267" y="257335"/>
                </a:cubicBezTo>
                <a:cubicBezTo>
                  <a:pt x="348384" y="257335"/>
                  <a:pt x="310813" y="182193"/>
                  <a:pt x="289117" y="152560"/>
                </a:cubicBezTo>
                <a:cubicBezTo>
                  <a:pt x="267421" y="122927"/>
                  <a:pt x="250488" y="101231"/>
                  <a:pt x="216092" y="79535"/>
                </a:cubicBezTo>
                <a:cubicBezTo>
                  <a:pt x="181696" y="57839"/>
                  <a:pt x="92267" y="22914"/>
                  <a:pt x="82742" y="22385"/>
                </a:cubicBezTo>
                <a:cubicBezTo>
                  <a:pt x="73217" y="21856"/>
                  <a:pt x="171113" y="75831"/>
                  <a:pt x="158942" y="76360"/>
                </a:cubicBezTo>
                <a:cubicBezTo>
                  <a:pt x="146771" y="76889"/>
                  <a:pt x="-6158" y="-4073"/>
                  <a:pt x="192" y="1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0D6B970A-566E-477E-651F-C03377804871}"/>
              </a:ext>
            </a:extLst>
          </p:cNvPr>
          <p:cNvSpPr/>
          <p:nvPr/>
        </p:nvSpPr>
        <p:spPr>
          <a:xfrm>
            <a:off x="5480050" y="4356088"/>
            <a:ext cx="638595" cy="25470"/>
          </a:xfrm>
          <a:custGeom>
            <a:avLst/>
            <a:gdLst>
              <a:gd name="connsiteX0" fmla="*/ 0 w 638595"/>
              <a:gd name="connsiteY0" fmla="*/ 6362 h 25470"/>
              <a:gd name="connsiteX1" fmla="*/ 263525 w 638595"/>
              <a:gd name="connsiteY1" fmla="*/ 25412 h 25470"/>
              <a:gd name="connsiteX2" fmla="*/ 222250 w 638595"/>
              <a:gd name="connsiteY2" fmla="*/ 12712 h 25470"/>
              <a:gd name="connsiteX3" fmla="*/ 441325 w 638595"/>
              <a:gd name="connsiteY3" fmla="*/ 19062 h 25470"/>
              <a:gd name="connsiteX4" fmla="*/ 384175 w 638595"/>
              <a:gd name="connsiteY4" fmla="*/ 9537 h 25470"/>
              <a:gd name="connsiteX5" fmla="*/ 638175 w 638595"/>
              <a:gd name="connsiteY5" fmla="*/ 19062 h 25470"/>
              <a:gd name="connsiteX6" fmla="*/ 438150 w 638595"/>
              <a:gd name="connsiteY6" fmla="*/ 19062 h 25470"/>
              <a:gd name="connsiteX7" fmla="*/ 209550 w 638595"/>
              <a:gd name="connsiteY7" fmla="*/ 12 h 25470"/>
              <a:gd name="connsiteX8" fmla="*/ 301625 w 638595"/>
              <a:gd name="connsiteY8" fmla="*/ 22237 h 25470"/>
              <a:gd name="connsiteX9" fmla="*/ 53975 w 638595"/>
              <a:gd name="connsiteY9" fmla="*/ 9537 h 25470"/>
              <a:gd name="connsiteX10" fmla="*/ 0 w 638595"/>
              <a:gd name="connsiteY10" fmla="*/ 6362 h 25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8595" h="25470">
                <a:moveTo>
                  <a:pt x="0" y="6362"/>
                </a:moveTo>
                <a:lnTo>
                  <a:pt x="263525" y="25412"/>
                </a:lnTo>
                <a:cubicBezTo>
                  <a:pt x="300567" y="26470"/>
                  <a:pt x="222250" y="12712"/>
                  <a:pt x="222250" y="12712"/>
                </a:cubicBezTo>
                <a:lnTo>
                  <a:pt x="441325" y="19062"/>
                </a:lnTo>
                <a:cubicBezTo>
                  <a:pt x="468312" y="18533"/>
                  <a:pt x="351367" y="9537"/>
                  <a:pt x="384175" y="9537"/>
                </a:cubicBezTo>
                <a:cubicBezTo>
                  <a:pt x="416983" y="9537"/>
                  <a:pt x="629179" y="17475"/>
                  <a:pt x="638175" y="19062"/>
                </a:cubicBezTo>
                <a:cubicBezTo>
                  <a:pt x="647171" y="20649"/>
                  <a:pt x="509587" y="22237"/>
                  <a:pt x="438150" y="19062"/>
                </a:cubicBezTo>
                <a:cubicBezTo>
                  <a:pt x="366713" y="15887"/>
                  <a:pt x="232304" y="-517"/>
                  <a:pt x="209550" y="12"/>
                </a:cubicBezTo>
                <a:cubicBezTo>
                  <a:pt x="186796" y="541"/>
                  <a:pt x="327554" y="20650"/>
                  <a:pt x="301625" y="22237"/>
                </a:cubicBezTo>
                <a:lnTo>
                  <a:pt x="53975" y="9537"/>
                </a:lnTo>
                <a:lnTo>
                  <a:pt x="0" y="636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639415E7-97FB-D51A-C931-FBBCD3523BE8}"/>
              </a:ext>
            </a:extLst>
          </p:cNvPr>
          <p:cNvSpPr/>
          <p:nvPr/>
        </p:nvSpPr>
        <p:spPr>
          <a:xfrm>
            <a:off x="5587968" y="4141622"/>
            <a:ext cx="318754" cy="220849"/>
          </a:xfrm>
          <a:custGeom>
            <a:avLst/>
            <a:gdLst>
              <a:gd name="connsiteX0" fmla="*/ 32 w 318754"/>
              <a:gd name="connsiteY0" fmla="*/ 1753 h 220849"/>
              <a:gd name="connsiteX1" fmla="*/ 63532 w 318754"/>
              <a:gd name="connsiteY1" fmla="*/ 74778 h 220849"/>
              <a:gd name="connsiteX2" fmla="*/ 47657 w 318754"/>
              <a:gd name="connsiteY2" fmla="*/ 128753 h 220849"/>
              <a:gd name="connsiteX3" fmla="*/ 130207 w 318754"/>
              <a:gd name="connsiteY3" fmla="*/ 182728 h 220849"/>
              <a:gd name="connsiteX4" fmla="*/ 69882 w 318754"/>
              <a:gd name="connsiteY4" fmla="*/ 176378 h 220849"/>
              <a:gd name="connsiteX5" fmla="*/ 266732 w 318754"/>
              <a:gd name="connsiteY5" fmla="*/ 220828 h 220849"/>
              <a:gd name="connsiteX6" fmla="*/ 311182 w 318754"/>
              <a:gd name="connsiteY6" fmla="*/ 170028 h 220849"/>
              <a:gd name="connsiteX7" fmla="*/ 304832 w 318754"/>
              <a:gd name="connsiteY7" fmla="*/ 97003 h 220849"/>
              <a:gd name="connsiteX8" fmla="*/ 177832 w 318754"/>
              <a:gd name="connsiteY8" fmla="*/ 17628 h 220849"/>
              <a:gd name="connsiteX9" fmla="*/ 244507 w 318754"/>
              <a:gd name="connsiteY9" fmla="*/ 55728 h 220849"/>
              <a:gd name="connsiteX10" fmla="*/ 133382 w 318754"/>
              <a:gd name="connsiteY10" fmla="*/ 11278 h 220849"/>
              <a:gd name="connsiteX11" fmla="*/ 73057 w 318754"/>
              <a:gd name="connsiteY11" fmla="*/ 20803 h 220849"/>
              <a:gd name="connsiteX12" fmla="*/ 32 w 318754"/>
              <a:gd name="connsiteY12" fmla="*/ 1753 h 22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754" h="220849">
                <a:moveTo>
                  <a:pt x="32" y="1753"/>
                </a:moveTo>
                <a:cubicBezTo>
                  <a:pt x="-1555" y="10749"/>
                  <a:pt x="55595" y="53611"/>
                  <a:pt x="63532" y="74778"/>
                </a:cubicBezTo>
                <a:cubicBezTo>
                  <a:pt x="71470" y="95945"/>
                  <a:pt x="36545" y="110762"/>
                  <a:pt x="47657" y="128753"/>
                </a:cubicBezTo>
                <a:cubicBezTo>
                  <a:pt x="58769" y="146744"/>
                  <a:pt x="126503" y="174791"/>
                  <a:pt x="130207" y="182728"/>
                </a:cubicBezTo>
                <a:cubicBezTo>
                  <a:pt x="133911" y="190665"/>
                  <a:pt x="47128" y="170028"/>
                  <a:pt x="69882" y="176378"/>
                </a:cubicBezTo>
                <a:cubicBezTo>
                  <a:pt x="92636" y="182728"/>
                  <a:pt x="226515" y="221886"/>
                  <a:pt x="266732" y="220828"/>
                </a:cubicBezTo>
                <a:cubicBezTo>
                  <a:pt x="306949" y="219770"/>
                  <a:pt x="304832" y="190665"/>
                  <a:pt x="311182" y="170028"/>
                </a:cubicBezTo>
                <a:cubicBezTo>
                  <a:pt x="317532" y="149391"/>
                  <a:pt x="327057" y="122403"/>
                  <a:pt x="304832" y="97003"/>
                </a:cubicBezTo>
                <a:cubicBezTo>
                  <a:pt x="282607" y="71603"/>
                  <a:pt x="187886" y="24507"/>
                  <a:pt x="177832" y="17628"/>
                </a:cubicBezTo>
                <a:cubicBezTo>
                  <a:pt x="167778" y="10749"/>
                  <a:pt x="251915" y="56786"/>
                  <a:pt x="244507" y="55728"/>
                </a:cubicBezTo>
                <a:cubicBezTo>
                  <a:pt x="237099" y="54670"/>
                  <a:pt x="161957" y="17099"/>
                  <a:pt x="133382" y="11278"/>
                </a:cubicBezTo>
                <a:cubicBezTo>
                  <a:pt x="104807" y="5457"/>
                  <a:pt x="98457" y="20274"/>
                  <a:pt x="73057" y="20803"/>
                </a:cubicBezTo>
                <a:cubicBezTo>
                  <a:pt x="47657" y="21332"/>
                  <a:pt x="1619" y="-7243"/>
                  <a:pt x="32" y="17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D78C446E-DC0A-3903-939A-4ADBE60C5CB7}"/>
              </a:ext>
            </a:extLst>
          </p:cNvPr>
          <p:cNvSpPr/>
          <p:nvPr/>
        </p:nvSpPr>
        <p:spPr>
          <a:xfrm>
            <a:off x="5822073" y="4181287"/>
            <a:ext cx="142400" cy="186063"/>
          </a:xfrm>
          <a:custGeom>
            <a:avLst/>
            <a:gdLst>
              <a:gd name="connsiteX0" fmla="*/ 77077 w 142400"/>
              <a:gd name="connsiteY0" fmla="*/ 188 h 186063"/>
              <a:gd name="connsiteX1" fmla="*/ 108827 w 142400"/>
              <a:gd name="connsiteY1" fmla="*/ 108138 h 186063"/>
              <a:gd name="connsiteX2" fmla="*/ 102477 w 142400"/>
              <a:gd name="connsiteY2" fmla="*/ 133538 h 186063"/>
              <a:gd name="connsiteX3" fmla="*/ 877 w 142400"/>
              <a:gd name="connsiteY3" fmla="*/ 184338 h 186063"/>
              <a:gd name="connsiteX4" fmla="*/ 58027 w 142400"/>
              <a:gd name="connsiteY4" fmla="*/ 174813 h 186063"/>
              <a:gd name="connsiteX5" fmla="*/ 140577 w 142400"/>
              <a:gd name="connsiteY5" fmla="*/ 181163 h 186063"/>
              <a:gd name="connsiteX6" fmla="*/ 115177 w 142400"/>
              <a:gd name="connsiteY6" fmla="*/ 139888 h 186063"/>
              <a:gd name="connsiteX7" fmla="*/ 115177 w 142400"/>
              <a:gd name="connsiteY7" fmla="*/ 82738 h 186063"/>
              <a:gd name="connsiteX8" fmla="*/ 77077 w 142400"/>
              <a:gd name="connsiteY8" fmla="*/ 188 h 186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400" h="186063">
                <a:moveTo>
                  <a:pt x="77077" y="188"/>
                </a:moveTo>
                <a:cubicBezTo>
                  <a:pt x="76019" y="4421"/>
                  <a:pt x="104594" y="85913"/>
                  <a:pt x="108827" y="108138"/>
                </a:cubicBezTo>
                <a:cubicBezTo>
                  <a:pt x="113060" y="130363"/>
                  <a:pt x="120469" y="120838"/>
                  <a:pt x="102477" y="133538"/>
                </a:cubicBezTo>
                <a:cubicBezTo>
                  <a:pt x="84485" y="146238"/>
                  <a:pt x="8285" y="177459"/>
                  <a:pt x="877" y="184338"/>
                </a:cubicBezTo>
                <a:cubicBezTo>
                  <a:pt x="-6531" y="191217"/>
                  <a:pt x="34744" y="175342"/>
                  <a:pt x="58027" y="174813"/>
                </a:cubicBezTo>
                <a:cubicBezTo>
                  <a:pt x="81310" y="174284"/>
                  <a:pt x="131052" y="186984"/>
                  <a:pt x="140577" y="181163"/>
                </a:cubicBezTo>
                <a:cubicBezTo>
                  <a:pt x="150102" y="175342"/>
                  <a:pt x="119410" y="156292"/>
                  <a:pt x="115177" y="139888"/>
                </a:cubicBezTo>
                <a:cubicBezTo>
                  <a:pt x="110944" y="123484"/>
                  <a:pt x="125231" y="101259"/>
                  <a:pt x="115177" y="82738"/>
                </a:cubicBezTo>
                <a:cubicBezTo>
                  <a:pt x="105123" y="64217"/>
                  <a:pt x="78135" y="-4045"/>
                  <a:pt x="77077" y="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月 13">
            <a:extLst>
              <a:ext uri="{FF2B5EF4-FFF2-40B4-BE49-F238E27FC236}">
                <a16:creationId xmlns:a16="http://schemas.microsoft.com/office/drawing/2014/main" id="{C763CBDC-445B-D449-AEEA-060540B425C2}"/>
              </a:ext>
            </a:extLst>
          </p:cNvPr>
          <p:cNvSpPr/>
          <p:nvPr/>
        </p:nvSpPr>
        <p:spPr>
          <a:xfrm rot="4580656">
            <a:off x="5658931" y="4199503"/>
            <a:ext cx="70998" cy="121559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>
            <a:extLst>
              <a:ext uri="{FF2B5EF4-FFF2-40B4-BE49-F238E27FC236}">
                <a16:creationId xmlns:a16="http://schemas.microsoft.com/office/drawing/2014/main" id="{45054117-3DDC-331E-FC61-1D904C700339}"/>
              </a:ext>
            </a:extLst>
          </p:cNvPr>
          <p:cNvSpPr/>
          <p:nvPr/>
        </p:nvSpPr>
        <p:spPr>
          <a:xfrm>
            <a:off x="5800892" y="4245501"/>
            <a:ext cx="70000" cy="7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869150EC-6C41-55E4-857A-E6CC261E51CA}"/>
              </a:ext>
            </a:extLst>
          </p:cNvPr>
          <p:cNvSpPr/>
          <p:nvPr/>
        </p:nvSpPr>
        <p:spPr>
          <a:xfrm>
            <a:off x="5482899" y="4365613"/>
            <a:ext cx="628997" cy="50889"/>
          </a:xfrm>
          <a:custGeom>
            <a:avLst/>
            <a:gdLst>
              <a:gd name="connsiteX0" fmla="*/ 326 w 628997"/>
              <a:gd name="connsiteY0" fmla="*/ 12712 h 50889"/>
              <a:gd name="connsiteX1" fmla="*/ 330526 w 628997"/>
              <a:gd name="connsiteY1" fmla="*/ 34937 h 50889"/>
              <a:gd name="connsiteX2" fmla="*/ 295601 w 628997"/>
              <a:gd name="connsiteY2" fmla="*/ 22237 h 50889"/>
              <a:gd name="connsiteX3" fmla="*/ 416251 w 628997"/>
              <a:gd name="connsiteY3" fmla="*/ 19062 h 50889"/>
              <a:gd name="connsiteX4" fmla="*/ 565476 w 628997"/>
              <a:gd name="connsiteY4" fmla="*/ 50812 h 50889"/>
              <a:gd name="connsiteX5" fmla="*/ 514676 w 628997"/>
              <a:gd name="connsiteY5" fmla="*/ 28587 h 50889"/>
              <a:gd name="connsiteX6" fmla="*/ 628976 w 628997"/>
              <a:gd name="connsiteY6" fmla="*/ 47637 h 50889"/>
              <a:gd name="connsiteX7" fmla="*/ 521026 w 628997"/>
              <a:gd name="connsiteY7" fmla="*/ 22237 h 50889"/>
              <a:gd name="connsiteX8" fmla="*/ 203526 w 628997"/>
              <a:gd name="connsiteY8" fmla="*/ 12 h 50889"/>
              <a:gd name="connsiteX9" fmla="*/ 267026 w 628997"/>
              <a:gd name="connsiteY9" fmla="*/ 19062 h 50889"/>
              <a:gd name="connsiteX10" fmla="*/ 326 w 628997"/>
              <a:gd name="connsiteY10" fmla="*/ 12712 h 50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8997" h="50889">
                <a:moveTo>
                  <a:pt x="326" y="12712"/>
                </a:moveTo>
                <a:cubicBezTo>
                  <a:pt x="10909" y="15358"/>
                  <a:pt x="281314" y="33350"/>
                  <a:pt x="330526" y="34937"/>
                </a:cubicBezTo>
                <a:cubicBezTo>
                  <a:pt x="379738" y="36524"/>
                  <a:pt x="281314" y="24883"/>
                  <a:pt x="295601" y="22237"/>
                </a:cubicBezTo>
                <a:cubicBezTo>
                  <a:pt x="309888" y="19591"/>
                  <a:pt x="371272" y="14300"/>
                  <a:pt x="416251" y="19062"/>
                </a:cubicBezTo>
                <a:cubicBezTo>
                  <a:pt x="461230" y="23824"/>
                  <a:pt x="549072" y="49225"/>
                  <a:pt x="565476" y="50812"/>
                </a:cubicBezTo>
                <a:cubicBezTo>
                  <a:pt x="581880" y="52399"/>
                  <a:pt x="504093" y="29116"/>
                  <a:pt x="514676" y="28587"/>
                </a:cubicBezTo>
                <a:cubicBezTo>
                  <a:pt x="525259" y="28058"/>
                  <a:pt x="627918" y="48695"/>
                  <a:pt x="628976" y="47637"/>
                </a:cubicBezTo>
                <a:cubicBezTo>
                  <a:pt x="630034" y="46579"/>
                  <a:pt x="591934" y="30175"/>
                  <a:pt x="521026" y="22237"/>
                </a:cubicBezTo>
                <a:cubicBezTo>
                  <a:pt x="450118" y="14300"/>
                  <a:pt x="245859" y="541"/>
                  <a:pt x="203526" y="12"/>
                </a:cubicBezTo>
                <a:cubicBezTo>
                  <a:pt x="161193" y="-517"/>
                  <a:pt x="294543" y="16416"/>
                  <a:pt x="267026" y="19062"/>
                </a:cubicBezTo>
                <a:cubicBezTo>
                  <a:pt x="239509" y="21708"/>
                  <a:pt x="-10257" y="10066"/>
                  <a:pt x="326" y="127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50415C15-486E-5D50-D228-5446BE6D451E}"/>
              </a:ext>
            </a:extLst>
          </p:cNvPr>
          <p:cNvSpPr/>
          <p:nvPr/>
        </p:nvSpPr>
        <p:spPr>
          <a:xfrm>
            <a:off x="5278857" y="4159236"/>
            <a:ext cx="112321" cy="231817"/>
          </a:xfrm>
          <a:custGeom>
            <a:avLst/>
            <a:gdLst>
              <a:gd name="connsiteX0" fmla="*/ 112293 w 112321"/>
              <a:gd name="connsiteY0" fmla="*/ 14 h 231817"/>
              <a:gd name="connsiteX1" fmla="*/ 20218 w 112321"/>
              <a:gd name="connsiteY1" fmla="*/ 123839 h 231817"/>
              <a:gd name="connsiteX2" fmla="*/ 32918 w 112321"/>
              <a:gd name="connsiteY2" fmla="*/ 111139 h 231817"/>
              <a:gd name="connsiteX3" fmla="*/ 1168 w 112321"/>
              <a:gd name="connsiteY3" fmla="*/ 180989 h 231817"/>
              <a:gd name="connsiteX4" fmla="*/ 7518 w 112321"/>
              <a:gd name="connsiteY4" fmla="*/ 231789 h 231817"/>
              <a:gd name="connsiteX5" fmla="*/ 13868 w 112321"/>
              <a:gd name="connsiteY5" fmla="*/ 187339 h 231817"/>
              <a:gd name="connsiteX6" fmla="*/ 29743 w 112321"/>
              <a:gd name="connsiteY6" fmla="*/ 133364 h 231817"/>
              <a:gd name="connsiteX7" fmla="*/ 112293 w 112321"/>
              <a:gd name="connsiteY7" fmla="*/ 14 h 231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321" h="231817">
                <a:moveTo>
                  <a:pt x="112293" y="14"/>
                </a:moveTo>
                <a:cubicBezTo>
                  <a:pt x="110706" y="-1573"/>
                  <a:pt x="20218" y="123839"/>
                  <a:pt x="20218" y="123839"/>
                </a:cubicBezTo>
                <a:cubicBezTo>
                  <a:pt x="6989" y="142360"/>
                  <a:pt x="36093" y="101614"/>
                  <a:pt x="32918" y="111139"/>
                </a:cubicBezTo>
                <a:cubicBezTo>
                  <a:pt x="29743" y="120664"/>
                  <a:pt x="5401" y="160881"/>
                  <a:pt x="1168" y="180989"/>
                </a:cubicBezTo>
                <a:cubicBezTo>
                  <a:pt x="-3065" y="201097"/>
                  <a:pt x="5401" y="230731"/>
                  <a:pt x="7518" y="231789"/>
                </a:cubicBezTo>
                <a:cubicBezTo>
                  <a:pt x="9635" y="232847"/>
                  <a:pt x="10164" y="203743"/>
                  <a:pt x="13868" y="187339"/>
                </a:cubicBezTo>
                <a:cubicBezTo>
                  <a:pt x="17572" y="170935"/>
                  <a:pt x="11222" y="162468"/>
                  <a:pt x="29743" y="133364"/>
                </a:cubicBezTo>
                <a:cubicBezTo>
                  <a:pt x="48264" y="104260"/>
                  <a:pt x="113880" y="1601"/>
                  <a:pt x="112293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99E3146B-60A1-2A4B-F41C-60C77F27ED2E}"/>
              </a:ext>
            </a:extLst>
          </p:cNvPr>
          <p:cNvSpPr/>
          <p:nvPr/>
        </p:nvSpPr>
        <p:spPr>
          <a:xfrm>
            <a:off x="5347479" y="4053613"/>
            <a:ext cx="524296" cy="103432"/>
          </a:xfrm>
          <a:custGeom>
            <a:avLst/>
            <a:gdLst>
              <a:gd name="connsiteX0" fmla="*/ 2396 w 524296"/>
              <a:gd name="connsiteY0" fmla="*/ 102462 h 103432"/>
              <a:gd name="connsiteX1" fmla="*/ 272271 w 524296"/>
              <a:gd name="connsiteY1" fmla="*/ 16737 h 103432"/>
              <a:gd name="connsiteX2" fmla="*/ 230996 w 524296"/>
              <a:gd name="connsiteY2" fmla="*/ 23087 h 103432"/>
              <a:gd name="connsiteX3" fmla="*/ 408796 w 524296"/>
              <a:gd name="connsiteY3" fmla="*/ 19912 h 103432"/>
              <a:gd name="connsiteX4" fmla="*/ 399271 w 524296"/>
              <a:gd name="connsiteY4" fmla="*/ 862 h 103432"/>
              <a:gd name="connsiteX5" fmla="*/ 523096 w 524296"/>
              <a:gd name="connsiteY5" fmla="*/ 51662 h 103432"/>
              <a:gd name="connsiteX6" fmla="*/ 450071 w 524296"/>
              <a:gd name="connsiteY6" fmla="*/ 13562 h 103432"/>
              <a:gd name="connsiteX7" fmla="*/ 259571 w 524296"/>
              <a:gd name="connsiteY7" fmla="*/ 13562 h 103432"/>
              <a:gd name="connsiteX8" fmla="*/ 246871 w 524296"/>
              <a:gd name="connsiteY8" fmla="*/ 26262 h 103432"/>
              <a:gd name="connsiteX9" fmla="*/ 116696 w 524296"/>
              <a:gd name="connsiteY9" fmla="*/ 48487 h 103432"/>
              <a:gd name="connsiteX10" fmla="*/ 138921 w 524296"/>
              <a:gd name="connsiteY10" fmla="*/ 61187 h 103432"/>
              <a:gd name="connsiteX11" fmla="*/ 2396 w 524296"/>
              <a:gd name="connsiteY11" fmla="*/ 102462 h 103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4296" h="103432">
                <a:moveTo>
                  <a:pt x="2396" y="102462"/>
                </a:moveTo>
                <a:cubicBezTo>
                  <a:pt x="24621" y="95054"/>
                  <a:pt x="234171" y="29966"/>
                  <a:pt x="272271" y="16737"/>
                </a:cubicBezTo>
                <a:cubicBezTo>
                  <a:pt x="310371" y="3508"/>
                  <a:pt x="230996" y="23087"/>
                  <a:pt x="230996" y="23087"/>
                </a:cubicBezTo>
                <a:lnTo>
                  <a:pt x="408796" y="19912"/>
                </a:lnTo>
                <a:cubicBezTo>
                  <a:pt x="436842" y="16208"/>
                  <a:pt x="380221" y="-4430"/>
                  <a:pt x="399271" y="862"/>
                </a:cubicBezTo>
                <a:cubicBezTo>
                  <a:pt x="418321" y="6154"/>
                  <a:pt x="514629" y="49545"/>
                  <a:pt x="523096" y="51662"/>
                </a:cubicBezTo>
                <a:cubicBezTo>
                  <a:pt x="531563" y="53779"/>
                  <a:pt x="493992" y="19912"/>
                  <a:pt x="450071" y="13562"/>
                </a:cubicBezTo>
                <a:cubicBezTo>
                  <a:pt x="406150" y="7212"/>
                  <a:pt x="259571" y="13562"/>
                  <a:pt x="259571" y="13562"/>
                </a:cubicBezTo>
                <a:cubicBezTo>
                  <a:pt x="225704" y="15679"/>
                  <a:pt x="270684" y="20441"/>
                  <a:pt x="246871" y="26262"/>
                </a:cubicBezTo>
                <a:cubicBezTo>
                  <a:pt x="223058" y="32083"/>
                  <a:pt x="134688" y="42666"/>
                  <a:pt x="116696" y="48487"/>
                </a:cubicBezTo>
                <a:cubicBezTo>
                  <a:pt x="98704" y="54308"/>
                  <a:pt x="158500" y="49545"/>
                  <a:pt x="138921" y="61187"/>
                </a:cubicBezTo>
                <a:cubicBezTo>
                  <a:pt x="119342" y="72829"/>
                  <a:pt x="-19829" y="109870"/>
                  <a:pt x="2396" y="1024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2DBC3992-1C12-F94A-FD00-05D55BD04807}"/>
              </a:ext>
            </a:extLst>
          </p:cNvPr>
          <p:cNvSpPr/>
          <p:nvPr/>
        </p:nvSpPr>
        <p:spPr>
          <a:xfrm>
            <a:off x="5902304" y="4102019"/>
            <a:ext cx="254436" cy="244700"/>
          </a:xfrm>
          <a:custGeom>
            <a:avLst/>
            <a:gdLst>
              <a:gd name="connsiteX0" fmla="*/ 21 w 254436"/>
              <a:gd name="connsiteY0" fmla="*/ 81 h 244700"/>
              <a:gd name="connsiteX1" fmla="*/ 177821 w 254436"/>
              <a:gd name="connsiteY1" fmla="*/ 181056 h 244700"/>
              <a:gd name="connsiteX2" fmla="*/ 165121 w 254436"/>
              <a:gd name="connsiteY2" fmla="*/ 139781 h 244700"/>
              <a:gd name="connsiteX3" fmla="*/ 254021 w 254436"/>
              <a:gd name="connsiteY3" fmla="*/ 244556 h 244700"/>
              <a:gd name="connsiteX4" fmla="*/ 190521 w 254436"/>
              <a:gd name="connsiteY4" fmla="*/ 158831 h 244700"/>
              <a:gd name="connsiteX5" fmla="*/ 21 w 254436"/>
              <a:gd name="connsiteY5" fmla="*/ 81 h 24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436" h="244700">
                <a:moveTo>
                  <a:pt x="21" y="81"/>
                </a:moveTo>
                <a:cubicBezTo>
                  <a:pt x="-2096" y="3785"/>
                  <a:pt x="150304" y="157773"/>
                  <a:pt x="177821" y="181056"/>
                </a:cubicBezTo>
                <a:cubicBezTo>
                  <a:pt x="205338" y="204339"/>
                  <a:pt x="152421" y="129198"/>
                  <a:pt x="165121" y="139781"/>
                </a:cubicBezTo>
                <a:cubicBezTo>
                  <a:pt x="177821" y="150364"/>
                  <a:pt x="249788" y="241381"/>
                  <a:pt x="254021" y="244556"/>
                </a:cubicBezTo>
                <a:cubicBezTo>
                  <a:pt x="258254" y="247731"/>
                  <a:pt x="229679" y="197989"/>
                  <a:pt x="190521" y="158831"/>
                </a:cubicBezTo>
                <a:cubicBezTo>
                  <a:pt x="151363" y="119673"/>
                  <a:pt x="2138" y="-3623"/>
                  <a:pt x="21" y="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0BF74893-4D81-1393-EFBC-77965A1F56BB}"/>
              </a:ext>
            </a:extLst>
          </p:cNvPr>
          <p:cNvSpPr/>
          <p:nvPr/>
        </p:nvSpPr>
        <p:spPr>
          <a:xfrm>
            <a:off x="5454280" y="4168752"/>
            <a:ext cx="78454" cy="167134"/>
          </a:xfrm>
          <a:custGeom>
            <a:avLst/>
            <a:gdLst>
              <a:gd name="connsiteX0" fmla="*/ 32120 w 78454"/>
              <a:gd name="connsiteY0" fmla="*/ 23 h 167134"/>
              <a:gd name="connsiteX1" fmla="*/ 16245 w 78454"/>
              <a:gd name="connsiteY1" fmla="*/ 104798 h 167134"/>
              <a:gd name="connsiteX2" fmla="*/ 76570 w 78454"/>
              <a:gd name="connsiteY2" fmla="*/ 165123 h 167134"/>
              <a:gd name="connsiteX3" fmla="*/ 57520 w 78454"/>
              <a:gd name="connsiteY3" fmla="*/ 149248 h 167134"/>
              <a:gd name="connsiteX4" fmla="*/ 370 w 78454"/>
              <a:gd name="connsiteY4" fmla="*/ 114323 h 167134"/>
              <a:gd name="connsiteX5" fmla="*/ 32120 w 78454"/>
              <a:gd name="connsiteY5" fmla="*/ 23 h 16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454" h="167134">
                <a:moveTo>
                  <a:pt x="32120" y="23"/>
                </a:moveTo>
                <a:cubicBezTo>
                  <a:pt x="34766" y="-1565"/>
                  <a:pt x="8837" y="77281"/>
                  <a:pt x="16245" y="104798"/>
                </a:cubicBezTo>
                <a:cubicBezTo>
                  <a:pt x="23653" y="132315"/>
                  <a:pt x="76570" y="165123"/>
                  <a:pt x="76570" y="165123"/>
                </a:cubicBezTo>
                <a:cubicBezTo>
                  <a:pt x="83449" y="172531"/>
                  <a:pt x="70220" y="157715"/>
                  <a:pt x="57520" y="149248"/>
                </a:cubicBezTo>
                <a:cubicBezTo>
                  <a:pt x="44820" y="140781"/>
                  <a:pt x="4603" y="134431"/>
                  <a:pt x="370" y="114323"/>
                </a:cubicBezTo>
                <a:cubicBezTo>
                  <a:pt x="-3863" y="94215"/>
                  <a:pt x="29474" y="1611"/>
                  <a:pt x="32120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218A2898-2E3F-AE94-CB4B-F4A37B66DAE2}"/>
              </a:ext>
            </a:extLst>
          </p:cNvPr>
          <p:cNvSpPr/>
          <p:nvPr/>
        </p:nvSpPr>
        <p:spPr>
          <a:xfrm>
            <a:off x="5000497" y="3895556"/>
            <a:ext cx="227182" cy="149767"/>
          </a:xfrm>
          <a:custGeom>
            <a:avLst/>
            <a:gdLst>
              <a:gd name="connsiteX0" fmla="*/ 128 w 227182"/>
              <a:gd name="connsiteY0" fmla="*/ 169 h 149767"/>
              <a:gd name="connsiteX1" fmla="*/ 95378 w 227182"/>
              <a:gd name="connsiteY1" fmla="*/ 73194 h 149767"/>
              <a:gd name="connsiteX2" fmla="*/ 63628 w 227182"/>
              <a:gd name="connsiteY2" fmla="*/ 79544 h 149767"/>
              <a:gd name="connsiteX3" fmla="*/ 225553 w 227182"/>
              <a:gd name="connsiteY3" fmla="*/ 149394 h 149767"/>
              <a:gd name="connsiteX4" fmla="*/ 143003 w 227182"/>
              <a:gd name="connsiteY4" fmla="*/ 104944 h 149767"/>
              <a:gd name="connsiteX5" fmla="*/ 76328 w 227182"/>
              <a:gd name="connsiteY5" fmla="*/ 54144 h 149767"/>
              <a:gd name="connsiteX6" fmla="*/ 128 w 227182"/>
              <a:gd name="connsiteY6" fmla="*/ 169 h 149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182" h="149767">
                <a:moveTo>
                  <a:pt x="128" y="169"/>
                </a:moveTo>
                <a:cubicBezTo>
                  <a:pt x="3303" y="3344"/>
                  <a:pt x="84795" y="59965"/>
                  <a:pt x="95378" y="73194"/>
                </a:cubicBezTo>
                <a:cubicBezTo>
                  <a:pt x="105961" y="86423"/>
                  <a:pt x="41932" y="66844"/>
                  <a:pt x="63628" y="79544"/>
                </a:cubicBezTo>
                <a:cubicBezTo>
                  <a:pt x="85324" y="92244"/>
                  <a:pt x="212324" y="145161"/>
                  <a:pt x="225553" y="149394"/>
                </a:cubicBezTo>
                <a:cubicBezTo>
                  <a:pt x="238782" y="153627"/>
                  <a:pt x="167874" y="120819"/>
                  <a:pt x="143003" y="104944"/>
                </a:cubicBezTo>
                <a:cubicBezTo>
                  <a:pt x="118132" y="89069"/>
                  <a:pt x="99082" y="68961"/>
                  <a:pt x="76328" y="54144"/>
                </a:cubicBezTo>
                <a:cubicBezTo>
                  <a:pt x="53574" y="39327"/>
                  <a:pt x="-3047" y="-3006"/>
                  <a:pt x="128" y="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D073AC04-90C4-3E53-E525-A94B01C778BC}"/>
              </a:ext>
            </a:extLst>
          </p:cNvPr>
          <p:cNvSpPr/>
          <p:nvPr/>
        </p:nvSpPr>
        <p:spPr>
          <a:xfrm>
            <a:off x="5034952" y="3781153"/>
            <a:ext cx="278018" cy="249038"/>
          </a:xfrm>
          <a:custGeom>
            <a:avLst/>
            <a:gdLst>
              <a:gd name="connsiteX0" fmla="*/ 598 w 278018"/>
              <a:gd name="connsiteY0" fmla="*/ 22497 h 249038"/>
              <a:gd name="connsiteX1" fmla="*/ 194273 w 278018"/>
              <a:gd name="connsiteY1" fmla="*/ 165372 h 249038"/>
              <a:gd name="connsiteX2" fmla="*/ 133948 w 278018"/>
              <a:gd name="connsiteY2" fmla="*/ 162197 h 249038"/>
              <a:gd name="connsiteX3" fmla="*/ 276823 w 278018"/>
              <a:gd name="connsiteY3" fmla="*/ 247922 h 249038"/>
              <a:gd name="connsiteX4" fmla="*/ 197448 w 278018"/>
              <a:gd name="connsiteY4" fmla="*/ 206647 h 249038"/>
              <a:gd name="connsiteX5" fmla="*/ 111723 w 278018"/>
              <a:gd name="connsiteY5" fmla="*/ 143147 h 249038"/>
              <a:gd name="connsiteX6" fmla="*/ 165698 w 278018"/>
              <a:gd name="connsiteY6" fmla="*/ 155847 h 249038"/>
              <a:gd name="connsiteX7" fmla="*/ 137123 w 278018"/>
              <a:gd name="connsiteY7" fmla="*/ 108222 h 249038"/>
              <a:gd name="connsiteX8" fmla="*/ 172048 w 278018"/>
              <a:gd name="connsiteY8" fmla="*/ 272 h 249038"/>
              <a:gd name="connsiteX9" fmla="*/ 133948 w 278018"/>
              <a:gd name="connsiteY9" fmla="*/ 76472 h 249038"/>
              <a:gd name="connsiteX10" fmla="*/ 598 w 278018"/>
              <a:gd name="connsiteY10" fmla="*/ 22497 h 24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018" h="249038">
                <a:moveTo>
                  <a:pt x="598" y="22497"/>
                </a:moveTo>
                <a:cubicBezTo>
                  <a:pt x="10652" y="37314"/>
                  <a:pt x="172048" y="142089"/>
                  <a:pt x="194273" y="165372"/>
                </a:cubicBezTo>
                <a:cubicBezTo>
                  <a:pt x="216498" y="188655"/>
                  <a:pt x="120190" y="148439"/>
                  <a:pt x="133948" y="162197"/>
                </a:cubicBezTo>
                <a:cubicBezTo>
                  <a:pt x="147706" y="175955"/>
                  <a:pt x="266240" y="240514"/>
                  <a:pt x="276823" y="247922"/>
                </a:cubicBezTo>
                <a:cubicBezTo>
                  <a:pt x="287406" y="255330"/>
                  <a:pt x="224965" y="224110"/>
                  <a:pt x="197448" y="206647"/>
                </a:cubicBezTo>
                <a:cubicBezTo>
                  <a:pt x="169931" y="189185"/>
                  <a:pt x="117015" y="151614"/>
                  <a:pt x="111723" y="143147"/>
                </a:cubicBezTo>
                <a:cubicBezTo>
                  <a:pt x="106431" y="134680"/>
                  <a:pt x="161465" y="161668"/>
                  <a:pt x="165698" y="155847"/>
                </a:cubicBezTo>
                <a:cubicBezTo>
                  <a:pt x="169931" y="150026"/>
                  <a:pt x="136065" y="134151"/>
                  <a:pt x="137123" y="108222"/>
                </a:cubicBezTo>
                <a:cubicBezTo>
                  <a:pt x="138181" y="82293"/>
                  <a:pt x="172577" y="5564"/>
                  <a:pt x="172048" y="272"/>
                </a:cubicBezTo>
                <a:cubicBezTo>
                  <a:pt x="171519" y="-5020"/>
                  <a:pt x="157761" y="68535"/>
                  <a:pt x="133948" y="76472"/>
                </a:cubicBezTo>
                <a:cubicBezTo>
                  <a:pt x="110136" y="84410"/>
                  <a:pt x="-9456" y="7680"/>
                  <a:pt x="598" y="224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F7E5D235-15BD-9B7D-F70A-2687A84E0067}"/>
              </a:ext>
            </a:extLst>
          </p:cNvPr>
          <p:cNvSpPr/>
          <p:nvPr/>
        </p:nvSpPr>
        <p:spPr>
          <a:xfrm>
            <a:off x="5140085" y="3729331"/>
            <a:ext cx="275331" cy="190074"/>
          </a:xfrm>
          <a:custGeom>
            <a:avLst/>
            <a:gdLst>
              <a:gd name="connsiteX0" fmla="*/ 38340 w 275331"/>
              <a:gd name="connsiteY0" fmla="*/ 185444 h 190074"/>
              <a:gd name="connsiteX1" fmla="*/ 98665 w 275331"/>
              <a:gd name="connsiteY1" fmla="*/ 137819 h 190074"/>
              <a:gd name="connsiteX2" fmla="*/ 273290 w 275331"/>
              <a:gd name="connsiteY2" fmla="*/ 7644 h 190074"/>
              <a:gd name="connsiteX3" fmla="*/ 193915 w 275331"/>
              <a:gd name="connsiteY3" fmla="*/ 61619 h 190074"/>
              <a:gd name="connsiteX4" fmla="*/ 190740 w 275331"/>
              <a:gd name="connsiteY4" fmla="*/ 7644 h 190074"/>
              <a:gd name="connsiteX5" fmla="*/ 240 w 275331"/>
              <a:gd name="connsiteY5" fmla="*/ 109244 h 190074"/>
              <a:gd name="connsiteX6" fmla="*/ 235190 w 275331"/>
              <a:gd name="connsiteY6" fmla="*/ 4469 h 190074"/>
              <a:gd name="connsiteX7" fmla="*/ 206615 w 275331"/>
              <a:gd name="connsiteY7" fmla="*/ 33044 h 190074"/>
              <a:gd name="connsiteX8" fmla="*/ 38340 w 275331"/>
              <a:gd name="connsiteY8" fmla="*/ 185444 h 19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5331" h="190074">
                <a:moveTo>
                  <a:pt x="38340" y="185444"/>
                </a:moveTo>
                <a:cubicBezTo>
                  <a:pt x="20348" y="202906"/>
                  <a:pt x="59507" y="167452"/>
                  <a:pt x="98665" y="137819"/>
                </a:cubicBezTo>
                <a:cubicBezTo>
                  <a:pt x="137823" y="108186"/>
                  <a:pt x="257415" y="20344"/>
                  <a:pt x="273290" y="7644"/>
                </a:cubicBezTo>
                <a:cubicBezTo>
                  <a:pt x="289165" y="-5056"/>
                  <a:pt x="207673" y="61619"/>
                  <a:pt x="193915" y="61619"/>
                </a:cubicBezTo>
                <a:cubicBezTo>
                  <a:pt x="180157" y="61619"/>
                  <a:pt x="223019" y="-293"/>
                  <a:pt x="190740" y="7644"/>
                </a:cubicBezTo>
                <a:cubicBezTo>
                  <a:pt x="158461" y="15581"/>
                  <a:pt x="-7168" y="109773"/>
                  <a:pt x="240" y="109244"/>
                </a:cubicBezTo>
                <a:cubicBezTo>
                  <a:pt x="7648" y="108715"/>
                  <a:pt x="200794" y="17169"/>
                  <a:pt x="235190" y="4469"/>
                </a:cubicBezTo>
                <a:cubicBezTo>
                  <a:pt x="269586" y="-8231"/>
                  <a:pt x="234661" y="7644"/>
                  <a:pt x="206615" y="33044"/>
                </a:cubicBezTo>
                <a:lnTo>
                  <a:pt x="38340" y="18544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4B27294C-F586-FD2E-07AB-599A39FC74B7}"/>
              </a:ext>
            </a:extLst>
          </p:cNvPr>
          <p:cNvSpPr/>
          <p:nvPr/>
        </p:nvSpPr>
        <p:spPr>
          <a:xfrm>
            <a:off x="5247479" y="3698751"/>
            <a:ext cx="721606" cy="188116"/>
          </a:xfrm>
          <a:custGeom>
            <a:avLst/>
            <a:gdLst>
              <a:gd name="connsiteX0" fmla="*/ 796 w 721606"/>
              <a:gd name="connsiteY0" fmla="*/ 187449 h 188116"/>
              <a:gd name="connsiteX1" fmla="*/ 162721 w 721606"/>
              <a:gd name="connsiteY1" fmla="*/ 101724 h 188116"/>
              <a:gd name="connsiteX2" fmla="*/ 289721 w 721606"/>
              <a:gd name="connsiteY2" fmla="*/ 76324 h 188116"/>
              <a:gd name="connsiteX3" fmla="*/ 191296 w 721606"/>
              <a:gd name="connsiteY3" fmla="*/ 41399 h 188116"/>
              <a:gd name="connsiteX4" fmla="*/ 438946 w 721606"/>
              <a:gd name="connsiteY4" fmla="*/ 44574 h 188116"/>
              <a:gd name="connsiteX5" fmla="*/ 365921 w 721606"/>
              <a:gd name="connsiteY5" fmla="*/ 124 h 188116"/>
              <a:gd name="connsiteX6" fmla="*/ 718346 w 721606"/>
              <a:gd name="connsiteY6" fmla="*/ 60449 h 188116"/>
              <a:gd name="connsiteX7" fmla="*/ 531021 w 721606"/>
              <a:gd name="connsiteY7" fmla="*/ 28699 h 188116"/>
              <a:gd name="connsiteX8" fmla="*/ 353221 w 721606"/>
              <a:gd name="connsiteY8" fmla="*/ 12824 h 188116"/>
              <a:gd name="connsiteX9" fmla="*/ 429421 w 721606"/>
              <a:gd name="connsiteY9" fmla="*/ 50924 h 188116"/>
              <a:gd name="connsiteX10" fmla="*/ 203996 w 721606"/>
              <a:gd name="connsiteY10" fmla="*/ 47749 h 188116"/>
              <a:gd name="connsiteX11" fmla="*/ 127796 w 721606"/>
              <a:gd name="connsiteY11" fmla="*/ 47749 h 188116"/>
              <a:gd name="connsiteX12" fmla="*/ 213521 w 721606"/>
              <a:gd name="connsiteY12" fmla="*/ 66799 h 188116"/>
              <a:gd name="connsiteX13" fmla="*/ 245271 w 721606"/>
              <a:gd name="connsiteY13" fmla="*/ 82674 h 188116"/>
              <a:gd name="connsiteX14" fmla="*/ 105571 w 721606"/>
              <a:gd name="connsiteY14" fmla="*/ 139824 h 188116"/>
              <a:gd name="connsiteX15" fmla="*/ 796 w 721606"/>
              <a:gd name="connsiteY15" fmla="*/ 187449 h 18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21606" h="188116">
                <a:moveTo>
                  <a:pt x="796" y="187449"/>
                </a:moveTo>
                <a:cubicBezTo>
                  <a:pt x="10321" y="181099"/>
                  <a:pt x="114567" y="120245"/>
                  <a:pt x="162721" y="101724"/>
                </a:cubicBezTo>
                <a:cubicBezTo>
                  <a:pt x="210875" y="83203"/>
                  <a:pt x="284959" y="86378"/>
                  <a:pt x="289721" y="76324"/>
                </a:cubicBezTo>
                <a:cubicBezTo>
                  <a:pt x="294484" y="66270"/>
                  <a:pt x="166425" y="46691"/>
                  <a:pt x="191296" y="41399"/>
                </a:cubicBezTo>
                <a:cubicBezTo>
                  <a:pt x="216167" y="36107"/>
                  <a:pt x="409842" y="51453"/>
                  <a:pt x="438946" y="44574"/>
                </a:cubicBezTo>
                <a:cubicBezTo>
                  <a:pt x="468050" y="37695"/>
                  <a:pt x="319354" y="-2522"/>
                  <a:pt x="365921" y="124"/>
                </a:cubicBezTo>
                <a:cubicBezTo>
                  <a:pt x="412488" y="2770"/>
                  <a:pt x="718346" y="60449"/>
                  <a:pt x="718346" y="60449"/>
                </a:cubicBezTo>
                <a:cubicBezTo>
                  <a:pt x="745863" y="65211"/>
                  <a:pt x="591875" y="36637"/>
                  <a:pt x="531021" y="28699"/>
                </a:cubicBezTo>
                <a:cubicBezTo>
                  <a:pt x="470167" y="20761"/>
                  <a:pt x="370154" y="9120"/>
                  <a:pt x="353221" y="12824"/>
                </a:cubicBezTo>
                <a:cubicBezTo>
                  <a:pt x="336288" y="16528"/>
                  <a:pt x="454292" y="45103"/>
                  <a:pt x="429421" y="50924"/>
                </a:cubicBezTo>
                <a:cubicBezTo>
                  <a:pt x="404550" y="56745"/>
                  <a:pt x="254267" y="48278"/>
                  <a:pt x="203996" y="47749"/>
                </a:cubicBezTo>
                <a:cubicBezTo>
                  <a:pt x="153725" y="47220"/>
                  <a:pt x="126209" y="44574"/>
                  <a:pt x="127796" y="47749"/>
                </a:cubicBezTo>
                <a:cubicBezTo>
                  <a:pt x="129383" y="50924"/>
                  <a:pt x="193942" y="60978"/>
                  <a:pt x="213521" y="66799"/>
                </a:cubicBezTo>
                <a:cubicBezTo>
                  <a:pt x="233100" y="72620"/>
                  <a:pt x="263263" y="70503"/>
                  <a:pt x="245271" y="82674"/>
                </a:cubicBezTo>
                <a:cubicBezTo>
                  <a:pt x="227279" y="94845"/>
                  <a:pt x="141554" y="126595"/>
                  <a:pt x="105571" y="139824"/>
                </a:cubicBezTo>
                <a:cubicBezTo>
                  <a:pt x="69588" y="153053"/>
                  <a:pt x="-8729" y="193799"/>
                  <a:pt x="796" y="1874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3D576C3C-8C18-99E6-CAEF-0E96EF7C3ADA}"/>
              </a:ext>
            </a:extLst>
          </p:cNvPr>
          <p:cNvSpPr/>
          <p:nvPr/>
        </p:nvSpPr>
        <p:spPr>
          <a:xfrm>
            <a:off x="5257762" y="3837825"/>
            <a:ext cx="556290" cy="131102"/>
          </a:xfrm>
          <a:custGeom>
            <a:avLst/>
            <a:gdLst>
              <a:gd name="connsiteX0" fmla="*/ 38 w 556290"/>
              <a:gd name="connsiteY0" fmla="*/ 121400 h 131102"/>
              <a:gd name="connsiteX1" fmla="*/ 308013 w 556290"/>
              <a:gd name="connsiteY1" fmla="*/ 13450 h 131102"/>
              <a:gd name="connsiteX2" fmla="*/ 193713 w 556290"/>
              <a:gd name="connsiteY2" fmla="*/ 86475 h 131102"/>
              <a:gd name="connsiteX3" fmla="*/ 165138 w 556290"/>
              <a:gd name="connsiteY3" fmla="*/ 130925 h 131102"/>
              <a:gd name="connsiteX4" fmla="*/ 247688 w 556290"/>
              <a:gd name="connsiteY4" fmla="*/ 70600 h 131102"/>
              <a:gd name="connsiteX5" fmla="*/ 555663 w 556290"/>
              <a:gd name="connsiteY5" fmla="*/ 10275 h 131102"/>
              <a:gd name="connsiteX6" fmla="*/ 330238 w 556290"/>
              <a:gd name="connsiteY6" fmla="*/ 42025 h 131102"/>
              <a:gd name="connsiteX7" fmla="*/ 422313 w 556290"/>
              <a:gd name="connsiteY7" fmla="*/ 750 h 131102"/>
              <a:gd name="connsiteX8" fmla="*/ 219113 w 556290"/>
              <a:gd name="connsiteY8" fmla="*/ 16625 h 131102"/>
              <a:gd name="connsiteX9" fmla="*/ 187363 w 556290"/>
              <a:gd name="connsiteY9" fmla="*/ 32500 h 131102"/>
              <a:gd name="connsiteX10" fmla="*/ 285788 w 556290"/>
              <a:gd name="connsiteY10" fmla="*/ 16625 h 131102"/>
              <a:gd name="connsiteX11" fmla="*/ 38 w 556290"/>
              <a:gd name="connsiteY11" fmla="*/ 121400 h 131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6290" h="131102">
                <a:moveTo>
                  <a:pt x="38" y="121400"/>
                </a:moveTo>
                <a:cubicBezTo>
                  <a:pt x="3742" y="120871"/>
                  <a:pt x="275734" y="19271"/>
                  <a:pt x="308013" y="13450"/>
                </a:cubicBezTo>
                <a:cubicBezTo>
                  <a:pt x="340292" y="7629"/>
                  <a:pt x="217525" y="66896"/>
                  <a:pt x="193713" y="86475"/>
                </a:cubicBezTo>
                <a:cubicBezTo>
                  <a:pt x="169901" y="106054"/>
                  <a:pt x="156142" y="133571"/>
                  <a:pt x="165138" y="130925"/>
                </a:cubicBezTo>
                <a:cubicBezTo>
                  <a:pt x="174134" y="128279"/>
                  <a:pt x="182601" y="90708"/>
                  <a:pt x="247688" y="70600"/>
                </a:cubicBezTo>
                <a:cubicBezTo>
                  <a:pt x="312775" y="50492"/>
                  <a:pt x="541905" y="15037"/>
                  <a:pt x="555663" y="10275"/>
                </a:cubicBezTo>
                <a:cubicBezTo>
                  <a:pt x="569421" y="5513"/>
                  <a:pt x="352463" y="43612"/>
                  <a:pt x="330238" y="42025"/>
                </a:cubicBezTo>
                <a:cubicBezTo>
                  <a:pt x="308013" y="40438"/>
                  <a:pt x="440834" y="4983"/>
                  <a:pt x="422313" y="750"/>
                </a:cubicBezTo>
                <a:cubicBezTo>
                  <a:pt x="403792" y="-3483"/>
                  <a:pt x="258271" y="11333"/>
                  <a:pt x="219113" y="16625"/>
                </a:cubicBezTo>
                <a:cubicBezTo>
                  <a:pt x="179955" y="21917"/>
                  <a:pt x="176251" y="32500"/>
                  <a:pt x="187363" y="32500"/>
                </a:cubicBezTo>
                <a:cubicBezTo>
                  <a:pt x="198475" y="32500"/>
                  <a:pt x="310659" y="1279"/>
                  <a:pt x="285788" y="16625"/>
                </a:cubicBezTo>
                <a:cubicBezTo>
                  <a:pt x="260917" y="31971"/>
                  <a:pt x="-3666" y="121929"/>
                  <a:pt x="38" y="1214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F0AE1702-8502-1E17-4A17-20B2BEA8FA3B}"/>
              </a:ext>
            </a:extLst>
          </p:cNvPr>
          <p:cNvSpPr/>
          <p:nvPr/>
        </p:nvSpPr>
        <p:spPr>
          <a:xfrm>
            <a:off x="5612864" y="3814674"/>
            <a:ext cx="690213" cy="227429"/>
          </a:xfrm>
          <a:custGeom>
            <a:avLst/>
            <a:gdLst>
              <a:gd name="connsiteX0" fmla="*/ 536 w 690213"/>
              <a:gd name="connsiteY0" fmla="*/ 100101 h 227429"/>
              <a:gd name="connsiteX1" fmla="*/ 302161 w 690213"/>
              <a:gd name="connsiteY1" fmla="*/ 52476 h 227429"/>
              <a:gd name="connsiteX2" fmla="*/ 362486 w 690213"/>
              <a:gd name="connsiteY2" fmla="*/ 52476 h 227429"/>
              <a:gd name="connsiteX3" fmla="*/ 187861 w 690213"/>
              <a:gd name="connsiteY3" fmla="*/ 87401 h 227429"/>
              <a:gd name="connsiteX4" fmla="*/ 454561 w 690213"/>
              <a:gd name="connsiteY4" fmla="*/ 74701 h 227429"/>
              <a:gd name="connsiteX5" fmla="*/ 359311 w 690213"/>
              <a:gd name="connsiteY5" fmla="*/ 90576 h 227429"/>
              <a:gd name="connsiteX6" fmla="*/ 511711 w 690213"/>
              <a:gd name="connsiteY6" fmla="*/ 125501 h 227429"/>
              <a:gd name="connsiteX7" fmla="*/ 489486 w 690213"/>
              <a:gd name="connsiteY7" fmla="*/ 87401 h 227429"/>
              <a:gd name="connsiteX8" fmla="*/ 689511 w 690213"/>
              <a:gd name="connsiteY8" fmla="*/ 227101 h 227429"/>
              <a:gd name="connsiteX9" fmla="*/ 546636 w 690213"/>
              <a:gd name="connsiteY9" fmla="*/ 122326 h 227429"/>
              <a:gd name="connsiteX10" fmla="*/ 311686 w 690213"/>
              <a:gd name="connsiteY10" fmla="*/ 1676 h 227429"/>
              <a:gd name="connsiteX11" fmla="*/ 384711 w 690213"/>
              <a:gd name="connsiteY11" fmla="*/ 55651 h 227429"/>
              <a:gd name="connsiteX12" fmla="*/ 536 w 690213"/>
              <a:gd name="connsiteY12" fmla="*/ 100101 h 227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0213" h="227429">
                <a:moveTo>
                  <a:pt x="536" y="100101"/>
                </a:moveTo>
                <a:cubicBezTo>
                  <a:pt x="-13222" y="99572"/>
                  <a:pt x="241836" y="60413"/>
                  <a:pt x="302161" y="52476"/>
                </a:cubicBezTo>
                <a:cubicBezTo>
                  <a:pt x="362486" y="44539"/>
                  <a:pt x="381536" y="46655"/>
                  <a:pt x="362486" y="52476"/>
                </a:cubicBezTo>
                <a:cubicBezTo>
                  <a:pt x="343436" y="58297"/>
                  <a:pt x="172515" y="83697"/>
                  <a:pt x="187861" y="87401"/>
                </a:cubicBezTo>
                <a:cubicBezTo>
                  <a:pt x="203207" y="91105"/>
                  <a:pt x="425986" y="74172"/>
                  <a:pt x="454561" y="74701"/>
                </a:cubicBezTo>
                <a:cubicBezTo>
                  <a:pt x="483136" y="75230"/>
                  <a:pt x="349786" y="82109"/>
                  <a:pt x="359311" y="90576"/>
                </a:cubicBezTo>
                <a:cubicBezTo>
                  <a:pt x="368836" y="99043"/>
                  <a:pt x="490015" y="126030"/>
                  <a:pt x="511711" y="125501"/>
                </a:cubicBezTo>
                <a:cubicBezTo>
                  <a:pt x="533407" y="124972"/>
                  <a:pt x="459853" y="70468"/>
                  <a:pt x="489486" y="87401"/>
                </a:cubicBezTo>
                <a:cubicBezTo>
                  <a:pt x="519119" y="104334"/>
                  <a:pt x="679986" y="221280"/>
                  <a:pt x="689511" y="227101"/>
                </a:cubicBezTo>
                <a:cubicBezTo>
                  <a:pt x="699036" y="232922"/>
                  <a:pt x="609607" y="159897"/>
                  <a:pt x="546636" y="122326"/>
                </a:cubicBezTo>
                <a:cubicBezTo>
                  <a:pt x="483665" y="84755"/>
                  <a:pt x="338673" y="12788"/>
                  <a:pt x="311686" y="1676"/>
                </a:cubicBezTo>
                <a:cubicBezTo>
                  <a:pt x="284699" y="-9436"/>
                  <a:pt x="435511" y="37659"/>
                  <a:pt x="384711" y="55651"/>
                </a:cubicBezTo>
                <a:cubicBezTo>
                  <a:pt x="333911" y="73643"/>
                  <a:pt x="14294" y="100630"/>
                  <a:pt x="536" y="100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17FD03D9-28BF-4F96-5AC6-3AECFB8C01A9}"/>
              </a:ext>
            </a:extLst>
          </p:cNvPr>
          <p:cNvSpPr/>
          <p:nvPr/>
        </p:nvSpPr>
        <p:spPr>
          <a:xfrm>
            <a:off x="5714879" y="3682822"/>
            <a:ext cx="566745" cy="324378"/>
          </a:xfrm>
          <a:custGeom>
            <a:avLst/>
            <a:gdLst>
              <a:gd name="connsiteX0" fmla="*/ 142996 w 566745"/>
              <a:gd name="connsiteY0" fmla="*/ 178 h 324378"/>
              <a:gd name="connsiteX1" fmla="*/ 396996 w 566745"/>
              <a:gd name="connsiteY1" fmla="*/ 184328 h 324378"/>
              <a:gd name="connsiteX2" fmla="*/ 317621 w 566745"/>
              <a:gd name="connsiteY2" fmla="*/ 158928 h 324378"/>
              <a:gd name="connsiteX3" fmla="*/ 565271 w 566745"/>
              <a:gd name="connsiteY3" fmla="*/ 324028 h 324378"/>
              <a:gd name="connsiteX4" fmla="*/ 400171 w 566745"/>
              <a:gd name="connsiteY4" fmla="*/ 200203 h 324378"/>
              <a:gd name="connsiteX5" fmla="*/ 121 w 566745"/>
              <a:gd name="connsiteY5" fmla="*/ 117653 h 324378"/>
              <a:gd name="connsiteX6" fmla="*/ 355721 w 566745"/>
              <a:gd name="connsiteY6" fmla="*/ 149403 h 324378"/>
              <a:gd name="connsiteX7" fmla="*/ 142996 w 566745"/>
              <a:gd name="connsiteY7" fmla="*/ 178 h 324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6745" h="324378">
                <a:moveTo>
                  <a:pt x="142996" y="178"/>
                </a:moveTo>
                <a:cubicBezTo>
                  <a:pt x="149875" y="5999"/>
                  <a:pt x="367892" y="157870"/>
                  <a:pt x="396996" y="184328"/>
                </a:cubicBezTo>
                <a:cubicBezTo>
                  <a:pt x="426100" y="210786"/>
                  <a:pt x="289575" y="135645"/>
                  <a:pt x="317621" y="158928"/>
                </a:cubicBezTo>
                <a:cubicBezTo>
                  <a:pt x="345667" y="182211"/>
                  <a:pt x="551513" y="317149"/>
                  <a:pt x="565271" y="324028"/>
                </a:cubicBezTo>
                <a:cubicBezTo>
                  <a:pt x="579029" y="330907"/>
                  <a:pt x="494363" y="234599"/>
                  <a:pt x="400171" y="200203"/>
                </a:cubicBezTo>
                <a:cubicBezTo>
                  <a:pt x="305979" y="165807"/>
                  <a:pt x="7529" y="126120"/>
                  <a:pt x="121" y="117653"/>
                </a:cubicBezTo>
                <a:cubicBezTo>
                  <a:pt x="-7287" y="109186"/>
                  <a:pt x="326088" y="166336"/>
                  <a:pt x="355721" y="149403"/>
                </a:cubicBezTo>
                <a:cubicBezTo>
                  <a:pt x="385354" y="132470"/>
                  <a:pt x="136117" y="-5643"/>
                  <a:pt x="142996" y="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B8A8DA88-2D59-02B8-F69F-9627FEE2B8BD}"/>
              </a:ext>
            </a:extLst>
          </p:cNvPr>
          <p:cNvSpPr/>
          <p:nvPr/>
        </p:nvSpPr>
        <p:spPr>
          <a:xfrm>
            <a:off x="5196303" y="3828080"/>
            <a:ext cx="250545" cy="189623"/>
          </a:xfrm>
          <a:custGeom>
            <a:avLst/>
            <a:gdLst>
              <a:gd name="connsiteX0" fmla="*/ 169447 w 250545"/>
              <a:gd name="connsiteY0" fmla="*/ 188295 h 189623"/>
              <a:gd name="connsiteX1" fmla="*/ 121822 w 250545"/>
              <a:gd name="connsiteY1" fmla="*/ 70820 h 189623"/>
              <a:gd name="connsiteX2" fmla="*/ 248822 w 250545"/>
              <a:gd name="connsiteY2" fmla="*/ 970 h 189623"/>
              <a:gd name="connsiteX3" fmla="*/ 182147 w 250545"/>
              <a:gd name="connsiteY3" fmla="*/ 32720 h 189623"/>
              <a:gd name="connsiteX4" fmla="*/ 1172 w 250545"/>
              <a:gd name="connsiteY4" fmla="*/ 70820 h 189623"/>
              <a:gd name="connsiteX5" fmla="*/ 105947 w 250545"/>
              <a:gd name="connsiteY5" fmla="*/ 70820 h 189623"/>
              <a:gd name="connsiteX6" fmla="*/ 140872 w 250545"/>
              <a:gd name="connsiteY6" fmla="*/ 131145 h 189623"/>
              <a:gd name="connsiteX7" fmla="*/ 169447 w 250545"/>
              <a:gd name="connsiteY7" fmla="*/ 188295 h 18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545" h="189623">
                <a:moveTo>
                  <a:pt x="169447" y="188295"/>
                </a:moveTo>
                <a:cubicBezTo>
                  <a:pt x="166272" y="178241"/>
                  <a:pt x="108593" y="102041"/>
                  <a:pt x="121822" y="70820"/>
                </a:cubicBezTo>
                <a:cubicBezTo>
                  <a:pt x="135051" y="39599"/>
                  <a:pt x="238768" y="7320"/>
                  <a:pt x="248822" y="970"/>
                </a:cubicBezTo>
                <a:cubicBezTo>
                  <a:pt x="258876" y="-5380"/>
                  <a:pt x="223422" y="21078"/>
                  <a:pt x="182147" y="32720"/>
                </a:cubicBezTo>
                <a:cubicBezTo>
                  <a:pt x="140872" y="44362"/>
                  <a:pt x="13872" y="64470"/>
                  <a:pt x="1172" y="70820"/>
                </a:cubicBezTo>
                <a:cubicBezTo>
                  <a:pt x="-11528" y="77170"/>
                  <a:pt x="82664" y="60766"/>
                  <a:pt x="105947" y="70820"/>
                </a:cubicBezTo>
                <a:cubicBezTo>
                  <a:pt x="129230" y="80874"/>
                  <a:pt x="129230" y="113683"/>
                  <a:pt x="140872" y="131145"/>
                </a:cubicBezTo>
                <a:cubicBezTo>
                  <a:pt x="152514" y="148607"/>
                  <a:pt x="172622" y="198349"/>
                  <a:pt x="169447" y="1882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58535CA0-C381-86B4-C237-3DEA71D2FA0E}"/>
              </a:ext>
            </a:extLst>
          </p:cNvPr>
          <p:cNvSpPr/>
          <p:nvPr/>
        </p:nvSpPr>
        <p:spPr>
          <a:xfrm>
            <a:off x="3863745" y="4336450"/>
            <a:ext cx="390506" cy="223464"/>
          </a:xfrm>
          <a:custGeom>
            <a:avLst/>
            <a:gdLst>
              <a:gd name="connsiteX0" fmla="*/ 387580 w 390506"/>
              <a:gd name="connsiteY0" fmla="*/ 79975 h 223464"/>
              <a:gd name="connsiteX1" fmla="*/ 203430 w 390506"/>
              <a:gd name="connsiteY1" fmla="*/ 83150 h 223464"/>
              <a:gd name="connsiteX2" fmla="*/ 260580 w 390506"/>
              <a:gd name="connsiteY2" fmla="*/ 89500 h 223464"/>
              <a:gd name="connsiteX3" fmla="*/ 130405 w 390506"/>
              <a:gd name="connsiteY3" fmla="*/ 102200 h 223464"/>
              <a:gd name="connsiteX4" fmla="*/ 130405 w 390506"/>
              <a:gd name="connsiteY4" fmla="*/ 137125 h 223464"/>
              <a:gd name="connsiteX5" fmla="*/ 130405 w 390506"/>
              <a:gd name="connsiteY5" fmla="*/ 92675 h 223464"/>
              <a:gd name="connsiteX6" fmla="*/ 82780 w 390506"/>
              <a:gd name="connsiteY6" fmla="*/ 143475 h 223464"/>
              <a:gd name="connsiteX7" fmla="*/ 89130 w 390506"/>
              <a:gd name="connsiteY7" fmla="*/ 99025 h 223464"/>
              <a:gd name="connsiteX8" fmla="*/ 230 w 390506"/>
              <a:gd name="connsiteY8" fmla="*/ 222850 h 223464"/>
              <a:gd name="connsiteX9" fmla="*/ 66905 w 390506"/>
              <a:gd name="connsiteY9" fmla="*/ 140300 h 223464"/>
              <a:gd name="connsiteX10" fmla="*/ 171680 w 390506"/>
              <a:gd name="connsiteY10" fmla="*/ 600 h 223464"/>
              <a:gd name="connsiteX11" fmla="*/ 124055 w 390506"/>
              <a:gd name="connsiteY11" fmla="*/ 89500 h 223464"/>
              <a:gd name="connsiteX12" fmla="*/ 190730 w 390506"/>
              <a:gd name="connsiteY12" fmla="*/ 83150 h 223464"/>
              <a:gd name="connsiteX13" fmla="*/ 158980 w 390506"/>
              <a:gd name="connsiteY13" fmla="*/ 64100 h 223464"/>
              <a:gd name="connsiteX14" fmla="*/ 241530 w 390506"/>
              <a:gd name="connsiteY14" fmla="*/ 54575 h 223464"/>
              <a:gd name="connsiteX15" fmla="*/ 228830 w 390506"/>
              <a:gd name="connsiteY15" fmla="*/ 41875 h 223464"/>
              <a:gd name="connsiteX16" fmla="*/ 311380 w 390506"/>
              <a:gd name="connsiteY16" fmla="*/ 70450 h 223464"/>
              <a:gd name="connsiteX17" fmla="*/ 387580 w 390506"/>
              <a:gd name="connsiteY17" fmla="*/ 79975 h 223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0506" h="223464">
                <a:moveTo>
                  <a:pt x="387580" y="79975"/>
                </a:moveTo>
                <a:cubicBezTo>
                  <a:pt x="369588" y="82092"/>
                  <a:pt x="224597" y="81563"/>
                  <a:pt x="203430" y="83150"/>
                </a:cubicBezTo>
                <a:cubicBezTo>
                  <a:pt x="182263" y="84737"/>
                  <a:pt x="272751" y="86325"/>
                  <a:pt x="260580" y="89500"/>
                </a:cubicBezTo>
                <a:cubicBezTo>
                  <a:pt x="248409" y="92675"/>
                  <a:pt x="152101" y="94263"/>
                  <a:pt x="130405" y="102200"/>
                </a:cubicBezTo>
                <a:cubicBezTo>
                  <a:pt x="108709" y="110137"/>
                  <a:pt x="130405" y="137125"/>
                  <a:pt x="130405" y="137125"/>
                </a:cubicBezTo>
                <a:cubicBezTo>
                  <a:pt x="130405" y="135538"/>
                  <a:pt x="138342" y="91617"/>
                  <a:pt x="130405" y="92675"/>
                </a:cubicBezTo>
                <a:cubicBezTo>
                  <a:pt x="122468" y="93733"/>
                  <a:pt x="89659" y="142417"/>
                  <a:pt x="82780" y="143475"/>
                </a:cubicBezTo>
                <a:cubicBezTo>
                  <a:pt x="75901" y="144533"/>
                  <a:pt x="102888" y="85796"/>
                  <a:pt x="89130" y="99025"/>
                </a:cubicBezTo>
                <a:cubicBezTo>
                  <a:pt x="75372" y="112254"/>
                  <a:pt x="3934" y="215971"/>
                  <a:pt x="230" y="222850"/>
                </a:cubicBezTo>
                <a:cubicBezTo>
                  <a:pt x="-3474" y="229729"/>
                  <a:pt x="38330" y="177342"/>
                  <a:pt x="66905" y="140300"/>
                </a:cubicBezTo>
                <a:cubicBezTo>
                  <a:pt x="95480" y="103258"/>
                  <a:pt x="162155" y="9067"/>
                  <a:pt x="171680" y="600"/>
                </a:cubicBezTo>
                <a:cubicBezTo>
                  <a:pt x="181205" y="-7867"/>
                  <a:pt x="120880" y="75742"/>
                  <a:pt x="124055" y="89500"/>
                </a:cubicBezTo>
                <a:cubicBezTo>
                  <a:pt x="127230" y="103258"/>
                  <a:pt x="184909" y="87383"/>
                  <a:pt x="190730" y="83150"/>
                </a:cubicBezTo>
                <a:cubicBezTo>
                  <a:pt x="196551" y="78917"/>
                  <a:pt x="150513" y="68863"/>
                  <a:pt x="158980" y="64100"/>
                </a:cubicBezTo>
                <a:cubicBezTo>
                  <a:pt x="167447" y="59337"/>
                  <a:pt x="229888" y="58279"/>
                  <a:pt x="241530" y="54575"/>
                </a:cubicBezTo>
                <a:cubicBezTo>
                  <a:pt x="253172" y="50871"/>
                  <a:pt x="217188" y="39229"/>
                  <a:pt x="228830" y="41875"/>
                </a:cubicBezTo>
                <a:cubicBezTo>
                  <a:pt x="240472" y="44521"/>
                  <a:pt x="287038" y="64629"/>
                  <a:pt x="311380" y="70450"/>
                </a:cubicBezTo>
                <a:cubicBezTo>
                  <a:pt x="335722" y="76271"/>
                  <a:pt x="405572" y="77858"/>
                  <a:pt x="387580" y="799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1CBE510F-C7E4-3C96-C33E-E9E6F009BEF0}"/>
              </a:ext>
            </a:extLst>
          </p:cNvPr>
          <p:cNvSpPr/>
          <p:nvPr/>
        </p:nvSpPr>
        <p:spPr>
          <a:xfrm>
            <a:off x="3914353" y="4187761"/>
            <a:ext cx="542406" cy="240164"/>
          </a:xfrm>
          <a:custGeom>
            <a:avLst/>
            <a:gdLst>
              <a:gd name="connsiteX0" fmla="*/ 98847 w 542406"/>
              <a:gd name="connsiteY0" fmla="*/ 171514 h 240164"/>
              <a:gd name="connsiteX1" fmla="*/ 260772 w 542406"/>
              <a:gd name="connsiteY1" fmla="*/ 50864 h 240164"/>
              <a:gd name="connsiteX2" fmla="*/ 371897 w 542406"/>
              <a:gd name="connsiteY2" fmla="*/ 34989 h 240164"/>
              <a:gd name="connsiteX3" fmla="*/ 368722 w 542406"/>
              <a:gd name="connsiteY3" fmla="*/ 9589 h 240164"/>
              <a:gd name="connsiteX4" fmla="*/ 502072 w 542406"/>
              <a:gd name="connsiteY4" fmla="*/ 60389 h 240164"/>
              <a:gd name="connsiteX5" fmla="*/ 536997 w 542406"/>
              <a:gd name="connsiteY5" fmla="*/ 120714 h 240164"/>
              <a:gd name="connsiteX6" fmla="*/ 536997 w 542406"/>
              <a:gd name="connsiteY6" fmla="*/ 184214 h 240164"/>
              <a:gd name="connsiteX7" fmla="*/ 536997 w 542406"/>
              <a:gd name="connsiteY7" fmla="*/ 98489 h 240164"/>
              <a:gd name="connsiteX8" fmla="*/ 463972 w 542406"/>
              <a:gd name="connsiteY8" fmla="*/ 44514 h 240164"/>
              <a:gd name="connsiteX9" fmla="*/ 311572 w 542406"/>
              <a:gd name="connsiteY9" fmla="*/ 64 h 240164"/>
              <a:gd name="connsiteX10" fmla="*/ 352847 w 542406"/>
              <a:gd name="connsiteY10" fmla="*/ 34989 h 240164"/>
              <a:gd name="connsiteX11" fmla="*/ 178222 w 542406"/>
              <a:gd name="connsiteY11" fmla="*/ 50864 h 240164"/>
              <a:gd name="connsiteX12" fmla="*/ 213147 w 542406"/>
              <a:gd name="connsiteY12" fmla="*/ 54039 h 240164"/>
              <a:gd name="connsiteX13" fmla="*/ 3597 w 542406"/>
              <a:gd name="connsiteY13" fmla="*/ 235014 h 240164"/>
              <a:gd name="connsiteX14" fmla="*/ 98847 w 542406"/>
              <a:gd name="connsiteY14" fmla="*/ 171514 h 240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42406" h="240164">
                <a:moveTo>
                  <a:pt x="98847" y="171514"/>
                </a:moveTo>
                <a:cubicBezTo>
                  <a:pt x="141709" y="140822"/>
                  <a:pt x="215264" y="73618"/>
                  <a:pt x="260772" y="50864"/>
                </a:cubicBezTo>
                <a:cubicBezTo>
                  <a:pt x="306280" y="28110"/>
                  <a:pt x="353905" y="41868"/>
                  <a:pt x="371897" y="34989"/>
                </a:cubicBezTo>
                <a:cubicBezTo>
                  <a:pt x="389889" y="28110"/>
                  <a:pt x="347026" y="5356"/>
                  <a:pt x="368722" y="9589"/>
                </a:cubicBezTo>
                <a:cubicBezTo>
                  <a:pt x="390418" y="13822"/>
                  <a:pt x="474026" y="41868"/>
                  <a:pt x="502072" y="60389"/>
                </a:cubicBezTo>
                <a:cubicBezTo>
                  <a:pt x="530118" y="78910"/>
                  <a:pt x="531176" y="100077"/>
                  <a:pt x="536997" y="120714"/>
                </a:cubicBezTo>
                <a:cubicBezTo>
                  <a:pt x="542818" y="141351"/>
                  <a:pt x="536997" y="184214"/>
                  <a:pt x="536997" y="184214"/>
                </a:cubicBezTo>
                <a:cubicBezTo>
                  <a:pt x="536997" y="180510"/>
                  <a:pt x="549168" y="121772"/>
                  <a:pt x="536997" y="98489"/>
                </a:cubicBezTo>
                <a:cubicBezTo>
                  <a:pt x="524826" y="75206"/>
                  <a:pt x="501543" y="60918"/>
                  <a:pt x="463972" y="44514"/>
                </a:cubicBezTo>
                <a:cubicBezTo>
                  <a:pt x="426401" y="28110"/>
                  <a:pt x="330093" y="1651"/>
                  <a:pt x="311572" y="64"/>
                </a:cubicBezTo>
                <a:cubicBezTo>
                  <a:pt x="293051" y="-1523"/>
                  <a:pt x="375072" y="26522"/>
                  <a:pt x="352847" y="34989"/>
                </a:cubicBezTo>
                <a:cubicBezTo>
                  <a:pt x="330622" y="43456"/>
                  <a:pt x="201505" y="47689"/>
                  <a:pt x="178222" y="50864"/>
                </a:cubicBezTo>
                <a:cubicBezTo>
                  <a:pt x="154939" y="54039"/>
                  <a:pt x="242251" y="23347"/>
                  <a:pt x="213147" y="54039"/>
                </a:cubicBezTo>
                <a:cubicBezTo>
                  <a:pt x="184043" y="84731"/>
                  <a:pt x="24234" y="212789"/>
                  <a:pt x="3597" y="235014"/>
                </a:cubicBezTo>
                <a:cubicBezTo>
                  <a:pt x="-17040" y="257239"/>
                  <a:pt x="55985" y="202206"/>
                  <a:pt x="98847" y="1715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ABF21D91-F6AD-A115-7808-6A9AA0D85FE6}"/>
              </a:ext>
            </a:extLst>
          </p:cNvPr>
          <p:cNvSpPr/>
          <p:nvPr/>
        </p:nvSpPr>
        <p:spPr>
          <a:xfrm>
            <a:off x="4441737" y="4194103"/>
            <a:ext cx="99105" cy="260621"/>
          </a:xfrm>
          <a:custGeom>
            <a:avLst/>
            <a:gdLst>
              <a:gd name="connsiteX0" fmla="*/ 88 w 99105"/>
              <a:gd name="connsiteY0" fmla="*/ 72 h 260621"/>
              <a:gd name="connsiteX1" fmla="*/ 85813 w 99105"/>
              <a:gd name="connsiteY1" fmla="*/ 149297 h 260621"/>
              <a:gd name="connsiteX2" fmla="*/ 98513 w 99105"/>
              <a:gd name="connsiteY2" fmla="*/ 187397 h 260621"/>
              <a:gd name="connsiteX3" fmla="*/ 82638 w 99105"/>
              <a:gd name="connsiteY3" fmla="*/ 260422 h 260621"/>
              <a:gd name="connsiteX4" fmla="*/ 92163 w 99105"/>
              <a:gd name="connsiteY4" fmla="*/ 206447 h 260621"/>
              <a:gd name="connsiteX5" fmla="*/ 69938 w 99105"/>
              <a:gd name="connsiteY5" fmla="*/ 130247 h 260621"/>
              <a:gd name="connsiteX6" fmla="*/ 88 w 99105"/>
              <a:gd name="connsiteY6" fmla="*/ 72 h 260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105" h="260621">
                <a:moveTo>
                  <a:pt x="88" y="72"/>
                </a:moveTo>
                <a:cubicBezTo>
                  <a:pt x="2734" y="3247"/>
                  <a:pt x="69409" y="118076"/>
                  <a:pt x="85813" y="149297"/>
                </a:cubicBezTo>
                <a:cubicBezTo>
                  <a:pt x="102217" y="180518"/>
                  <a:pt x="99042" y="168876"/>
                  <a:pt x="98513" y="187397"/>
                </a:cubicBezTo>
                <a:cubicBezTo>
                  <a:pt x="97984" y="205918"/>
                  <a:pt x="83696" y="257247"/>
                  <a:pt x="82638" y="260422"/>
                </a:cubicBezTo>
                <a:cubicBezTo>
                  <a:pt x="81580" y="263597"/>
                  <a:pt x="94280" y="228143"/>
                  <a:pt x="92163" y="206447"/>
                </a:cubicBezTo>
                <a:cubicBezTo>
                  <a:pt x="90046" y="184751"/>
                  <a:pt x="85284" y="161468"/>
                  <a:pt x="69938" y="130247"/>
                </a:cubicBezTo>
                <a:cubicBezTo>
                  <a:pt x="54592" y="99026"/>
                  <a:pt x="-2558" y="-3103"/>
                  <a:pt x="88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180706A0-A59E-E191-862D-CB6139A0169C}"/>
              </a:ext>
            </a:extLst>
          </p:cNvPr>
          <p:cNvSpPr/>
          <p:nvPr/>
        </p:nvSpPr>
        <p:spPr>
          <a:xfrm>
            <a:off x="4483005" y="4186883"/>
            <a:ext cx="80441" cy="277192"/>
          </a:xfrm>
          <a:custGeom>
            <a:avLst/>
            <a:gdLst>
              <a:gd name="connsiteX0" fmla="*/ 95 w 80441"/>
              <a:gd name="connsiteY0" fmla="*/ 942 h 277192"/>
              <a:gd name="connsiteX1" fmla="*/ 76295 w 80441"/>
              <a:gd name="connsiteY1" fmla="*/ 207317 h 277192"/>
              <a:gd name="connsiteX2" fmla="*/ 69945 w 80441"/>
              <a:gd name="connsiteY2" fmla="*/ 277167 h 277192"/>
              <a:gd name="connsiteX3" fmla="*/ 66770 w 80441"/>
              <a:gd name="connsiteY3" fmla="*/ 213667 h 277192"/>
              <a:gd name="connsiteX4" fmla="*/ 60420 w 80441"/>
              <a:gd name="connsiteY4" fmla="*/ 83492 h 277192"/>
              <a:gd name="connsiteX5" fmla="*/ 60420 w 80441"/>
              <a:gd name="connsiteY5" fmla="*/ 127942 h 277192"/>
              <a:gd name="connsiteX6" fmla="*/ 95 w 80441"/>
              <a:gd name="connsiteY6" fmla="*/ 942 h 277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441" h="277192">
                <a:moveTo>
                  <a:pt x="95" y="942"/>
                </a:moveTo>
                <a:cubicBezTo>
                  <a:pt x="2741" y="14171"/>
                  <a:pt x="64653" y="161280"/>
                  <a:pt x="76295" y="207317"/>
                </a:cubicBezTo>
                <a:cubicBezTo>
                  <a:pt x="87937" y="253354"/>
                  <a:pt x="71533" y="276109"/>
                  <a:pt x="69945" y="277167"/>
                </a:cubicBezTo>
                <a:cubicBezTo>
                  <a:pt x="68357" y="278225"/>
                  <a:pt x="68357" y="245946"/>
                  <a:pt x="66770" y="213667"/>
                </a:cubicBezTo>
                <a:cubicBezTo>
                  <a:pt x="65183" y="181388"/>
                  <a:pt x="61478" y="97779"/>
                  <a:pt x="60420" y="83492"/>
                </a:cubicBezTo>
                <a:cubicBezTo>
                  <a:pt x="59362" y="69205"/>
                  <a:pt x="70474" y="137996"/>
                  <a:pt x="60420" y="127942"/>
                </a:cubicBezTo>
                <a:cubicBezTo>
                  <a:pt x="50366" y="117888"/>
                  <a:pt x="-2551" y="-12287"/>
                  <a:pt x="95" y="9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548CCACF-9182-DA0B-9807-06D62ABFABE3}"/>
              </a:ext>
            </a:extLst>
          </p:cNvPr>
          <p:cNvSpPr/>
          <p:nvPr/>
        </p:nvSpPr>
        <p:spPr>
          <a:xfrm>
            <a:off x="3778248" y="4104989"/>
            <a:ext cx="679638" cy="406694"/>
          </a:xfrm>
          <a:custGeom>
            <a:avLst/>
            <a:gdLst>
              <a:gd name="connsiteX0" fmla="*/ 206377 w 679638"/>
              <a:gd name="connsiteY0" fmla="*/ 317786 h 406694"/>
              <a:gd name="connsiteX1" fmla="*/ 98427 w 679638"/>
              <a:gd name="connsiteY1" fmla="*/ 368586 h 406694"/>
              <a:gd name="connsiteX2" fmla="*/ 2 w 679638"/>
              <a:gd name="connsiteY2" fmla="*/ 406686 h 406694"/>
              <a:gd name="connsiteX3" fmla="*/ 95252 w 679638"/>
              <a:gd name="connsiteY3" fmla="*/ 365411 h 406694"/>
              <a:gd name="connsiteX4" fmla="*/ 120652 w 679638"/>
              <a:gd name="connsiteY4" fmla="*/ 340011 h 406694"/>
              <a:gd name="connsiteX5" fmla="*/ 25402 w 679638"/>
              <a:gd name="connsiteY5" fmla="*/ 340011 h 406694"/>
              <a:gd name="connsiteX6" fmla="*/ 85727 w 679638"/>
              <a:gd name="connsiteY6" fmla="*/ 324136 h 406694"/>
              <a:gd name="connsiteX7" fmla="*/ 38102 w 679638"/>
              <a:gd name="connsiteY7" fmla="*/ 247936 h 406694"/>
              <a:gd name="connsiteX8" fmla="*/ 107952 w 679638"/>
              <a:gd name="connsiteY8" fmla="*/ 301911 h 406694"/>
              <a:gd name="connsiteX9" fmla="*/ 79377 w 679638"/>
              <a:gd name="connsiteY9" fmla="*/ 190786 h 406694"/>
              <a:gd name="connsiteX10" fmla="*/ 177802 w 679638"/>
              <a:gd name="connsiteY10" fmla="*/ 222536 h 406694"/>
              <a:gd name="connsiteX11" fmla="*/ 79377 w 679638"/>
              <a:gd name="connsiteY11" fmla="*/ 136811 h 406694"/>
              <a:gd name="connsiteX12" fmla="*/ 206377 w 679638"/>
              <a:gd name="connsiteY12" fmla="*/ 168561 h 406694"/>
              <a:gd name="connsiteX13" fmla="*/ 161927 w 679638"/>
              <a:gd name="connsiteY13" fmla="*/ 101886 h 406694"/>
              <a:gd name="connsiteX14" fmla="*/ 209552 w 679638"/>
              <a:gd name="connsiteY14" fmla="*/ 127286 h 406694"/>
              <a:gd name="connsiteX15" fmla="*/ 206377 w 679638"/>
              <a:gd name="connsiteY15" fmla="*/ 101886 h 406694"/>
              <a:gd name="connsiteX16" fmla="*/ 180977 w 679638"/>
              <a:gd name="connsiteY16" fmla="*/ 70136 h 406694"/>
              <a:gd name="connsiteX17" fmla="*/ 298452 w 679638"/>
              <a:gd name="connsiteY17" fmla="*/ 114586 h 406694"/>
              <a:gd name="connsiteX18" fmla="*/ 339727 w 679638"/>
              <a:gd name="connsiteY18" fmla="*/ 79661 h 406694"/>
              <a:gd name="connsiteX19" fmla="*/ 285752 w 679638"/>
              <a:gd name="connsiteY19" fmla="*/ 286 h 406694"/>
              <a:gd name="connsiteX20" fmla="*/ 339727 w 679638"/>
              <a:gd name="connsiteY20" fmla="*/ 54261 h 406694"/>
              <a:gd name="connsiteX21" fmla="*/ 431802 w 679638"/>
              <a:gd name="connsiteY21" fmla="*/ 86011 h 406694"/>
              <a:gd name="connsiteX22" fmla="*/ 393702 w 679638"/>
              <a:gd name="connsiteY22" fmla="*/ 44736 h 406694"/>
              <a:gd name="connsiteX23" fmla="*/ 396877 w 679638"/>
              <a:gd name="connsiteY23" fmla="*/ 32036 h 406694"/>
              <a:gd name="connsiteX24" fmla="*/ 434977 w 679638"/>
              <a:gd name="connsiteY24" fmla="*/ 89186 h 406694"/>
              <a:gd name="connsiteX25" fmla="*/ 501652 w 679638"/>
              <a:gd name="connsiteY25" fmla="*/ 6636 h 406694"/>
              <a:gd name="connsiteX26" fmla="*/ 514352 w 679638"/>
              <a:gd name="connsiteY26" fmla="*/ 76486 h 406694"/>
              <a:gd name="connsiteX27" fmla="*/ 590552 w 679638"/>
              <a:gd name="connsiteY27" fmla="*/ 98711 h 406694"/>
              <a:gd name="connsiteX28" fmla="*/ 546102 w 679638"/>
              <a:gd name="connsiteY28" fmla="*/ 76486 h 406694"/>
              <a:gd name="connsiteX29" fmla="*/ 603252 w 679638"/>
              <a:gd name="connsiteY29" fmla="*/ 28861 h 406694"/>
              <a:gd name="connsiteX30" fmla="*/ 619127 w 679638"/>
              <a:gd name="connsiteY30" fmla="*/ 73311 h 406694"/>
              <a:gd name="connsiteX31" fmla="*/ 676277 w 679638"/>
              <a:gd name="connsiteY31" fmla="*/ 120936 h 406694"/>
              <a:gd name="connsiteX32" fmla="*/ 508002 w 679638"/>
              <a:gd name="connsiteY32" fmla="*/ 41561 h 406694"/>
              <a:gd name="connsiteX33" fmla="*/ 355602 w 679638"/>
              <a:gd name="connsiteY33" fmla="*/ 114586 h 406694"/>
              <a:gd name="connsiteX34" fmla="*/ 180977 w 679638"/>
              <a:gd name="connsiteY34" fmla="*/ 213011 h 406694"/>
              <a:gd name="connsiteX35" fmla="*/ 298452 w 679638"/>
              <a:gd name="connsiteY35" fmla="*/ 139986 h 406694"/>
              <a:gd name="connsiteX36" fmla="*/ 196852 w 679638"/>
              <a:gd name="connsiteY36" fmla="*/ 222536 h 406694"/>
              <a:gd name="connsiteX37" fmla="*/ 117477 w 679638"/>
              <a:gd name="connsiteY37" fmla="*/ 270161 h 406694"/>
              <a:gd name="connsiteX38" fmla="*/ 120652 w 679638"/>
              <a:gd name="connsiteY38" fmla="*/ 311436 h 406694"/>
              <a:gd name="connsiteX39" fmla="*/ 95252 w 679638"/>
              <a:gd name="connsiteY39" fmla="*/ 308261 h 406694"/>
              <a:gd name="connsiteX40" fmla="*/ 206377 w 679638"/>
              <a:gd name="connsiteY40" fmla="*/ 317786 h 406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79638" h="406694">
                <a:moveTo>
                  <a:pt x="206377" y="317786"/>
                </a:moveTo>
                <a:cubicBezTo>
                  <a:pt x="206906" y="327840"/>
                  <a:pt x="132823" y="353769"/>
                  <a:pt x="98427" y="368586"/>
                </a:cubicBezTo>
                <a:cubicBezTo>
                  <a:pt x="64031" y="383403"/>
                  <a:pt x="531" y="407215"/>
                  <a:pt x="2" y="406686"/>
                </a:cubicBezTo>
                <a:cubicBezTo>
                  <a:pt x="-527" y="406157"/>
                  <a:pt x="75144" y="376523"/>
                  <a:pt x="95252" y="365411"/>
                </a:cubicBezTo>
                <a:cubicBezTo>
                  <a:pt x="115360" y="354299"/>
                  <a:pt x="132294" y="344244"/>
                  <a:pt x="120652" y="340011"/>
                </a:cubicBezTo>
                <a:cubicBezTo>
                  <a:pt x="109010" y="335778"/>
                  <a:pt x="31223" y="342657"/>
                  <a:pt x="25402" y="340011"/>
                </a:cubicBezTo>
                <a:cubicBezTo>
                  <a:pt x="19581" y="337365"/>
                  <a:pt x="83610" y="339482"/>
                  <a:pt x="85727" y="324136"/>
                </a:cubicBezTo>
                <a:cubicBezTo>
                  <a:pt x="87844" y="308790"/>
                  <a:pt x="34398" y="251640"/>
                  <a:pt x="38102" y="247936"/>
                </a:cubicBezTo>
                <a:cubicBezTo>
                  <a:pt x="41806" y="244232"/>
                  <a:pt x="101073" y="311436"/>
                  <a:pt x="107952" y="301911"/>
                </a:cubicBezTo>
                <a:cubicBezTo>
                  <a:pt x="114831" y="292386"/>
                  <a:pt x="67735" y="204015"/>
                  <a:pt x="79377" y="190786"/>
                </a:cubicBezTo>
                <a:cubicBezTo>
                  <a:pt x="91019" y="177557"/>
                  <a:pt x="177802" y="231532"/>
                  <a:pt x="177802" y="222536"/>
                </a:cubicBezTo>
                <a:cubicBezTo>
                  <a:pt x="177802" y="213540"/>
                  <a:pt x="74615" y="145807"/>
                  <a:pt x="79377" y="136811"/>
                </a:cubicBezTo>
                <a:cubicBezTo>
                  <a:pt x="84139" y="127815"/>
                  <a:pt x="192619" y="174382"/>
                  <a:pt x="206377" y="168561"/>
                </a:cubicBezTo>
                <a:cubicBezTo>
                  <a:pt x="220135" y="162740"/>
                  <a:pt x="161398" y="108765"/>
                  <a:pt x="161927" y="101886"/>
                </a:cubicBezTo>
                <a:cubicBezTo>
                  <a:pt x="162456" y="95007"/>
                  <a:pt x="202144" y="127286"/>
                  <a:pt x="209552" y="127286"/>
                </a:cubicBezTo>
                <a:cubicBezTo>
                  <a:pt x="216960" y="127286"/>
                  <a:pt x="211140" y="111411"/>
                  <a:pt x="206377" y="101886"/>
                </a:cubicBezTo>
                <a:cubicBezTo>
                  <a:pt x="201614" y="92361"/>
                  <a:pt x="165631" y="68019"/>
                  <a:pt x="180977" y="70136"/>
                </a:cubicBezTo>
                <a:cubicBezTo>
                  <a:pt x="196323" y="72253"/>
                  <a:pt x="271994" y="112998"/>
                  <a:pt x="298452" y="114586"/>
                </a:cubicBezTo>
                <a:cubicBezTo>
                  <a:pt x="324910" y="116173"/>
                  <a:pt x="341844" y="98711"/>
                  <a:pt x="339727" y="79661"/>
                </a:cubicBezTo>
                <a:cubicBezTo>
                  <a:pt x="337610" y="60611"/>
                  <a:pt x="285752" y="4519"/>
                  <a:pt x="285752" y="286"/>
                </a:cubicBezTo>
                <a:cubicBezTo>
                  <a:pt x="285752" y="-3947"/>
                  <a:pt x="315385" y="39974"/>
                  <a:pt x="339727" y="54261"/>
                </a:cubicBezTo>
                <a:cubicBezTo>
                  <a:pt x="364069" y="68548"/>
                  <a:pt x="422806" y="87598"/>
                  <a:pt x="431802" y="86011"/>
                </a:cubicBezTo>
                <a:cubicBezTo>
                  <a:pt x="440798" y="84424"/>
                  <a:pt x="399523" y="53732"/>
                  <a:pt x="393702" y="44736"/>
                </a:cubicBezTo>
                <a:cubicBezTo>
                  <a:pt x="387881" y="35740"/>
                  <a:pt x="389998" y="24628"/>
                  <a:pt x="396877" y="32036"/>
                </a:cubicBezTo>
                <a:cubicBezTo>
                  <a:pt x="403756" y="39444"/>
                  <a:pt x="417515" y="93419"/>
                  <a:pt x="434977" y="89186"/>
                </a:cubicBezTo>
                <a:cubicBezTo>
                  <a:pt x="452439" y="84953"/>
                  <a:pt x="488423" y="8753"/>
                  <a:pt x="501652" y="6636"/>
                </a:cubicBezTo>
                <a:cubicBezTo>
                  <a:pt x="514881" y="4519"/>
                  <a:pt x="499535" y="61140"/>
                  <a:pt x="514352" y="76486"/>
                </a:cubicBezTo>
                <a:cubicBezTo>
                  <a:pt x="529169" y="91832"/>
                  <a:pt x="585260" y="98711"/>
                  <a:pt x="590552" y="98711"/>
                </a:cubicBezTo>
                <a:cubicBezTo>
                  <a:pt x="595844" y="98711"/>
                  <a:pt x="543985" y="88128"/>
                  <a:pt x="546102" y="76486"/>
                </a:cubicBezTo>
                <a:cubicBezTo>
                  <a:pt x="548219" y="64844"/>
                  <a:pt x="591081" y="29390"/>
                  <a:pt x="603252" y="28861"/>
                </a:cubicBezTo>
                <a:cubicBezTo>
                  <a:pt x="615423" y="28332"/>
                  <a:pt x="606956" y="57965"/>
                  <a:pt x="619127" y="73311"/>
                </a:cubicBezTo>
                <a:cubicBezTo>
                  <a:pt x="631298" y="88657"/>
                  <a:pt x="694798" y="126228"/>
                  <a:pt x="676277" y="120936"/>
                </a:cubicBezTo>
                <a:cubicBezTo>
                  <a:pt x="657756" y="115644"/>
                  <a:pt x="561448" y="42619"/>
                  <a:pt x="508002" y="41561"/>
                </a:cubicBezTo>
                <a:cubicBezTo>
                  <a:pt x="454556" y="40503"/>
                  <a:pt x="410106" y="86011"/>
                  <a:pt x="355602" y="114586"/>
                </a:cubicBezTo>
                <a:cubicBezTo>
                  <a:pt x="301098" y="143161"/>
                  <a:pt x="190502" y="208778"/>
                  <a:pt x="180977" y="213011"/>
                </a:cubicBezTo>
                <a:cubicBezTo>
                  <a:pt x="171452" y="217244"/>
                  <a:pt x="295806" y="138398"/>
                  <a:pt x="298452" y="139986"/>
                </a:cubicBezTo>
                <a:cubicBezTo>
                  <a:pt x="301098" y="141573"/>
                  <a:pt x="227014" y="200840"/>
                  <a:pt x="196852" y="222536"/>
                </a:cubicBezTo>
                <a:cubicBezTo>
                  <a:pt x="166690" y="244232"/>
                  <a:pt x="130177" y="255344"/>
                  <a:pt x="117477" y="270161"/>
                </a:cubicBezTo>
                <a:cubicBezTo>
                  <a:pt x="104777" y="284978"/>
                  <a:pt x="124356" y="305086"/>
                  <a:pt x="120652" y="311436"/>
                </a:cubicBezTo>
                <a:cubicBezTo>
                  <a:pt x="116948" y="317786"/>
                  <a:pt x="83081" y="305086"/>
                  <a:pt x="95252" y="308261"/>
                </a:cubicBezTo>
                <a:cubicBezTo>
                  <a:pt x="107423" y="311436"/>
                  <a:pt x="205848" y="307732"/>
                  <a:pt x="206377" y="3177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E938C8D1-B5C9-6E0B-FBAF-22E84719A39F}"/>
              </a:ext>
            </a:extLst>
          </p:cNvPr>
          <p:cNvSpPr/>
          <p:nvPr/>
        </p:nvSpPr>
        <p:spPr>
          <a:xfrm>
            <a:off x="3825273" y="4130528"/>
            <a:ext cx="583853" cy="235188"/>
          </a:xfrm>
          <a:custGeom>
            <a:avLst/>
            <a:gdLst>
              <a:gd name="connsiteX0" fmla="*/ 602 w 583853"/>
              <a:gd name="connsiteY0" fmla="*/ 235097 h 235188"/>
              <a:gd name="connsiteX1" fmla="*/ 210152 w 583853"/>
              <a:gd name="connsiteY1" fmla="*/ 60472 h 235188"/>
              <a:gd name="connsiteX2" fmla="*/ 365727 w 583853"/>
              <a:gd name="connsiteY2" fmla="*/ 22372 h 235188"/>
              <a:gd name="connsiteX3" fmla="*/ 330802 w 583853"/>
              <a:gd name="connsiteY3" fmla="*/ 41422 h 235188"/>
              <a:gd name="connsiteX4" fmla="*/ 429227 w 583853"/>
              <a:gd name="connsiteY4" fmla="*/ 38247 h 235188"/>
              <a:gd name="connsiteX5" fmla="*/ 381602 w 583853"/>
              <a:gd name="connsiteY5" fmla="*/ 38247 h 235188"/>
              <a:gd name="connsiteX6" fmla="*/ 581627 w 583853"/>
              <a:gd name="connsiteY6" fmla="*/ 95397 h 235188"/>
              <a:gd name="connsiteX7" fmla="*/ 480027 w 583853"/>
              <a:gd name="connsiteY7" fmla="*/ 35072 h 235188"/>
              <a:gd name="connsiteX8" fmla="*/ 343502 w 583853"/>
              <a:gd name="connsiteY8" fmla="*/ 147 h 235188"/>
              <a:gd name="connsiteX9" fmla="*/ 226027 w 583853"/>
              <a:gd name="connsiteY9" fmla="*/ 47772 h 235188"/>
              <a:gd name="connsiteX10" fmla="*/ 156177 w 583853"/>
              <a:gd name="connsiteY10" fmla="*/ 60472 h 235188"/>
              <a:gd name="connsiteX11" fmla="*/ 280002 w 583853"/>
              <a:gd name="connsiteY11" fmla="*/ 35072 h 235188"/>
              <a:gd name="connsiteX12" fmla="*/ 602 w 583853"/>
              <a:gd name="connsiteY12" fmla="*/ 235097 h 235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3853" h="235188">
                <a:moveTo>
                  <a:pt x="602" y="235097"/>
                </a:moveTo>
                <a:cubicBezTo>
                  <a:pt x="-11040" y="239330"/>
                  <a:pt x="149298" y="95926"/>
                  <a:pt x="210152" y="60472"/>
                </a:cubicBezTo>
                <a:cubicBezTo>
                  <a:pt x="271006" y="25018"/>
                  <a:pt x="345619" y="25547"/>
                  <a:pt x="365727" y="22372"/>
                </a:cubicBezTo>
                <a:cubicBezTo>
                  <a:pt x="385835" y="19197"/>
                  <a:pt x="320219" y="38776"/>
                  <a:pt x="330802" y="41422"/>
                </a:cubicBezTo>
                <a:cubicBezTo>
                  <a:pt x="341385" y="44068"/>
                  <a:pt x="420760" y="38776"/>
                  <a:pt x="429227" y="38247"/>
                </a:cubicBezTo>
                <a:cubicBezTo>
                  <a:pt x="437694" y="37718"/>
                  <a:pt x="356202" y="28722"/>
                  <a:pt x="381602" y="38247"/>
                </a:cubicBezTo>
                <a:cubicBezTo>
                  <a:pt x="407002" y="47772"/>
                  <a:pt x="565223" y="95926"/>
                  <a:pt x="581627" y="95397"/>
                </a:cubicBezTo>
                <a:cubicBezTo>
                  <a:pt x="598031" y="94868"/>
                  <a:pt x="519714" y="50947"/>
                  <a:pt x="480027" y="35072"/>
                </a:cubicBezTo>
                <a:cubicBezTo>
                  <a:pt x="440340" y="19197"/>
                  <a:pt x="385835" y="-1970"/>
                  <a:pt x="343502" y="147"/>
                </a:cubicBezTo>
                <a:cubicBezTo>
                  <a:pt x="301169" y="2264"/>
                  <a:pt x="257248" y="37718"/>
                  <a:pt x="226027" y="47772"/>
                </a:cubicBezTo>
                <a:cubicBezTo>
                  <a:pt x="194806" y="57826"/>
                  <a:pt x="147181" y="62589"/>
                  <a:pt x="156177" y="60472"/>
                </a:cubicBezTo>
                <a:cubicBezTo>
                  <a:pt x="165173" y="58355"/>
                  <a:pt x="309635" y="9143"/>
                  <a:pt x="280002" y="35072"/>
                </a:cubicBezTo>
                <a:cubicBezTo>
                  <a:pt x="250369" y="61001"/>
                  <a:pt x="12244" y="230864"/>
                  <a:pt x="602" y="2350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20B64080-C477-C54B-9398-786D06A5507E}"/>
              </a:ext>
            </a:extLst>
          </p:cNvPr>
          <p:cNvSpPr/>
          <p:nvPr/>
        </p:nvSpPr>
        <p:spPr>
          <a:xfrm>
            <a:off x="4048053" y="4343359"/>
            <a:ext cx="494445" cy="82917"/>
          </a:xfrm>
          <a:custGeom>
            <a:avLst/>
            <a:gdLst>
              <a:gd name="connsiteX0" fmla="*/ 72 w 494445"/>
              <a:gd name="connsiteY0" fmla="*/ 50841 h 82917"/>
              <a:gd name="connsiteX1" fmla="*/ 225497 w 494445"/>
              <a:gd name="connsiteY1" fmla="*/ 31791 h 82917"/>
              <a:gd name="connsiteX2" fmla="*/ 349322 w 494445"/>
              <a:gd name="connsiteY2" fmla="*/ 31791 h 82917"/>
              <a:gd name="connsiteX3" fmla="*/ 333447 w 494445"/>
              <a:gd name="connsiteY3" fmla="*/ 9566 h 82917"/>
              <a:gd name="connsiteX4" fmla="*/ 492197 w 494445"/>
              <a:gd name="connsiteY4" fmla="*/ 82591 h 82917"/>
              <a:gd name="connsiteX5" fmla="*/ 422347 w 494445"/>
              <a:gd name="connsiteY5" fmla="*/ 34966 h 82917"/>
              <a:gd name="connsiteX6" fmla="*/ 358847 w 494445"/>
              <a:gd name="connsiteY6" fmla="*/ 41 h 82917"/>
              <a:gd name="connsiteX7" fmla="*/ 250897 w 494445"/>
              <a:gd name="connsiteY7" fmla="*/ 28616 h 82917"/>
              <a:gd name="connsiteX8" fmla="*/ 146122 w 494445"/>
              <a:gd name="connsiteY8" fmla="*/ 60366 h 82917"/>
              <a:gd name="connsiteX9" fmla="*/ 200097 w 494445"/>
              <a:gd name="connsiteY9" fmla="*/ 44491 h 82917"/>
              <a:gd name="connsiteX10" fmla="*/ 72 w 494445"/>
              <a:gd name="connsiteY10" fmla="*/ 50841 h 8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4445" h="82917">
                <a:moveTo>
                  <a:pt x="72" y="50841"/>
                </a:moveTo>
                <a:cubicBezTo>
                  <a:pt x="4305" y="48724"/>
                  <a:pt x="167289" y="34966"/>
                  <a:pt x="225497" y="31791"/>
                </a:cubicBezTo>
                <a:cubicBezTo>
                  <a:pt x="283705" y="28616"/>
                  <a:pt x="331330" y="35495"/>
                  <a:pt x="349322" y="31791"/>
                </a:cubicBezTo>
                <a:cubicBezTo>
                  <a:pt x="367314" y="28087"/>
                  <a:pt x="309635" y="1099"/>
                  <a:pt x="333447" y="9566"/>
                </a:cubicBezTo>
                <a:cubicBezTo>
                  <a:pt x="357259" y="18033"/>
                  <a:pt x="477380" y="78358"/>
                  <a:pt x="492197" y="82591"/>
                </a:cubicBezTo>
                <a:cubicBezTo>
                  <a:pt x="507014" y="86824"/>
                  <a:pt x="444572" y="48724"/>
                  <a:pt x="422347" y="34966"/>
                </a:cubicBezTo>
                <a:cubicBezTo>
                  <a:pt x="400122" y="21208"/>
                  <a:pt x="387422" y="1099"/>
                  <a:pt x="358847" y="41"/>
                </a:cubicBezTo>
                <a:cubicBezTo>
                  <a:pt x="330272" y="-1017"/>
                  <a:pt x="286351" y="18562"/>
                  <a:pt x="250897" y="28616"/>
                </a:cubicBezTo>
                <a:cubicBezTo>
                  <a:pt x="215443" y="38670"/>
                  <a:pt x="154589" y="57720"/>
                  <a:pt x="146122" y="60366"/>
                </a:cubicBezTo>
                <a:cubicBezTo>
                  <a:pt x="137655" y="63012"/>
                  <a:pt x="220734" y="45549"/>
                  <a:pt x="200097" y="44491"/>
                </a:cubicBezTo>
                <a:cubicBezTo>
                  <a:pt x="179460" y="43433"/>
                  <a:pt x="-4161" y="52958"/>
                  <a:pt x="72" y="508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50F8A1D8-4218-CCA1-1289-98AB5DDA7B1D}"/>
              </a:ext>
            </a:extLst>
          </p:cNvPr>
          <p:cNvSpPr/>
          <p:nvPr/>
        </p:nvSpPr>
        <p:spPr>
          <a:xfrm>
            <a:off x="4026091" y="4184283"/>
            <a:ext cx="262600" cy="95783"/>
          </a:xfrm>
          <a:custGeom>
            <a:avLst/>
            <a:gdLst>
              <a:gd name="connsiteX0" fmla="*/ 2984 w 262600"/>
              <a:gd name="connsiteY0" fmla="*/ 95617 h 95783"/>
              <a:gd name="connsiteX1" fmla="*/ 260159 w 262600"/>
              <a:gd name="connsiteY1" fmla="*/ 3542 h 95783"/>
              <a:gd name="connsiteX2" fmla="*/ 126809 w 262600"/>
              <a:gd name="connsiteY2" fmla="*/ 25767 h 95783"/>
              <a:gd name="connsiteX3" fmla="*/ 2984 w 262600"/>
              <a:gd name="connsiteY3" fmla="*/ 95617 h 9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600" h="95783">
                <a:moveTo>
                  <a:pt x="2984" y="95617"/>
                </a:moveTo>
                <a:cubicBezTo>
                  <a:pt x="25209" y="91913"/>
                  <a:pt x="239522" y="15184"/>
                  <a:pt x="260159" y="3542"/>
                </a:cubicBezTo>
                <a:cubicBezTo>
                  <a:pt x="280796" y="-8100"/>
                  <a:pt x="164909" y="11480"/>
                  <a:pt x="126809" y="25767"/>
                </a:cubicBezTo>
                <a:cubicBezTo>
                  <a:pt x="88709" y="40054"/>
                  <a:pt x="-19241" y="99321"/>
                  <a:pt x="2984" y="956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68AE65E8-D4EF-D63F-A70E-44DF1931C609}"/>
              </a:ext>
            </a:extLst>
          </p:cNvPr>
          <p:cNvSpPr/>
          <p:nvPr/>
        </p:nvSpPr>
        <p:spPr>
          <a:xfrm>
            <a:off x="4167343" y="4154035"/>
            <a:ext cx="310997" cy="224291"/>
          </a:xfrm>
          <a:custGeom>
            <a:avLst/>
            <a:gdLst>
              <a:gd name="connsiteX0" fmla="*/ 52232 w 310997"/>
              <a:gd name="connsiteY0" fmla="*/ 2040 h 224291"/>
              <a:gd name="connsiteX1" fmla="*/ 7782 w 310997"/>
              <a:gd name="connsiteY1" fmla="*/ 125865 h 224291"/>
              <a:gd name="connsiteX2" fmla="*/ 14132 w 310997"/>
              <a:gd name="connsiteY2" fmla="*/ 208415 h 224291"/>
              <a:gd name="connsiteX3" fmla="*/ 144307 w 310997"/>
              <a:gd name="connsiteY3" fmla="*/ 224290 h 224291"/>
              <a:gd name="connsiteX4" fmla="*/ 293532 w 310997"/>
              <a:gd name="connsiteY4" fmla="*/ 208415 h 224291"/>
              <a:gd name="connsiteX5" fmla="*/ 299882 w 310997"/>
              <a:gd name="connsiteY5" fmla="*/ 129040 h 224291"/>
              <a:gd name="connsiteX6" fmla="*/ 220507 w 310997"/>
              <a:gd name="connsiteY6" fmla="*/ 52840 h 224291"/>
              <a:gd name="connsiteX7" fmla="*/ 52232 w 310997"/>
              <a:gd name="connsiteY7" fmla="*/ 2040 h 224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0997" h="224291">
                <a:moveTo>
                  <a:pt x="52232" y="2040"/>
                </a:moveTo>
                <a:cubicBezTo>
                  <a:pt x="16778" y="14211"/>
                  <a:pt x="14132" y="91469"/>
                  <a:pt x="7782" y="125865"/>
                </a:cubicBezTo>
                <a:cubicBezTo>
                  <a:pt x="1432" y="160261"/>
                  <a:pt x="-8622" y="192011"/>
                  <a:pt x="14132" y="208415"/>
                </a:cubicBezTo>
                <a:cubicBezTo>
                  <a:pt x="36886" y="224819"/>
                  <a:pt x="97740" y="224290"/>
                  <a:pt x="144307" y="224290"/>
                </a:cubicBezTo>
                <a:cubicBezTo>
                  <a:pt x="190874" y="224290"/>
                  <a:pt x="267603" y="224290"/>
                  <a:pt x="293532" y="208415"/>
                </a:cubicBezTo>
                <a:cubicBezTo>
                  <a:pt x="319461" y="192540"/>
                  <a:pt x="312053" y="154969"/>
                  <a:pt x="299882" y="129040"/>
                </a:cubicBezTo>
                <a:cubicBezTo>
                  <a:pt x="287711" y="103111"/>
                  <a:pt x="263369" y="70302"/>
                  <a:pt x="220507" y="52840"/>
                </a:cubicBezTo>
                <a:cubicBezTo>
                  <a:pt x="177645" y="35378"/>
                  <a:pt x="87686" y="-10131"/>
                  <a:pt x="52232" y="20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月 37">
            <a:extLst>
              <a:ext uri="{FF2B5EF4-FFF2-40B4-BE49-F238E27FC236}">
                <a16:creationId xmlns:a16="http://schemas.microsoft.com/office/drawing/2014/main" id="{D09BAE14-381F-E8D2-7A1A-B72E2783BF78}"/>
              </a:ext>
            </a:extLst>
          </p:cNvPr>
          <p:cNvSpPr/>
          <p:nvPr/>
        </p:nvSpPr>
        <p:spPr>
          <a:xfrm rot="4517345">
            <a:off x="4215994" y="4191805"/>
            <a:ext cx="110511" cy="144573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C9285448-58C5-510C-BB02-415D422FA9B9}"/>
              </a:ext>
            </a:extLst>
          </p:cNvPr>
          <p:cNvSpPr/>
          <p:nvPr/>
        </p:nvSpPr>
        <p:spPr>
          <a:xfrm>
            <a:off x="4503502" y="3822548"/>
            <a:ext cx="201185" cy="345819"/>
          </a:xfrm>
          <a:custGeom>
            <a:avLst/>
            <a:gdLst>
              <a:gd name="connsiteX0" fmla="*/ 366 w 201185"/>
              <a:gd name="connsiteY0" fmla="*/ 57377 h 345819"/>
              <a:gd name="connsiteX1" fmla="*/ 154559 w 201185"/>
              <a:gd name="connsiteY1" fmla="*/ 125508 h 345819"/>
              <a:gd name="connsiteX2" fmla="*/ 122286 w 201185"/>
              <a:gd name="connsiteY2" fmla="*/ 82478 h 345819"/>
              <a:gd name="connsiteX3" fmla="*/ 197590 w 201185"/>
              <a:gd name="connsiteY3" fmla="*/ 143438 h 345819"/>
              <a:gd name="connsiteX4" fmla="*/ 172489 w 201185"/>
              <a:gd name="connsiteY4" fmla="*/ 197226 h 345819"/>
              <a:gd name="connsiteX5" fmla="*/ 201176 w 201185"/>
              <a:gd name="connsiteY5" fmla="*/ 344247 h 345819"/>
              <a:gd name="connsiteX6" fmla="*/ 168903 w 201185"/>
              <a:gd name="connsiteY6" fmla="*/ 265358 h 345819"/>
              <a:gd name="connsiteX7" fmla="*/ 190418 w 201185"/>
              <a:gd name="connsiteY7" fmla="*/ 118337 h 345819"/>
              <a:gd name="connsiteX8" fmla="*/ 36225 w 201185"/>
              <a:gd name="connsiteY8" fmla="*/ 3 h 345819"/>
              <a:gd name="connsiteX9" fmla="*/ 194004 w 201185"/>
              <a:gd name="connsiteY9" fmla="*/ 121923 h 345819"/>
              <a:gd name="connsiteX10" fmla="*/ 115114 w 201185"/>
              <a:gd name="connsiteY10" fmla="*/ 111165 h 345819"/>
              <a:gd name="connsiteX11" fmla="*/ 366 w 201185"/>
              <a:gd name="connsiteY11" fmla="*/ 57377 h 34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185" h="345819">
                <a:moveTo>
                  <a:pt x="366" y="57377"/>
                </a:moveTo>
                <a:cubicBezTo>
                  <a:pt x="6940" y="59767"/>
                  <a:pt x="134239" y="121324"/>
                  <a:pt x="154559" y="125508"/>
                </a:cubicBezTo>
                <a:cubicBezTo>
                  <a:pt x="174879" y="129692"/>
                  <a:pt x="115114" y="79490"/>
                  <a:pt x="122286" y="82478"/>
                </a:cubicBezTo>
                <a:cubicBezTo>
                  <a:pt x="129458" y="85466"/>
                  <a:pt x="189223" y="124313"/>
                  <a:pt x="197590" y="143438"/>
                </a:cubicBezTo>
                <a:cubicBezTo>
                  <a:pt x="205957" y="162563"/>
                  <a:pt x="171891" y="163758"/>
                  <a:pt x="172489" y="197226"/>
                </a:cubicBezTo>
                <a:cubicBezTo>
                  <a:pt x="173087" y="230694"/>
                  <a:pt x="201774" y="332892"/>
                  <a:pt x="201176" y="344247"/>
                </a:cubicBezTo>
                <a:cubicBezTo>
                  <a:pt x="200578" y="355602"/>
                  <a:pt x="170696" y="303010"/>
                  <a:pt x="168903" y="265358"/>
                </a:cubicBezTo>
                <a:cubicBezTo>
                  <a:pt x="167110" y="227706"/>
                  <a:pt x="212531" y="162563"/>
                  <a:pt x="190418" y="118337"/>
                </a:cubicBezTo>
                <a:cubicBezTo>
                  <a:pt x="168305" y="74111"/>
                  <a:pt x="35627" y="-595"/>
                  <a:pt x="36225" y="3"/>
                </a:cubicBezTo>
                <a:cubicBezTo>
                  <a:pt x="36823" y="601"/>
                  <a:pt x="180856" y="103396"/>
                  <a:pt x="194004" y="121923"/>
                </a:cubicBezTo>
                <a:cubicBezTo>
                  <a:pt x="207152" y="140450"/>
                  <a:pt x="152766" y="117739"/>
                  <a:pt x="115114" y="111165"/>
                </a:cubicBezTo>
                <a:cubicBezTo>
                  <a:pt x="77462" y="104591"/>
                  <a:pt x="-6208" y="54987"/>
                  <a:pt x="366" y="573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9546FBF7-EB88-8D39-03FF-F894DA9D1E61}"/>
              </a:ext>
            </a:extLst>
          </p:cNvPr>
          <p:cNvSpPr/>
          <p:nvPr/>
        </p:nvSpPr>
        <p:spPr>
          <a:xfrm>
            <a:off x="4152452" y="3829722"/>
            <a:ext cx="466177" cy="98003"/>
          </a:xfrm>
          <a:custGeom>
            <a:avLst/>
            <a:gdLst>
              <a:gd name="connsiteX0" fmla="*/ 455407 w 466177"/>
              <a:gd name="connsiteY0" fmla="*/ 96819 h 98003"/>
              <a:gd name="connsiteX1" fmla="*/ 211567 w 466177"/>
              <a:gd name="connsiteY1" fmla="*/ 39445 h 98003"/>
              <a:gd name="connsiteX2" fmla="*/ 0 w 466177"/>
              <a:gd name="connsiteY2" fmla="*/ 0 h 98003"/>
              <a:gd name="connsiteX3" fmla="*/ 319143 w 466177"/>
              <a:gd name="connsiteY3" fmla="*/ 60960 h 98003"/>
              <a:gd name="connsiteX4" fmla="*/ 254597 w 466177"/>
              <a:gd name="connsiteY4" fmla="*/ 68132 h 98003"/>
              <a:gd name="connsiteX5" fmla="*/ 372932 w 466177"/>
              <a:gd name="connsiteY5" fmla="*/ 71718 h 98003"/>
              <a:gd name="connsiteX6" fmla="*/ 251012 w 466177"/>
              <a:gd name="connsiteY6" fmla="*/ 14344 h 98003"/>
              <a:gd name="connsiteX7" fmla="*/ 405204 w 466177"/>
              <a:gd name="connsiteY7" fmla="*/ 71718 h 98003"/>
              <a:gd name="connsiteX8" fmla="*/ 455407 w 466177"/>
              <a:gd name="connsiteY8" fmla="*/ 96819 h 9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6177" h="98003">
                <a:moveTo>
                  <a:pt x="455407" y="96819"/>
                </a:moveTo>
                <a:cubicBezTo>
                  <a:pt x="423134" y="91440"/>
                  <a:pt x="287468" y="55581"/>
                  <a:pt x="211567" y="39445"/>
                </a:cubicBezTo>
                <a:cubicBezTo>
                  <a:pt x="135666" y="23309"/>
                  <a:pt x="0" y="0"/>
                  <a:pt x="0" y="0"/>
                </a:cubicBezTo>
                <a:cubicBezTo>
                  <a:pt x="17929" y="3586"/>
                  <a:pt x="276710" y="49605"/>
                  <a:pt x="319143" y="60960"/>
                </a:cubicBezTo>
                <a:cubicBezTo>
                  <a:pt x="361576" y="72315"/>
                  <a:pt x="245632" y="66339"/>
                  <a:pt x="254597" y="68132"/>
                </a:cubicBezTo>
                <a:cubicBezTo>
                  <a:pt x="263562" y="69925"/>
                  <a:pt x="373529" y="80683"/>
                  <a:pt x="372932" y="71718"/>
                </a:cubicBezTo>
                <a:cubicBezTo>
                  <a:pt x="372335" y="62753"/>
                  <a:pt x="245633" y="14344"/>
                  <a:pt x="251012" y="14344"/>
                </a:cubicBezTo>
                <a:cubicBezTo>
                  <a:pt x="256391" y="14344"/>
                  <a:pt x="369943" y="54984"/>
                  <a:pt x="405204" y="71718"/>
                </a:cubicBezTo>
                <a:cubicBezTo>
                  <a:pt x="440465" y="88452"/>
                  <a:pt x="487680" y="102198"/>
                  <a:pt x="455407" y="968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A8F2ED2A-18F8-DE14-8AA4-4D111AD0BAAF}"/>
              </a:ext>
            </a:extLst>
          </p:cNvPr>
          <p:cNvSpPr/>
          <p:nvPr/>
        </p:nvSpPr>
        <p:spPr>
          <a:xfrm>
            <a:off x="3677341" y="3760598"/>
            <a:ext cx="397180" cy="334725"/>
          </a:xfrm>
          <a:custGeom>
            <a:avLst/>
            <a:gdLst>
              <a:gd name="connsiteX0" fmla="*/ 116523 w 397180"/>
              <a:gd name="connsiteY0" fmla="*/ 151600 h 334725"/>
              <a:gd name="connsiteX1" fmla="*/ 392635 w 397180"/>
              <a:gd name="connsiteY1" fmla="*/ 993 h 334725"/>
              <a:gd name="connsiteX2" fmla="*/ 270715 w 397180"/>
              <a:gd name="connsiteY2" fmla="*/ 94226 h 334725"/>
              <a:gd name="connsiteX3" fmla="*/ 41219 w 397180"/>
              <a:gd name="connsiteY3" fmla="*/ 248418 h 334725"/>
              <a:gd name="connsiteX4" fmla="*/ 5360 w 397180"/>
              <a:gd name="connsiteY4" fmla="*/ 334480 h 334725"/>
              <a:gd name="connsiteX5" fmla="*/ 105765 w 397180"/>
              <a:gd name="connsiteY5" fmla="*/ 223317 h 334725"/>
              <a:gd name="connsiteX6" fmla="*/ 313746 w 397180"/>
              <a:gd name="connsiteY6" fmla="*/ 65538 h 334725"/>
              <a:gd name="connsiteX7" fmla="*/ 116523 w 397180"/>
              <a:gd name="connsiteY7" fmla="*/ 151600 h 33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7180" h="334725">
                <a:moveTo>
                  <a:pt x="116523" y="151600"/>
                </a:moveTo>
                <a:cubicBezTo>
                  <a:pt x="129671" y="140843"/>
                  <a:pt x="366936" y="10555"/>
                  <a:pt x="392635" y="993"/>
                </a:cubicBezTo>
                <a:cubicBezTo>
                  <a:pt x="418334" y="-8569"/>
                  <a:pt x="329284" y="52989"/>
                  <a:pt x="270715" y="94226"/>
                </a:cubicBezTo>
                <a:cubicBezTo>
                  <a:pt x="212146" y="135463"/>
                  <a:pt x="85445" y="208376"/>
                  <a:pt x="41219" y="248418"/>
                </a:cubicBezTo>
                <a:cubicBezTo>
                  <a:pt x="-3007" y="288460"/>
                  <a:pt x="-5398" y="338663"/>
                  <a:pt x="5360" y="334480"/>
                </a:cubicBezTo>
                <a:cubicBezTo>
                  <a:pt x="16118" y="330297"/>
                  <a:pt x="54367" y="268141"/>
                  <a:pt x="105765" y="223317"/>
                </a:cubicBezTo>
                <a:cubicBezTo>
                  <a:pt x="157163" y="178493"/>
                  <a:pt x="309563" y="78088"/>
                  <a:pt x="313746" y="65538"/>
                </a:cubicBezTo>
                <a:cubicBezTo>
                  <a:pt x="317929" y="52988"/>
                  <a:pt x="103375" y="162357"/>
                  <a:pt x="116523" y="1516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D2A2C4C2-FEF1-BF97-93CB-15600E9AA2C4}"/>
              </a:ext>
            </a:extLst>
          </p:cNvPr>
          <p:cNvSpPr/>
          <p:nvPr/>
        </p:nvSpPr>
        <p:spPr>
          <a:xfrm>
            <a:off x="3901319" y="3792859"/>
            <a:ext cx="570729" cy="115849"/>
          </a:xfrm>
          <a:custGeom>
            <a:avLst/>
            <a:gdLst>
              <a:gd name="connsiteX0" fmla="*/ 121 w 570729"/>
              <a:gd name="connsiteY0" fmla="*/ 115753 h 115849"/>
              <a:gd name="connsiteX1" fmla="*/ 308507 w 570729"/>
              <a:gd name="connsiteY1" fmla="*/ 18934 h 115849"/>
              <a:gd name="connsiteX2" fmla="*/ 215274 w 570729"/>
              <a:gd name="connsiteY2" fmla="*/ 22520 h 115849"/>
              <a:gd name="connsiteX3" fmla="*/ 502145 w 570729"/>
              <a:gd name="connsiteY3" fmla="*/ 72722 h 115849"/>
              <a:gd name="connsiteX4" fmla="*/ 441185 w 570729"/>
              <a:gd name="connsiteY4" fmla="*/ 1005 h 115849"/>
              <a:gd name="connsiteX5" fmla="*/ 570276 w 570729"/>
              <a:gd name="connsiteY5" fmla="*/ 29692 h 115849"/>
              <a:gd name="connsiteX6" fmla="*/ 387396 w 570729"/>
              <a:gd name="connsiteY6" fmla="*/ 15348 h 115849"/>
              <a:gd name="connsiteX7" fmla="*/ 530832 w 570729"/>
              <a:gd name="connsiteY7" fmla="*/ 79894 h 115849"/>
              <a:gd name="connsiteX8" fmla="*/ 301335 w 570729"/>
              <a:gd name="connsiteY8" fmla="*/ 29692 h 115849"/>
              <a:gd name="connsiteX9" fmla="*/ 279820 w 570729"/>
              <a:gd name="connsiteY9" fmla="*/ 11762 h 115849"/>
              <a:gd name="connsiteX10" fmla="*/ 114869 w 570729"/>
              <a:gd name="connsiteY10" fmla="*/ 33277 h 115849"/>
              <a:gd name="connsiteX11" fmla="*/ 269062 w 570729"/>
              <a:gd name="connsiteY11" fmla="*/ 36863 h 115849"/>
              <a:gd name="connsiteX12" fmla="*/ 121 w 570729"/>
              <a:gd name="connsiteY12" fmla="*/ 115753 h 115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0729" h="115849">
                <a:moveTo>
                  <a:pt x="121" y="115753"/>
                </a:moveTo>
                <a:cubicBezTo>
                  <a:pt x="6695" y="112765"/>
                  <a:pt x="272648" y="34473"/>
                  <a:pt x="308507" y="18934"/>
                </a:cubicBezTo>
                <a:cubicBezTo>
                  <a:pt x="344366" y="3395"/>
                  <a:pt x="183001" y="13555"/>
                  <a:pt x="215274" y="22520"/>
                </a:cubicBezTo>
                <a:cubicBezTo>
                  <a:pt x="247547" y="31485"/>
                  <a:pt x="464493" y="76308"/>
                  <a:pt x="502145" y="72722"/>
                </a:cubicBezTo>
                <a:cubicBezTo>
                  <a:pt x="539797" y="69136"/>
                  <a:pt x="429830" y="8177"/>
                  <a:pt x="441185" y="1005"/>
                </a:cubicBezTo>
                <a:cubicBezTo>
                  <a:pt x="452540" y="-6167"/>
                  <a:pt x="579241" y="27301"/>
                  <a:pt x="570276" y="29692"/>
                </a:cubicBezTo>
                <a:cubicBezTo>
                  <a:pt x="561311" y="32082"/>
                  <a:pt x="393970" y="6981"/>
                  <a:pt x="387396" y="15348"/>
                </a:cubicBezTo>
                <a:cubicBezTo>
                  <a:pt x="380822" y="23715"/>
                  <a:pt x="545175" y="77503"/>
                  <a:pt x="530832" y="79894"/>
                </a:cubicBezTo>
                <a:cubicBezTo>
                  <a:pt x="516489" y="82285"/>
                  <a:pt x="343170" y="41047"/>
                  <a:pt x="301335" y="29692"/>
                </a:cubicBezTo>
                <a:cubicBezTo>
                  <a:pt x="259500" y="18337"/>
                  <a:pt x="310898" y="11164"/>
                  <a:pt x="279820" y="11762"/>
                </a:cubicBezTo>
                <a:cubicBezTo>
                  <a:pt x="248742" y="12359"/>
                  <a:pt x="116662" y="29094"/>
                  <a:pt x="114869" y="33277"/>
                </a:cubicBezTo>
                <a:cubicBezTo>
                  <a:pt x="113076" y="37460"/>
                  <a:pt x="281613" y="22519"/>
                  <a:pt x="269062" y="36863"/>
                </a:cubicBezTo>
                <a:cubicBezTo>
                  <a:pt x="256512" y="51207"/>
                  <a:pt x="-6453" y="118741"/>
                  <a:pt x="121" y="1157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1BE03BB1-D7E9-1AB1-4C12-CD2B0E1DA335}"/>
              </a:ext>
            </a:extLst>
          </p:cNvPr>
          <p:cNvSpPr/>
          <p:nvPr/>
        </p:nvSpPr>
        <p:spPr>
          <a:xfrm>
            <a:off x="3635567" y="3944266"/>
            <a:ext cx="563345" cy="254933"/>
          </a:xfrm>
          <a:custGeom>
            <a:avLst/>
            <a:gdLst>
              <a:gd name="connsiteX0" fmla="*/ 518 w 563345"/>
              <a:gd name="connsiteY0" fmla="*/ 254802 h 254933"/>
              <a:gd name="connsiteX1" fmla="*/ 204913 w 563345"/>
              <a:gd name="connsiteY1" fmla="*/ 111367 h 254933"/>
              <a:gd name="connsiteX2" fmla="*/ 556329 w 563345"/>
              <a:gd name="connsiteY2" fmla="*/ 97023 h 254933"/>
              <a:gd name="connsiteX3" fmla="*/ 427238 w 563345"/>
              <a:gd name="connsiteY3" fmla="*/ 93438 h 254933"/>
              <a:gd name="connsiteX4" fmla="*/ 276631 w 563345"/>
              <a:gd name="connsiteY4" fmla="*/ 205 h 254933"/>
              <a:gd name="connsiteX5" fmla="*/ 369864 w 563345"/>
              <a:gd name="connsiteY5" fmla="*/ 68336 h 254933"/>
              <a:gd name="connsiteX6" fmla="*/ 265873 w 563345"/>
              <a:gd name="connsiteY6" fmla="*/ 68336 h 254933"/>
              <a:gd name="connsiteX7" fmla="*/ 348348 w 563345"/>
              <a:gd name="connsiteY7" fmla="*/ 89852 h 254933"/>
              <a:gd name="connsiteX8" fmla="*/ 208499 w 563345"/>
              <a:gd name="connsiteY8" fmla="*/ 97023 h 254933"/>
              <a:gd name="connsiteX9" fmla="*/ 147539 w 563345"/>
              <a:gd name="connsiteY9" fmla="*/ 136468 h 254933"/>
              <a:gd name="connsiteX10" fmla="*/ 518 w 563345"/>
              <a:gd name="connsiteY10" fmla="*/ 254802 h 25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3345" h="254933">
                <a:moveTo>
                  <a:pt x="518" y="254802"/>
                </a:moveTo>
                <a:cubicBezTo>
                  <a:pt x="10080" y="250619"/>
                  <a:pt x="112278" y="137663"/>
                  <a:pt x="204913" y="111367"/>
                </a:cubicBezTo>
                <a:cubicBezTo>
                  <a:pt x="297548" y="85071"/>
                  <a:pt x="519275" y="100011"/>
                  <a:pt x="556329" y="97023"/>
                </a:cubicBezTo>
                <a:cubicBezTo>
                  <a:pt x="593383" y="94035"/>
                  <a:pt x="473854" y="109574"/>
                  <a:pt x="427238" y="93438"/>
                </a:cubicBezTo>
                <a:cubicBezTo>
                  <a:pt x="380622" y="77302"/>
                  <a:pt x="286193" y="4389"/>
                  <a:pt x="276631" y="205"/>
                </a:cubicBezTo>
                <a:cubicBezTo>
                  <a:pt x="267069" y="-3979"/>
                  <a:pt x="371657" y="56981"/>
                  <a:pt x="369864" y="68336"/>
                </a:cubicBezTo>
                <a:cubicBezTo>
                  <a:pt x="368071" y="79691"/>
                  <a:pt x="269459" y="64750"/>
                  <a:pt x="265873" y="68336"/>
                </a:cubicBezTo>
                <a:cubicBezTo>
                  <a:pt x="262287" y="71922"/>
                  <a:pt x="357910" y="85071"/>
                  <a:pt x="348348" y="89852"/>
                </a:cubicBezTo>
                <a:cubicBezTo>
                  <a:pt x="338786" y="94633"/>
                  <a:pt x="241967" y="89254"/>
                  <a:pt x="208499" y="97023"/>
                </a:cubicBezTo>
                <a:cubicBezTo>
                  <a:pt x="175031" y="104792"/>
                  <a:pt x="178617" y="110769"/>
                  <a:pt x="147539" y="136468"/>
                </a:cubicBezTo>
                <a:cubicBezTo>
                  <a:pt x="116461" y="162167"/>
                  <a:pt x="-9044" y="258985"/>
                  <a:pt x="518" y="2548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9D5DE26E-790D-8272-F34C-97044A742B14}"/>
              </a:ext>
            </a:extLst>
          </p:cNvPr>
          <p:cNvSpPr/>
          <p:nvPr/>
        </p:nvSpPr>
        <p:spPr>
          <a:xfrm>
            <a:off x="3883511" y="3851137"/>
            <a:ext cx="632931" cy="144696"/>
          </a:xfrm>
          <a:custGeom>
            <a:avLst/>
            <a:gdLst>
              <a:gd name="connsiteX0" fmla="*/ 0 w 632931"/>
              <a:gd name="connsiteY0" fmla="*/ 107677 h 144696"/>
              <a:gd name="connsiteX1" fmla="*/ 75303 w 632931"/>
              <a:gd name="connsiteY1" fmla="*/ 111263 h 144696"/>
              <a:gd name="connsiteX2" fmla="*/ 448235 w 632931"/>
              <a:gd name="connsiteY2" fmla="*/ 129192 h 144696"/>
              <a:gd name="connsiteX3" fmla="*/ 315557 w 632931"/>
              <a:gd name="connsiteY3" fmla="*/ 139950 h 144696"/>
              <a:gd name="connsiteX4" fmla="*/ 627529 w 632931"/>
              <a:gd name="connsiteY4" fmla="*/ 143536 h 144696"/>
              <a:gd name="connsiteX5" fmla="*/ 502023 w 632931"/>
              <a:gd name="connsiteY5" fmla="*/ 129192 h 144696"/>
              <a:gd name="connsiteX6" fmla="*/ 355002 w 632931"/>
              <a:gd name="connsiteY6" fmla="*/ 101 h 144696"/>
              <a:gd name="connsiteX7" fmla="*/ 484094 w 632931"/>
              <a:gd name="connsiteY7" fmla="*/ 107677 h 144696"/>
              <a:gd name="connsiteX8" fmla="*/ 380103 w 632931"/>
              <a:gd name="connsiteY8" fmla="*/ 111263 h 144696"/>
              <a:gd name="connsiteX9" fmla="*/ 186465 w 632931"/>
              <a:gd name="connsiteY9" fmla="*/ 132778 h 144696"/>
              <a:gd name="connsiteX10" fmla="*/ 340658 w 632931"/>
              <a:gd name="connsiteY10" fmla="*/ 132778 h 144696"/>
              <a:gd name="connsiteX11" fmla="*/ 0 w 632931"/>
              <a:gd name="connsiteY11" fmla="*/ 107677 h 144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32931" h="144696">
                <a:moveTo>
                  <a:pt x="0" y="107677"/>
                </a:moveTo>
                <a:cubicBezTo>
                  <a:pt x="298" y="107677"/>
                  <a:pt x="75303" y="111263"/>
                  <a:pt x="75303" y="111263"/>
                </a:cubicBezTo>
                <a:lnTo>
                  <a:pt x="448235" y="129192"/>
                </a:lnTo>
                <a:cubicBezTo>
                  <a:pt x="488277" y="133973"/>
                  <a:pt x="285675" y="137559"/>
                  <a:pt x="315557" y="139950"/>
                </a:cubicBezTo>
                <a:cubicBezTo>
                  <a:pt x="345439" y="142341"/>
                  <a:pt x="596451" y="145329"/>
                  <a:pt x="627529" y="143536"/>
                </a:cubicBezTo>
                <a:cubicBezTo>
                  <a:pt x="658607" y="141743"/>
                  <a:pt x="547444" y="153098"/>
                  <a:pt x="502023" y="129192"/>
                </a:cubicBezTo>
                <a:cubicBezTo>
                  <a:pt x="456602" y="105286"/>
                  <a:pt x="357990" y="3687"/>
                  <a:pt x="355002" y="101"/>
                </a:cubicBezTo>
                <a:cubicBezTo>
                  <a:pt x="352014" y="-3485"/>
                  <a:pt x="479911" y="89150"/>
                  <a:pt x="484094" y="107677"/>
                </a:cubicBezTo>
                <a:cubicBezTo>
                  <a:pt x="488277" y="126204"/>
                  <a:pt x="429708" y="107079"/>
                  <a:pt x="380103" y="111263"/>
                </a:cubicBezTo>
                <a:cubicBezTo>
                  <a:pt x="330498" y="115447"/>
                  <a:pt x="193039" y="129192"/>
                  <a:pt x="186465" y="132778"/>
                </a:cubicBezTo>
                <a:cubicBezTo>
                  <a:pt x="179891" y="136364"/>
                  <a:pt x="367552" y="133973"/>
                  <a:pt x="340658" y="132778"/>
                </a:cubicBezTo>
                <a:cubicBezTo>
                  <a:pt x="313764" y="131583"/>
                  <a:pt x="169432" y="128595"/>
                  <a:pt x="0" y="1076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65C5BE1F-2473-B59B-F478-68E74AC472A8}"/>
              </a:ext>
            </a:extLst>
          </p:cNvPr>
          <p:cNvSpPr/>
          <p:nvPr/>
        </p:nvSpPr>
        <p:spPr>
          <a:xfrm>
            <a:off x="4279801" y="3911865"/>
            <a:ext cx="354867" cy="208440"/>
          </a:xfrm>
          <a:custGeom>
            <a:avLst/>
            <a:gdLst>
              <a:gd name="connsiteX0" fmla="*/ 1743 w 354867"/>
              <a:gd name="connsiteY0" fmla="*/ 333 h 208440"/>
              <a:gd name="connsiteX1" fmla="*/ 306543 w 354867"/>
              <a:gd name="connsiteY1" fmla="*/ 129424 h 208440"/>
              <a:gd name="connsiteX2" fmla="*/ 259926 w 354867"/>
              <a:gd name="connsiteY2" fmla="*/ 208314 h 208440"/>
              <a:gd name="connsiteX3" fmla="*/ 313714 w 354867"/>
              <a:gd name="connsiteY3" fmla="*/ 147354 h 208440"/>
              <a:gd name="connsiteX4" fmla="*/ 349573 w 354867"/>
              <a:gd name="connsiteY4" fmla="*/ 129424 h 208440"/>
              <a:gd name="connsiteX5" fmla="*/ 195380 w 354867"/>
              <a:gd name="connsiteY5" fmla="*/ 333 h 208440"/>
              <a:gd name="connsiteX6" fmla="*/ 342401 w 354867"/>
              <a:gd name="connsiteY6" fmla="*/ 154526 h 208440"/>
              <a:gd name="connsiteX7" fmla="*/ 188208 w 354867"/>
              <a:gd name="connsiteY7" fmla="*/ 93566 h 208440"/>
              <a:gd name="connsiteX8" fmla="*/ 1743 w 354867"/>
              <a:gd name="connsiteY8" fmla="*/ 333 h 208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4867" h="208440">
                <a:moveTo>
                  <a:pt x="1743" y="333"/>
                </a:moveTo>
                <a:cubicBezTo>
                  <a:pt x="21465" y="6309"/>
                  <a:pt x="263513" y="94761"/>
                  <a:pt x="306543" y="129424"/>
                </a:cubicBezTo>
                <a:cubicBezTo>
                  <a:pt x="349574" y="164088"/>
                  <a:pt x="258731" y="205326"/>
                  <a:pt x="259926" y="208314"/>
                </a:cubicBezTo>
                <a:cubicBezTo>
                  <a:pt x="261121" y="211302"/>
                  <a:pt x="298773" y="160502"/>
                  <a:pt x="313714" y="147354"/>
                </a:cubicBezTo>
                <a:cubicBezTo>
                  <a:pt x="328655" y="134206"/>
                  <a:pt x="369295" y="153928"/>
                  <a:pt x="349573" y="129424"/>
                </a:cubicBezTo>
                <a:cubicBezTo>
                  <a:pt x="329851" y="104921"/>
                  <a:pt x="196575" y="-3851"/>
                  <a:pt x="195380" y="333"/>
                </a:cubicBezTo>
                <a:cubicBezTo>
                  <a:pt x="194185" y="4517"/>
                  <a:pt x="343596" y="138987"/>
                  <a:pt x="342401" y="154526"/>
                </a:cubicBezTo>
                <a:cubicBezTo>
                  <a:pt x="341206" y="170065"/>
                  <a:pt x="241398" y="116874"/>
                  <a:pt x="188208" y="93566"/>
                </a:cubicBezTo>
                <a:cubicBezTo>
                  <a:pt x="135018" y="70258"/>
                  <a:pt x="-17979" y="-5643"/>
                  <a:pt x="1743" y="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10A72B48-E505-6CDB-F29C-19F95F465FA2}"/>
              </a:ext>
            </a:extLst>
          </p:cNvPr>
          <p:cNvSpPr/>
          <p:nvPr/>
        </p:nvSpPr>
        <p:spPr>
          <a:xfrm>
            <a:off x="4690323" y="4027313"/>
            <a:ext cx="82915" cy="964790"/>
          </a:xfrm>
          <a:custGeom>
            <a:avLst/>
            <a:gdLst>
              <a:gd name="connsiteX0" fmla="*/ 82486 w 82915"/>
              <a:gd name="connsiteY0" fmla="*/ 3219 h 964790"/>
              <a:gd name="connsiteX1" fmla="*/ 10769 w 82915"/>
              <a:gd name="connsiteY1" fmla="*/ 637920 h 964790"/>
              <a:gd name="connsiteX2" fmla="*/ 25112 w 82915"/>
              <a:gd name="connsiteY2" fmla="*/ 591303 h 964790"/>
              <a:gd name="connsiteX3" fmla="*/ 11 w 82915"/>
              <a:gd name="connsiteY3" fmla="*/ 781355 h 964790"/>
              <a:gd name="connsiteX4" fmla="*/ 28698 w 82915"/>
              <a:gd name="connsiteY4" fmla="*/ 964235 h 964790"/>
              <a:gd name="connsiteX5" fmla="*/ 3597 w 82915"/>
              <a:gd name="connsiteY5" fmla="*/ 817214 h 964790"/>
              <a:gd name="connsiteX6" fmla="*/ 32284 w 82915"/>
              <a:gd name="connsiteY6" fmla="*/ 297261 h 964790"/>
              <a:gd name="connsiteX7" fmla="*/ 39456 w 82915"/>
              <a:gd name="connsiteY7" fmla="*/ 386908 h 964790"/>
              <a:gd name="connsiteX8" fmla="*/ 82486 w 82915"/>
              <a:gd name="connsiteY8" fmla="*/ 3219 h 96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915" h="964790">
                <a:moveTo>
                  <a:pt x="82486" y="3219"/>
                </a:moveTo>
                <a:cubicBezTo>
                  <a:pt x="77705" y="45054"/>
                  <a:pt x="20331" y="539906"/>
                  <a:pt x="10769" y="637920"/>
                </a:cubicBezTo>
                <a:cubicBezTo>
                  <a:pt x="1207" y="735934"/>
                  <a:pt x="26905" y="567397"/>
                  <a:pt x="25112" y="591303"/>
                </a:cubicBezTo>
                <a:cubicBezTo>
                  <a:pt x="23319" y="615209"/>
                  <a:pt x="-587" y="719200"/>
                  <a:pt x="11" y="781355"/>
                </a:cubicBezTo>
                <a:cubicBezTo>
                  <a:pt x="609" y="843510"/>
                  <a:pt x="28100" y="958259"/>
                  <a:pt x="28698" y="964235"/>
                </a:cubicBezTo>
                <a:cubicBezTo>
                  <a:pt x="29296" y="970211"/>
                  <a:pt x="2999" y="928376"/>
                  <a:pt x="3597" y="817214"/>
                </a:cubicBezTo>
                <a:cubicBezTo>
                  <a:pt x="4195" y="706052"/>
                  <a:pt x="26308" y="368979"/>
                  <a:pt x="32284" y="297261"/>
                </a:cubicBezTo>
                <a:cubicBezTo>
                  <a:pt x="38260" y="225543"/>
                  <a:pt x="28101" y="433524"/>
                  <a:pt x="39456" y="386908"/>
                </a:cubicBezTo>
                <a:cubicBezTo>
                  <a:pt x="50811" y="340292"/>
                  <a:pt x="87267" y="-38616"/>
                  <a:pt x="82486" y="3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82DE5F2A-541E-CAAD-6678-7E18ACF11F0B}"/>
              </a:ext>
            </a:extLst>
          </p:cNvPr>
          <p:cNvSpPr/>
          <p:nvPr/>
        </p:nvSpPr>
        <p:spPr>
          <a:xfrm>
            <a:off x="4733339" y="3831734"/>
            <a:ext cx="183857" cy="1211240"/>
          </a:xfrm>
          <a:custGeom>
            <a:avLst/>
            <a:gdLst>
              <a:gd name="connsiteX0" fmla="*/ 175734 w 183857"/>
              <a:gd name="connsiteY0" fmla="*/ 1574 h 1211240"/>
              <a:gd name="connsiteX1" fmla="*/ 78915 w 183857"/>
              <a:gd name="connsiteY1" fmla="*/ 840671 h 1211240"/>
              <a:gd name="connsiteX2" fmla="*/ 96845 w 183857"/>
              <a:gd name="connsiteY2" fmla="*/ 833499 h 1211240"/>
              <a:gd name="connsiteX3" fmla="*/ 32299 w 183857"/>
              <a:gd name="connsiteY3" fmla="*/ 962591 h 1211240"/>
              <a:gd name="connsiteX4" fmla="*/ 43056 w 183857"/>
              <a:gd name="connsiteY4" fmla="*/ 1066581 h 1211240"/>
              <a:gd name="connsiteX5" fmla="*/ 43056 w 183857"/>
              <a:gd name="connsiteY5" fmla="*/ 1152642 h 1211240"/>
              <a:gd name="connsiteX6" fmla="*/ 26 w 183857"/>
              <a:gd name="connsiteY6" fmla="*/ 1210017 h 1211240"/>
              <a:gd name="connsiteX7" fmla="*/ 39470 w 183857"/>
              <a:gd name="connsiteY7" fmla="*/ 1098854 h 1211240"/>
              <a:gd name="connsiteX8" fmla="*/ 182906 w 183857"/>
              <a:gd name="connsiteY8" fmla="*/ 1059410 h 1211240"/>
              <a:gd name="connsiteX9" fmla="*/ 100430 w 183857"/>
              <a:gd name="connsiteY9" fmla="*/ 1070167 h 1211240"/>
              <a:gd name="connsiteX10" fmla="*/ 71743 w 183857"/>
              <a:gd name="connsiteY10" fmla="*/ 855014 h 1211240"/>
              <a:gd name="connsiteX11" fmla="*/ 86087 w 183857"/>
              <a:gd name="connsiteY11" fmla="*/ 1037894 h 1211240"/>
              <a:gd name="connsiteX12" fmla="*/ 93259 w 183857"/>
              <a:gd name="connsiteY12" fmla="*/ 876530 h 1211240"/>
              <a:gd name="connsiteX13" fmla="*/ 86087 w 183857"/>
              <a:gd name="connsiteY13" fmla="*/ 535871 h 1211240"/>
              <a:gd name="connsiteX14" fmla="*/ 93259 w 183857"/>
              <a:gd name="connsiteY14" fmla="*/ 629104 h 1211240"/>
              <a:gd name="connsiteX15" fmla="*/ 175734 w 183857"/>
              <a:gd name="connsiteY15" fmla="*/ 1574 h 1211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3857" h="1211240">
                <a:moveTo>
                  <a:pt x="175734" y="1574"/>
                </a:moveTo>
                <a:cubicBezTo>
                  <a:pt x="173343" y="36835"/>
                  <a:pt x="92063" y="702017"/>
                  <a:pt x="78915" y="840671"/>
                </a:cubicBezTo>
                <a:cubicBezTo>
                  <a:pt x="65767" y="979325"/>
                  <a:pt x="104614" y="813179"/>
                  <a:pt x="96845" y="833499"/>
                </a:cubicBezTo>
                <a:cubicBezTo>
                  <a:pt x="89076" y="853819"/>
                  <a:pt x="41264" y="923744"/>
                  <a:pt x="32299" y="962591"/>
                </a:cubicBezTo>
                <a:cubicBezTo>
                  <a:pt x="23334" y="1001438"/>
                  <a:pt x="41263" y="1034906"/>
                  <a:pt x="43056" y="1066581"/>
                </a:cubicBezTo>
                <a:cubicBezTo>
                  <a:pt x="44849" y="1098256"/>
                  <a:pt x="50228" y="1128736"/>
                  <a:pt x="43056" y="1152642"/>
                </a:cubicBezTo>
                <a:cubicBezTo>
                  <a:pt x="35884" y="1176548"/>
                  <a:pt x="624" y="1218982"/>
                  <a:pt x="26" y="1210017"/>
                </a:cubicBezTo>
                <a:cubicBezTo>
                  <a:pt x="-572" y="1201052"/>
                  <a:pt x="8990" y="1123955"/>
                  <a:pt x="39470" y="1098854"/>
                </a:cubicBezTo>
                <a:cubicBezTo>
                  <a:pt x="69950" y="1073753"/>
                  <a:pt x="172746" y="1064191"/>
                  <a:pt x="182906" y="1059410"/>
                </a:cubicBezTo>
                <a:cubicBezTo>
                  <a:pt x="193066" y="1054629"/>
                  <a:pt x="118957" y="1104233"/>
                  <a:pt x="100430" y="1070167"/>
                </a:cubicBezTo>
                <a:cubicBezTo>
                  <a:pt x="81903" y="1036101"/>
                  <a:pt x="74133" y="860393"/>
                  <a:pt x="71743" y="855014"/>
                </a:cubicBezTo>
                <a:cubicBezTo>
                  <a:pt x="69353" y="849635"/>
                  <a:pt x="82501" y="1034308"/>
                  <a:pt x="86087" y="1037894"/>
                </a:cubicBezTo>
                <a:cubicBezTo>
                  <a:pt x="89673" y="1041480"/>
                  <a:pt x="93259" y="960200"/>
                  <a:pt x="93259" y="876530"/>
                </a:cubicBezTo>
                <a:cubicBezTo>
                  <a:pt x="93259" y="792860"/>
                  <a:pt x="86087" y="577109"/>
                  <a:pt x="86087" y="535871"/>
                </a:cubicBezTo>
                <a:cubicBezTo>
                  <a:pt x="86087" y="494633"/>
                  <a:pt x="75330" y="724130"/>
                  <a:pt x="93259" y="629104"/>
                </a:cubicBezTo>
                <a:cubicBezTo>
                  <a:pt x="111188" y="534078"/>
                  <a:pt x="178125" y="-33687"/>
                  <a:pt x="175734" y="15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BB13AC9A-6FF6-4DD8-2928-2390CDDA686B}"/>
              </a:ext>
            </a:extLst>
          </p:cNvPr>
          <p:cNvSpPr/>
          <p:nvPr/>
        </p:nvSpPr>
        <p:spPr>
          <a:xfrm>
            <a:off x="4747617" y="3676804"/>
            <a:ext cx="144104" cy="412261"/>
          </a:xfrm>
          <a:custGeom>
            <a:avLst/>
            <a:gdLst>
              <a:gd name="connsiteX0" fmla="*/ 143527 w 144104"/>
              <a:gd name="connsiteY0" fmla="*/ 2311 h 412261"/>
              <a:gd name="connsiteX1" fmla="*/ 64637 w 144104"/>
              <a:gd name="connsiteY1" fmla="*/ 246151 h 412261"/>
              <a:gd name="connsiteX2" fmla="*/ 46708 w 144104"/>
              <a:gd name="connsiteY2" fmla="*/ 403930 h 412261"/>
              <a:gd name="connsiteX3" fmla="*/ 50294 w 144104"/>
              <a:gd name="connsiteY3" fmla="*/ 364485 h 412261"/>
              <a:gd name="connsiteX4" fmla="*/ 91 w 144104"/>
              <a:gd name="connsiteY4" fmla="*/ 145747 h 412261"/>
              <a:gd name="connsiteX5" fmla="*/ 39536 w 144104"/>
              <a:gd name="connsiteY5" fmla="*/ 256909 h 412261"/>
              <a:gd name="connsiteX6" fmla="*/ 96910 w 144104"/>
              <a:gd name="connsiteY6" fmla="*/ 131403 h 412261"/>
              <a:gd name="connsiteX7" fmla="*/ 143527 w 144104"/>
              <a:gd name="connsiteY7" fmla="*/ 2311 h 412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104" h="412261">
                <a:moveTo>
                  <a:pt x="143527" y="2311"/>
                </a:moveTo>
                <a:cubicBezTo>
                  <a:pt x="138148" y="21436"/>
                  <a:pt x="80773" y="179215"/>
                  <a:pt x="64637" y="246151"/>
                </a:cubicBezTo>
                <a:cubicBezTo>
                  <a:pt x="48501" y="313087"/>
                  <a:pt x="49098" y="384208"/>
                  <a:pt x="46708" y="403930"/>
                </a:cubicBezTo>
                <a:cubicBezTo>
                  <a:pt x="44318" y="423652"/>
                  <a:pt x="58063" y="407515"/>
                  <a:pt x="50294" y="364485"/>
                </a:cubicBezTo>
                <a:cubicBezTo>
                  <a:pt x="42525" y="321455"/>
                  <a:pt x="1884" y="163676"/>
                  <a:pt x="91" y="145747"/>
                </a:cubicBezTo>
                <a:cubicBezTo>
                  <a:pt x="-1702" y="127818"/>
                  <a:pt x="23399" y="259300"/>
                  <a:pt x="39536" y="256909"/>
                </a:cubicBezTo>
                <a:cubicBezTo>
                  <a:pt x="55673" y="254518"/>
                  <a:pt x="78383" y="175031"/>
                  <a:pt x="96910" y="131403"/>
                </a:cubicBezTo>
                <a:cubicBezTo>
                  <a:pt x="115437" y="87775"/>
                  <a:pt x="148906" y="-16814"/>
                  <a:pt x="143527" y="2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54E5DDDF-2C30-CC0D-E843-9D02110969B4}"/>
              </a:ext>
            </a:extLst>
          </p:cNvPr>
          <p:cNvSpPr/>
          <p:nvPr/>
        </p:nvSpPr>
        <p:spPr>
          <a:xfrm>
            <a:off x="4464409" y="4758157"/>
            <a:ext cx="182897" cy="402187"/>
          </a:xfrm>
          <a:custGeom>
            <a:avLst/>
            <a:gdLst>
              <a:gd name="connsiteX0" fmla="*/ 182895 w 182897"/>
              <a:gd name="connsiteY0" fmla="*/ 309 h 402187"/>
              <a:gd name="connsiteX1" fmla="*/ 39459 w 182897"/>
              <a:gd name="connsiteY1" fmla="*/ 179603 h 402187"/>
              <a:gd name="connsiteX2" fmla="*/ 39459 w 182897"/>
              <a:gd name="connsiteY2" fmla="*/ 247735 h 402187"/>
              <a:gd name="connsiteX3" fmla="*/ 39459 w 182897"/>
              <a:gd name="connsiteY3" fmla="*/ 211876 h 402187"/>
              <a:gd name="connsiteX4" fmla="*/ 21530 w 182897"/>
              <a:gd name="connsiteY4" fmla="*/ 308695 h 402187"/>
              <a:gd name="connsiteX5" fmla="*/ 21530 w 182897"/>
              <a:gd name="connsiteY5" fmla="*/ 401928 h 402187"/>
              <a:gd name="connsiteX6" fmla="*/ 15 w 182897"/>
              <a:gd name="connsiteY6" fmla="*/ 326624 h 402187"/>
              <a:gd name="connsiteX7" fmla="*/ 17944 w 182897"/>
              <a:gd name="connsiteY7" fmla="*/ 68441 h 402187"/>
              <a:gd name="connsiteX8" fmla="*/ 10772 w 182897"/>
              <a:gd name="connsiteY8" fmla="*/ 308695 h 402187"/>
              <a:gd name="connsiteX9" fmla="*/ 43045 w 182897"/>
              <a:gd name="connsiteY9" fmla="*/ 140158 h 402187"/>
              <a:gd name="connsiteX10" fmla="*/ 182895 w 182897"/>
              <a:gd name="connsiteY10" fmla="*/ 309 h 402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2897" h="402187">
                <a:moveTo>
                  <a:pt x="182895" y="309"/>
                </a:moveTo>
                <a:cubicBezTo>
                  <a:pt x="182297" y="6883"/>
                  <a:pt x="63365" y="138365"/>
                  <a:pt x="39459" y="179603"/>
                </a:cubicBezTo>
                <a:cubicBezTo>
                  <a:pt x="15553" y="220841"/>
                  <a:pt x="39459" y="247735"/>
                  <a:pt x="39459" y="247735"/>
                </a:cubicBezTo>
                <a:cubicBezTo>
                  <a:pt x="39459" y="253114"/>
                  <a:pt x="42447" y="201716"/>
                  <a:pt x="39459" y="211876"/>
                </a:cubicBezTo>
                <a:cubicBezTo>
                  <a:pt x="36471" y="222036"/>
                  <a:pt x="24518" y="277020"/>
                  <a:pt x="21530" y="308695"/>
                </a:cubicBezTo>
                <a:cubicBezTo>
                  <a:pt x="18542" y="340370"/>
                  <a:pt x="25116" y="398940"/>
                  <a:pt x="21530" y="401928"/>
                </a:cubicBezTo>
                <a:cubicBezTo>
                  <a:pt x="17944" y="404916"/>
                  <a:pt x="613" y="382205"/>
                  <a:pt x="15" y="326624"/>
                </a:cubicBezTo>
                <a:cubicBezTo>
                  <a:pt x="-583" y="271043"/>
                  <a:pt x="16151" y="71429"/>
                  <a:pt x="17944" y="68441"/>
                </a:cubicBezTo>
                <a:cubicBezTo>
                  <a:pt x="19737" y="65453"/>
                  <a:pt x="6589" y="296742"/>
                  <a:pt x="10772" y="308695"/>
                </a:cubicBezTo>
                <a:cubicBezTo>
                  <a:pt x="14955" y="320648"/>
                  <a:pt x="15553" y="186774"/>
                  <a:pt x="43045" y="140158"/>
                </a:cubicBezTo>
                <a:cubicBezTo>
                  <a:pt x="70537" y="93542"/>
                  <a:pt x="183493" y="-6265"/>
                  <a:pt x="182895" y="3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A9A34156-85C3-ECD8-C510-7682AF082678}"/>
              </a:ext>
            </a:extLst>
          </p:cNvPr>
          <p:cNvSpPr/>
          <p:nvPr/>
        </p:nvSpPr>
        <p:spPr>
          <a:xfrm>
            <a:off x="4860390" y="4442855"/>
            <a:ext cx="110405" cy="430726"/>
          </a:xfrm>
          <a:custGeom>
            <a:avLst/>
            <a:gdLst>
              <a:gd name="connsiteX0" fmla="*/ 37925 w 110405"/>
              <a:gd name="connsiteY0" fmla="*/ 53 h 430726"/>
              <a:gd name="connsiteX1" fmla="*/ 30754 w 110405"/>
              <a:gd name="connsiteY1" fmla="*/ 286924 h 430726"/>
              <a:gd name="connsiteX2" fmla="*/ 27168 w 110405"/>
              <a:gd name="connsiteY2" fmla="*/ 290510 h 430726"/>
              <a:gd name="connsiteX3" fmla="*/ 37925 w 110405"/>
              <a:gd name="connsiteY3" fmla="*/ 355056 h 430726"/>
              <a:gd name="connsiteX4" fmla="*/ 2066 w 110405"/>
              <a:gd name="connsiteY4" fmla="*/ 344298 h 430726"/>
              <a:gd name="connsiteX5" fmla="*/ 109643 w 110405"/>
              <a:gd name="connsiteY5" fmla="*/ 430359 h 430726"/>
              <a:gd name="connsiteX6" fmla="*/ 48683 w 110405"/>
              <a:gd name="connsiteY6" fmla="*/ 369399 h 430726"/>
              <a:gd name="connsiteX7" fmla="*/ 19996 w 110405"/>
              <a:gd name="connsiteY7" fmla="*/ 233136 h 430726"/>
              <a:gd name="connsiteX8" fmla="*/ 5652 w 110405"/>
              <a:gd name="connsiteY8" fmla="*/ 312025 h 430726"/>
              <a:gd name="connsiteX9" fmla="*/ 37925 w 110405"/>
              <a:gd name="connsiteY9" fmla="*/ 53 h 430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0405" h="430726">
                <a:moveTo>
                  <a:pt x="37925" y="53"/>
                </a:moveTo>
                <a:cubicBezTo>
                  <a:pt x="42109" y="-4130"/>
                  <a:pt x="32547" y="238515"/>
                  <a:pt x="30754" y="286924"/>
                </a:cubicBezTo>
                <a:cubicBezTo>
                  <a:pt x="28961" y="335333"/>
                  <a:pt x="25973" y="279155"/>
                  <a:pt x="27168" y="290510"/>
                </a:cubicBezTo>
                <a:cubicBezTo>
                  <a:pt x="28363" y="301865"/>
                  <a:pt x="42109" y="346091"/>
                  <a:pt x="37925" y="355056"/>
                </a:cubicBezTo>
                <a:cubicBezTo>
                  <a:pt x="33741" y="364021"/>
                  <a:pt x="-9887" y="331747"/>
                  <a:pt x="2066" y="344298"/>
                </a:cubicBezTo>
                <a:cubicBezTo>
                  <a:pt x="14019" y="356849"/>
                  <a:pt x="101874" y="426176"/>
                  <a:pt x="109643" y="430359"/>
                </a:cubicBezTo>
                <a:cubicBezTo>
                  <a:pt x="117412" y="434542"/>
                  <a:pt x="63624" y="402270"/>
                  <a:pt x="48683" y="369399"/>
                </a:cubicBezTo>
                <a:cubicBezTo>
                  <a:pt x="33742" y="336529"/>
                  <a:pt x="27168" y="242698"/>
                  <a:pt x="19996" y="233136"/>
                </a:cubicBezTo>
                <a:cubicBezTo>
                  <a:pt x="12824" y="223574"/>
                  <a:pt x="-922" y="345493"/>
                  <a:pt x="5652" y="312025"/>
                </a:cubicBezTo>
                <a:cubicBezTo>
                  <a:pt x="12226" y="278557"/>
                  <a:pt x="33741" y="4236"/>
                  <a:pt x="37925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BFA4AE00-8A35-B11D-6F91-B8F9A9BA2293}"/>
              </a:ext>
            </a:extLst>
          </p:cNvPr>
          <p:cNvSpPr/>
          <p:nvPr/>
        </p:nvSpPr>
        <p:spPr>
          <a:xfrm>
            <a:off x="4801490" y="4865734"/>
            <a:ext cx="172475" cy="258709"/>
          </a:xfrm>
          <a:custGeom>
            <a:avLst/>
            <a:gdLst>
              <a:gd name="connsiteX0" fmla="*/ 172129 w 172475"/>
              <a:gd name="connsiteY0" fmla="*/ 308 h 258709"/>
              <a:gd name="connsiteX1" fmla="*/ 43037 w 172475"/>
              <a:gd name="connsiteY1" fmla="*/ 143744 h 258709"/>
              <a:gd name="connsiteX2" fmla="*/ 50209 w 172475"/>
              <a:gd name="connsiteY2" fmla="*/ 219047 h 258709"/>
              <a:gd name="connsiteX3" fmla="*/ 50209 w 172475"/>
              <a:gd name="connsiteY3" fmla="*/ 226219 h 258709"/>
              <a:gd name="connsiteX4" fmla="*/ 89654 w 172475"/>
              <a:gd name="connsiteY4" fmla="*/ 258492 h 258709"/>
              <a:gd name="connsiteX5" fmla="*/ 50209 w 172475"/>
              <a:gd name="connsiteY5" fmla="*/ 208290 h 258709"/>
              <a:gd name="connsiteX6" fmla="*/ 6 w 172475"/>
              <a:gd name="connsiteY6" fmla="*/ 158087 h 258709"/>
              <a:gd name="connsiteX7" fmla="*/ 46623 w 172475"/>
              <a:gd name="connsiteY7" fmla="*/ 150915 h 258709"/>
              <a:gd name="connsiteX8" fmla="*/ 53795 w 172475"/>
              <a:gd name="connsiteY8" fmla="*/ 111471 h 258709"/>
              <a:gd name="connsiteX9" fmla="*/ 7178 w 172475"/>
              <a:gd name="connsiteY9" fmla="*/ 86370 h 258709"/>
              <a:gd name="connsiteX10" fmla="*/ 78896 w 172475"/>
              <a:gd name="connsiteY10" fmla="*/ 104299 h 258709"/>
              <a:gd name="connsiteX11" fmla="*/ 172129 w 172475"/>
              <a:gd name="connsiteY11" fmla="*/ 308 h 258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475" h="258709">
                <a:moveTo>
                  <a:pt x="172129" y="308"/>
                </a:moveTo>
                <a:cubicBezTo>
                  <a:pt x="166152" y="6882"/>
                  <a:pt x="63357" y="107288"/>
                  <a:pt x="43037" y="143744"/>
                </a:cubicBezTo>
                <a:cubicBezTo>
                  <a:pt x="22717" y="180200"/>
                  <a:pt x="49014" y="205301"/>
                  <a:pt x="50209" y="219047"/>
                </a:cubicBezTo>
                <a:cubicBezTo>
                  <a:pt x="51404" y="232793"/>
                  <a:pt x="43635" y="219645"/>
                  <a:pt x="50209" y="226219"/>
                </a:cubicBezTo>
                <a:cubicBezTo>
                  <a:pt x="56783" y="232793"/>
                  <a:pt x="89654" y="261480"/>
                  <a:pt x="89654" y="258492"/>
                </a:cubicBezTo>
                <a:cubicBezTo>
                  <a:pt x="89654" y="255504"/>
                  <a:pt x="65150" y="225024"/>
                  <a:pt x="50209" y="208290"/>
                </a:cubicBezTo>
                <a:cubicBezTo>
                  <a:pt x="35268" y="191556"/>
                  <a:pt x="604" y="167649"/>
                  <a:pt x="6" y="158087"/>
                </a:cubicBezTo>
                <a:cubicBezTo>
                  <a:pt x="-592" y="148525"/>
                  <a:pt x="37658" y="158684"/>
                  <a:pt x="46623" y="150915"/>
                </a:cubicBezTo>
                <a:cubicBezTo>
                  <a:pt x="55588" y="143146"/>
                  <a:pt x="60369" y="122228"/>
                  <a:pt x="53795" y="111471"/>
                </a:cubicBezTo>
                <a:cubicBezTo>
                  <a:pt x="47221" y="100714"/>
                  <a:pt x="2994" y="87565"/>
                  <a:pt x="7178" y="86370"/>
                </a:cubicBezTo>
                <a:cubicBezTo>
                  <a:pt x="11361" y="85175"/>
                  <a:pt x="52600" y="114459"/>
                  <a:pt x="78896" y="104299"/>
                </a:cubicBezTo>
                <a:cubicBezTo>
                  <a:pt x="105192" y="94139"/>
                  <a:pt x="178106" y="-6266"/>
                  <a:pt x="172129" y="3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415305FD-15C9-787C-3293-A3574A15FBFC}"/>
              </a:ext>
            </a:extLst>
          </p:cNvPr>
          <p:cNvSpPr/>
          <p:nvPr/>
        </p:nvSpPr>
        <p:spPr>
          <a:xfrm>
            <a:off x="4557578" y="4690115"/>
            <a:ext cx="150752" cy="308637"/>
          </a:xfrm>
          <a:custGeom>
            <a:avLst/>
            <a:gdLst>
              <a:gd name="connsiteX0" fmla="*/ 147100 w 150752"/>
              <a:gd name="connsiteY0" fmla="*/ 219 h 308637"/>
              <a:gd name="connsiteX1" fmla="*/ 89726 w 150752"/>
              <a:gd name="connsiteY1" fmla="*/ 179513 h 308637"/>
              <a:gd name="connsiteX2" fmla="*/ 150686 w 150752"/>
              <a:gd name="connsiteY2" fmla="*/ 269160 h 308637"/>
              <a:gd name="connsiteX3" fmla="*/ 75382 w 150752"/>
              <a:gd name="connsiteY3" fmla="*/ 229716 h 308637"/>
              <a:gd name="connsiteX4" fmla="*/ 78 w 150752"/>
              <a:gd name="connsiteY4" fmla="*/ 308605 h 308637"/>
              <a:gd name="connsiteX5" fmla="*/ 89726 w 150752"/>
              <a:gd name="connsiteY5" fmla="*/ 218958 h 308637"/>
              <a:gd name="connsiteX6" fmla="*/ 78968 w 150752"/>
              <a:gd name="connsiteY6" fmla="*/ 143654 h 308637"/>
              <a:gd name="connsiteX7" fmla="*/ 147100 w 150752"/>
              <a:gd name="connsiteY7" fmla="*/ 219 h 30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752" h="308637">
                <a:moveTo>
                  <a:pt x="147100" y="219"/>
                </a:moveTo>
                <a:cubicBezTo>
                  <a:pt x="148893" y="6195"/>
                  <a:pt x="89128" y="134690"/>
                  <a:pt x="89726" y="179513"/>
                </a:cubicBezTo>
                <a:cubicBezTo>
                  <a:pt x="90324" y="224336"/>
                  <a:pt x="153077" y="260793"/>
                  <a:pt x="150686" y="269160"/>
                </a:cubicBezTo>
                <a:cubicBezTo>
                  <a:pt x="148295" y="277527"/>
                  <a:pt x="100483" y="223142"/>
                  <a:pt x="75382" y="229716"/>
                </a:cubicBezTo>
                <a:cubicBezTo>
                  <a:pt x="50281" y="236290"/>
                  <a:pt x="-2313" y="310398"/>
                  <a:pt x="78" y="308605"/>
                </a:cubicBezTo>
                <a:cubicBezTo>
                  <a:pt x="2469" y="306812"/>
                  <a:pt x="76578" y="246450"/>
                  <a:pt x="89726" y="218958"/>
                </a:cubicBezTo>
                <a:cubicBezTo>
                  <a:pt x="102874" y="191466"/>
                  <a:pt x="70003" y="175329"/>
                  <a:pt x="78968" y="143654"/>
                </a:cubicBezTo>
                <a:cubicBezTo>
                  <a:pt x="87933" y="111979"/>
                  <a:pt x="145307" y="-5757"/>
                  <a:pt x="147100" y="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BBD856A6-75C1-1319-D364-96C2AE609541}"/>
              </a:ext>
            </a:extLst>
          </p:cNvPr>
          <p:cNvSpPr/>
          <p:nvPr/>
        </p:nvSpPr>
        <p:spPr>
          <a:xfrm>
            <a:off x="4876773" y="4801444"/>
            <a:ext cx="184663" cy="254737"/>
          </a:xfrm>
          <a:custGeom>
            <a:avLst/>
            <a:gdLst>
              <a:gd name="connsiteX0" fmla="*/ 64573 w 184663"/>
              <a:gd name="connsiteY0" fmla="*/ 52 h 254737"/>
              <a:gd name="connsiteX1" fmla="*/ 172149 w 184663"/>
              <a:gd name="connsiteY1" fmla="*/ 100457 h 254737"/>
              <a:gd name="connsiteX2" fmla="*/ 114775 w 184663"/>
              <a:gd name="connsiteY2" fmla="*/ 139902 h 254737"/>
              <a:gd name="connsiteX3" fmla="*/ 27 w 184663"/>
              <a:gd name="connsiteY3" fmla="*/ 254650 h 254737"/>
              <a:gd name="connsiteX4" fmla="*/ 104018 w 184663"/>
              <a:gd name="connsiteY4" fmla="*/ 157831 h 254737"/>
              <a:gd name="connsiteX5" fmla="*/ 118361 w 184663"/>
              <a:gd name="connsiteY5" fmla="*/ 100457 h 254737"/>
              <a:gd name="connsiteX6" fmla="*/ 182907 w 184663"/>
              <a:gd name="connsiteY6" fmla="*/ 114801 h 254737"/>
              <a:gd name="connsiteX7" fmla="*/ 64573 w 184663"/>
              <a:gd name="connsiteY7" fmla="*/ 52 h 254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663" h="254737">
                <a:moveTo>
                  <a:pt x="64573" y="52"/>
                </a:moveTo>
                <a:cubicBezTo>
                  <a:pt x="62780" y="-2339"/>
                  <a:pt x="163782" y="77149"/>
                  <a:pt x="172149" y="100457"/>
                </a:cubicBezTo>
                <a:cubicBezTo>
                  <a:pt x="180516" y="123765"/>
                  <a:pt x="143462" y="114203"/>
                  <a:pt x="114775" y="139902"/>
                </a:cubicBezTo>
                <a:cubicBezTo>
                  <a:pt x="86088" y="165601"/>
                  <a:pt x="1820" y="251662"/>
                  <a:pt x="27" y="254650"/>
                </a:cubicBezTo>
                <a:cubicBezTo>
                  <a:pt x="-1766" y="257638"/>
                  <a:pt x="84296" y="183530"/>
                  <a:pt x="104018" y="157831"/>
                </a:cubicBezTo>
                <a:cubicBezTo>
                  <a:pt x="123740" y="132132"/>
                  <a:pt x="105213" y="107629"/>
                  <a:pt x="118361" y="100457"/>
                </a:cubicBezTo>
                <a:cubicBezTo>
                  <a:pt x="131509" y="93285"/>
                  <a:pt x="196055" y="134523"/>
                  <a:pt x="182907" y="114801"/>
                </a:cubicBezTo>
                <a:cubicBezTo>
                  <a:pt x="169759" y="95079"/>
                  <a:pt x="66366" y="2443"/>
                  <a:pt x="64573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54007E59-2A04-58B9-1A07-A5FC882E9426}"/>
              </a:ext>
            </a:extLst>
          </p:cNvPr>
          <p:cNvSpPr/>
          <p:nvPr/>
        </p:nvSpPr>
        <p:spPr>
          <a:xfrm>
            <a:off x="5095529" y="4858286"/>
            <a:ext cx="128251" cy="291731"/>
          </a:xfrm>
          <a:custGeom>
            <a:avLst/>
            <a:gdLst>
              <a:gd name="connsiteX0" fmla="*/ 10 w 128251"/>
              <a:gd name="connsiteY0" fmla="*/ 585 h 291731"/>
              <a:gd name="connsiteX1" fmla="*/ 118344 w 128251"/>
              <a:gd name="connsiteY1" fmla="*/ 201394 h 291731"/>
              <a:gd name="connsiteX2" fmla="*/ 121930 w 128251"/>
              <a:gd name="connsiteY2" fmla="*/ 291041 h 291731"/>
              <a:gd name="connsiteX3" fmla="*/ 121930 w 128251"/>
              <a:gd name="connsiteY3" fmla="*/ 237253 h 291731"/>
              <a:gd name="connsiteX4" fmla="*/ 125516 w 128251"/>
              <a:gd name="connsiteY4" fmla="*/ 136848 h 291731"/>
              <a:gd name="connsiteX5" fmla="*/ 114758 w 128251"/>
              <a:gd name="connsiteY5" fmla="*/ 50787 h 291731"/>
              <a:gd name="connsiteX6" fmla="*/ 111172 w 128251"/>
              <a:gd name="connsiteY6" fmla="*/ 136848 h 291731"/>
              <a:gd name="connsiteX7" fmla="*/ 10 w 128251"/>
              <a:gd name="connsiteY7" fmla="*/ 585 h 291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251" h="291731">
                <a:moveTo>
                  <a:pt x="10" y="585"/>
                </a:moveTo>
                <a:cubicBezTo>
                  <a:pt x="1205" y="11343"/>
                  <a:pt x="98024" y="152985"/>
                  <a:pt x="118344" y="201394"/>
                </a:cubicBezTo>
                <a:cubicBezTo>
                  <a:pt x="138664" y="249803"/>
                  <a:pt x="121332" y="285065"/>
                  <a:pt x="121930" y="291041"/>
                </a:cubicBezTo>
                <a:cubicBezTo>
                  <a:pt x="122528" y="297017"/>
                  <a:pt x="121332" y="262952"/>
                  <a:pt x="121930" y="237253"/>
                </a:cubicBezTo>
                <a:cubicBezTo>
                  <a:pt x="122528" y="211554"/>
                  <a:pt x="126711" y="167926"/>
                  <a:pt x="125516" y="136848"/>
                </a:cubicBezTo>
                <a:cubicBezTo>
                  <a:pt x="124321" y="105770"/>
                  <a:pt x="117149" y="50787"/>
                  <a:pt x="114758" y="50787"/>
                </a:cubicBezTo>
                <a:cubicBezTo>
                  <a:pt x="112367" y="50787"/>
                  <a:pt x="126113" y="142824"/>
                  <a:pt x="111172" y="136848"/>
                </a:cubicBezTo>
                <a:cubicBezTo>
                  <a:pt x="96231" y="130872"/>
                  <a:pt x="-1185" y="-10173"/>
                  <a:pt x="10" y="5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D846952B-6DAD-C917-687E-C4BE75C5C4AF}"/>
              </a:ext>
            </a:extLst>
          </p:cNvPr>
          <p:cNvSpPr/>
          <p:nvPr/>
        </p:nvSpPr>
        <p:spPr>
          <a:xfrm>
            <a:off x="4675883" y="4990851"/>
            <a:ext cx="128169" cy="169467"/>
          </a:xfrm>
          <a:custGeom>
            <a:avLst/>
            <a:gdLst>
              <a:gd name="connsiteX0" fmla="*/ 108 w 128169"/>
              <a:gd name="connsiteY0" fmla="*/ 697 h 169467"/>
              <a:gd name="connsiteX1" fmla="*/ 122028 w 128169"/>
              <a:gd name="connsiteY1" fmla="*/ 165648 h 169467"/>
              <a:gd name="connsiteX2" fmla="*/ 100512 w 128169"/>
              <a:gd name="connsiteY2" fmla="*/ 108274 h 169467"/>
              <a:gd name="connsiteX3" fmla="*/ 108 w 128169"/>
              <a:gd name="connsiteY3" fmla="*/ 697 h 169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69" h="169467">
                <a:moveTo>
                  <a:pt x="108" y="697"/>
                </a:moveTo>
                <a:cubicBezTo>
                  <a:pt x="3694" y="10259"/>
                  <a:pt x="105294" y="147719"/>
                  <a:pt x="122028" y="165648"/>
                </a:cubicBezTo>
                <a:cubicBezTo>
                  <a:pt x="138762" y="183577"/>
                  <a:pt x="117844" y="133973"/>
                  <a:pt x="100512" y="108274"/>
                </a:cubicBezTo>
                <a:cubicBezTo>
                  <a:pt x="83180" y="82575"/>
                  <a:pt x="-3478" y="-8865"/>
                  <a:pt x="108" y="6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21D9A713-53F2-93E2-DBF5-F85DBA0A8EBF}"/>
              </a:ext>
            </a:extLst>
          </p:cNvPr>
          <p:cNvSpPr/>
          <p:nvPr/>
        </p:nvSpPr>
        <p:spPr>
          <a:xfrm>
            <a:off x="4548688" y="4959275"/>
            <a:ext cx="105879" cy="132678"/>
          </a:xfrm>
          <a:custGeom>
            <a:avLst/>
            <a:gdLst>
              <a:gd name="connsiteX0" fmla="*/ 105787 w 105879"/>
              <a:gd name="connsiteY0" fmla="*/ 0 h 132678"/>
              <a:gd name="connsiteX1" fmla="*/ 23312 w 105879"/>
              <a:gd name="connsiteY1" fmla="*/ 75304 h 132678"/>
              <a:gd name="connsiteX2" fmla="*/ 12554 w 105879"/>
              <a:gd name="connsiteY2" fmla="*/ 132678 h 132678"/>
              <a:gd name="connsiteX3" fmla="*/ 5383 w 105879"/>
              <a:gd name="connsiteY3" fmla="*/ 75304 h 132678"/>
              <a:gd name="connsiteX4" fmla="*/ 105787 w 105879"/>
              <a:gd name="connsiteY4" fmla="*/ 0 h 13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879" h="132678">
                <a:moveTo>
                  <a:pt x="105787" y="0"/>
                </a:moveTo>
                <a:cubicBezTo>
                  <a:pt x="108775" y="0"/>
                  <a:pt x="38851" y="53191"/>
                  <a:pt x="23312" y="75304"/>
                </a:cubicBezTo>
                <a:cubicBezTo>
                  <a:pt x="7773" y="97417"/>
                  <a:pt x="15542" y="132678"/>
                  <a:pt x="12554" y="132678"/>
                </a:cubicBezTo>
                <a:cubicBezTo>
                  <a:pt x="9566" y="132678"/>
                  <a:pt x="-8961" y="97417"/>
                  <a:pt x="5383" y="75304"/>
                </a:cubicBezTo>
                <a:cubicBezTo>
                  <a:pt x="19727" y="53191"/>
                  <a:pt x="102799" y="0"/>
                  <a:pt x="10578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6DEAF46C-61D5-9C19-52C7-19DEACFEF300}"/>
              </a:ext>
            </a:extLst>
          </p:cNvPr>
          <p:cNvSpPr/>
          <p:nvPr/>
        </p:nvSpPr>
        <p:spPr>
          <a:xfrm>
            <a:off x="4916230" y="4141665"/>
            <a:ext cx="146004" cy="778818"/>
          </a:xfrm>
          <a:custGeom>
            <a:avLst/>
            <a:gdLst>
              <a:gd name="connsiteX0" fmla="*/ 14358 w 146004"/>
              <a:gd name="connsiteY0" fmla="*/ 29 h 778818"/>
              <a:gd name="connsiteX1" fmla="*/ 21530 w 146004"/>
              <a:gd name="connsiteY1" fmla="*/ 286900 h 778818"/>
              <a:gd name="connsiteX2" fmla="*/ 21530 w 146004"/>
              <a:gd name="connsiteY2" fmla="*/ 251041 h 778818"/>
              <a:gd name="connsiteX3" fmla="*/ 86076 w 146004"/>
              <a:gd name="connsiteY3" fmla="*/ 437507 h 778818"/>
              <a:gd name="connsiteX4" fmla="*/ 68146 w 146004"/>
              <a:gd name="connsiteY4" fmla="*/ 372961 h 778818"/>
              <a:gd name="connsiteX5" fmla="*/ 35874 w 146004"/>
              <a:gd name="connsiteY5" fmla="*/ 548669 h 778818"/>
              <a:gd name="connsiteX6" fmla="*/ 114763 w 146004"/>
              <a:gd name="connsiteY6" fmla="*/ 645488 h 778818"/>
              <a:gd name="connsiteX7" fmla="*/ 100419 w 146004"/>
              <a:gd name="connsiteY7" fmla="*/ 627559 h 778818"/>
              <a:gd name="connsiteX8" fmla="*/ 143450 w 146004"/>
              <a:gd name="connsiteY8" fmla="*/ 706448 h 778818"/>
              <a:gd name="connsiteX9" fmla="*/ 136278 w 146004"/>
              <a:gd name="connsiteY9" fmla="*/ 778166 h 778818"/>
              <a:gd name="connsiteX10" fmla="*/ 96834 w 146004"/>
              <a:gd name="connsiteY10" fmla="*/ 663417 h 778818"/>
              <a:gd name="connsiteX11" fmla="*/ 32288 w 146004"/>
              <a:gd name="connsiteY11" fmla="*/ 498467 h 778818"/>
              <a:gd name="connsiteX12" fmla="*/ 15 w 146004"/>
              <a:gd name="connsiteY12" fmla="*/ 365789 h 778818"/>
              <a:gd name="connsiteX13" fmla="*/ 35874 w 146004"/>
              <a:gd name="connsiteY13" fmla="*/ 441093 h 778818"/>
              <a:gd name="connsiteX14" fmla="*/ 46631 w 146004"/>
              <a:gd name="connsiteY14" fmla="*/ 329930 h 778818"/>
              <a:gd name="connsiteX15" fmla="*/ 21530 w 146004"/>
              <a:gd name="connsiteY15" fmla="*/ 268970 h 778818"/>
              <a:gd name="connsiteX16" fmla="*/ 14358 w 146004"/>
              <a:gd name="connsiteY16" fmla="*/ 29 h 778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6004" h="778818">
                <a:moveTo>
                  <a:pt x="14358" y="29"/>
                </a:moveTo>
                <a:cubicBezTo>
                  <a:pt x="14358" y="3017"/>
                  <a:pt x="20335" y="245065"/>
                  <a:pt x="21530" y="286900"/>
                </a:cubicBezTo>
                <a:cubicBezTo>
                  <a:pt x="22725" y="328735"/>
                  <a:pt x="10772" y="225940"/>
                  <a:pt x="21530" y="251041"/>
                </a:cubicBezTo>
                <a:cubicBezTo>
                  <a:pt x="32288" y="276142"/>
                  <a:pt x="78307" y="417187"/>
                  <a:pt x="86076" y="437507"/>
                </a:cubicBezTo>
                <a:cubicBezTo>
                  <a:pt x="93845" y="457827"/>
                  <a:pt x="76513" y="354434"/>
                  <a:pt x="68146" y="372961"/>
                </a:cubicBezTo>
                <a:cubicBezTo>
                  <a:pt x="59779" y="391488"/>
                  <a:pt x="28105" y="503248"/>
                  <a:pt x="35874" y="548669"/>
                </a:cubicBezTo>
                <a:cubicBezTo>
                  <a:pt x="43643" y="594090"/>
                  <a:pt x="104006" y="632340"/>
                  <a:pt x="114763" y="645488"/>
                </a:cubicBezTo>
                <a:cubicBezTo>
                  <a:pt x="125520" y="658636"/>
                  <a:pt x="95638" y="617399"/>
                  <a:pt x="100419" y="627559"/>
                </a:cubicBezTo>
                <a:cubicBezTo>
                  <a:pt x="105200" y="637719"/>
                  <a:pt x="137474" y="681347"/>
                  <a:pt x="143450" y="706448"/>
                </a:cubicBezTo>
                <a:cubicBezTo>
                  <a:pt x="149426" y="731549"/>
                  <a:pt x="144047" y="785338"/>
                  <a:pt x="136278" y="778166"/>
                </a:cubicBezTo>
                <a:cubicBezTo>
                  <a:pt x="128509" y="770994"/>
                  <a:pt x="114166" y="710033"/>
                  <a:pt x="96834" y="663417"/>
                </a:cubicBezTo>
                <a:cubicBezTo>
                  <a:pt x="79502" y="616801"/>
                  <a:pt x="48424" y="548072"/>
                  <a:pt x="32288" y="498467"/>
                </a:cubicBezTo>
                <a:cubicBezTo>
                  <a:pt x="16152" y="448862"/>
                  <a:pt x="-583" y="375351"/>
                  <a:pt x="15" y="365789"/>
                </a:cubicBezTo>
                <a:cubicBezTo>
                  <a:pt x="613" y="356227"/>
                  <a:pt x="28105" y="447069"/>
                  <a:pt x="35874" y="441093"/>
                </a:cubicBezTo>
                <a:cubicBezTo>
                  <a:pt x="43643" y="435117"/>
                  <a:pt x="49022" y="358617"/>
                  <a:pt x="46631" y="329930"/>
                </a:cubicBezTo>
                <a:cubicBezTo>
                  <a:pt x="44240" y="301243"/>
                  <a:pt x="30495" y="319770"/>
                  <a:pt x="21530" y="268970"/>
                </a:cubicBezTo>
                <a:cubicBezTo>
                  <a:pt x="12565" y="218170"/>
                  <a:pt x="14358" y="-2959"/>
                  <a:pt x="14358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0946AE26-3A42-2FDF-10F6-FB845B74AF67}"/>
              </a:ext>
            </a:extLst>
          </p:cNvPr>
          <p:cNvSpPr/>
          <p:nvPr/>
        </p:nvSpPr>
        <p:spPr>
          <a:xfrm>
            <a:off x="5023534" y="4969926"/>
            <a:ext cx="227642" cy="242312"/>
          </a:xfrm>
          <a:custGeom>
            <a:avLst/>
            <a:gdLst>
              <a:gd name="connsiteX0" fmla="*/ 11045 w 227642"/>
              <a:gd name="connsiteY0" fmla="*/ 107 h 242312"/>
              <a:gd name="connsiteX1" fmla="*/ 104278 w 227642"/>
              <a:gd name="connsiteY1" fmla="*/ 143542 h 242312"/>
              <a:gd name="connsiteX2" fmla="*/ 111450 w 227642"/>
              <a:gd name="connsiteY2" fmla="*/ 172229 h 242312"/>
              <a:gd name="connsiteX3" fmla="*/ 3873 w 227642"/>
              <a:gd name="connsiteY3" fmla="*/ 240361 h 242312"/>
              <a:gd name="connsiteX4" fmla="*/ 43318 w 227642"/>
              <a:gd name="connsiteY4" fmla="*/ 222432 h 242312"/>
              <a:gd name="connsiteX5" fmla="*/ 226198 w 227642"/>
              <a:gd name="connsiteY5" fmla="*/ 208088 h 242312"/>
              <a:gd name="connsiteX6" fmla="*/ 129379 w 227642"/>
              <a:gd name="connsiteY6" fmla="*/ 154300 h 242312"/>
              <a:gd name="connsiteX7" fmla="*/ 140137 w 227642"/>
              <a:gd name="connsiteY7" fmla="*/ 190159 h 242312"/>
              <a:gd name="connsiteX8" fmla="*/ 50490 w 227642"/>
              <a:gd name="connsiteY8" fmla="*/ 226018 h 242312"/>
              <a:gd name="connsiteX9" fmla="*/ 107864 w 227642"/>
              <a:gd name="connsiteY9" fmla="*/ 168643 h 242312"/>
              <a:gd name="connsiteX10" fmla="*/ 11045 w 227642"/>
              <a:gd name="connsiteY10" fmla="*/ 107 h 242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7642" h="242312">
                <a:moveTo>
                  <a:pt x="11045" y="107"/>
                </a:moveTo>
                <a:cubicBezTo>
                  <a:pt x="10447" y="-4076"/>
                  <a:pt x="87544" y="114855"/>
                  <a:pt x="104278" y="143542"/>
                </a:cubicBezTo>
                <a:cubicBezTo>
                  <a:pt x="121012" y="172229"/>
                  <a:pt x="128184" y="156092"/>
                  <a:pt x="111450" y="172229"/>
                </a:cubicBezTo>
                <a:cubicBezTo>
                  <a:pt x="94716" y="188366"/>
                  <a:pt x="15228" y="231994"/>
                  <a:pt x="3873" y="240361"/>
                </a:cubicBezTo>
                <a:cubicBezTo>
                  <a:pt x="-7482" y="248728"/>
                  <a:pt x="6264" y="227811"/>
                  <a:pt x="43318" y="222432"/>
                </a:cubicBezTo>
                <a:cubicBezTo>
                  <a:pt x="80372" y="217053"/>
                  <a:pt x="211855" y="219443"/>
                  <a:pt x="226198" y="208088"/>
                </a:cubicBezTo>
                <a:cubicBezTo>
                  <a:pt x="240541" y="196733"/>
                  <a:pt x="143722" y="157288"/>
                  <a:pt x="129379" y="154300"/>
                </a:cubicBezTo>
                <a:cubicBezTo>
                  <a:pt x="115036" y="151312"/>
                  <a:pt x="153285" y="178206"/>
                  <a:pt x="140137" y="190159"/>
                </a:cubicBezTo>
                <a:cubicBezTo>
                  <a:pt x="126989" y="202112"/>
                  <a:pt x="55869" y="229604"/>
                  <a:pt x="50490" y="226018"/>
                </a:cubicBezTo>
                <a:cubicBezTo>
                  <a:pt x="45111" y="222432"/>
                  <a:pt x="109657" y="205099"/>
                  <a:pt x="107864" y="168643"/>
                </a:cubicBezTo>
                <a:cubicBezTo>
                  <a:pt x="106071" y="132187"/>
                  <a:pt x="11643" y="4290"/>
                  <a:pt x="11045" y="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D280207A-4AC3-B2E8-4EC9-BE897141D25D}"/>
              </a:ext>
            </a:extLst>
          </p:cNvPr>
          <p:cNvSpPr/>
          <p:nvPr/>
        </p:nvSpPr>
        <p:spPr>
          <a:xfrm>
            <a:off x="4962462" y="4994817"/>
            <a:ext cx="156907" cy="161860"/>
          </a:xfrm>
          <a:custGeom>
            <a:avLst/>
            <a:gdLst>
              <a:gd name="connsiteX0" fmla="*/ 399 w 156907"/>
              <a:gd name="connsiteY0" fmla="*/ 317 h 161860"/>
              <a:gd name="connsiteX1" fmla="*/ 107976 w 156907"/>
              <a:gd name="connsiteY1" fmla="*/ 50519 h 161860"/>
              <a:gd name="connsiteX2" fmla="*/ 140249 w 156907"/>
              <a:gd name="connsiteY2" fmla="*/ 97136 h 161860"/>
              <a:gd name="connsiteX3" fmla="*/ 115147 w 156907"/>
              <a:gd name="connsiteY3" fmla="*/ 161682 h 161860"/>
              <a:gd name="connsiteX4" fmla="*/ 133077 w 156907"/>
              <a:gd name="connsiteY4" fmla="*/ 115065 h 161860"/>
              <a:gd name="connsiteX5" fmla="*/ 151006 w 156907"/>
              <a:gd name="connsiteY5" fmla="*/ 75621 h 161860"/>
              <a:gd name="connsiteX6" fmla="*/ 399 w 156907"/>
              <a:gd name="connsiteY6" fmla="*/ 317 h 161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907" h="161860">
                <a:moveTo>
                  <a:pt x="399" y="317"/>
                </a:moveTo>
                <a:cubicBezTo>
                  <a:pt x="-6773" y="-3867"/>
                  <a:pt x="84668" y="34383"/>
                  <a:pt x="107976" y="50519"/>
                </a:cubicBezTo>
                <a:cubicBezTo>
                  <a:pt x="131284" y="66655"/>
                  <a:pt x="139054" y="78609"/>
                  <a:pt x="140249" y="97136"/>
                </a:cubicBezTo>
                <a:cubicBezTo>
                  <a:pt x="141444" y="115663"/>
                  <a:pt x="116342" y="158694"/>
                  <a:pt x="115147" y="161682"/>
                </a:cubicBezTo>
                <a:cubicBezTo>
                  <a:pt x="113952" y="164670"/>
                  <a:pt x="127101" y="129409"/>
                  <a:pt x="133077" y="115065"/>
                </a:cubicBezTo>
                <a:cubicBezTo>
                  <a:pt x="139054" y="100722"/>
                  <a:pt x="169533" y="94746"/>
                  <a:pt x="151006" y="75621"/>
                </a:cubicBezTo>
                <a:cubicBezTo>
                  <a:pt x="132479" y="56496"/>
                  <a:pt x="7571" y="4501"/>
                  <a:pt x="399" y="3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461DA9F9-6F74-B98B-DCC8-6C5D3627BE2A}"/>
              </a:ext>
            </a:extLst>
          </p:cNvPr>
          <p:cNvSpPr/>
          <p:nvPr/>
        </p:nvSpPr>
        <p:spPr>
          <a:xfrm>
            <a:off x="4566539" y="5005542"/>
            <a:ext cx="74314" cy="172542"/>
          </a:xfrm>
          <a:custGeom>
            <a:avLst/>
            <a:gdLst>
              <a:gd name="connsiteX0" fmla="*/ 73593 w 74314"/>
              <a:gd name="connsiteY0" fmla="*/ 350 h 172542"/>
              <a:gd name="connsiteX1" fmla="*/ 37734 w 74314"/>
              <a:gd name="connsiteY1" fmla="*/ 61310 h 172542"/>
              <a:gd name="connsiteX2" fmla="*/ 19805 w 74314"/>
              <a:gd name="connsiteY2" fmla="*/ 122270 h 172542"/>
              <a:gd name="connsiteX3" fmla="*/ 16219 w 74314"/>
              <a:gd name="connsiteY3" fmla="*/ 75653 h 172542"/>
              <a:gd name="connsiteX4" fmla="*/ 12633 w 74314"/>
              <a:gd name="connsiteY4" fmla="*/ 172472 h 172542"/>
              <a:gd name="connsiteX5" fmla="*/ 1875 w 74314"/>
              <a:gd name="connsiteY5" fmla="*/ 89997 h 172542"/>
              <a:gd name="connsiteX6" fmla="*/ 73593 w 74314"/>
              <a:gd name="connsiteY6" fmla="*/ 350 h 17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314" h="172542">
                <a:moveTo>
                  <a:pt x="73593" y="350"/>
                </a:moveTo>
                <a:cubicBezTo>
                  <a:pt x="79569" y="-4431"/>
                  <a:pt x="46699" y="40990"/>
                  <a:pt x="37734" y="61310"/>
                </a:cubicBezTo>
                <a:cubicBezTo>
                  <a:pt x="28769" y="81630"/>
                  <a:pt x="23391" y="119880"/>
                  <a:pt x="19805" y="122270"/>
                </a:cubicBezTo>
                <a:cubicBezTo>
                  <a:pt x="16219" y="124661"/>
                  <a:pt x="17414" y="67286"/>
                  <a:pt x="16219" y="75653"/>
                </a:cubicBezTo>
                <a:cubicBezTo>
                  <a:pt x="15024" y="84020"/>
                  <a:pt x="15024" y="170081"/>
                  <a:pt x="12633" y="172472"/>
                </a:cubicBezTo>
                <a:cubicBezTo>
                  <a:pt x="10242" y="174863"/>
                  <a:pt x="-5297" y="115696"/>
                  <a:pt x="1875" y="89997"/>
                </a:cubicBezTo>
                <a:cubicBezTo>
                  <a:pt x="9047" y="64298"/>
                  <a:pt x="67617" y="5131"/>
                  <a:pt x="73593" y="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396C1BEA-5B7F-21F2-574A-F732D3A0904E}"/>
              </a:ext>
            </a:extLst>
          </p:cNvPr>
          <p:cNvSpPr/>
          <p:nvPr/>
        </p:nvSpPr>
        <p:spPr>
          <a:xfrm>
            <a:off x="4878509" y="5002306"/>
            <a:ext cx="149078" cy="178012"/>
          </a:xfrm>
          <a:custGeom>
            <a:avLst/>
            <a:gdLst>
              <a:gd name="connsiteX0" fmla="*/ 148898 w 149078"/>
              <a:gd name="connsiteY0" fmla="*/ 0 h 178012"/>
              <a:gd name="connsiteX1" fmla="*/ 37736 w 149078"/>
              <a:gd name="connsiteY1" fmla="*/ 50202 h 178012"/>
              <a:gd name="connsiteX2" fmla="*/ 1877 w 149078"/>
              <a:gd name="connsiteY2" fmla="*/ 175708 h 178012"/>
              <a:gd name="connsiteX3" fmla="*/ 5463 w 149078"/>
              <a:gd name="connsiteY3" fmla="*/ 125506 h 178012"/>
              <a:gd name="connsiteX4" fmla="*/ 9049 w 149078"/>
              <a:gd name="connsiteY4" fmla="*/ 50202 h 178012"/>
              <a:gd name="connsiteX5" fmla="*/ 148898 w 149078"/>
              <a:gd name="connsiteY5" fmla="*/ 0 h 178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078" h="178012">
                <a:moveTo>
                  <a:pt x="148898" y="0"/>
                </a:moveTo>
                <a:cubicBezTo>
                  <a:pt x="153679" y="0"/>
                  <a:pt x="62239" y="20917"/>
                  <a:pt x="37736" y="50202"/>
                </a:cubicBezTo>
                <a:cubicBezTo>
                  <a:pt x="13232" y="79487"/>
                  <a:pt x="7256" y="163157"/>
                  <a:pt x="1877" y="175708"/>
                </a:cubicBezTo>
                <a:cubicBezTo>
                  <a:pt x="-3502" y="188259"/>
                  <a:pt x="4268" y="146423"/>
                  <a:pt x="5463" y="125506"/>
                </a:cubicBezTo>
                <a:cubicBezTo>
                  <a:pt x="6658" y="104589"/>
                  <a:pt x="-8283" y="68729"/>
                  <a:pt x="9049" y="50202"/>
                </a:cubicBezTo>
                <a:cubicBezTo>
                  <a:pt x="26381" y="31675"/>
                  <a:pt x="144117" y="0"/>
                  <a:pt x="14889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6E9D6144-8EB5-5750-B17F-F15E31A61B77}"/>
              </a:ext>
            </a:extLst>
          </p:cNvPr>
          <p:cNvSpPr/>
          <p:nvPr/>
        </p:nvSpPr>
        <p:spPr>
          <a:xfrm>
            <a:off x="4739979" y="5203788"/>
            <a:ext cx="105184" cy="124796"/>
          </a:xfrm>
          <a:custGeom>
            <a:avLst/>
            <a:gdLst>
              <a:gd name="connsiteX0" fmla="*/ 296 w 105184"/>
              <a:gd name="connsiteY0" fmla="*/ 37 h 124796"/>
              <a:gd name="connsiteX1" fmla="*/ 16171 w 105184"/>
              <a:gd name="connsiteY1" fmla="*/ 73062 h 124796"/>
              <a:gd name="connsiteX2" fmla="*/ 16171 w 105184"/>
              <a:gd name="connsiteY2" fmla="*/ 111162 h 124796"/>
              <a:gd name="connsiteX3" fmla="*/ 12996 w 105184"/>
              <a:gd name="connsiteY3" fmla="*/ 123862 h 124796"/>
              <a:gd name="connsiteX4" fmla="*/ 47921 w 105184"/>
              <a:gd name="connsiteY4" fmla="*/ 88937 h 124796"/>
              <a:gd name="connsiteX5" fmla="*/ 105071 w 105184"/>
              <a:gd name="connsiteY5" fmla="*/ 47662 h 124796"/>
              <a:gd name="connsiteX6" fmla="*/ 32046 w 105184"/>
              <a:gd name="connsiteY6" fmla="*/ 107987 h 124796"/>
              <a:gd name="connsiteX7" fmla="*/ 32046 w 105184"/>
              <a:gd name="connsiteY7" fmla="*/ 63537 h 124796"/>
              <a:gd name="connsiteX8" fmla="*/ 296 w 105184"/>
              <a:gd name="connsiteY8" fmla="*/ 37 h 12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184" h="124796">
                <a:moveTo>
                  <a:pt x="296" y="37"/>
                </a:moveTo>
                <a:cubicBezTo>
                  <a:pt x="-2350" y="1625"/>
                  <a:pt x="13525" y="54541"/>
                  <a:pt x="16171" y="73062"/>
                </a:cubicBezTo>
                <a:cubicBezTo>
                  <a:pt x="18817" y="91583"/>
                  <a:pt x="16171" y="111162"/>
                  <a:pt x="16171" y="111162"/>
                </a:cubicBezTo>
                <a:cubicBezTo>
                  <a:pt x="15642" y="119629"/>
                  <a:pt x="7704" y="127566"/>
                  <a:pt x="12996" y="123862"/>
                </a:cubicBezTo>
                <a:cubicBezTo>
                  <a:pt x="18288" y="120158"/>
                  <a:pt x="32575" y="101637"/>
                  <a:pt x="47921" y="88937"/>
                </a:cubicBezTo>
                <a:cubicBezTo>
                  <a:pt x="63267" y="76237"/>
                  <a:pt x="107717" y="44487"/>
                  <a:pt x="105071" y="47662"/>
                </a:cubicBezTo>
                <a:cubicBezTo>
                  <a:pt x="102425" y="50837"/>
                  <a:pt x="44217" y="105341"/>
                  <a:pt x="32046" y="107987"/>
                </a:cubicBezTo>
                <a:cubicBezTo>
                  <a:pt x="19875" y="110633"/>
                  <a:pt x="37338" y="79412"/>
                  <a:pt x="32046" y="63537"/>
                </a:cubicBezTo>
                <a:cubicBezTo>
                  <a:pt x="26754" y="47662"/>
                  <a:pt x="2942" y="-1551"/>
                  <a:pt x="296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40C2BB41-C233-A330-1C07-7CC3540C449A}"/>
              </a:ext>
            </a:extLst>
          </p:cNvPr>
          <p:cNvSpPr/>
          <p:nvPr/>
        </p:nvSpPr>
        <p:spPr>
          <a:xfrm>
            <a:off x="4819577" y="5222652"/>
            <a:ext cx="165201" cy="101986"/>
          </a:xfrm>
          <a:custGeom>
            <a:avLst/>
            <a:gdLst>
              <a:gd name="connsiteX0" fmla="*/ 73 w 165201"/>
              <a:gd name="connsiteY0" fmla="*/ 85948 h 101986"/>
              <a:gd name="connsiteX1" fmla="*/ 73098 w 165201"/>
              <a:gd name="connsiteY1" fmla="*/ 54198 h 101986"/>
              <a:gd name="connsiteX2" fmla="*/ 38173 w 165201"/>
              <a:gd name="connsiteY2" fmla="*/ 223 h 101986"/>
              <a:gd name="connsiteX3" fmla="*/ 117548 w 165201"/>
              <a:gd name="connsiteY3" fmla="*/ 76423 h 101986"/>
              <a:gd name="connsiteX4" fmla="*/ 165173 w 165201"/>
              <a:gd name="connsiteY4" fmla="*/ 101823 h 101986"/>
              <a:gd name="connsiteX5" fmla="*/ 123898 w 165201"/>
              <a:gd name="connsiteY5" fmla="*/ 66898 h 101986"/>
              <a:gd name="connsiteX6" fmla="*/ 82623 w 165201"/>
              <a:gd name="connsiteY6" fmla="*/ 79598 h 101986"/>
              <a:gd name="connsiteX7" fmla="*/ 88973 w 165201"/>
              <a:gd name="connsiteY7" fmla="*/ 60548 h 101986"/>
              <a:gd name="connsiteX8" fmla="*/ 73 w 165201"/>
              <a:gd name="connsiteY8" fmla="*/ 85948 h 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201" h="101986">
                <a:moveTo>
                  <a:pt x="73" y="85948"/>
                </a:moveTo>
                <a:cubicBezTo>
                  <a:pt x="-2573" y="84890"/>
                  <a:pt x="66748" y="68486"/>
                  <a:pt x="73098" y="54198"/>
                </a:cubicBezTo>
                <a:cubicBezTo>
                  <a:pt x="79448" y="39910"/>
                  <a:pt x="30765" y="-3481"/>
                  <a:pt x="38173" y="223"/>
                </a:cubicBezTo>
                <a:cubicBezTo>
                  <a:pt x="45581" y="3927"/>
                  <a:pt x="96381" y="59490"/>
                  <a:pt x="117548" y="76423"/>
                </a:cubicBezTo>
                <a:cubicBezTo>
                  <a:pt x="138715" y="93356"/>
                  <a:pt x="164115" y="103411"/>
                  <a:pt x="165173" y="101823"/>
                </a:cubicBezTo>
                <a:cubicBezTo>
                  <a:pt x="166231" y="100235"/>
                  <a:pt x="137656" y="70602"/>
                  <a:pt x="123898" y="66898"/>
                </a:cubicBezTo>
                <a:cubicBezTo>
                  <a:pt x="110140" y="63194"/>
                  <a:pt x="88444" y="80656"/>
                  <a:pt x="82623" y="79598"/>
                </a:cubicBezTo>
                <a:cubicBezTo>
                  <a:pt x="76802" y="78540"/>
                  <a:pt x="101144" y="60548"/>
                  <a:pt x="88973" y="60548"/>
                </a:cubicBezTo>
                <a:cubicBezTo>
                  <a:pt x="76802" y="60548"/>
                  <a:pt x="2719" y="87006"/>
                  <a:pt x="73" y="859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E7E8BDBF-E381-9A23-3E2D-EB538D1AA311}"/>
              </a:ext>
            </a:extLst>
          </p:cNvPr>
          <p:cNvSpPr/>
          <p:nvPr/>
        </p:nvSpPr>
        <p:spPr>
          <a:xfrm>
            <a:off x="4311517" y="5317735"/>
            <a:ext cx="536967" cy="489342"/>
          </a:xfrm>
          <a:custGeom>
            <a:avLst/>
            <a:gdLst>
              <a:gd name="connsiteX0" fmla="*/ 133 w 536967"/>
              <a:gd name="connsiteY0" fmla="*/ 489340 h 489342"/>
              <a:gd name="connsiteX1" fmla="*/ 289058 w 536967"/>
              <a:gd name="connsiteY1" fmla="*/ 133740 h 489342"/>
              <a:gd name="connsiteX2" fmla="*/ 308108 w 536967"/>
              <a:gd name="connsiteY2" fmla="*/ 140090 h 489342"/>
              <a:gd name="connsiteX3" fmla="*/ 349383 w 536967"/>
              <a:gd name="connsiteY3" fmla="*/ 98815 h 489342"/>
              <a:gd name="connsiteX4" fmla="*/ 454158 w 536967"/>
              <a:gd name="connsiteY4" fmla="*/ 121040 h 489342"/>
              <a:gd name="connsiteX5" fmla="*/ 412883 w 536967"/>
              <a:gd name="connsiteY5" fmla="*/ 76590 h 489342"/>
              <a:gd name="connsiteX6" fmla="*/ 536708 w 536967"/>
              <a:gd name="connsiteY6" fmla="*/ 171840 h 489342"/>
              <a:gd name="connsiteX7" fmla="*/ 441458 w 536967"/>
              <a:gd name="connsiteY7" fmla="*/ 114690 h 489342"/>
              <a:gd name="connsiteX8" fmla="*/ 308108 w 536967"/>
              <a:gd name="connsiteY8" fmla="*/ 390 h 489342"/>
              <a:gd name="connsiteX9" fmla="*/ 374783 w 536967"/>
              <a:gd name="connsiteY9" fmla="*/ 79765 h 489342"/>
              <a:gd name="connsiteX10" fmla="*/ 263658 w 536967"/>
              <a:gd name="connsiteY10" fmla="*/ 146440 h 489342"/>
              <a:gd name="connsiteX11" fmla="*/ 225558 w 536967"/>
              <a:gd name="connsiteY11" fmla="*/ 175015 h 489342"/>
              <a:gd name="connsiteX12" fmla="*/ 250958 w 536967"/>
              <a:gd name="connsiteY12" fmla="*/ 127390 h 489342"/>
              <a:gd name="connsiteX13" fmla="*/ 133 w 536967"/>
              <a:gd name="connsiteY13" fmla="*/ 489340 h 489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6967" h="489342">
                <a:moveTo>
                  <a:pt x="133" y="489340"/>
                </a:moveTo>
                <a:cubicBezTo>
                  <a:pt x="6483" y="490398"/>
                  <a:pt x="237729" y="191948"/>
                  <a:pt x="289058" y="133740"/>
                </a:cubicBezTo>
                <a:cubicBezTo>
                  <a:pt x="340387" y="75532"/>
                  <a:pt x="298054" y="145911"/>
                  <a:pt x="308108" y="140090"/>
                </a:cubicBezTo>
                <a:cubicBezTo>
                  <a:pt x="318162" y="134269"/>
                  <a:pt x="325041" y="101990"/>
                  <a:pt x="349383" y="98815"/>
                </a:cubicBezTo>
                <a:cubicBezTo>
                  <a:pt x="373725" y="95640"/>
                  <a:pt x="443575" y="124744"/>
                  <a:pt x="454158" y="121040"/>
                </a:cubicBezTo>
                <a:cubicBezTo>
                  <a:pt x="464741" y="117336"/>
                  <a:pt x="399125" y="68123"/>
                  <a:pt x="412883" y="76590"/>
                </a:cubicBezTo>
                <a:cubicBezTo>
                  <a:pt x="426641" y="85057"/>
                  <a:pt x="531946" y="165490"/>
                  <a:pt x="536708" y="171840"/>
                </a:cubicBezTo>
                <a:cubicBezTo>
                  <a:pt x="541470" y="178190"/>
                  <a:pt x="479558" y="143265"/>
                  <a:pt x="441458" y="114690"/>
                </a:cubicBezTo>
                <a:cubicBezTo>
                  <a:pt x="403358" y="86115"/>
                  <a:pt x="319220" y="6211"/>
                  <a:pt x="308108" y="390"/>
                </a:cubicBezTo>
                <a:cubicBezTo>
                  <a:pt x="296996" y="-5431"/>
                  <a:pt x="382191" y="55423"/>
                  <a:pt x="374783" y="79765"/>
                </a:cubicBezTo>
                <a:cubicBezTo>
                  <a:pt x="367375" y="104107"/>
                  <a:pt x="288529" y="130565"/>
                  <a:pt x="263658" y="146440"/>
                </a:cubicBezTo>
                <a:cubicBezTo>
                  <a:pt x="238787" y="162315"/>
                  <a:pt x="227675" y="178190"/>
                  <a:pt x="225558" y="175015"/>
                </a:cubicBezTo>
                <a:cubicBezTo>
                  <a:pt x="223441" y="171840"/>
                  <a:pt x="285883" y="80294"/>
                  <a:pt x="250958" y="127390"/>
                </a:cubicBezTo>
                <a:cubicBezTo>
                  <a:pt x="216033" y="174486"/>
                  <a:pt x="-6217" y="488282"/>
                  <a:pt x="133" y="4893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6E654E35-2E8E-0FE9-7649-DA3AD14651F4}"/>
              </a:ext>
            </a:extLst>
          </p:cNvPr>
          <p:cNvSpPr/>
          <p:nvPr/>
        </p:nvSpPr>
        <p:spPr>
          <a:xfrm>
            <a:off x="4819635" y="5375810"/>
            <a:ext cx="452378" cy="170907"/>
          </a:xfrm>
          <a:custGeom>
            <a:avLst/>
            <a:gdLst>
              <a:gd name="connsiteX0" fmla="*/ 15 w 452378"/>
              <a:gd name="connsiteY0" fmla="*/ 62965 h 170907"/>
              <a:gd name="connsiteX1" fmla="*/ 142890 w 452378"/>
              <a:gd name="connsiteY1" fmla="*/ 43915 h 170907"/>
              <a:gd name="connsiteX2" fmla="*/ 130190 w 452378"/>
              <a:gd name="connsiteY2" fmla="*/ 21690 h 170907"/>
              <a:gd name="connsiteX3" fmla="*/ 292115 w 452378"/>
              <a:gd name="connsiteY3" fmla="*/ 72490 h 170907"/>
              <a:gd name="connsiteX4" fmla="*/ 241315 w 452378"/>
              <a:gd name="connsiteY4" fmla="*/ 37565 h 170907"/>
              <a:gd name="connsiteX5" fmla="*/ 450865 w 452378"/>
              <a:gd name="connsiteY5" fmla="*/ 167740 h 170907"/>
              <a:gd name="connsiteX6" fmla="*/ 323865 w 452378"/>
              <a:gd name="connsiteY6" fmla="*/ 120115 h 170907"/>
              <a:gd name="connsiteX7" fmla="*/ 104790 w 452378"/>
              <a:gd name="connsiteY7" fmla="*/ 2640 h 170907"/>
              <a:gd name="connsiteX8" fmla="*/ 133365 w 452378"/>
              <a:gd name="connsiteY8" fmla="*/ 40740 h 170907"/>
              <a:gd name="connsiteX9" fmla="*/ 15 w 452378"/>
              <a:gd name="connsiteY9" fmla="*/ 62965 h 170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2378" h="170907">
                <a:moveTo>
                  <a:pt x="15" y="62965"/>
                </a:moveTo>
                <a:cubicBezTo>
                  <a:pt x="1602" y="63494"/>
                  <a:pt x="121194" y="50794"/>
                  <a:pt x="142890" y="43915"/>
                </a:cubicBezTo>
                <a:cubicBezTo>
                  <a:pt x="164586" y="37036"/>
                  <a:pt x="105319" y="16928"/>
                  <a:pt x="130190" y="21690"/>
                </a:cubicBezTo>
                <a:cubicBezTo>
                  <a:pt x="155061" y="26452"/>
                  <a:pt x="273594" y="69844"/>
                  <a:pt x="292115" y="72490"/>
                </a:cubicBezTo>
                <a:cubicBezTo>
                  <a:pt x="310636" y="75136"/>
                  <a:pt x="214857" y="21690"/>
                  <a:pt x="241315" y="37565"/>
                </a:cubicBezTo>
                <a:cubicBezTo>
                  <a:pt x="267773" y="53440"/>
                  <a:pt x="437107" y="153982"/>
                  <a:pt x="450865" y="167740"/>
                </a:cubicBezTo>
                <a:cubicBezTo>
                  <a:pt x="464623" y="181498"/>
                  <a:pt x="381544" y="147632"/>
                  <a:pt x="323865" y="120115"/>
                </a:cubicBezTo>
                <a:cubicBezTo>
                  <a:pt x="266186" y="92598"/>
                  <a:pt x="136540" y="15869"/>
                  <a:pt x="104790" y="2640"/>
                </a:cubicBezTo>
                <a:cubicBezTo>
                  <a:pt x="73040" y="-10589"/>
                  <a:pt x="148181" y="29628"/>
                  <a:pt x="133365" y="40740"/>
                </a:cubicBezTo>
                <a:cubicBezTo>
                  <a:pt x="118549" y="51852"/>
                  <a:pt x="-1572" y="62436"/>
                  <a:pt x="15" y="629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AC800AC9-7D19-719D-C87F-3CB8C054C1F0}"/>
              </a:ext>
            </a:extLst>
          </p:cNvPr>
          <p:cNvSpPr/>
          <p:nvPr/>
        </p:nvSpPr>
        <p:spPr>
          <a:xfrm>
            <a:off x="5064496" y="5501947"/>
            <a:ext cx="363013" cy="261538"/>
          </a:xfrm>
          <a:custGeom>
            <a:avLst/>
            <a:gdLst>
              <a:gd name="connsiteX0" fmla="*/ 12329 w 363013"/>
              <a:gd name="connsiteY0" fmla="*/ 3503 h 261538"/>
              <a:gd name="connsiteX1" fmla="*/ 275854 w 363013"/>
              <a:gd name="connsiteY1" fmla="*/ 117803 h 261538"/>
              <a:gd name="connsiteX2" fmla="*/ 237754 w 363013"/>
              <a:gd name="connsiteY2" fmla="*/ 133678 h 261538"/>
              <a:gd name="connsiteX3" fmla="*/ 361579 w 363013"/>
              <a:gd name="connsiteY3" fmla="*/ 260678 h 261538"/>
              <a:gd name="connsiteX4" fmla="*/ 301254 w 363013"/>
              <a:gd name="connsiteY4" fmla="*/ 184478 h 261538"/>
              <a:gd name="connsiteX5" fmla="*/ 240929 w 363013"/>
              <a:gd name="connsiteY5" fmla="*/ 89228 h 261538"/>
              <a:gd name="connsiteX6" fmla="*/ 240929 w 363013"/>
              <a:gd name="connsiteY6" fmla="*/ 105103 h 261538"/>
              <a:gd name="connsiteX7" fmla="*/ 66304 w 363013"/>
              <a:gd name="connsiteY7" fmla="*/ 35253 h 261538"/>
              <a:gd name="connsiteX8" fmla="*/ 12329 w 363013"/>
              <a:gd name="connsiteY8" fmla="*/ 3503 h 26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3013" h="261538">
                <a:moveTo>
                  <a:pt x="12329" y="3503"/>
                </a:moveTo>
                <a:cubicBezTo>
                  <a:pt x="47254" y="17261"/>
                  <a:pt x="238283" y="96107"/>
                  <a:pt x="275854" y="117803"/>
                </a:cubicBezTo>
                <a:cubicBezTo>
                  <a:pt x="313425" y="139499"/>
                  <a:pt x="223467" y="109866"/>
                  <a:pt x="237754" y="133678"/>
                </a:cubicBezTo>
                <a:cubicBezTo>
                  <a:pt x="252041" y="157490"/>
                  <a:pt x="350996" y="252211"/>
                  <a:pt x="361579" y="260678"/>
                </a:cubicBezTo>
                <a:cubicBezTo>
                  <a:pt x="372162" y="269145"/>
                  <a:pt x="321362" y="213053"/>
                  <a:pt x="301254" y="184478"/>
                </a:cubicBezTo>
                <a:cubicBezTo>
                  <a:pt x="281146" y="155903"/>
                  <a:pt x="240929" y="89228"/>
                  <a:pt x="240929" y="89228"/>
                </a:cubicBezTo>
                <a:cubicBezTo>
                  <a:pt x="230875" y="75999"/>
                  <a:pt x="270033" y="114099"/>
                  <a:pt x="240929" y="105103"/>
                </a:cubicBezTo>
                <a:cubicBezTo>
                  <a:pt x="211825" y="96107"/>
                  <a:pt x="109167" y="50599"/>
                  <a:pt x="66304" y="35253"/>
                </a:cubicBezTo>
                <a:cubicBezTo>
                  <a:pt x="23441" y="19907"/>
                  <a:pt x="-22596" y="-10255"/>
                  <a:pt x="12329" y="35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4004EAC2-5438-1E10-72B5-9AC8D20D9D97}"/>
              </a:ext>
            </a:extLst>
          </p:cNvPr>
          <p:cNvSpPr/>
          <p:nvPr/>
        </p:nvSpPr>
        <p:spPr>
          <a:xfrm>
            <a:off x="4371417" y="5491517"/>
            <a:ext cx="134129" cy="176527"/>
          </a:xfrm>
          <a:custGeom>
            <a:avLst/>
            <a:gdLst>
              <a:gd name="connsiteX0" fmla="*/ 130733 w 134129"/>
              <a:gd name="connsiteY0" fmla="*/ 4408 h 176527"/>
              <a:gd name="connsiteX1" fmla="*/ 558 w 134129"/>
              <a:gd name="connsiteY1" fmla="*/ 175858 h 176527"/>
              <a:gd name="connsiteX2" fmla="*/ 86283 w 134129"/>
              <a:gd name="connsiteY2" fmla="*/ 61558 h 176527"/>
              <a:gd name="connsiteX3" fmla="*/ 130733 w 134129"/>
              <a:gd name="connsiteY3" fmla="*/ 4408 h 176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129" h="176527">
                <a:moveTo>
                  <a:pt x="130733" y="4408"/>
                </a:moveTo>
                <a:cubicBezTo>
                  <a:pt x="116445" y="23458"/>
                  <a:pt x="7966" y="166333"/>
                  <a:pt x="558" y="175858"/>
                </a:cubicBezTo>
                <a:cubicBezTo>
                  <a:pt x="-6850" y="185383"/>
                  <a:pt x="61412" y="90662"/>
                  <a:pt x="86283" y="61558"/>
                </a:cubicBezTo>
                <a:cubicBezTo>
                  <a:pt x="111154" y="32454"/>
                  <a:pt x="145021" y="-14642"/>
                  <a:pt x="130733" y="4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9843B2D8-2136-DB55-551F-B9093209C738}"/>
              </a:ext>
            </a:extLst>
          </p:cNvPr>
          <p:cNvSpPr/>
          <p:nvPr/>
        </p:nvSpPr>
        <p:spPr>
          <a:xfrm>
            <a:off x="4838655" y="5534972"/>
            <a:ext cx="585610" cy="272717"/>
          </a:xfrm>
          <a:custGeom>
            <a:avLst/>
            <a:gdLst>
              <a:gd name="connsiteX0" fmla="*/ 45 w 585610"/>
              <a:gd name="connsiteY0" fmla="*/ 5403 h 272717"/>
              <a:gd name="connsiteX1" fmla="*/ 263570 w 585610"/>
              <a:gd name="connsiteY1" fmla="*/ 97478 h 272717"/>
              <a:gd name="connsiteX2" fmla="*/ 181020 w 585610"/>
              <a:gd name="connsiteY2" fmla="*/ 30803 h 272717"/>
              <a:gd name="connsiteX3" fmla="*/ 431845 w 585610"/>
              <a:gd name="connsiteY3" fmla="*/ 160978 h 272717"/>
              <a:gd name="connsiteX4" fmla="*/ 396920 w 585610"/>
              <a:gd name="connsiteY4" fmla="*/ 151453 h 272717"/>
              <a:gd name="connsiteX5" fmla="*/ 584245 w 585610"/>
              <a:gd name="connsiteY5" fmla="*/ 272103 h 272717"/>
              <a:gd name="connsiteX6" fmla="*/ 463595 w 585610"/>
              <a:gd name="connsiteY6" fmla="*/ 189553 h 272717"/>
              <a:gd name="connsiteX7" fmla="*/ 142920 w 585610"/>
              <a:gd name="connsiteY7" fmla="*/ 2228 h 272717"/>
              <a:gd name="connsiteX8" fmla="*/ 241345 w 585610"/>
              <a:gd name="connsiteY8" fmla="*/ 81603 h 272717"/>
              <a:gd name="connsiteX9" fmla="*/ 45 w 585610"/>
              <a:gd name="connsiteY9" fmla="*/ 5403 h 272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5610" h="272717">
                <a:moveTo>
                  <a:pt x="45" y="5403"/>
                </a:moveTo>
                <a:cubicBezTo>
                  <a:pt x="3749" y="8049"/>
                  <a:pt x="233408" y="93245"/>
                  <a:pt x="263570" y="97478"/>
                </a:cubicBezTo>
                <a:cubicBezTo>
                  <a:pt x="293732" y="101711"/>
                  <a:pt x="152974" y="20220"/>
                  <a:pt x="181020" y="30803"/>
                </a:cubicBezTo>
                <a:cubicBezTo>
                  <a:pt x="209066" y="41386"/>
                  <a:pt x="395862" y="140870"/>
                  <a:pt x="431845" y="160978"/>
                </a:cubicBezTo>
                <a:cubicBezTo>
                  <a:pt x="467828" y="181086"/>
                  <a:pt x="371520" y="132932"/>
                  <a:pt x="396920" y="151453"/>
                </a:cubicBezTo>
                <a:cubicBezTo>
                  <a:pt x="422320" y="169974"/>
                  <a:pt x="573133" y="265753"/>
                  <a:pt x="584245" y="272103"/>
                </a:cubicBezTo>
                <a:cubicBezTo>
                  <a:pt x="595357" y="278453"/>
                  <a:pt x="537149" y="234532"/>
                  <a:pt x="463595" y="189553"/>
                </a:cubicBezTo>
                <a:cubicBezTo>
                  <a:pt x="390041" y="144574"/>
                  <a:pt x="179962" y="20220"/>
                  <a:pt x="142920" y="2228"/>
                </a:cubicBezTo>
                <a:cubicBezTo>
                  <a:pt x="105878" y="-15764"/>
                  <a:pt x="263570" y="81074"/>
                  <a:pt x="241345" y="81603"/>
                </a:cubicBezTo>
                <a:cubicBezTo>
                  <a:pt x="219120" y="82132"/>
                  <a:pt x="-3659" y="2757"/>
                  <a:pt x="45" y="54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988EBAFF-142F-793D-E8CF-F5101583A823}"/>
              </a:ext>
            </a:extLst>
          </p:cNvPr>
          <p:cNvSpPr/>
          <p:nvPr/>
        </p:nvSpPr>
        <p:spPr>
          <a:xfrm>
            <a:off x="4326935" y="5482760"/>
            <a:ext cx="500475" cy="432277"/>
          </a:xfrm>
          <a:custGeom>
            <a:avLst/>
            <a:gdLst>
              <a:gd name="connsiteX0" fmla="*/ 499065 w 500475"/>
              <a:gd name="connsiteY0" fmla="*/ 465 h 432277"/>
              <a:gd name="connsiteX1" fmla="*/ 340315 w 500475"/>
              <a:gd name="connsiteY1" fmla="*/ 98890 h 432277"/>
              <a:gd name="connsiteX2" fmla="*/ 235540 w 500475"/>
              <a:gd name="connsiteY2" fmla="*/ 136990 h 432277"/>
              <a:gd name="connsiteX3" fmla="*/ 308565 w 500475"/>
              <a:gd name="connsiteY3" fmla="*/ 105240 h 432277"/>
              <a:gd name="connsiteX4" fmla="*/ 127590 w 500475"/>
              <a:gd name="connsiteY4" fmla="*/ 267165 h 432277"/>
              <a:gd name="connsiteX5" fmla="*/ 216490 w 500475"/>
              <a:gd name="connsiteY5" fmla="*/ 159215 h 432277"/>
              <a:gd name="connsiteX6" fmla="*/ 54565 w 500475"/>
              <a:gd name="connsiteY6" fmla="*/ 317965 h 432277"/>
              <a:gd name="connsiteX7" fmla="*/ 3765 w 500475"/>
              <a:gd name="connsiteY7" fmla="*/ 330665 h 432277"/>
              <a:gd name="connsiteX8" fmla="*/ 6940 w 500475"/>
              <a:gd name="connsiteY8" fmla="*/ 432265 h 432277"/>
              <a:gd name="connsiteX9" fmla="*/ 32340 w 500475"/>
              <a:gd name="connsiteY9" fmla="*/ 337015 h 432277"/>
              <a:gd name="connsiteX10" fmla="*/ 92665 w 500475"/>
              <a:gd name="connsiteY10" fmla="*/ 257640 h 432277"/>
              <a:gd name="connsiteX11" fmla="*/ 349840 w 500475"/>
              <a:gd name="connsiteY11" fmla="*/ 48090 h 432277"/>
              <a:gd name="connsiteX12" fmla="*/ 241890 w 500475"/>
              <a:gd name="connsiteY12" fmla="*/ 143340 h 432277"/>
              <a:gd name="connsiteX13" fmla="*/ 499065 w 500475"/>
              <a:gd name="connsiteY13" fmla="*/ 465 h 432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475" h="432277">
                <a:moveTo>
                  <a:pt x="499065" y="465"/>
                </a:moveTo>
                <a:cubicBezTo>
                  <a:pt x="515469" y="-6943"/>
                  <a:pt x="384236" y="76136"/>
                  <a:pt x="340315" y="98890"/>
                </a:cubicBezTo>
                <a:cubicBezTo>
                  <a:pt x="296394" y="121644"/>
                  <a:pt x="240831" y="135932"/>
                  <a:pt x="235540" y="136990"/>
                </a:cubicBezTo>
                <a:cubicBezTo>
                  <a:pt x="230249" y="138048"/>
                  <a:pt x="326557" y="83544"/>
                  <a:pt x="308565" y="105240"/>
                </a:cubicBezTo>
                <a:cubicBezTo>
                  <a:pt x="290573" y="126936"/>
                  <a:pt x="142936" y="258169"/>
                  <a:pt x="127590" y="267165"/>
                </a:cubicBezTo>
                <a:cubicBezTo>
                  <a:pt x="112244" y="276161"/>
                  <a:pt x="228661" y="150748"/>
                  <a:pt x="216490" y="159215"/>
                </a:cubicBezTo>
                <a:cubicBezTo>
                  <a:pt x="204319" y="167682"/>
                  <a:pt x="90019" y="289390"/>
                  <a:pt x="54565" y="317965"/>
                </a:cubicBezTo>
                <a:cubicBezTo>
                  <a:pt x="19111" y="346540"/>
                  <a:pt x="11702" y="311615"/>
                  <a:pt x="3765" y="330665"/>
                </a:cubicBezTo>
                <a:cubicBezTo>
                  <a:pt x="-4172" y="349715"/>
                  <a:pt x="2178" y="431207"/>
                  <a:pt x="6940" y="432265"/>
                </a:cubicBezTo>
                <a:cubicBezTo>
                  <a:pt x="11702" y="433323"/>
                  <a:pt x="18053" y="366119"/>
                  <a:pt x="32340" y="337015"/>
                </a:cubicBezTo>
                <a:cubicBezTo>
                  <a:pt x="46627" y="307911"/>
                  <a:pt x="39748" y="305794"/>
                  <a:pt x="92665" y="257640"/>
                </a:cubicBezTo>
                <a:cubicBezTo>
                  <a:pt x="145582" y="209486"/>
                  <a:pt x="324969" y="67140"/>
                  <a:pt x="349840" y="48090"/>
                </a:cubicBezTo>
                <a:cubicBezTo>
                  <a:pt x="374711" y="29040"/>
                  <a:pt x="213844" y="150748"/>
                  <a:pt x="241890" y="143340"/>
                </a:cubicBezTo>
                <a:cubicBezTo>
                  <a:pt x="269936" y="135932"/>
                  <a:pt x="482661" y="7873"/>
                  <a:pt x="499065" y="4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C87BE8CC-5AFD-5FE6-921B-737F57BE9333}"/>
              </a:ext>
            </a:extLst>
          </p:cNvPr>
          <p:cNvSpPr/>
          <p:nvPr/>
        </p:nvSpPr>
        <p:spPr>
          <a:xfrm>
            <a:off x="4476467" y="5508555"/>
            <a:ext cx="371249" cy="235093"/>
          </a:xfrm>
          <a:custGeom>
            <a:avLst/>
            <a:gdLst>
              <a:gd name="connsiteX0" fmla="*/ 283 w 371249"/>
              <a:gd name="connsiteY0" fmla="*/ 235020 h 235093"/>
              <a:gd name="connsiteX1" fmla="*/ 355883 w 371249"/>
              <a:gd name="connsiteY1" fmla="*/ 41345 h 235093"/>
              <a:gd name="connsiteX2" fmla="*/ 305083 w 371249"/>
              <a:gd name="connsiteY2" fmla="*/ 50870 h 235093"/>
              <a:gd name="connsiteX3" fmla="*/ 289208 w 371249"/>
              <a:gd name="connsiteY3" fmla="*/ 70 h 235093"/>
              <a:gd name="connsiteX4" fmla="*/ 295558 w 371249"/>
              <a:gd name="connsiteY4" fmla="*/ 63570 h 235093"/>
              <a:gd name="connsiteX5" fmla="*/ 283 w 371249"/>
              <a:gd name="connsiteY5" fmla="*/ 235020 h 23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1249" h="235093">
                <a:moveTo>
                  <a:pt x="283" y="235020"/>
                </a:moveTo>
                <a:cubicBezTo>
                  <a:pt x="10337" y="231316"/>
                  <a:pt x="305083" y="72037"/>
                  <a:pt x="355883" y="41345"/>
                </a:cubicBezTo>
                <a:cubicBezTo>
                  <a:pt x="406683" y="10653"/>
                  <a:pt x="316195" y="57749"/>
                  <a:pt x="305083" y="50870"/>
                </a:cubicBezTo>
                <a:cubicBezTo>
                  <a:pt x="293971" y="43991"/>
                  <a:pt x="290796" y="-2047"/>
                  <a:pt x="289208" y="70"/>
                </a:cubicBezTo>
                <a:cubicBezTo>
                  <a:pt x="287620" y="2187"/>
                  <a:pt x="340537" y="25470"/>
                  <a:pt x="295558" y="63570"/>
                </a:cubicBezTo>
                <a:cubicBezTo>
                  <a:pt x="250579" y="101670"/>
                  <a:pt x="-9771" y="238724"/>
                  <a:pt x="283" y="2350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19938812-02F9-FD19-B43D-DEA20B6DC0D9}"/>
              </a:ext>
            </a:extLst>
          </p:cNvPr>
          <p:cNvSpPr/>
          <p:nvPr/>
        </p:nvSpPr>
        <p:spPr>
          <a:xfrm>
            <a:off x="4309763" y="5752592"/>
            <a:ext cx="532326" cy="98980"/>
          </a:xfrm>
          <a:custGeom>
            <a:avLst/>
            <a:gdLst>
              <a:gd name="connsiteX0" fmla="*/ 1887 w 532326"/>
              <a:gd name="connsiteY0" fmla="*/ 98933 h 98980"/>
              <a:gd name="connsiteX1" fmla="*/ 433687 w 532326"/>
              <a:gd name="connsiteY1" fmla="*/ 3683 h 98980"/>
              <a:gd name="connsiteX2" fmla="*/ 532112 w 532326"/>
              <a:gd name="connsiteY2" fmla="*/ 19558 h 98980"/>
              <a:gd name="connsiteX3" fmla="*/ 420987 w 532326"/>
              <a:gd name="connsiteY3" fmla="*/ 19558 h 98980"/>
              <a:gd name="connsiteX4" fmla="*/ 281287 w 532326"/>
              <a:gd name="connsiteY4" fmla="*/ 16383 h 98980"/>
              <a:gd name="connsiteX5" fmla="*/ 1887 w 532326"/>
              <a:gd name="connsiteY5" fmla="*/ 98933 h 98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2326" h="98980">
                <a:moveTo>
                  <a:pt x="1887" y="98933"/>
                </a:moveTo>
                <a:cubicBezTo>
                  <a:pt x="27287" y="96816"/>
                  <a:pt x="345316" y="16912"/>
                  <a:pt x="433687" y="3683"/>
                </a:cubicBezTo>
                <a:cubicBezTo>
                  <a:pt x="522058" y="-9546"/>
                  <a:pt x="534229" y="16912"/>
                  <a:pt x="532112" y="19558"/>
                </a:cubicBezTo>
                <a:cubicBezTo>
                  <a:pt x="529995" y="22204"/>
                  <a:pt x="462791" y="20087"/>
                  <a:pt x="420987" y="19558"/>
                </a:cubicBezTo>
                <a:cubicBezTo>
                  <a:pt x="379183" y="19029"/>
                  <a:pt x="347962" y="508"/>
                  <a:pt x="281287" y="16383"/>
                </a:cubicBezTo>
                <a:cubicBezTo>
                  <a:pt x="214612" y="32258"/>
                  <a:pt x="-23513" y="101050"/>
                  <a:pt x="1887" y="989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45B04DA9-C6D7-2976-94A0-614F5AC1DA14}"/>
              </a:ext>
            </a:extLst>
          </p:cNvPr>
          <p:cNvSpPr/>
          <p:nvPr/>
        </p:nvSpPr>
        <p:spPr>
          <a:xfrm>
            <a:off x="4683067" y="5734543"/>
            <a:ext cx="646349" cy="98141"/>
          </a:xfrm>
          <a:custGeom>
            <a:avLst/>
            <a:gdLst>
              <a:gd name="connsiteX0" fmla="*/ 58 w 646349"/>
              <a:gd name="connsiteY0" fmla="*/ 75707 h 98141"/>
              <a:gd name="connsiteX1" fmla="*/ 412808 w 646349"/>
              <a:gd name="connsiteY1" fmla="*/ 31257 h 98141"/>
              <a:gd name="connsiteX2" fmla="*/ 304858 w 646349"/>
              <a:gd name="connsiteY2" fmla="*/ 9032 h 98141"/>
              <a:gd name="connsiteX3" fmla="*/ 577908 w 646349"/>
              <a:gd name="connsiteY3" fmla="*/ 59832 h 98141"/>
              <a:gd name="connsiteX4" fmla="*/ 533458 w 646349"/>
              <a:gd name="connsiteY4" fmla="*/ 34432 h 98141"/>
              <a:gd name="connsiteX5" fmla="*/ 644583 w 646349"/>
              <a:gd name="connsiteY5" fmla="*/ 97932 h 98141"/>
              <a:gd name="connsiteX6" fmla="*/ 428683 w 646349"/>
              <a:gd name="connsiteY6" fmla="*/ 9032 h 98141"/>
              <a:gd name="connsiteX7" fmla="*/ 190558 w 646349"/>
              <a:gd name="connsiteY7" fmla="*/ 5857 h 98141"/>
              <a:gd name="connsiteX8" fmla="*/ 381058 w 646349"/>
              <a:gd name="connsiteY8" fmla="*/ 34432 h 98141"/>
              <a:gd name="connsiteX9" fmla="*/ 58 w 646349"/>
              <a:gd name="connsiteY9" fmla="*/ 75707 h 98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6349" h="98141">
                <a:moveTo>
                  <a:pt x="58" y="75707"/>
                </a:moveTo>
                <a:cubicBezTo>
                  <a:pt x="5350" y="75178"/>
                  <a:pt x="362008" y="42369"/>
                  <a:pt x="412808" y="31257"/>
                </a:cubicBezTo>
                <a:cubicBezTo>
                  <a:pt x="463608" y="20144"/>
                  <a:pt x="277341" y="4270"/>
                  <a:pt x="304858" y="9032"/>
                </a:cubicBezTo>
                <a:cubicBezTo>
                  <a:pt x="332375" y="13794"/>
                  <a:pt x="539808" y="55599"/>
                  <a:pt x="577908" y="59832"/>
                </a:cubicBezTo>
                <a:cubicBezTo>
                  <a:pt x="616008" y="64065"/>
                  <a:pt x="533458" y="34432"/>
                  <a:pt x="533458" y="34432"/>
                </a:cubicBezTo>
                <a:cubicBezTo>
                  <a:pt x="544570" y="40782"/>
                  <a:pt x="662045" y="102165"/>
                  <a:pt x="644583" y="97932"/>
                </a:cubicBezTo>
                <a:cubicBezTo>
                  <a:pt x="627121" y="93699"/>
                  <a:pt x="504354" y="24378"/>
                  <a:pt x="428683" y="9032"/>
                </a:cubicBezTo>
                <a:cubicBezTo>
                  <a:pt x="353012" y="-6314"/>
                  <a:pt x="198495" y="1624"/>
                  <a:pt x="190558" y="5857"/>
                </a:cubicBezTo>
                <a:cubicBezTo>
                  <a:pt x="182621" y="10090"/>
                  <a:pt x="412279" y="23849"/>
                  <a:pt x="381058" y="34432"/>
                </a:cubicBezTo>
                <a:cubicBezTo>
                  <a:pt x="349837" y="45015"/>
                  <a:pt x="-5234" y="76236"/>
                  <a:pt x="58" y="757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DFA4C2B7-3F1D-8D08-4E8C-2A465DF3976E}"/>
              </a:ext>
            </a:extLst>
          </p:cNvPr>
          <p:cNvSpPr/>
          <p:nvPr/>
        </p:nvSpPr>
        <p:spPr>
          <a:xfrm>
            <a:off x="4325847" y="5861868"/>
            <a:ext cx="951833" cy="69156"/>
          </a:xfrm>
          <a:custGeom>
            <a:avLst/>
            <a:gdLst>
              <a:gd name="connsiteX0" fmla="*/ 1678 w 951833"/>
              <a:gd name="connsiteY0" fmla="*/ 27757 h 69156"/>
              <a:gd name="connsiteX1" fmla="*/ 528728 w 951833"/>
              <a:gd name="connsiteY1" fmla="*/ 46807 h 69156"/>
              <a:gd name="connsiteX2" fmla="*/ 411253 w 951833"/>
              <a:gd name="connsiteY2" fmla="*/ 49982 h 69156"/>
              <a:gd name="connsiteX3" fmla="*/ 712878 w 951833"/>
              <a:gd name="connsiteY3" fmla="*/ 2357 h 69156"/>
              <a:gd name="connsiteX4" fmla="*/ 947828 w 951833"/>
              <a:gd name="connsiteY4" fmla="*/ 8707 h 69156"/>
              <a:gd name="connsiteX5" fmla="*/ 836703 w 951833"/>
              <a:gd name="connsiteY5" fmla="*/ 21407 h 69156"/>
              <a:gd name="connsiteX6" fmla="*/ 531903 w 951833"/>
              <a:gd name="connsiteY6" fmla="*/ 69032 h 69156"/>
              <a:gd name="connsiteX7" fmla="*/ 843053 w 951833"/>
              <a:gd name="connsiteY7" fmla="*/ 5532 h 69156"/>
              <a:gd name="connsiteX8" fmla="*/ 639853 w 951833"/>
              <a:gd name="connsiteY8" fmla="*/ 8707 h 69156"/>
              <a:gd name="connsiteX9" fmla="*/ 369978 w 951833"/>
              <a:gd name="connsiteY9" fmla="*/ 49982 h 69156"/>
              <a:gd name="connsiteX10" fmla="*/ 1678 w 951833"/>
              <a:gd name="connsiteY10" fmla="*/ 27757 h 6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833" h="69156">
                <a:moveTo>
                  <a:pt x="1678" y="27757"/>
                </a:moveTo>
                <a:cubicBezTo>
                  <a:pt x="28136" y="27228"/>
                  <a:pt x="460466" y="43103"/>
                  <a:pt x="528728" y="46807"/>
                </a:cubicBezTo>
                <a:cubicBezTo>
                  <a:pt x="596990" y="50511"/>
                  <a:pt x="380561" y="57390"/>
                  <a:pt x="411253" y="49982"/>
                </a:cubicBezTo>
                <a:cubicBezTo>
                  <a:pt x="441945" y="42574"/>
                  <a:pt x="623449" y="9236"/>
                  <a:pt x="712878" y="2357"/>
                </a:cubicBezTo>
                <a:cubicBezTo>
                  <a:pt x="802307" y="-4522"/>
                  <a:pt x="927191" y="5532"/>
                  <a:pt x="947828" y="8707"/>
                </a:cubicBezTo>
                <a:cubicBezTo>
                  <a:pt x="968466" y="11882"/>
                  <a:pt x="906024" y="11353"/>
                  <a:pt x="836703" y="21407"/>
                </a:cubicBezTo>
                <a:cubicBezTo>
                  <a:pt x="767382" y="31461"/>
                  <a:pt x="530845" y="71678"/>
                  <a:pt x="531903" y="69032"/>
                </a:cubicBezTo>
                <a:cubicBezTo>
                  <a:pt x="532961" y="66386"/>
                  <a:pt x="825061" y="15586"/>
                  <a:pt x="843053" y="5532"/>
                </a:cubicBezTo>
                <a:cubicBezTo>
                  <a:pt x="861045" y="-4522"/>
                  <a:pt x="718699" y="1299"/>
                  <a:pt x="639853" y="8707"/>
                </a:cubicBezTo>
                <a:cubicBezTo>
                  <a:pt x="561007" y="16115"/>
                  <a:pt x="471049" y="47865"/>
                  <a:pt x="369978" y="49982"/>
                </a:cubicBezTo>
                <a:cubicBezTo>
                  <a:pt x="268907" y="52099"/>
                  <a:pt x="-24780" y="28286"/>
                  <a:pt x="1678" y="277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21A491C9-6196-DDAE-EC4C-4EF60557AA17}"/>
              </a:ext>
            </a:extLst>
          </p:cNvPr>
          <p:cNvSpPr/>
          <p:nvPr/>
        </p:nvSpPr>
        <p:spPr>
          <a:xfrm>
            <a:off x="4838695" y="5864220"/>
            <a:ext cx="555660" cy="127008"/>
          </a:xfrm>
          <a:custGeom>
            <a:avLst/>
            <a:gdLst>
              <a:gd name="connsiteX0" fmla="*/ 5 w 555660"/>
              <a:gd name="connsiteY0" fmla="*/ 127005 h 127008"/>
              <a:gd name="connsiteX1" fmla="*/ 352430 w 555660"/>
              <a:gd name="connsiteY1" fmla="*/ 63505 h 127008"/>
              <a:gd name="connsiteX2" fmla="*/ 219080 w 555660"/>
              <a:gd name="connsiteY2" fmla="*/ 92080 h 127008"/>
              <a:gd name="connsiteX3" fmla="*/ 393705 w 555660"/>
              <a:gd name="connsiteY3" fmla="*/ 50805 h 127008"/>
              <a:gd name="connsiteX4" fmla="*/ 555630 w 555660"/>
              <a:gd name="connsiteY4" fmla="*/ 5 h 127008"/>
              <a:gd name="connsiteX5" fmla="*/ 381005 w 555660"/>
              <a:gd name="connsiteY5" fmla="*/ 47630 h 127008"/>
              <a:gd name="connsiteX6" fmla="*/ 196855 w 555660"/>
              <a:gd name="connsiteY6" fmla="*/ 76205 h 127008"/>
              <a:gd name="connsiteX7" fmla="*/ 361955 w 555660"/>
              <a:gd name="connsiteY7" fmla="*/ 60330 h 127008"/>
              <a:gd name="connsiteX8" fmla="*/ 5 w 555660"/>
              <a:gd name="connsiteY8" fmla="*/ 127005 h 12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5660" h="127008">
                <a:moveTo>
                  <a:pt x="5" y="127005"/>
                </a:moveTo>
                <a:cubicBezTo>
                  <a:pt x="-1582" y="127534"/>
                  <a:pt x="315918" y="69326"/>
                  <a:pt x="352430" y="63505"/>
                </a:cubicBezTo>
                <a:cubicBezTo>
                  <a:pt x="388942" y="57684"/>
                  <a:pt x="212201" y="94197"/>
                  <a:pt x="219080" y="92080"/>
                </a:cubicBezTo>
                <a:cubicBezTo>
                  <a:pt x="225959" y="89963"/>
                  <a:pt x="337613" y="66151"/>
                  <a:pt x="393705" y="50805"/>
                </a:cubicBezTo>
                <a:cubicBezTo>
                  <a:pt x="449797" y="35459"/>
                  <a:pt x="557747" y="534"/>
                  <a:pt x="555630" y="5"/>
                </a:cubicBezTo>
                <a:cubicBezTo>
                  <a:pt x="553513" y="-524"/>
                  <a:pt x="440801" y="34930"/>
                  <a:pt x="381005" y="47630"/>
                </a:cubicBezTo>
                <a:cubicBezTo>
                  <a:pt x="321209" y="60330"/>
                  <a:pt x="200030" y="74088"/>
                  <a:pt x="196855" y="76205"/>
                </a:cubicBezTo>
                <a:cubicBezTo>
                  <a:pt x="193680" y="78322"/>
                  <a:pt x="398997" y="51334"/>
                  <a:pt x="361955" y="60330"/>
                </a:cubicBezTo>
                <a:cubicBezTo>
                  <a:pt x="324913" y="69326"/>
                  <a:pt x="1592" y="126476"/>
                  <a:pt x="5" y="1270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85569AF6-BC87-CE38-FAB7-FA03857D0247}"/>
              </a:ext>
            </a:extLst>
          </p:cNvPr>
          <p:cNvSpPr/>
          <p:nvPr/>
        </p:nvSpPr>
        <p:spPr>
          <a:xfrm>
            <a:off x="4789235" y="5925365"/>
            <a:ext cx="369691" cy="70099"/>
          </a:xfrm>
          <a:custGeom>
            <a:avLst/>
            <a:gdLst>
              <a:gd name="connsiteX0" fmla="*/ 1840 w 369691"/>
              <a:gd name="connsiteY0" fmla="*/ 59510 h 70099"/>
              <a:gd name="connsiteX1" fmla="*/ 363790 w 369691"/>
              <a:gd name="connsiteY1" fmla="*/ 2360 h 70099"/>
              <a:gd name="connsiteX2" fmla="*/ 220915 w 369691"/>
              <a:gd name="connsiteY2" fmla="*/ 15060 h 70099"/>
              <a:gd name="connsiteX3" fmla="*/ 147890 w 369691"/>
              <a:gd name="connsiteY3" fmla="*/ 53160 h 70099"/>
              <a:gd name="connsiteX4" fmla="*/ 287590 w 369691"/>
              <a:gd name="connsiteY4" fmla="*/ 69035 h 70099"/>
              <a:gd name="connsiteX5" fmla="*/ 125665 w 369691"/>
              <a:gd name="connsiteY5" fmla="*/ 62685 h 70099"/>
              <a:gd name="connsiteX6" fmla="*/ 217740 w 369691"/>
              <a:gd name="connsiteY6" fmla="*/ 15060 h 70099"/>
              <a:gd name="connsiteX7" fmla="*/ 1840 w 369691"/>
              <a:gd name="connsiteY7" fmla="*/ 59510 h 70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9691" h="70099">
                <a:moveTo>
                  <a:pt x="1840" y="59510"/>
                </a:moveTo>
                <a:cubicBezTo>
                  <a:pt x="26182" y="57393"/>
                  <a:pt x="327278" y="9768"/>
                  <a:pt x="363790" y="2360"/>
                </a:cubicBezTo>
                <a:cubicBezTo>
                  <a:pt x="400302" y="-5048"/>
                  <a:pt x="256898" y="6593"/>
                  <a:pt x="220915" y="15060"/>
                </a:cubicBezTo>
                <a:cubicBezTo>
                  <a:pt x="184932" y="23527"/>
                  <a:pt x="136778" y="44164"/>
                  <a:pt x="147890" y="53160"/>
                </a:cubicBezTo>
                <a:cubicBezTo>
                  <a:pt x="159002" y="62156"/>
                  <a:pt x="291294" y="67448"/>
                  <a:pt x="287590" y="69035"/>
                </a:cubicBezTo>
                <a:cubicBezTo>
                  <a:pt x="283886" y="70622"/>
                  <a:pt x="137307" y="71681"/>
                  <a:pt x="125665" y="62685"/>
                </a:cubicBezTo>
                <a:cubicBezTo>
                  <a:pt x="114023" y="53689"/>
                  <a:pt x="233086" y="16118"/>
                  <a:pt x="217740" y="15060"/>
                </a:cubicBezTo>
                <a:cubicBezTo>
                  <a:pt x="202394" y="14002"/>
                  <a:pt x="-22502" y="61627"/>
                  <a:pt x="1840" y="595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8F584170-F5F2-0A5F-7CBD-99A870880BF7}"/>
              </a:ext>
            </a:extLst>
          </p:cNvPr>
          <p:cNvSpPr/>
          <p:nvPr/>
        </p:nvSpPr>
        <p:spPr>
          <a:xfrm>
            <a:off x="4380557" y="5918110"/>
            <a:ext cx="563189" cy="114923"/>
          </a:xfrm>
          <a:custGeom>
            <a:avLst/>
            <a:gdLst>
              <a:gd name="connsiteX0" fmla="*/ 943 w 563189"/>
              <a:gd name="connsiteY0" fmla="*/ 90 h 114923"/>
              <a:gd name="connsiteX1" fmla="*/ 356543 w 563189"/>
              <a:gd name="connsiteY1" fmla="*/ 79465 h 114923"/>
              <a:gd name="connsiteX2" fmla="*/ 296218 w 563189"/>
              <a:gd name="connsiteY2" fmla="*/ 57240 h 114923"/>
              <a:gd name="connsiteX3" fmla="*/ 531168 w 563189"/>
              <a:gd name="connsiteY3" fmla="*/ 114390 h 114923"/>
              <a:gd name="connsiteX4" fmla="*/ 404168 w 563189"/>
              <a:gd name="connsiteY4" fmla="*/ 85815 h 114923"/>
              <a:gd name="connsiteX5" fmla="*/ 150168 w 563189"/>
              <a:gd name="connsiteY5" fmla="*/ 85815 h 114923"/>
              <a:gd name="connsiteX6" fmla="*/ 407343 w 563189"/>
              <a:gd name="connsiteY6" fmla="*/ 79465 h 114923"/>
              <a:gd name="connsiteX7" fmla="*/ 397818 w 563189"/>
              <a:gd name="connsiteY7" fmla="*/ 63590 h 114923"/>
              <a:gd name="connsiteX8" fmla="*/ 562918 w 563189"/>
              <a:gd name="connsiteY8" fmla="*/ 22315 h 114923"/>
              <a:gd name="connsiteX9" fmla="*/ 353368 w 563189"/>
              <a:gd name="connsiteY9" fmla="*/ 57240 h 114923"/>
              <a:gd name="connsiteX10" fmla="*/ 137468 w 563189"/>
              <a:gd name="connsiteY10" fmla="*/ 66765 h 114923"/>
              <a:gd name="connsiteX11" fmla="*/ 248593 w 563189"/>
              <a:gd name="connsiteY11" fmla="*/ 63590 h 114923"/>
              <a:gd name="connsiteX12" fmla="*/ 943 w 563189"/>
              <a:gd name="connsiteY12" fmla="*/ 90 h 114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3189" h="114923">
                <a:moveTo>
                  <a:pt x="943" y="90"/>
                </a:moveTo>
                <a:cubicBezTo>
                  <a:pt x="18935" y="2736"/>
                  <a:pt x="307330" y="69940"/>
                  <a:pt x="356543" y="79465"/>
                </a:cubicBezTo>
                <a:cubicBezTo>
                  <a:pt x="405756" y="88990"/>
                  <a:pt x="267114" y="51419"/>
                  <a:pt x="296218" y="57240"/>
                </a:cubicBezTo>
                <a:cubicBezTo>
                  <a:pt x="325322" y="63061"/>
                  <a:pt x="513176" y="109628"/>
                  <a:pt x="531168" y="114390"/>
                </a:cubicBezTo>
                <a:cubicBezTo>
                  <a:pt x="549160" y="119153"/>
                  <a:pt x="467668" y="90577"/>
                  <a:pt x="404168" y="85815"/>
                </a:cubicBezTo>
                <a:cubicBezTo>
                  <a:pt x="340668" y="81053"/>
                  <a:pt x="149639" y="86873"/>
                  <a:pt x="150168" y="85815"/>
                </a:cubicBezTo>
                <a:cubicBezTo>
                  <a:pt x="150697" y="84757"/>
                  <a:pt x="366068" y="83169"/>
                  <a:pt x="407343" y="79465"/>
                </a:cubicBezTo>
                <a:cubicBezTo>
                  <a:pt x="448618" y="75761"/>
                  <a:pt x="371889" y="73115"/>
                  <a:pt x="397818" y="63590"/>
                </a:cubicBezTo>
                <a:cubicBezTo>
                  <a:pt x="423747" y="54065"/>
                  <a:pt x="570326" y="23373"/>
                  <a:pt x="562918" y="22315"/>
                </a:cubicBezTo>
                <a:cubicBezTo>
                  <a:pt x="555510" y="21257"/>
                  <a:pt x="424276" y="49832"/>
                  <a:pt x="353368" y="57240"/>
                </a:cubicBezTo>
                <a:cubicBezTo>
                  <a:pt x="282460" y="64648"/>
                  <a:pt x="154930" y="65707"/>
                  <a:pt x="137468" y="66765"/>
                </a:cubicBezTo>
                <a:cubicBezTo>
                  <a:pt x="120006" y="67823"/>
                  <a:pt x="269231" y="73644"/>
                  <a:pt x="248593" y="63590"/>
                </a:cubicBezTo>
                <a:cubicBezTo>
                  <a:pt x="227955" y="53536"/>
                  <a:pt x="-17049" y="-2556"/>
                  <a:pt x="943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5D50062C-0DB9-85EF-45E5-C524221789F6}"/>
              </a:ext>
            </a:extLst>
          </p:cNvPr>
          <p:cNvSpPr/>
          <p:nvPr/>
        </p:nvSpPr>
        <p:spPr>
          <a:xfrm>
            <a:off x="4343073" y="5791193"/>
            <a:ext cx="447448" cy="143057"/>
          </a:xfrm>
          <a:custGeom>
            <a:avLst/>
            <a:gdLst>
              <a:gd name="connsiteX0" fmla="*/ 3502 w 447448"/>
              <a:gd name="connsiteY0" fmla="*/ 73032 h 143057"/>
              <a:gd name="connsiteX1" fmla="*/ 416252 w 447448"/>
              <a:gd name="connsiteY1" fmla="*/ 53982 h 143057"/>
              <a:gd name="connsiteX2" fmla="*/ 384502 w 447448"/>
              <a:gd name="connsiteY2" fmla="*/ 7 h 143057"/>
              <a:gd name="connsiteX3" fmla="*/ 441652 w 447448"/>
              <a:gd name="connsiteY3" fmla="*/ 50807 h 143057"/>
              <a:gd name="connsiteX4" fmla="*/ 432127 w 447448"/>
              <a:gd name="connsiteY4" fmla="*/ 142882 h 143057"/>
              <a:gd name="connsiteX5" fmla="*/ 444827 w 447448"/>
              <a:gd name="connsiteY5" fmla="*/ 73032 h 143057"/>
              <a:gd name="connsiteX6" fmla="*/ 425777 w 447448"/>
              <a:gd name="connsiteY6" fmla="*/ 38107 h 143057"/>
              <a:gd name="connsiteX7" fmla="*/ 244802 w 447448"/>
              <a:gd name="connsiteY7" fmla="*/ 6357 h 143057"/>
              <a:gd name="connsiteX8" fmla="*/ 394027 w 447448"/>
              <a:gd name="connsiteY8" fmla="*/ 50807 h 143057"/>
              <a:gd name="connsiteX9" fmla="*/ 273377 w 447448"/>
              <a:gd name="connsiteY9" fmla="*/ 34932 h 143057"/>
              <a:gd name="connsiteX10" fmla="*/ 213052 w 447448"/>
              <a:gd name="connsiteY10" fmla="*/ 3182 h 143057"/>
              <a:gd name="connsiteX11" fmla="*/ 273377 w 447448"/>
              <a:gd name="connsiteY11" fmla="*/ 44457 h 143057"/>
              <a:gd name="connsiteX12" fmla="*/ 219402 w 447448"/>
              <a:gd name="connsiteY12" fmla="*/ 63507 h 143057"/>
              <a:gd name="connsiteX13" fmla="*/ 3502 w 447448"/>
              <a:gd name="connsiteY13" fmla="*/ 73032 h 143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7448" h="143057">
                <a:moveTo>
                  <a:pt x="3502" y="73032"/>
                </a:moveTo>
                <a:cubicBezTo>
                  <a:pt x="36310" y="71444"/>
                  <a:pt x="352752" y="66153"/>
                  <a:pt x="416252" y="53982"/>
                </a:cubicBezTo>
                <a:cubicBezTo>
                  <a:pt x="479752" y="41811"/>
                  <a:pt x="380269" y="536"/>
                  <a:pt x="384502" y="7"/>
                </a:cubicBezTo>
                <a:cubicBezTo>
                  <a:pt x="388735" y="-522"/>
                  <a:pt x="433715" y="26994"/>
                  <a:pt x="441652" y="50807"/>
                </a:cubicBezTo>
                <a:cubicBezTo>
                  <a:pt x="449590" y="74620"/>
                  <a:pt x="431598" y="139178"/>
                  <a:pt x="432127" y="142882"/>
                </a:cubicBezTo>
                <a:cubicBezTo>
                  <a:pt x="432656" y="146586"/>
                  <a:pt x="445885" y="90494"/>
                  <a:pt x="444827" y="73032"/>
                </a:cubicBezTo>
                <a:cubicBezTo>
                  <a:pt x="443769" y="55570"/>
                  <a:pt x="459114" y="49219"/>
                  <a:pt x="425777" y="38107"/>
                </a:cubicBezTo>
                <a:cubicBezTo>
                  <a:pt x="392440" y="26995"/>
                  <a:pt x="250094" y="4240"/>
                  <a:pt x="244802" y="6357"/>
                </a:cubicBezTo>
                <a:cubicBezTo>
                  <a:pt x="239510" y="8474"/>
                  <a:pt x="389265" y="46045"/>
                  <a:pt x="394027" y="50807"/>
                </a:cubicBezTo>
                <a:cubicBezTo>
                  <a:pt x="398789" y="55569"/>
                  <a:pt x="303540" y="42870"/>
                  <a:pt x="273377" y="34932"/>
                </a:cubicBezTo>
                <a:cubicBezTo>
                  <a:pt x="243214" y="26994"/>
                  <a:pt x="213052" y="1595"/>
                  <a:pt x="213052" y="3182"/>
                </a:cubicBezTo>
                <a:cubicBezTo>
                  <a:pt x="213052" y="4769"/>
                  <a:pt x="272319" y="34403"/>
                  <a:pt x="273377" y="44457"/>
                </a:cubicBezTo>
                <a:cubicBezTo>
                  <a:pt x="274435" y="54511"/>
                  <a:pt x="260677" y="58745"/>
                  <a:pt x="219402" y="63507"/>
                </a:cubicBezTo>
                <a:cubicBezTo>
                  <a:pt x="178127" y="68269"/>
                  <a:pt x="-29306" y="74620"/>
                  <a:pt x="3502" y="730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9E0CC5B0-8806-B2F2-CB43-E1F893D66181}"/>
              </a:ext>
            </a:extLst>
          </p:cNvPr>
          <p:cNvSpPr/>
          <p:nvPr/>
        </p:nvSpPr>
        <p:spPr>
          <a:xfrm>
            <a:off x="4746999" y="5749905"/>
            <a:ext cx="514925" cy="191036"/>
          </a:xfrm>
          <a:custGeom>
            <a:avLst/>
            <a:gdLst>
              <a:gd name="connsiteX0" fmla="*/ 2801 w 514925"/>
              <a:gd name="connsiteY0" fmla="*/ 85745 h 191036"/>
              <a:gd name="connsiteX1" fmla="*/ 240926 w 514925"/>
              <a:gd name="connsiteY1" fmla="*/ 53995 h 191036"/>
              <a:gd name="connsiteX2" fmla="*/ 206001 w 514925"/>
              <a:gd name="connsiteY2" fmla="*/ 20 h 191036"/>
              <a:gd name="connsiteX3" fmla="*/ 310776 w 514925"/>
              <a:gd name="connsiteY3" fmla="*/ 60345 h 191036"/>
              <a:gd name="connsiteX4" fmla="*/ 266326 w 514925"/>
              <a:gd name="connsiteY4" fmla="*/ 9545 h 191036"/>
              <a:gd name="connsiteX5" fmla="*/ 491751 w 514925"/>
              <a:gd name="connsiteY5" fmla="*/ 66695 h 191036"/>
              <a:gd name="connsiteX6" fmla="*/ 507626 w 514925"/>
              <a:gd name="connsiteY6" fmla="*/ 66695 h 191036"/>
              <a:gd name="connsiteX7" fmla="*/ 323476 w 514925"/>
              <a:gd name="connsiteY7" fmla="*/ 60345 h 191036"/>
              <a:gd name="connsiteX8" fmla="*/ 291726 w 514925"/>
              <a:gd name="connsiteY8" fmla="*/ 101620 h 191036"/>
              <a:gd name="connsiteX9" fmla="*/ 136151 w 514925"/>
              <a:gd name="connsiteY9" fmla="*/ 88920 h 191036"/>
              <a:gd name="connsiteX10" fmla="*/ 37726 w 514925"/>
              <a:gd name="connsiteY10" fmla="*/ 190520 h 191036"/>
              <a:gd name="connsiteX11" fmla="*/ 104401 w 514925"/>
              <a:gd name="connsiteY11" fmla="*/ 127020 h 191036"/>
              <a:gd name="connsiteX12" fmla="*/ 2801 w 514925"/>
              <a:gd name="connsiteY12" fmla="*/ 85745 h 19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4925" h="191036">
                <a:moveTo>
                  <a:pt x="2801" y="85745"/>
                </a:moveTo>
                <a:cubicBezTo>
                  <a:pt x="25555" y="73574"/>
                  <a:pt x="207059" y="68283"/>
                  <a:pt x="240926" y="53995"/>
                </a:cubicBezTo>
                <a:cubicBezTo>
                  <a:pt x="274793" y="39707"/>
                  <a:pt x="194359" y="-1038"/>
                  <a:pt x="206001" y="20"/>
                </a:cubicBezTo>
                <a:cubicBezTo>
                  <a:pt x="217643" y="1078"/>
                  <a:pt x="300722" y="58758"/>
                  <a:pt x="310776" y="60345"/>
                </a:cubicBezTo>
                <a:cubicBezTo>
                  <a:pt x="320830" y="61932"/>
                  <a:pt x="236164" y="8487"/>
                  <a:pt x="266326" y="9545"/>
                </a:cubicBezTo>
                <a:cubicBezTo>
                  <a:pt x="296488" y="10603"/>
                  <a:pt x="451534" y="57170"/>
                  <a:pt x="491751" y="66695"/>
                </a:cubicBezTo>
                <a:cubicBezTo>
                  <a:pt x="531968" y="76220"/>
                  <a:pt x="507626" y="66695"/>
                  <a:pt x="507626" y="66695"/>
                </a:cubicBezTo>
                <a:cubicBezTo>
                  <a:pt x="479580" y="65637"/>
                  <a:pt x="359459" y="54524"/>
                  <a:pt x="323476" y="60345"/>
                </a:cubicBezTo>
                <a:cubicBezTo>
                  <a:pt x="287493" y="66166"/>
                  <a:pt x="322947" y="96858"/>
                  <a:pt x="291726" y="101620"/>
                </a:cubicBezTo>
                <a:cubicBezTo>
                  <a:pt x="260505" y="106382"/>
                  <a:pt x="178484" y="74103"/>
                  <a:pt x="136151" y="88920"/>
                </a:cubicBezTo>
                <a:cubicBezTo>
                  <a:pt x="93818" y="103737"/>
                  <a:pt x="43018" y="184170"/>
                  <a:pt x="37726" y="190520"/>
                </a:cubicBezTo>
                <a:cubicBezTo>
                  <a:pt x="32434" y="196870"/>
                  <a:pt x="105459" y="142895"/>
                  <a:pt x="104401" y="127020"/>
                </a:cubicBezTo>
                <a:cubicBezTo>
                  <a:pt x="103343" y="111145"/>
                  <a:pt x="-19953" y="97916"/>
                  <a:pt x="2801" y="857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AC7833FB-5E88-5CDB-8207-28DC5E1D52C4}"/>
              </a:ext>
            </a:extLst>
          </p:cNvPr>
          <p:cNvSpPr/>
          <p:nvPr/>
        </p:nvSpPr>
        <p:spPr>
          <a:xfrm>
            <a:off x="4335901" y="5892781"/>
            <a:ext cx="314074" cy="121801"/>
          </a:xfrm>
          <a:custGeom>
            <a:avLst/>
            <a:gdLst>
              <a:gd name="connsiteX0" fmla="*/ 1149 w 314074"/>
              <a:gd name="connsiteY0" fmla="*/ 19 h 121801"/>
              <a:gd name="connsiteX1" fmla="*/ 305949 w 314074"/>
              <a:gd name="connsiteY1" fmla="*/ 114319 h 121801"/>
              <a:gd name="connsiteX2" fmla="*/ 232924 w 314074"/>
              <a:gd name="connsiteY2" fmla="*/ 111144 h 121801"/>
              <a:gd name="connsiteX3" fmla="*/ 102749 w 314074"/>
              <a:gd name="connsiteY3" fmla="*/ 104794 h 121801"/>
              <a:gd name="connsiteX4" fmla="*/ 197999 w 314074"/>
              <a:gd name="connsiteY4" fmla="*/ 104794 h 121801"/>
              <a:gd name="connsiteX5" fmla="*/ 1149 w 314074"/>
              <a:gd name="connsiteY5" fmla="*/ 19 h 121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074" h="121801">
                <a:moveTo>
                  <a:pt x="1149" y="19"/>
                </a:moveTo>
                <a:cubicBezTo>
                  <a:pt x="19141" y="1607"/>
                  <a:pt x="267320" y="95798"/>
                  <a:pt x="305949" y="114319"/>
                </a:cubicBezTo>
                <a:cubicBezTo>
                  <a:pt x="344578" y="132840"/>
                  <a:pt x="232924" y="111144"/>
                  <a:pt x="232924" y="111144"/>
                </a:cubicBezTo>
                <a:lnTo>
                  <a:pt x="102749" y="104794"/>
                </a:lnTo>
                <a:cubicBezTo>
                  <a:pt x="96928" y="103736"/>
                  <a:pt x="213874" y="116965"/>
                  <a:pt x="197999" y="104794"/>
                </a:cubicBezTo>
                <a:cubicBezTo>
                  <a:pt x="182124" y="92623"/>
                  <a:pt x="-16843" y="-1569"/>
                  <a:pt x="1149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69ECC45F-336C-D861-5694-C4E4A42AC201}"/>
              </a:ext>
            </a:extLst>
          </p:cNvPr>
          <p:cNvSpPr/>
          <p:nvPr/>
        </p:nvSpPr>
        <p:spPr>
          <a:xfrm>
            <a:off x="4927311" y="5904075"/>
            <a:ext cx="478560" cy="84566"/>
          </a:xfrm>
          <a:custGeom>
            <a:avLst/>
            <a:gdLst>
              <a:gd name="connsiteX0" fmla="*/ 289 w 478560"/>
              <a:gd name="connsiteY0" fmla="*/ 83975 h 84566"/>
              <a:gd name="connsiteX1" fmla="*/ 222539 w 478560"/>
              <a:gd name="connsiteY1" fmla="*/ 49050 h 84566"/>
              <a:gd name="connsiteX2" fmla="*/ 305089 w 478560"/>
              <a:gd name="connsiteY2" fmla="*/ 33175 h 84566"/>
              <a:gd name="connsiteX3" fmla="*/ 193964 w 478560"/>
              <a:gd name="connsiteY3" fmla="*/ 58575 h 84566"/>
              <a:gd name="connsiteX4" fmla="*/ 470189 w 478560"/>
              <a:gd name="connsiteY4" fmla="*/ 1425 h 84566"/>
              <a:gd name="connsiteX5" fmla="*/ 390814 w 478560"/>
              <a:gd name="connsiteY5" fmla="*/ 17300 h 84566"/>
              <a:gd name="connsiteX6" fmla="*/ 225714 w 478560"/>
              <a:gd name="connsiteY6" fmla="*/ 17300 h 84566"/>
              <a:gd name="connsiteX7" fmla="*/ 273339 w 478560"/>
              <a:gd name="connsiteY7" fmla="*/ 17300 h 84566"/>
              <a:gd name="connsiteX8" fmla="*/ 289 w 478560"/>
              <a:gd name="connsiteY8" fmla="*/ 83975 h 84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8560" h="84566">
                <a:moveTo>
                  <a:pt x="289" y="83975"/>
                </a:moveTo>
                <a:cubicBezTo>
                  <a:pt x="-8178" y="89267"/>
                  <a:pt x="171739" y="57517"/>
                  <a:pt x="222539" y="49050"/>
                </a:cubicBezTo>
                <a:cubicBezTo>
                  <a:pt x="273339" y="40583"/>
                  <a:pt x="309851" y="31588"/>
                  <a:pt x="305089" y="33175"/>
                </a:cubicBezTo>
                <a:cubicBezTo>
                  <a:pt x="300327" y="34762"/>
                  <a:pt x="166447" y="63867"/>
                  <a:pt x="193964" y="58575"/>
                </a:cubicBezTo>
                <a:cubicBezTo>
                  <a:pt x="221481" y="53283"/>
                  <a:pt x="470189" y="1425"/>
                  <a:pt x="470189" y="1425"/>
                </a:cubicBezTo>
                <a:cubicBezTo>
                  <a:pt x="502997" y="-5454"/>
                  <a:pt x="431560" y="14654"/>
                  <a:pt x="390814" y="17300"/>
                </a:cubicBezTo>
                <a:cubicBezTo>
                  <a:pt x="350068" y="19946"/>
                  <a:pt x="225714" y="17300"/>
                  <a:pt x="225714" y="17300"/>
                </a:cubicBezTo>
                <a:cubicBezTo>
                  <a:pt x="206135" y="17300"/>
                  <a:pt x="306676" y="6188"/>
                  <a:pt x="273339" y="17300"/>
                </a:cubicBezTo>
                <a:cubicBezTo>
                  <a:pt x="240002" y="28412"/>
                  <a:pt x="8756" y="78683"/>
                  <a:pt x="289" y="839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6238CA8B-0F1D-0AB5-C769-12CCD3ADE41B}"/>
              </a:ext>
            </a:extLst>
          </p:cNvPr>
          <p:cNvSpPr/>
          <p:nvPr/>
        </p:nvSpPr>
        <p:spPr>
          <a:xfrm>
            <a:off x="3502872" y="4327920"/>
            <a:ext cx="101390" cy="977417"/>
          </a:xfrm>
          <a:custGeom>
            <a:avLst/>
            <a:gdLst>
              <a:gd name="connsiteX0" fmla="*/ 101137 w 101390"/>
              <a:gd name="connsiteY0" fmla="*/ 2920 h 977417"/>
              <a:gd name="connsiteX1" fmla="*/ 40847 w 101390"/>
              <a:gd name="connsiteY1" fmla="*/ 545531 h 977417"/>
              <a:gd name="connsiteX2" fmla="*/ 47546 w 101390"/>
              <a:gd name="connsiteY2" fmla="*/ 558928 h 977417"/>
              <a:gd name="connsiteX3" fmla="*/ 653 w 101390"/>
              <a:gd name="connsiteY3" fmla="*/ 974260 h 977417"/>
              <a:gd name="connsiteX4" fmla="*/ 87739 w 101390"/>
              <a:gd name="connsiteY4" fmla="*/ 759895 h 977417"/>
              <a:gd name="connsiteX5" fmla="*/ 27449 w 101390"/>
              <a:gd name="connsiteY5" fmla="*/ 950814 h 977417"/>
              <a:gd name="connsiteX6" fmla="*/ 64293 w 101390"/>
              <a:gd name="connsiteY6" fmla="*/ 441698 h 977417"/>
              <a:gd name="connsiteX7" fmla="*/ 40847 w 101390"/>
              <a:gd name="connsiteY7" fmla="*/ 649364 h 977417"/>
              <a:gd name="connsiteX8" fmla="*/ 40847 w 101390"/>
              <a:gd name="connsiteY8" fmla="*/ 230682 h 977417"/>
              <a:gd name="connsiteX9" fmla="*/ 14051 w 101390"/>
              <a:gd name="connsiteY9" fmla="*/ 324467 h 977417"/>
              <a:gd name="connsiteX10" fmla="*/ 101137 w 101390"/>
              <a:gd name="connsiteY10" fmla="*/ 2920 h 97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1390" h="977417">
                <a:moveTo>
                  <a:pt x="101137" y="2920"/>
                </a:moveTo>
                <a:cubicBezTo>
                  <a:pt x="105603" y="39764"/>
                  <a:pt x="49779" y="452863"/>
                  <a:pt x="40847" y="545531"/>
                </a:cubicBezTo>
                <a:cubicBezTo>
                  <a:pt x="31915" y="638199"/>
                  <a:pt x="54245" y="487473"/>
                  <a:pt x="47546" y="558928"/>
                </a:cubicBezTo>
                <a:cubicBezTo>
                  <a:pt x="40847" y="630383"/>
                  <a:pt x="-6046" y="940766"/>
                  <a:pt x="653" y="974260"/>
                </a:cubicBezTo>
                <a:cubicBezTo>
                  <a:pt x="7352" y="1007754"/>
                  <a:pt x="83273" y="763803"/>
                  <a:pt x="87739" y="759895"/>
                </a:cubicBezTo>
                <a:cubicBezTo>
                  <a:pt x="92205" y="755987"/>
                  <a:pt x="31357" y="1003847"/>
                  <a:pt x="27449" y="950814"/>
                </a:cubicBezTo>
                <a:cubicBezTo>
                  <a:pt x="23541" y="897781"/>
                  <a:pt x="62060" y="491939"/>
                  <a:pt x="64293" y="441698"/>
                </a:cubicBezTo>
                <a:cubicBezTo>
                  <a:pt x="66526" y="391457"/>
                  <a:pt x="44755" y="684533"/>
                  <a:pt x="40847" y="649364"/>
                </a:cubicBezTo>
                <a:cubicBezTo>
                  <a:pt x="36939" y="614195"/>
                  <a:pt x="45313" y="284831"/>
                  <a:pt x="40847" y="230682"/>
                </a:cubicBezTo>
                <a:cubicBezTo>
                  <a:pt x="36381" y="176533"/>
                  <a:pt x="4561" y="359636"/>
                  <a:pt x="14051" y="324467"/>
                </a:cubicBezTo>
                <a:cubicBezTo>
                  <a:pt x="23541" y="289298"/>
                  <a:pt x="96671" y="-33924"/>
                  <a:pt x="101137" y="29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4B3DF90C-0351-A1A5-2E8D-B3F5F87BD2EF}"/>
              </a:ext>
            </a:extLst>
          </p:cNvPr>
          <p:cNvSpPr/>
          <p:nvPr/>
        </p:nvSpPr>
        <p:spPr>
          <a:xfrm>
            <a:off x="3650862" y="5321837"/>
            <a:ext cx="243189" cy="857404"/>
          </a:xfrm>
          <a:custGeom>
            <a:avLst/>
            <a:gdLst>
              <a:gd name="connsiteX0" fmla="*/ 39 w 243189"/>
              <a:gd name="connsiteY0" fmla="*/ 440 h 857404"/>
              <a:gd name="connsiteX1" fmla="*/ 170861 w 243189"/>
              <a:gd name="connsiteY1" fmla="*/ 439218 h 857404"/>
              <a:gd name="connsiteX2" fmla="*/ 110571 w 243189"/>
              <a:gd name="connsiteY2" fmla="*/ 402374 h 857404"/>
              <a:gd name="connsiteX3" fmla="*/ 234501 w 243189"/>
              <a:gd name="connsiteY3" fmla="*/ 837803 h 857404"/>
              <a:gd name="connsiteX4" fmla="*/ 214404 w 243189"/>
              <a:gd name="connsiteY4" fmla="*/ 730620 h 857404"/>
              <a:gd name="connsiteX5" fmla="*/ 67028 w 243189"/>
              <a:gd name="connsiteY5" fmla="*/ 271745 h 857404"/>
              <a:gd name="connsiteX6" fmla="*/ 154114 w 243189"/>
              <a:gd name="connsiteY6" fmla="*/ 355482 h 857404"/>
              <a:gd name="connsiteX7" fmla="*/ 39 w 243189"/>
              <a:gd name="connsiteY7" fmla="*/ 440 h 857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89" h="857404">
                <a:moveTo>
                  <a:pt x="39" y="440"/>
                </a:moveTo>
                <a:cubicBezTo>
                  <a:pt x="2830" y="14396"/>
                  <a:pt x="152439" y="372229"/>
                  <a:pt x="170861" y="439218"/>
                </a:cubicBezTo>
                <a:cubicBezTo>
                  <a:pt x="189283" y="506207"/>
                  <a:pt x="99964" y="335943"/>
                  <a:pt x="110571" y="402374"/>
                </a:cubicBezTo>
                <a:cubicBezTo>
                  <a:pt x="121178" y="468805"/>
                  <a:pt x="217196" y="783095"/>
                  <a:pt x="234501" y="837803"/>
                </a:cubicBezTo>
                <a:cubicBezTo>
                  <a:pt x="251807" y="892511"/>
                  <a:pt x="242316" y="824963"/>
                  <a:pt x="214404" y="730620"/>
                </a:cubicBezTo>
                <a:cubicBezTo>
                  <a:pt x="186492" y="636277"/>
                  <a:pt x="77076" y="334268"/>
                  <a:pt x="67028" y="271745"/>
                </a:cubicBezTo>
                <a:cubicBezTo>
                  <a:pt x="56980" y="209222"/>
                  <a:pt x="164162" y="402374"/>
                  <a:pt x="154114" y="355482"/>
                </a:cubicBezTo>
                <a:cubicBezTo>
                  <a:pt x="144066" y="308590"/>
                  <a:pt x="-2752" y="-13516"/>
                  <a:pt x="39" y="4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77E81D18-96F2-3F96-663D-FCB2DA231849}"/>
              </a:ext>
            </a:extLst>
          </p:cNvPr>
          <p:cNvSpPr/>
          <p:nvPr/>
        </p:nvSpPr>
        <p:spPr>
          <a:xfrm>
            <a:off x="3857923" y="6323359"/>
            <a:ext cx="1219199" cy="134607"/>
          </a:xfrm>
          <a:custGeom>
            <a:avLst/>
            <a:gdLst>
              <a:gd name="connsiteX0" fmla="*/ 104477 w 1219199"/>
              <a:gd name="connsiteY0" fmla="*/ 50645 h 134607"/>
              <a:gd name="connsiteX1" fmla="*/ 158068 w 1219199"/>
              <a:gd name="connsiteY1" fmla="*/ 57344 h 134607"/>
              <a:gd name="connsiteX2" fmla="*/ 730824 w 1219199"/>
              <a:gd name="connsiteY2" fmla="*/ 127683 h 134607"/>
              <a:gd name="connsiteX3" fmla="*/ 673884 w 1219199"/>
              <a:gd name="connsiteY3" fmla="*/ 90839 h 134607"/>
              <a:gd name="connsiteX4" fmla="*/ 1213145 w 1219199"/>
              <a:gd name="connsiteY4" fmla="*/ 404 h 134607"/>
              <a:gd name="connsiteX5" fmla="*/ 935141 w 1219199"/>
              <a:gd name="connsiteY5" fmla="*/ 60694 h 134607"/>
              <a:gd name="connsiteX6" fmla="*/ 493013 w 1219199"/>
              <a:gd name="connsiteY6" fmla="*/ 134382 h 134607"/>
              <a:gd name="connsiteX7" fmla="*/ 271950 w 1219199"/>
              <a:gd name="connsiteY7" fmla="*/ 84140 h 134607"/>
              <a:gd name="connsiteX8" fmla="*/ 459519 w 1219199"/>
              <a:gd name="connsiteY8" fmla="*/ 97538 h 134607"/>
              <a:gd name="connsiteX9" fmla="*/ 14042 w 1219199"/>
              <a:gd name="connsiteY9" fmla="*/ 70742 h 134607"/>
              <a:gd name="connsiteX10" fmla="*/ 104477 w 1219199"/>
              <a:gd name="connsiteY10" fmla="*/ 50645 h 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199" h="134607">
                <a:moveTo>
                  <a:pt x="104477" y="50645"/>
                </a:moveTo>
                <a:cubicBezTo>
                  <a:pt x="128481" y="48412"/>
                  <a:pt x="158068" y="57344"/>
                  <a:pt x="158068" y="57344"/>
                </a:cubicBezTo>
                <a:cubicBezTo>
                  <a:pt x="262459" y="70184"/>
                  <a:pt x="644855" y="122101"/>
                  <a:pt x="730824" y="127683"/>
                </a:cubicBezTo>
                <a:cubicBezTo>
                  <a:pt x="816793" y="133265"/>
                  <a:pt x="593497" y="112052"/>
                  <a:pt x="673884" y="90839"/>
                </a:cubicBezTo>
                <a:cubicBezTo>
                  <a:pt x="754271" y="69626"/>
                  <a:pt x="1169602" y="5428"/>
                  <a:pt x="1213145" y="404"/>
                </a:cubicBezTo>
                <a:cubicBezTo>
                  <a:pt x="1256688" y="-4620"/>
                  <a:pt x="1055163" y="38364"/>
                  <a:pt x="935141" y="60694"/>
                </a:cubicBezTo>
                <a:cubicBezTo>
                  <a:pt x="815119" y="83024"/>
                  <a:pt x="603545" y="130474"/>
                  <a:pt x="493013" y="134382"/>
                </a:cubicBezTo>
                <a:cubicBezTo>
                  <a:pt x="382481" y="138290"/>
                  <a:pt x="277532" y="90281"/>
                  <a:pt x="271950" y="84140"/>
                </a:cubicBezTo>
                <a:cubicBezTo>
                  <a:pt x="266368" y="77999"/>
                  <a:pt x="459519" y="97538"/>
                  <a:pt x="459519" y="97538"/>
                </a:cubicBezTo>
                <a:cubicBezTo>
                  <a:pt x="416534" y="95305"/>
                  <a:pt x="68750" y="78557"/>
                  <a:pt x="14042" y="70742"/>
                </a:cubicBezTo>
                <a:cubicBezTo>
                  <a:pt x="-40666" y="62927"/>
                  <a:pt x="80473" y="52878"/>
                  <a:pt x="104477" y="506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200AEC72-58CA-0A7A-D81E-4666D3B96104}"/>
              </a:ext>
            </a:extLst>
          </p:cNvPr>
          <p:cNvSpPr/>
          <p:nvPr/>
        </p:nvSpPr>
        <p:spPr>
          <a:xfrm>
            <a:off x="5146233" y="5596807"/>
            <a:ext cx="866500" cy="759365"/>
          </a:xfrm>
          <a:custGeom>
            <a:avLst/>
            <a:gdLst>
              <a:gd name="connsiteX0" fmla="*/ 28668 w 866500"/>
              <a:gd name="connsiteY0" fmla="*/ 747052 h 759365"/>
              <a:gd name="connsiteX1" fmla="*/ 494242 w 866500"/>
              <a:gd name="connsiteY1" fmla="*/ 522639 h 759365"/>
              <a:gd name="connsiteX2" fmla="*/ 427253 w 866500"/>
              <a:gd name="connsiteY2" fmla="*/ 586279 h 759365"/>
              <a:gd name="connsiteX3" fmla="*/ 604774 w 866500"/>
              <a:gd name="connsiteY3" fmla="*/ 432204 h 759365"/>
              <a:gd name="connsiteX4" fmla="*/ 608123 w 866500"/>
              <a:gd name="connsiteY4" fmla="*/ 214490 h 759365"/>
              <a:gd name="connsiteX5" fmla="*/ 866031 w 866500"/>
              <a:gd name="connsiteY5" fmla="*/ 125 h 759365"/>
              <a:gd name="connsiteX6" fmla="*/ 668413 w 866500"/>
              <a:gd name="connsiteY6" fmla="*/ 187694 h 759365"/>
              <a:gd name="connsiteX7" fmla="*/ 544483 w 866500"/>
              <a:gd name="connsiteY7" fmla="*/ 459000 h 759365"/>
              <a:gd name="connsiteX8" fmla="*/ 507640 w 866500"/>
              <a:gd name="connsiteY8" fmla="*/ 204441 h 759365"/>
              <a:gd name="connsiteX9" fmla="*/ 507640 w 866500"/>
              <a:gd name="connsiteY9" fmla="*/ 442252 h 759365"/>
              <a:gd name="connsiteX10" fmla="*/ 310022 w 866500"/>
              <a:gd name="connsiteY10" fmla="*/ 599677 h 759365"/>
              <a:gd name="connsiteX11" fmla="*/ 75560 w 866500"/>
              <a:gd name="connsiteY11" fmla="*/ 716907 h 759365"/>
              <a:gd name="connsiteX12" fmla="*/ 28668 w 866500"/>
              <a:gd name="connsiteY12" fmla="*/ 747052 h 759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66500" h="759365">
                <a:moveTo>
                  <a:pt x="28668" y="747052"/>
                </a:moveTo>
                <a:cubicBezTo>
                  <a:pt x="98448" y="714674"/>
                  <a:pt x="427811" y="549434"/>
                  <a:pt x="494242" y="522639"/>
                </a:cubicBezTo>
                <a:cubicBezTo>
                  <a:pt x="560673" y="495844"/>
                  <a:pt x="408831" y="601351"/>
                  <a:pt x="427253" y="586279"/>
                </a:cubicBezTo>
                <a:cubicBezTo>
                  <a:pt x="445675" y="571206"/>
                  <a:pt x="574629" y="494169"/>
                  <a:pt x="604774" y="432204"/>
                </a:cubicBezTo>
                <a:cubicBezTo>
                  <a:pt x="634919" y="370239"/>
                  <a:pt x="564580" y="286503"/>
                  <a:pt x="608123" y="214490"/>
                </a:cubicBezTo>
                <a:cubicBezTo>
                  <a:pt x="651666" y="142477"/>
                  <a:pt x="855983" y="4591"/>
                  <a:pt x="866031" y="125"/>
                </a:cubicBezTo>
                <a:cubicBezTo>
                  <a:pt x="876079" y="-4341"/>
                  <a:pt x="722004" y="111215"/>
                  <a:pt x="668413" y="187694"/>
                </a:cubicBezTo>
                <a:cubicBezTo>
                  <a:pt x="614822" y="264173"/>
                  <a:pt x="571278" y="456209"/>
                  <a:pt x="544483" y="459000"/>
                </a:cubicBezTo>
                <a:cubicBezTo>
                  <a:pt x="517688" y="461791"/>
                  <a:pt x="513781" y="207232"/>
                  <a:pt x="507640" y="204441"/>
                </a:cubicBezTo>
                <a:cubicBezTo>
                  <a:pt x="501500" y="201650"/>
                  <a:pt x="540576" y="376379"/>
                  <a:pt x="507640" y="442252"/>
                </a:cubicBezTo>
                <a:cubicBezTo>
                  <a:pt x="474704" y="508125"/>
                  <a:pt x="382035" y="553901"/>
                  <a:pt x="310022" y="599677"/>
                </a:cubicBezTo>
                <a:cubicBezTo>
                  <a:pt x="238009" y="645453"/>
                  <a:pt x="117986" y="693461"/>
                  <a:pt x="75560" y="716907"/>
                </a:cubicBezTo>
                <a:cubicBezTo>
                  <a:pt x="33134" y="740353"/>
                  <a:pt x="-41112" y="779430"/>
                  <a:pt x="28668" y="7470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48F7A5BA-6669-443D-2A25-CB6E7DD69439}"/>
              </a:ext>
            </a:extLst>
          </p:cNvPr>
          <p:cNvSpPr/>
          <p:nvPr/>
        </p:nvSpPr>
        <p:spPr>
          <a:xfrm>
            <a:off x="5958370" y="4853133"/>
            <a:ext cx="412328" cy="560380"/>
          </a:xfrm>
          <a:custGeom>
            <a:avLst/>
            <a:gdLst>
              <a:gd name="connsiteX0" fmla="*/ 303 w 412328"/>
              <a:gd name="connsiteY0" fmla="*/ 221 h 560380"/>
              <a:gd name="connsiteX1" fmla="*/ 134281 w 412328"/>
              <a:gd name="connsiteY1" fmla="*/ 258129 h 560380"/>
              <a:gd name="connsiteX2" fmla="*/ 97437 w 412328"/>
              <a:gd name="connsiteY2" fmla="*/ 552880 h 560380"/>
              <a:gd name="connsiteX3" fmla="*/ 171125 w 412328"/>
              <a:gd name="connsiteY3" fmla="*/ 438999 h 560380"/>
              <a:gd name="connsiteX4" fmla="*/ 412285 w 412328"/>
              <a:gd name="connsiteY4" fmla="*/ 80608 h 560380"/>
              <a:gd name="connsiteX5" fmla="*/ 151028 w 412328"/>
              <a:gd name="connsiteY5" fmla="*/ 438999 h 560380"/>
              <a:gd name="connsiteX6" fmla="*/ 177823 w 412328"/>
              <a:gd name="connsiteY6" fmla="*/ 301671 h 560380"/>
              <a:gd name="connsiteX7" fmla="*/ 303 w 412328"/>
              <a:gd name="connsiteY7" fmla="*/ 221 h 560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2328" h="560380">
                <a:moveTo>
                  <a:pt x="303" y="221"/>
                </a:moveTo>
                <a:cubicBezTo>
                  <a:pt x="-6954" y="-7036"/>
                  <a:pt x="118092" y="166019"/>
                  <a:pt x="134281" y="258129"/>
                </a:cubicBezTo>
                <a:cubicBezTo>
                  <a:pt x="150470" y="350239"/>
                  <a:pt x="91296" y="522735"/>
                  <a:pt x="97437" y="552880"/>
                </a:cubicBezTo>
                <a:cubicBezTo>
                  <a:pt x="103578" y="583025"/>
                  <a:pt x="118650" y="517711"/>
                  <a:pt x="171125" y="438999"/>
                </a:cubicBezTo>
                <a:cubicBezTo>
                  <a:pt x="223600" y="360287"/>
                  <a:pt x="415634" y="80608"/>
                  <a:pt x="412285" y="80608"/>
                </a:cubicBezTo>
                <a:cubicBezTo>
                  <a:pt x="408936" y="80608"/>
                  <a:pt x="190105" y="402155"/>
                  <a:pt x="151028" y="438999"/>
                </a:cubicBezTo>
                <a:cubicBezTo>
                  <a:pt x="111951" y="475843"/>
                  <a:pt x="196245" y="373126"/>
                  <a:pt x="177823" y="301671"/>
                </a:cubicBezTo>
                <a:cubicBezTo>
                  <a:pt x="159401" y="230216"/>
                  <a:pt x="7560" y="7478"/>
                  <a:pt x="303" y="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2CAB2DD3-1BBA-CB43-CCBA-76458515AD78}"/>
              </a:ext>
            </a:extLst>
          </p:cNvPr>
          <p:cNvSpPr/>
          <p:nvPr/>
        </p:nvSpPr>
        <p:spPr>
          <a:xfrm>
            <a:off x="6161126" y="4540297"/>
            <a:ext cx="293696" cy="414568"/>
          </a:xfrm>
          <a:custGeom>
            <a:avLst/>
            <a:gdLst>
              <a:gd name="connsiteX0" fmla="*/ 1863 w 293696"/>
              <a:gd name="connsiteY0" fmla="*/ 148934 h 414568"/>
              <a:gd name="connsiteX1" fmla="*/ 229626 w 293696"/>
              <a:gd name="connsiteY1" fmla="*/ 383395 h 414568"/>
              <a:gd name="connsiteX2" fmla="*/ 243023 w 293696"/>
              <a:gd name="connsiteY2" fmla="*/ 363299 h 414568"/>
              <a:gd name="connsiteX3" fmla="*/ 293265 w 293696"/>
              <a:gd name="connsiteY3" fmla="*/ 400143 h 414568"/>
              <a:gd name="connsiteX4" fmla="*/ 263120 w 293696"/>
              <a:gd name="connsiteY4" fmla="*/ 269514 h 414568"/>
              <a:gd name="connsiteX5" fmla="*/ 192782 w 293696"/>
              <a:gd name="connsiteY5" fmla="*/ 1558 h 414568"/>
              <a:gd name="connsiteX6" fmla="*/ 279867 w 293696"/>
              <a:gd name="connsiteY6" fmla="*/ 403492 h 414568"/>
              <a:gd name="connsiteX7" fmla="*/ 129142 w 293696"/>
              <a:gd name="connsiteY7" fmla="*/ 289611 h 414568"/>
              <a:gd name="connsiteX8" fmla="*/ 1863 w 293696"/>
              <a:gd name="connsiteY8" fmla="*/ 148934 h 41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3696" h="414568">
                <a:moveTo>
                  <a:pt x="1863" y="148934"/>
                </a:moveTo>
                <a:cubicBezTo>
                  <a:pt x="18610" y="164565"/>
                  <a:pt x="189433" y="347668"/>
                  <a:pt x="229626" y="383395"/>
                </a:cubicBezTo>
                <a:cubicBezTo>
                  <a:pt x="269819" y="419122"/>
                  <a:pt x="232416" y="360508"/>
                  <a:pt x="243023" y="363299"/>
                </a:cubicBezTo>
                <a:cubicBezTo>
                  <a:pt x="253630" y="366090"/>
                  <a:pt x="289916" y="415774"/>
                  <a:pt x="293265" y="400143"/>
                </a:cubicBezTo>
                <a:cubicBezTo>
                  <a:pt x="296614" y="384512"/>
                  <a:pt x="279867" y="335945"/>
                  <a:pt x="263120" y="269514"/>
                </a:cubicBezTo>
                <a:cubicBezTo>
                  <a:pt x="246373" y="203083"/>
                  <a:pt x="189991" y="-20772"/>
                  <a:pt x="192782" y="1558"/>
                </a:cubicBezTo>
                <a:cubicBezTo>
                  <a:pt x="195573" y="23888"/>
                  <a:pt x="290474" y="355483"/>
                  <a:pt x="279867" y="403492"/>
                </a:cubicBezTo>
                <a:cubicBezTo>
                  <a:pt x="269260" y="451501"/>
                  <a:pt x="172685" y="330363"/>
                  <a:pt x="129142" y="289611"/>
                </a:cubicBezTo>
                <a:cubicBezTo>
                  <a:pt x="85599" y="248859"/>
                  <a:pt x="-14884" y="133303"/>
                  <a:pt x="1863" y="1489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44E249C1-E317-ABB6-4785-0F484AD5C0B6}"/>
              </a:ext>
            </a:extLst>
          </p:cNvPr>
          <p:cNvSpPr/>
          <p:nvPr/>
        </p:nvSpPr>
        <p:spPr>
          <a:xfrm>
            <a:off x="6464193" y="4229653"/>
            <a:ext cx="147639" cy="859554"/>
          </a:xfrm>
          <a:custGeom>
            <a:avLst/>
            <a:gdLst>
              <a:gd name="connsiteX0" fmla="*/ 247 w 147639"/>
              <a:gd name="connsiteY0" fmla="*/ 111235 h 859554"/>
              <a:gd name="connsiteX1" fmla="*/ 53838 w 147639"/>
              <a:gd name="connsiteY1" fmla="*/ 600255 h 859554"/>
              <a:gd name="connsiteX2" fmla="*/ 83983 w 147639"/>
              <a:gd name="connsiteY2" fmla="*/ 854813 h 859554"/>
              <a:gd name="connsiteX3" fmla="*/ 83983 w 147639"/>
              <a:gd name="connsiteY3" fmla="*/ 704088 h 859554"/>
              <a:gd name="connsiteX4" fmla="*/ 147622 w 147639"/>
              <a:gd name="connsiteY4" fmla="*/ 703 h 859554"/>
              <a:gd name="connsiteX5" fmla="*/ 77284 w 147639"/>
              <a:gd name="connsiteY5" fmla="*/ 563411 h 859554"/>
              <a:gd name="connsiteX6" fmla="*/ 247 w 147639"/>
              <a:gd name="connsiteY6" fmla="*/ 111235 h 859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639" h="859554">
                <a:moveTo>
                  <a:pt x="247" y="111235"/>
                </a:moveTo>
                <a:cubicBezTo>
                  <a:pt x="-3661" y="117376"/>
                  <a:pt x="39882" y="476325"/>
                  <a:pt x="53838" y="600255"/>
                </a:cubicBezTo>
                <a:cubicBezTo>
                  <a:pt x="67794" y="724185"/>
                  <a:pt x="78959" y="837508"/>
                  <a:pt x="83983" y="854813"/>
                </a:cubicBezTo>
                <a:cubicBezTo>
                  <a:pt x="89007" y="872118"/>
                  <a:pt x="73377" y="846440"/>
                  <a:pt x="83983" y="704088"/>
                </a:cubicBezTo>
                <a:cubicBezTo>
                  <a:pt x="94590" y="561736"/>
                  <a:pt x="148738" y="24149"/>
                  <a:pt x="147622" y="703"/>
                </a:cubicBezTo>
                <a:cubicBezTo>
                  <a:pt x="146506" y="-22743"/>
                  <a:pt x="95706" y="547780"/>
                  <a:pt x="77284" y="563411"/>
                </a:cubicBezTo>
                <a:cubicBezTo>
                  <a:pt x="58862" y="579042"/>
                  <a:pt x="4155" y="105094"/>
                  <a:pt x="247" y="1112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E94FF392-94FD-7DD8-72F3-058EAC1FEE40}"/>
              </a:ext>
            </a:extLst>
          </p:cNvPr>
          <p:cNvSpPr/>
          <p:nvPr/>
        </p:nvSpPr>
        <p:spPr>
          <a:xfrm>
            <a:off x="3916515" y="6408415"/>
            <a:ext cx="927436" cy="299744"/>
          </a:xfrm>
          <a:custGeom>
            <a:avLst/>
            <a:gdLst>
              <a:gd name="connsiteX0" fmla="*/ 165 w 927436"/>
              <a:gd name="connsiteY0" fmla="*/ 5 h 299744"/>
              <a:gd name="connsiteX1" fmla="*/ 411645 w 927436"/>
              <a:gd name="connsiteY1" fmla="*/ 251465 h 299744"/>
              <a:gd name="connsiteX2" fmla="*/ 327825 w 927436"/>
              <a:gd name="connsiteY2" fmla="*/ 251465 h 299744"/>
              <a:gd name="connsiteX3" fmla="*/ 792645 w 927436"/>
              <a:gd name="connsiteY3" fmla="*/ 220985 h 299744"/>
              <a:gd name="connsiteX4" fmla="*/ 922185 w 927436"/>
              <a:gd name="connsiteY4" fmla="*/ 137165 h 299744"/>
              <a:gd name="connsiteX5" fmla="*/ 655485 w 927436"/>
              <a:gd name="connsiteY5" fmla="*/ 289565 h 299744"/>
              <a:gd name="connsiteX6" fmla="*/ 350685 w 927436"/>
              <a:gd name="connsiteY6" fmla="*/ 274325 h 299744"/>
              <a:gd name="connsiteX7" fmla="*/ 114465 w 927436"/>
              <a:gd name="connsiteY7" fmla="*/ 182885 h 299744"/>
              <a:gd name="connsiteX8" fmla="*/ 358305 w 927436"/>
              <a:gd name="connsiteY8" fmla="*/ 259085 h 299744"/>
              <a:gd name="connsiteX9" fmla="*/ 165 w 927436"/>
              <a:gd name="connsiteY9" fmla="*/ 5 h 29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7436" h="299744">
                <a:moveTo>
                  <a:pt x="165" y="5"/>
                </a:moveTo>
                <a:cubicBezTo>
                  <a:pt x="9055" y="-1265"/>
                  <a:pt x="357035" y="209555"/>
                  <a:pt x="411645" y="251465"/>
                </a:cubicBezTo>
                <a:cubicBezTo>
                  <a:pt x="466255" y="293375"/>
                  <a:pt x="264325" y="256545"/>
                  <a:pt x="327825" y="251465"/>
                </a:cubicBezTo>
                <a:cubicBezTo>
                  <a:pt x="391325" y="246385"/>
                  <a:pt x="693585" y="240035"/>
                  <a:pt x="792645" y="220985"/>
                </a:cubicBezTo>
                <a:cubicBezTo>
                  <a:pt x="891705" y="201935"/>
                  <a:pt x="945045" y="125735"/>
                  <a:pt x="922185" y="137165"/>
                </a:cubicBezTo>
                <a:cubicBezTo>
                  <a:pt x="899325" y="148595"/>
                  <a:pt x="750735" y="266705"/>
                  <a:pt x="655485" y="289565"/>
                </a:cubicBezTo>
                <a:cubicBezTo>
                  <a:pt x="560235" y="312425"/>
                  <a:pt x="440855" y="292105"/>
                  <a:pt x="350685" y="274325"/>
                </a:cubicBezTo>
                <a:cubicBezTo>
                  <a:pt x="260515" y="256545"/>
                  <a:pt x="113195" y="185425"/>
                  <a:pt x="114465" y="182885"/>
                </a:cubicBezTo>
                <a:cubicBezTo>
                  <a:pt x="115735" y="180345"/>
                  <a:pt x="373545" y="284485"/>
                  <a:pt x="358305" y="259085"/>
                </a:cubicBezTo>
                <a:cubicBezTo>
                  <a:pt x="343065" y="233685"/>
                  <a:pt x="-8725" y="1275"/>
                  <a:pt x="165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C84409A2-DABB-4BBE-D8F8-FEEBF5748BF3}"/>
              </a:ext>
            </a:extLst>
          </p:cNvPr>
          <p:cNvSpPr/>
          <p:nvPr/>
        </p:nvSpPr>
        <p:spPr>
          <a:xfrm>
            <a:off x="5790149" y="5392891"/>
            <a:ext cx="571827" cy="1049494"/>
          </a:xfrm>
          <a:custGeom>
            <a:avLst/>
            <a:gdLst>
              <a:gd name="connsiteX0" fmla="*/ 549691 w 571827"/>
              <a:gd name="connsiteY0" fmla="*/ 9689 h 1049494"/>
              <a:gd name="connsiteX1" fmla="*/ 557311 w 571827"/>
              <a:gd name="connsiteY1" fmla="*/ 588809 h 1049494"/>
              <a:gd name="connsiteX2" fmla="*/ 336331 w 571827"/>
              <a:gd name="connsiteY2" fmla="*/ 809789 h 1049494"/>
              <a:gd name="connsiteX3" fmla="*/ 427771 w 571827"/>
              <a:gd name="connsiteY3" fmla="*/ 695489 h 1049494"/>
              <a:gd name="connsiteX4" fmla="*/ 1051 w 571827"/>
              <a:gd name="connsiteY4" fmla="*/ 1046009 h 1049494"/>
              <a:gd name="connsiteX5" fmla="*/ 313471 w 571827"/>
              <a:gd name="connsiteY5" fmla="*/ 863129 h 1049494"/>
              <a:gd name="connsiteX6" fmla="*/ 519211 w 571827"/>
              <a:gd name="connsiteY6" fmla="*/ 665009 h 1049494"/>
              <a:gd name="connsiteX7" fmla="*/ 564931 w 571827"/>
              <a:gd name="connsiteY7" fmla="*/ 512609 h 1049494"/>
              <a:gd name="connsiteX8" fmla="*/ 542071 w 571827"/>
              <a:gd name="connsiteY8" fmla="*/ 245909 h 1049494"/>
              <a:gd name="connsiteX9" fmla="*/ 549691 w 571827"/>
              <a:gd name="connsiteY9" fmla="*/ 9689 h 1049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1827" h="1049494">
                <a:moveTo>
                  <a:pt x="549691" y="9689"/>
                </a:moveTo>
                <a:cubicBezTo>
                  <a:pt x="552231" y="66839"/>
                  <a:pt x="592871" y="455459"/>
                  <a:pt x="557311" y="588809"/>
                </a:cubicBezTo>
                <a:cubicBezTo>
                  <a:pt x="521751" y="722159"/>
                  <a:pt x="357921" y="792009"/>
                  <a:pt x="336331" y="809789"/>
                </a:cubicBezTo>
                <a:cubicBezTo>
                  <a:pt x="314741" y="827569"/>
                  <a:pt x="483651" y="656119"/>
                  <a:pt x="427771" y="695489"/>
                </a:cubicBezTo>
                <a:cubicBezTo>
                  <a:pt x="371891" y="734859"/>
                  <a:pt x="20101" y="1018069"/>
                  <a:pt x="1051" y="1046009"/>
                </a:cubicBezTo>
                <a:cubicBezTo>
                  <a:pt x="-17999" y="1073949"/>
                  <a:pt x="227111" y="926629"/>
                  <a:pt x="313471" y="863129"/>
                </a:cubicBezTo>
                <a:cubicBezTo>
                  <a:pt x="399831" y="799629"/>
                  <a:pt x="477301" y="723429"/>
                  <a:pt x="519211" y="665009"/>
                </a:cubicBezTo>
                <a:cubicBezTo>
                  <a:pt x="561121" y="606589"/>
                  <a:pt x="561121" y="582459"/>
                  <a:pt x="564931" y="512609"/>
                </a:cubicBezTo>
                <a:cubicBezTo>
                  <a:pt x="568741" y="442759"/>
                  <a:pt x="540801" y="328459"/>
                  <a:pt x="542071" y="245909"/>
                </a:cubicBezTo>
                <a:cubicBezTo>
                  <a:pt x="543341" y="163359"/>
                  <a:pt x="547151" y="-47461"/>
                  <a:pt x="549691" y="96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283C6BFC-F57C-CB11-4876-DA7A0432C062}"/>
              </a:ext>
            </a:extLst>
          </p:cNvPr>
          <p:cNvSpPr/>
          <p:nvPr/>
        </p:nvSpPr>
        <p:spPr>
          <a:xfrm>
            <a:off x="4601799" y="6419356"/>
            <a:ext cx="1245994" cy="424669"/>
          </a:xfrm>
          <a:custGeom>
            <a:avLst/>
            <a:gdLst>
              <a:gd name="connsiteX0" fmla="*/ 69261 w 1245994"/>
              <a:gd name="connsiteY0" fmla="*/ 392924 h 424669"/>
              <a:gd name="connsiteX1" fmla="*/ 130221 w 1245994"/>
              <a:gd name="connsiteY1" fmla="*/ 385304 h 424669"/>
              <a:gd name="connsiteX2" fmla="*/ 907461 w 1245994"/>
              <a:gd name="connsiteY2" fmla="*/ 118604 h 424669"/>
              <a:gd name="connsiteX3" fmla="*/ 656001 w 1245994"/>
              <a:gd name="connsiteY3" fmla="*/ 271004 h 424669"/>
              <a:gd name="connsiteX4" fmla="*/ 1242741 w 1245994"/>
              <a:gd name="connsiteY4" fmla="*/ 4304 h 424669"/>
              <a:gd name="connsiteX5" fmla="*/ 884601 w 1245994"/>
              <a:gd name="connsiteY5" fmla="*/ 103364 h 424669"/>
              <a:gd name="connsiteX6" fmla="*/ 709341 w 1245994"/>
              <a:gd name="connsiteY6" fmla="*/ 65264 h 424669"/>
              <a:gd name="connsiteX7" fmla="*/ 831261 w 1245994"/>
              <a:gd name="connsiteY7" fmla="*/ 95744 h 424669"/>
              <a:gd name="connsiteX8" fmla="*/ 69261 w 1245994"/>
              <a:gd name="connsiteY8" fmla="*/ 392924 h 424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5994" h="424669">
                <a:moveTo>
                  <a:pt x="69261" y="392924"/>
                </a:moveTo>
                <a:cubicBezTo>
                  <a:pt x="-47579" y="441184"/>
                  <a:pt x="-9479" y="431024"/>
                  <a:pt x="130221" y="385304"/>
                </a:cubicBezTo>
                <a:cubicBezTo>
                  <a:pt x="269921" y="339584"/>
                  <a:pt x="819831" y="137654"/>
                  <a:pt x="907461" y="118604"/>
                </a:cubicBezTo>
                <a:cubicBezTo>
                  <a:pt x="995091" y="99554"/>
                  <a:pt x="600121" y="290054"/>
                  <a:pt x="656001" y="271004"/>
                </a:cubicBezTo>
                <a:cubicBezTo>
                  <a:pt x="711881" y="251954"/>
                  <a:pt x="1204641" y="32244"/>
                  <a:pt x="1242741" y="4304"/>
                </a:cubicBezTo>
                <a:cubicBezTo>
                  <a:pt x="1280841" y="-23636"/>
                  <a:pt x="973501" y="93204"/>
                  <a:pt x="884601" y="103364"/>
                </a:cubicBezTo>
                <a:cubicBezTo>
                  <a:pt x="795701" y="113524"/>
                  <a:pt x="718231" y="66534"/>
                  <a:pt x="709341" y="65264"/>
                </a:cubicBezTo>
                <a:cubicBezTo>
                  <a:pt x="700451" y="63994"/>
                  <a:pt x="932861" y="36054"/>
                  <a:pt x="831261" y="95744"/>
                </a:cubicBezTo>
                <a:cubicBezTo>
                  <a:pt x="729661" y="155434"/>
                  <a:pt x="186101" y="344664"/>
                  <a:pt x="69261" y="3929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BE86A077-D802-A9A9-9BF9-57AD4F81FFFF}"/>
              </a:ext>
            </a:extLst>
          </p:cNvPr>
          <p:cNvSpPr/>
          <p:nvPr/>
        </p:nvSpPr>
        <p:spPr>
          <a:xfrm>
            <a:off x="5577345" y="5935841"/>
            <a:ext cx="999615" cy="998968"/>
          </a:xfrm>
          <a:custGeom>
            <a:avLst/>
            <a:gdLst>
              <a:gd name="connsiteX0" fmla="*/ 998715 w 999615"/>
              <a:gd name="connsiteY0" fmla="*/ 139 h 998968"/>
              <a:gd name="connsiteX1" fmla="*/ 472935 w 999615"/>
              <a:gd name="connsiteY1" fmla="*/ 678319 h 998968"/>
              <a:gd name="connsiteX2" fmla="*/ 541515 w 999615"/>
              <a:gd name="connsiteY2" fmla="*/ 617359 h 998968"/>
              <a:gd name="connsiteX3" fmla="*/ 495 w 999615"/>
              <a:gd name="connsiteY3" fmla="*/ 998359 h 998968"/>
              <a:gd name="connsiteX4" fmla="*/ 450075 w 999615"/>
              <a:gd name="connsiteY4" fmla="*/ 701179 h 998968"/>
              <a:gd name="connsiteX5" fmla="*/ 747255 w 999615"/>
              <a:gd name="connsiteY5" fmla="*/ 510679 h 998968"/>
              <a:gd name="connsiteX6" fmla="*/ 602475 w 999615"/>
              <a:gd name="connsiteY6" fmla="*/ 617359 h 998968"/>
              <a:gd name="connsiteX7" fmla="*/ 998715 w 999615"/>
              <a:gd name="connsiteY7" fmla="*/ 139 h 998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9615" h="998968">
                <a:moveTo>
                  <a:pt x="998715" y="139"/>
                </a:moveTo>
                <a:cubicBezTo>
                  <a:pt x="977125" y="10299"/>
                  <a:pt x="549135" y="575449"/>
                  <a:pt x="472935" y="678319"/>
                </a:cubicBezTo>
                <a:cubicBezTo>
                  <a:pt x="396735" y="781189"/>
                  <a:pt x="620255" y="564019"/>
                  <a:pt x="541515" y="617359"/>
                </a:cubicBezTo>
                <a:cubicBezTo>
                  <a:pt x="462775" y="670699"/>
                  <a:pt x="15735" y="984389"/>
                  <a:pt x="495" y="998359"/>
                </a:cubicBezTo>
                <a:cubicBezTo>
                  <a:pt x="-14745" y="1012329"/>
                  <a:pt x="325615" y="782459"/>
                  <a:pt x="450075" y="701179"/>
                </a:cubicBezTo>
                <a:cubicBezTo>
                  <a:pt x="574535" y="619899"/>
                  <a:pt x="721855" y="524649"/>
                  <a:pt x="747255" y="510679"/>
                </a:cubicBezTo>
                <a:cubicBezTo>
                  <a:pt x="772655" y="496709"/>
                  <a:pt x="558025" y="698639"/>
                  <a:pt x="602475" y="617359"/>
                </a:cubicBezTo>
                <a:cubicBezTo>
                  <a:pt x="646925" y="536079"/>
                  <a:pt x="1020305" y="-10021"/>
                  <a:pt x="998715" y="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A9924FFF-E87E-60E3-D73A-E9A1E58268FD}"/>
              </a:ext>
            </a:extLst>
          </p:cNvPr>
          <p:cNvSpPr/>
          <p:nvPr/>
        </p:nvSpPr>
        <p:spPr>
          <a:xfrm>
            <a:off x="3594529" y="5534721"/>
            <a:ext cx="546711" cy="1215491"/>
          </a:xfrm>
          <a:custGeom>
            <a:avLst/>
            <a:gdLst>
              <a:gd name="connsiteX0" fmla="*/ 2111 w 546711"/>
              <a:gd name="connsiteY0" fmla="*/ 5019 h 1215491"/>
              <a:gd name="connsiteX1" fmla="*/ 230711 w 546711"/>
              <a:gd name="connsiteY1" fmla="*/ 881319 h 1215491"/>
              <a:gd name="connsiteX2" fmla="*/ 268811 w 546711"/>
              <a:gd name="connsiteY2" fmla="*/ 850839 h 1215491"/>
              <a:gd name="connsiteX3" fmla="*/ 543131 w 546711"/>
              <a:gd name="connsiteY3" fmla="*/ 1208979 h 1215491"/>
              <a:gd name="connsiteX4" fmla="*/ 405971 w 546711"/>
              <a:gd name="connsiteY4" fmla="*/ 1041339 h 1215491"/>
              <a:gd name="connsiteX5" fmla="*/ 131651 w 546711"/>
              <a:gd name="connsiteY5" fmla="*/ 546039 h 1215491"/>
              <a:gd name="connsiteX6" fmla="*/ 2111 w 546711"/>
              <a:gd name="connsiteY6" fmla="*/ 5019 h 121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711" h="1215491">
                <a:moveTo>
                  <a:pt x="2111" y="5019"/>
                </a:moveTo>
                <a:cubicBezTo>
                  <a:pt x="18621" y="60899"/>
                  <a:pt x="186261" y="740349"/>
                  <a:pt x="230711" y="881319"/>
                </a:cubicBezTo>
                <a:cubicBezTo>
                  <a:pt x="275161" y="1022289"/>
                  <a:pt x="216741" y="796229"/>
                  <a:pt x="268811" y="850839"/>
                </a:cubicBezTo>
                <a:cubicBezTo>
                  <a:pt x="320881" y="905449"/>
                  <a:pt x="520271" y="1177229"/>
                  <a:pt x="543131" y="1208979"/>
                </a:cubicBezTo>
                <a:cubicBezTo>
                  <a:pt x="565991" y="1240729"/>
                  <a:pt x="474551" y="1151829"/>
                  <a:pt x="405971" y="1041339"/>
                </a:cubicBezTo>
                <a:cubicBezTo>
                  <a:pt x="337391" y="930849"/>
                  <a:pt x="193881" y="717489"/>
                  <a:pt x="131651" y="546039"/>
                </a:cubicBezTo>
                <a:cubicBezTo>
                  <a:pt x="69421" y="374589"/>
                  <a:pt x="-14399" y="-50861"/>
                  <a:pt x="2111" y="50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1CFD9848-E320-79C4-57B7-14784A6E72F2}"/>
              </a:ext>
            </a:extLst>
          </p:cNvPr>
          <p:cNvSpPr/>
          <p:nvPr/>
        </p:nvSpPr>
        <p:spPr>
          <a:xfrm>
            <a:off x="4657709" y="6468641"/>
            <a:ext cx="1353050" cy="281109"/>
          </a:xfrm>
          <a:custGeom>
            <a:avLst/>
            <a:gdLst>
              <a:gd name="connsiteX0" fmla="*/ 66691 w 1353050"/>
              <a:gd name="connsiteY0" fmla="*/ 191239 h 281109"/>
              <a:gd name="connsiteX1" fmla="*/ 950611 w 1353050"/>
              <a:gd name="connsiteY1" fmla="*/ 252199 h 281109"/>
              <a:gd name="connsiteX2" fmla="*/ 683911 w 1353050"/>
              <a:gd name="connsiteY2" fmla="*/ 267439 h 281109"/>
              <a:gd name="connsiteX3" fmla="*/ 1346851 w 1353050"/>
              <a:gd name="connsiteY3" fmla="*/ 54079 h 281109"/>
              <a:gd name="connsiteX4" fmla="*/ 973471 w 1353050"/>
              <a:gd name="connsiteY4" fmla="*/ 183619 h 281109"/>
              <a:gd name="connsiteX5" fmla="*/ 280051 w 1353050"/>
              <a:gd name="connsiteY5" fmla="*/ 206479 h 281109"/>
              <a:gd name="connsiteX6" fmla="*/ 836311 w 1353050"/>
              <a:gd name="connsiteY6" fmla="*/ 739 h 281109"/>
              <a:gd name="connsiteX7" fmla="*/ 462931 w 1353050"/>
              <a:gd name="connsiteY7" fmla="*/ 137899 h 281109"/>
              <a:gd name="connsiteX8" fmla="*/ 112411 w 1353050"/>
              <a:gd name="connsiteY8" fmla="*/ 145519 h 281109"/>
              <a:gd name="connsiteX9" fmla="*/ 66691 w 1353050"/>
              <a:gd name="connsiteY9" fmla="*/ 191239 h 281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3050" h="281109">
                <a:moveTo>
                  <a:pt x="66691" y="191239"/>
                </a:moveTo>
                <a:cubicBezTo>
                  <a:pt x="206391" y="209019"/>
                  <a:pt x="847741" y="239499"/>
                  <a:pt x="950611" y="252199"/>
                </a:cubicBezTo>
                <a:cubicBezTo>
                  <a:pt x="1053481" y="264899"/>
                  <a:pt x="617871" y="300459"/>
                  <a:pt x="683911" y="267439"/>
                </a:cubicBezTo>
                <a:cubicBezTo>
                  <a:pt x="749951" y="234419"/>
                  <a:pt x="1298591" y="68049"/>
                  <a:pt x="1346851" y="54079"/>
                </a:cubicBezTo>
                <a:cubicBezTo>
                  <a:pt x="1395111" y="40109"/>
                  <a:pt x="1151271" y="158219"/>
                  <a:pt x="973471" y="183619"/>
                </a:cubicBezTo>
                <a:cubicBezTo>
                  <a:pt x="795671" y="209019"/>
                  <a:pt x="302911" y="236959"/>
                  <a:pt x="280051" y="206479"/>
                </a:cubicBezTo>
                <a:cubicBezTo>
                  <a:pt x="257191" y="175999"/>
                  <a:pt x="836311" y="739"/>
                  <a:pt x="836311" y="739"/>
                </a:cubicBezTo>
                <a:cubicBezTo>
                  <a:pt x="866791" y="-10691"/>
                  <a:pt x="583581" y="113769"/>
                  <a:pt x="462931" y="137899"/>
                </a:cubicBezTo>
                <a:cubicBezTo>
                  <a:pt x="342281" y="162029"/>
                  <a:pt x="186071" y="137899"/>
                  <a:pt x="112411" y="145519"/>
                </a:cubicBezTo>
                <a:cubicBezTo>
                  <a:pt x="38751" y="153139"/>
                  <a:pt x="-73009" y="173459"/>
                  <a:pt x="66691" y="1912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382674B8-0FF6-A26F-1531-25F77658F81F}"/>
              </a:ext>
            </a:extLst>
          </p:cNvPr>
          <p:cNvSpPr/>
          <p:nvPr/>
        </p:nvSpPr>
        <p:spPr>
          <a:xfrm>
            <a:off x="4549140" y="6802403"/>
            <a:ext cx="983142" cy="223237"/>
          </a:xfrm>
          <a:custGeom>
            <a:avLst/>
            <a:gdLst>
              <a:gd name="connsiteX0" fmla="*/ 0 w 983142"/>
              <a:gd name="connsiteY0" fmla="*/ 223237 h 223237"/>
              <a:gd name="connsiteX1" fmla="*/ 662940 w 983142"/>
              <a:gd name="connsiteY1" fmla="*/ 40357 h 223237"/>
              <a:gd name="connsiteX2" fmla="*/ 579120 w 983142"/>
              <a:gd name="connsiteY2" fmla="*/ 17497 h 223237"/>
              <a:gd name="connsiteX3" fmla="*/ 982980 w 983142"/>
              <a:gd name="connsiteY3" fmla="*/ 2257 h 223237"/>
              <a:gd name="connsiteX4" fmla="*/ 632460 w 983142"/>
              <a:gd name="connsiteY4" fmla="*/ 2257 h 223237"/>
              <a:gd name="connsiteX5" fmla="*/ 548640 w 983142"/>
              <a:gd name="connsiteY5" fmla="*/ 2257 h 223237"/>
              <a:gd name="connsiteX6" fmla="*/ 731520 w 983142"/>
              <a:gd name="connsiteY6" fmla="*/ 32737 h 223237"/>
              <a:gd name="connsiteX7" fmla="*/ 464820 w 983142"/>
              <a:gd name="connsiteY7" fmla="*/ 116557 h 223237"/>
              <a:gd name="connsiteX8" fmla="*/ 0 w 983142"/>
              <a:gd name="connsiteY8" fmla="*/ 223237 h 223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3142" h="223237">
                <a:moveTo>
                  <a:pt x="0" y="223237"/>
                </a:moveTo>
                <a:cubicBezTo>
                  <a:pt x="283210" y="148942"/>
                  <a:pt x="566420" y="74647"/>
                  <a:pt x="662940" y="40357"/>
                </a:cubicBezTo>
                <a:cubicBezTo>
                  <a:pt x="759460" y="6067"/>
                  <a:pt x="525780" y="23847"/>
                  <a:pt x="579120" y="17497"/>
                </a:cubicBezTo>
                <a:cubicBezTo>
                  <a:pt x="632460" y="11147"/>
                  <a:pt x="974090" y="4797"/>
                  <a:pt x="982980" y="2257"/>
                </a:cubicBezTo>
                <a:cubicBezTo>
                  <a:pt x="991870" y="-283"/>
                  <a:pt x="632460" y="2257"/>
                  <a:pt x="632460" y="2257"/>
                </a:cubicBezTo>
                <a:cubicBezTo>
                  <a:pt x="560070" y="2257"/>
                  <a:pt x="532130" y="-2823"/>
                  <a:pt x="548640" y="2257"/>
                </a:cubicBezTo>
                <a:cubicBezTo>
                  <a:pt x="565150" y="7337"/>
                  <a:pt x="745490" y="13687"/>
                  <a:pt x="731520" y="32737"/>
                </a:cubicBezTo>
                <a:cubicBezTo>
                  <a:pt x="717550" y="51787"/>
                  <a:pt x="464820" y="116557"/>
                  <a:pt x="464820" y="116557"/>
                </a:cubicBezTo>
                <a:lnTo>
                  <a:pt x="0" y="22323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01041493-CE99-B56D-76ED-CFAA8D702012}"/>
              </a:ext>
            </a:extLst>
          </p:cNvPr>
          <p:cNvSpPr/>
          <p:nvPr/>
        </p:nvSpPr>
        <p:spPr>
          <a:xfrm>
            <a:off x="4061460" y="6835132"/>
            <a:ext cx="763528" cy="464973"/>
          </a:xfrm>
          <a:custGeom>
            <a:avLst/>
            <a:gdLst>
              <a:gd name="connsiteX0" fmla="*/ 60960 w 763528"/>
              <a:gd name="connsiteY0" fmla="*/ 22868 h 464973"/>
              <a:gd name="connsiteX1" fmla="*/ 121920 w 763528"/>
              <a:gd name="connsiteY1" fmla="*/ 30488 h 464973"/>
              <a:gd name="connsiteX2" fmla="*/ 609600 w 763528"/>
              <a:gd name="connsiteY2" fmla="*/ 274328 h 464973"/>
              <a:gd name="connsiteX3" fmla="*/ 510540 w 763528"/>
              <a:gd name="connsiteY3" fmla="*/ 251468 h 464973"/>
              <a:gd name="connsiteX4" fmla="*/ 762000 w 763528"/>
              <a:gd name="connsiteY4" fmla="*/ 464828 h 464973"/>
              <a:gd name="connsiteX5" fmla="*/ 594360 w 763528"/>
              <a:gd name="connsiteY5" fmla="*/ 281948 h 464973"/>
              <a:gd name="connsiteX6" fmla="*/ 175260 w 763528"/>
              <a:gd name="connsiteY6" fmla="*/ 114308 h 464973"/>
              <a:gd name="connsiteX7" fmla="*/ 0 w 763528"/>
              <a:gd name="connsiteY7" fmla="*/ 45728 h 464973"/>
              <a:gd name="connsiteX8" fmla="*/ 411480 w 763528"/>
              <a:gd name="connsiteY8" fmla="*/ 205748 h 464973"/>
              <a:gd name="connsiteX9" fmla="*/ 60960 w 763528"/>
              <a:gd name="connsiteY9" fmla="*/ 22868 h 464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3528" h="464973">
                <a:moveTo>
                  <a:pt x="60960" y="22868"/>
                </a:moveTo>
                <a:cubicBezTo>
                  <a:pt x="12700" y="-6342"/>
                  <a:pt x="30480" y="-11422"/>
                  <a:pt x="121920" y="30488"/>
                </a:cubicBezTo>
                <a:cubicBezTo>
                  <a:pt x="213360" y="72398"/>
                  <a:pt x="544830" y="237498"/>
                  <a:pt x="609600" y="274328"/>
                </a:cubicBezTo>
                <a:cubicBezTo>
                  <a:pt x="674370" y="311158"/>
                  <a:pt x="485140" y="219718"/>
                  <a:pt x="510540" y="251468"/>
                </a:cubicBezTo>
                <a:cubicBezTo>
                  <a:pt x="535940" y="283218"/>
                  <a:pt x="748030" y="459748"/>
                  <a:pt x="762000" y="464828"/>
                </a:cubicBezTo>
                <a:cubicBezTo>
                  <a:pt x="775970" y="469908"/>
                  <a:pt x="692150" y="340368"/>
                  <a:pt x="594360" y="281948"/>
                </a:cubicBezTo>
                <a:cubicBezTo>
                  <a:pt x="496570" y="223528"/>
                  <a:pt x="175260" y="114308"/>
                  <a:pt x="175260" y="114308"/>
                </a:cubicBezTo>
                <a:lnTo>
                  <a:pt x="0" y="45728"/>
                </a:lnTo>
                <a:cubicBezTo>
                  <a:pt x="39370" y="60968"/>
                  <a:pt x="396240" y="208288"/>
                  <a:pt x="411480" y="205748"/>
                </a:cubicBezTo>
                <a:cubicBezTo>
                  <a:pt x="426720" y="203208"/>
                  <a:pt x="109220" y="52078"/>
                  <a:pt x="60960" y="228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57CDC6C9-3734-67B8-0673-053C52D1BA4D}"/>
              </a:ext>
            </a:extLst>
          </p:cNvPr>
          <p:cNvSpPr/>
          <p:nvPr/>
        </p:nvSpPr>
        <p:spPr>
          <a:xfrm>
            <a:off x="5880088" y="5428377"/>
            <a:ext cx="347002" cy="516493"/>
          </a:xfrm>
          <a:custGeom>
            <a:avLst/>
            <a:gdLst>
              <a:gd name="connsiteX0" fmla="*/ 10172 w 347002"/>
              <a:gd name="connsiteY0" fmla="*/ 4683 h 516493"/>
              <a:gd name="connsiteX1" fmla="*/ 101612 w 347002"/>
              <a:gd name="connsiteY1" fmla="*/ 65643 h 516493"/>
              <a:gd name="connsiteX2" fmla="*/ 322592 w 347002"/>
              <a:gd name="connsiteY2" fmla="*/ 263763 h 516493"/>
              <a:gd name="connsiteX3" fmla="*/ 314972 w 347002"/>
              <a:gd name="connsiteY3" fmla="*/ 515223 h 516493"/>
              <a:gd name="connsiteX4" fmla="*/ 330212 w 347002"/>
              <a:gd name="connsiteY4" fmla="*/ 347583 h 516493"/>
              <a:gd name="connsiteX5" fmla="*/ 307352 w 347002"/>
              <a:gd name="connsiteY5" fmla="*/ 50403 h 516493"/>
              <a:gd name="connsiteX6" fmla="*/ 330212 w 347002"/>
              <a:gd name="connsiteY6" fmla="*/ 172323 h 516493"/>
              <a:gd name="connsiteX7" fmla="*/ 10172 w 347002"/>
              <a:gd name="connsiteY7" fmla="*/ 4683 h 516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002" h="516493">
                <a:moveTo>
                  <a:pt x="10172" y="4683"/>
                </a:moveTo>
                <a:cubicBezTo>
                  <a:pt x="-27928" y="-13097"/>
                  <a:pt x="49542" y="22463"/>
                  <a:pt x="101612" y="65643"/>
                </a:cubicBezTo>
                <a:cubicBezTo>
                  <a:pt x="153682" y="108823"/>
                  <a:pt x="287032" y="188833"/>
                  <a:pt x="322592" y="263763"/>
                </a:cubicBezTo>
                <a:cubicBezTo>
                  <a:pt x="358152" y="338693"/>
                  <a:pt x="313702" y="501253"/>
                  <a:pt x="314972" y="515223"/>
                </a:cubicBezTo>
                <a:cubicBezTo>
                  <a:pt x="316242" y="529193"/>
                  <a:pt x="331482" y="425053"/>
                  <a:pt x="330212" y="347583"/>
                </a:cubicBezTo>
                <a:cubicBezTo>
                  <a:pt x="328942" y="270113"/>
                  <a:pt x="307352" y="79613"/>
                  <a:pt x="307352" y="50403"/>
                </a:cubicBezTo>
                <a:cubicBezTo>
                  <a:pt x="307352" y="21193"/>
                  <a:pt x="378472" y="173593"/>
                  <a:pt x="330212" y="172323"/>
                </a:cubicBezTo>
                <a:cubicBezTo>
                  <a:pt x="281952" y="171053"/>
                  <a:pt x="48272" y="22463"/>
                  <a:pt x="10172" y="46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5F9712E5-87C1-310A-5989-A83228AA7005}"/>
              </a:ext>
            </a:extLst>
          </p:cNvPr>
          <p:cNvSpPr/>
          <p:nvPr/>
        </p:nvSpPr>
        <p:spPr>
          <a:xfrm>
            <a:off x="3817620" y="4747014"/>
            <a:ext cx="167683" cy="328681"/>
          </a:xfrm>
          <a:custGeom>
            <a:avLst/>
            <a:gdLst>
              <a:gd name="connsiteX0" fmla="*/ 167640 w 167683"/>
              <a:gd name="connsiteY0" fmla="*/ 246 h 328681"/>
              <a:gd name="connsiteX1" fmla="*/ 15240 w 167683"/>
              <a:gd name="connsiteY1" fmla="*/ 183126 h 328681"/>
              <a:gd name="connsiteX2" fmla="*/ 30480 w 167683"/>
              <a:gd name="connsiteY2" fmla="*/ 327906 h 328681"/>
              <a:gd name="connsiteX3" fmla="*/ 0 w 167683"/>
              <a:gd name="connsiteY3" fmla="*/ 236466 h 328681"/>
              <a:gd name="connsiteX4" fmla="*/ 30480 w 167683"/>
              <a:gd name="connsiteY4" fmla="*/ 145026 h 328681"/>
              <a:gd name="connsiteX5" fmla="*/ 167640 w 167683"/>
              <a:gd name="connsiteY5" fmla="*/ 246 h 328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683" h="328681">
                <a:moveTo>
                  <a:pt x="167640" y="246"/>
                </a:moveTo>
                <a:cubicBezTo>
                  <a:pt x="165100" y="6596"/>
                  <a:pt x="38100" y="128516"/>
                  <a:pt x="15240" y="183126"/>
                </a:cubicBezTo>
                <a:cubicBezTo>
                  <a:pt x="-7620" y="237736"/>
                  <a:pt x="33020" y="319016"/>
                  <a:pt x="30480" y="327906"/>
                </a:cubicBezTo>
                <a:cubicBezTo>
                  <a:pt x="27940" y="336796"/>
                  <a:pt x="0" y="266946"/>
                  <a:pt x="0" y="236466"/>
                </a:cubicBezTo>
                <a:cubicBezTo>
                  <a:pt x="0" y="205986"/>
                  <a:pt x="0" y="178046"/>
                  <a:pt x="30480" y="145026"/>
                </a:cubicBezTo>
                <a:cubicBezTo>
                  <a:pt x="60960" y="112006"/>
                  <a:pt x="170180" y="-6104"/>
                  <a:pt x="167640" y="2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1F4795E9-3014-166E-D348-645E6D4AED25}"/>
              </a:ext>
            </a:extLst>
          </p:cNvPr>
          <p:cNvSpPr/>
          <p:nvPr/>
        </p:nvSpPr>
        <p:spPr>
          <a:xfrm>
            <a:off x="4106629" y="5036806"/>
            <a:ext cx="123819" cy="198157"/>
          </a:xfrm>
          <a:custGeom>
            <a:avLst/>
            <a:gdLst>
              <a:gd name="connsiteX0" fmla="*/ 61511 w 123819"/>
              <a:gd name="connsiteY0" fmla="*/ 14 h 198157"/>
              <a:gd name="connsiteX1" fmla="*/ 76751 w 123819"/>
              <a:gd name="connsiteY1" fmla="*/ 114314 h 198157"/>
              <a:gd name="connsiteX2" fmla="*/ 551 w 123819"/>
              <a:gd name="connsiteY2" fmla="*/ 198134 h 198157"/>
              <a:gd name="connsiteX3" fmla="*/ 122471 w 123819"/>
              <a:gd name="connsiteY3" fmla="*/ 121934 h 198157"/>
              <a:gd name="connsiteX4" fmla="*/ 61511 w 123819"/>
              <a:gd name="connsiteY4" fmla="*/ 14 h 198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819" h="198157">
                <a:moveTo>
                  <a:pt x="61511" y="14"/>
                </a:moveTo>
                <a:cubicBezTo>
                  <a:pt x="53891" y="-1256"/>
                  <a:pt x="86911" y="81294"/>
                  <a:pt x="76751" y="114314"/>
                </a:cubicBezTo>
                <a:cubicBezTo>
                  <a:pt x="66591" y="147334"/>
                  <a:pt x="-7069" y="196864"/>
                  <a:pt x="551" y="198134"/>
                </a:cubicBezTo>
                <a:cubicBezTo>
                  <a:pt x="8171" y="199404"/>
                  <a:pt x="111041" y="148604"/>
                  <a:pt x="122471" y="121934"/>
                </a:cubicBezTo>
                <a:cubicBezTo>
                  <a:pt x="133901" y="95264"/>
                  <a:pt x="69131" y="1284"/>
                  <a:pt x="61511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52502232-58FD-5CA5-CB4A-F71F9FAF6FB7}"/>
              </a:ext>
            </a:extLst>
          </p:cNvPr>
          <p:cNvSpPr/>
          <p:nvPr/>
        </p:nvSpPr>
        <p:spPr>
          <a:xfrm>
            <a:off x="5501640" y="5105072"/>
            <a:ext cx="160113" cy="274822"/>
          </a:xfrm>
          <a:custGeom>
            <a:avLst/>
            <a:gdLst>
              <a:gd name="connsiteX0" fmla="*/ 45720 w 160113"/>
              <a:gd name="connsiteY0" fmla="*/ 328 h 274822"/>
              <a:gd name="connsiteX1" fmla="*/ 160020 w 160113"/>
              <a:gd name="connsiteY1" fmla="*/ 145108 h 274822"/>
              <a:gd name="connsiteX2" fmla="*/ 22860 w 160113"/>
              <a:gd name="connsiteY2" fmla="*/ 107008 h 274822"/>
              <a:gd name="connsiteX3" fmla="*/ 91440 w 160113"/>
              <a:gd name="connsiteY3" fmla="*/ 167968 h 274822"/>
              <a:gd name="connsiteX4" fmla="*/ 0 w 160113"/>
              <a:gd name="connsiteY4" fmla="*/ 274648 h 274822"/>
              <a:gd name="connsiteX5" fmla="*/ 91440 w 160113"/>
              <a:gd name="connsiteY5" fmla="*/ 190828 h 274822"/>
              <a:gd name="connsiteX6" fmla="*/ 137160 w 160113"/>
              <a:gd name="connsiteY6" fmla="*/ 107008 h 274822"/>
              <a:gd name="connsiteX7" fmla="*/ 45720 w 160113"/>
              <a:gd name="connsiteY7" fmla="*/ 328 h 274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113" h="274822">
                <a:moveTo>
                  <a:pt x="45720" y="328"/>
                </a:moveTo>
                <a:cubicBezTo>
                  <a:pt x="49530" y="6678"/>
                  <a:pt x="163830" y="127328"/>
                  <a:pt x="160020" y="145108"/>
                </a:cubicBezTo>
                <a:cubicBezTo>
                  <a:pt x="156210" y="162888"/>
                  <a:pt x="34290" y="103198"/>
                  <a:pt x="22860" y="107008"/>
                </a:cubicBezTo>
                <a:cubicBezTo>
                  <a:pt x="11430" y="110818"/>
                  <a:pt x="95250" y="140028"/>
                  <a:pt x="91440" y="167968"/>
                </a:cubicBezTo>
                <a:cubicBezTo>
                  <a:pt x="87630" y="195908"/>
                  <a:pt x="0" y="270838"/>
                  <a:pt x="0" y="274648"/>
                </a:cubicBezTo>
                <a:cubicBezTo>
                  <a:pt x="0" y="278458"/>
                  <a:pt x="68580" y="218768"/>
                  <a:pt x="91440" y="190828"/>
                </a:cubicBezTo>
                <a:cubicBezTo>
                  <a:pt x="114300" y="162888"/>
                  <a:pt x="139700" y="132408"/>
                  <a:pt x="137160" y="107008"/>
                </a:cubicBezTo>
                <a:cubicBezTo>
                  <a:pt x="134620" y="81608"/>
                  <a:pt x="41910" y="-6022"/>
                  <a:pt x="45720" y="3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A97D20B7-9CA4-29D1-8155-F085939039A1}"/>
              </a:ext>
            </a:extLst>
          </p:cNvPr>
          <p:cNvSpPr/>
          <p:nvPr/>
        </p:nvSpPr>
        <p:spPr>
          <a:xfrm>
            <a:off x="5455837" y="5490755"/>
            <a:ext cx="253469" cy="209005"/>
          </a:xfrm>
          <a:custGeom>
            <a:avLst/>
            <a:gdLst>
              <a:gd name="connsiteX0" fmla="*/ 83 w 253469"/>
              <a:gd name="connsiteY0" fmla="*/ 10885 h 209005"/>
              <a:gd name="connsiteX1" fmla="*/ 144863 w 253469"/>
              <a:gd name="connsiteY1" fmla="*/ 109945 h 209005"/>
              <a:gd name="connsiteX2" fmla="*/ 129623 w 253469"/>
              <a:gd name="connsiteY2" fmla="*/ 209005 h 209005"/>
              <a:gd name="connsiteX3" fmla="*/ 182963 w 253469"/>
              <a:gd name="connsiteY3" fmla="*/ 109945 h 209005"/>
              <a:gd name="connsiteX4" fmla="*/ 251543 w 253469"/>
              <a:gd name="connsiteY4" fmla="*/ 41365 h 209005"/>
              <a:gd name="connsiteX5" fmla="*/ 228683 w 253469"/>
              <a:gd name="connsiteY5" fmla="*/ 3265 h 209005"/>
              <a:gd name="connsiteX6" fmla="*/ 167723 w 253469"/>
              <a:gd name="connsiteY6" fmla="*/ 125185 h 209005"/>
              <a:gd name="connsiteX7" fmla="*/ 83 w 253469"/>
              <a:gd name="connsiteY7" fmla="*/ 10885 h 209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3469" h="209005">
                <a:moveTo>
                  <a:pt x="83" y="10885"/>
                </a:moveTo>
                <a:cubicBezTo>
                  <a:pt x="-3727" y="8345"/>
                  <a:pt x="123273" y="76925"/>
                  <a:pt x="144863" y="109945"/>
                </a:cubicBezTo>
                <a:cubicBezTo>
                  <a:pt x="166453" y="142965"/>
                  <a:pt x="123273" y="209005"/>
                  <a:pt x="129623" y="209005"/>
                </a:cubicBezTo>
                <a:cubicBezTo>
                  <a:pt x="135973" y="209005"/>
                  <a:pt x="162643" y="137885"/>
                  <a:pt x="182963" y="109945"/>
                </a:cubicBezTo>
                <a:cubicBezTo>
                  <a:pt x="203283" y="82005"/>
                  <a:pt x="243923" y="59145"/>
                  <a:pt x="251543" y="41365"/>
                </a:cubicBezTo>
                <a:cubicBezTo>
                  <a:pt x="259163" y="23585"/>
                  <a:pt x="242653" y="-10705"/>
                  <a:pt x="228683" y="3265"/>
                </a:cubicBezTo>
                <a:cubicBezTo>
                  <a:pt x="214713" y="17235"/>
                  <a:pt x="200743" y="120105"/>
                  <a:pt x="167723" y="125185"/>
                </a:cubicBezTo>
                <a:cubicBezTo>
                  <a:pt x="134703" y="130265"/>
                  <a:pt x="3893" y="13425"/>
                  <a:pt x="83" y="108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5E41D052-6934-8FE9-31CB-A79405142238}"/>
              </a:ext>
            </a:extLst>
          </p:cNvPr>
          <p:cNvSpPr/>
          <p:nvPr/>
        </p:nvSpPr>
        <p:spPr>
          <a:xfrm>
            <a:off x="3909019" y="5234734"/>
            <a:ext cx="175314" cy="176736"/>
          </a:xfrm>
          <a:custGeom>
            <a:avLst/>
            <a:gdLst>
              <a:gd name="connsiteX0" fmla="*/ 41 w 175314"/>
              <a:gd name="connsiteY0" fmla="*/ 206 h 176736"/>
              <a:gd name="connsiteX1" fmla="*/ 61001 w 175314"/>
              <a:gd name="connsiteY1" fmla="*/ 114506 h 176736"/>
              <a:gd name="connsiteX2" fmla="*/ 175301 w 175314"/>
              <a:gd name="connsiteY2" fmla="*/ 175466 h 176736"/>
              <a:gd name="connsiteX3" fmla="*/ 53381 w 175314"/>
              <a:gd name="connsiteY3" fmla="*/ 144986 h 176736"/>
              <a:gd name="connsiteX4" fmla="*/ 41 w 175314"/>
              <a:gd name="connsiteY4" fmla="*/ 206 h 17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314" h="176736">
                <a:moveTo>
                  <a:pt x="41" y="206"/>
                </a:moveTo>
                <a:cubicBezTo>
                  <a:pt x="1311" y="-4874"/>
                  <a:pt x="31791" y="85296"/>
                  <a:pt x="61001" y="114506"/>
                </a:cubicBezTo>
                <a:cubicBezTo>
                  <a:pt x="90211" y="143716"/>
                  <a:pt x="176571" y="170386"/>
                  <a:pt x="175301" y="175466"/>
                </a:cubicBezTo>
                <a:cubicBezTo>
                  <a:pt x="174031" y="180546"/>
                  <a:pt x="80051" y="170386"/>
                  <a:pt x="53381" y="144986"/>
                </a:cubicBezTo>
                <a:cubicBezTo>
                  <a:pt x="26711" y="119586"/>
                  <a:pt x="-1229" y="5286"/>
                  <a:pt x="41" y="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DE1A8BB4-35C4-7E27-86C2-227E8888353A}"/>
              </a:ext>
            </a:extLst>
          </p:cNvPr>
          <p:cNvSpPr/>
          <p:nvPr/>
        </p:nvSpPr>
        <p:spPr>
          <a:xfrm>
            <a:off x="4082780" y="5631169"/>
            <a:ext cx="115852" cy="243870"/>
          </a:xfrm>
          <a:custGeom>
            <a:avLst/>
            <a:gdLst>
              <a:gd name="connsiteX0" fmla="*/ 115840 w 115852"/>
              <a:gd name="connsiteY0" fmla="*/ 11 h 243870"/>
              <a:gd name="connsiteX1" fmla="*/ 1540 w 115852"/>
              <a:gd name="connsiteY1" fmla="*/ 144791 h 243870"/>
              <a:gd name="connsiteX2" fmla="*/ 47260 w 115852"/>
              <a:gd name="connsiteY2" fmla="*/ 243851 h 243870"/>
              <a:gd name="connsiteX3" fmla="*/ 9160 w 115852"/>
              <a:gd name="connsiteY3" fmla="*/ 137171 h 243870"/>
              <a:gd name="connsiteX4" fmla="*/ 115840 w 115852"/>
              <a:gd name="connsiteY4" fmla="*/ 11 h 24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52" h="243870">
                <a:moveTo>
                  <a:pt x="115840" y="11"/>
                </a:moveTo>
                <a:cubicBezTo>
                  <a:pt x="114570" y="1281"/>
                  <a:pt x="12970" y="104151"/>
                  <a:pt x="1540" y="144791"/>
                </a:cubicBezTo>
                <a:cubicBezTo>
                  <a:pt x="-9890" y="185431"/>
                  <a:pt x="45990" y="245121"/>
                  <a:pt x="47260" y="243851"/>
                </a:cubicBezTo>
                <a:cubicBezTo>
                  <a:pt x="48530" y="242581"/>
                  <a:pt x="-3540" y="174001"/>
                  <a:pt x="9160" y="137171"/>
                </a:cubicBezTo>
                <a:cubicBezTo>
                  <a:pt x="21860" y="100341"/>
                  <a:pt x="117110" y="-1259"/>
                  <a:pt x="115840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1CA923FB-93F8-A544-0511-A1192ABCA750}"/>
              </a:ext>
            </a:extLst>
          </p:cNvPr>
          <p:cNvSpPr/>
          <p:nvPr/>
        </p:nvSpPr>
        <p:spPr>
          <a:xfrm>
            <a:off x="4175512" y="6065409"/>
            <a:ext cx="503648" cy="236352"/>
          </a:xfrm>
          <a:custGeom>
            <a:avLst/>
            <a:gdLst>
              <a:gd name="connsiteX0" fmla="*/ 23108 w 503648"/>
              <a:gd name="connsiteY0" fmla="*/ 111 h 236352"/>
              <a:gd name="connsiteX1" fmla="*/ 15488 w 503648"/>
              <a:gd name="connsiteY1" fmla="*/ 137271 h 236352"/>
              <a:gd name="connsiteX2" fmla="*/ 259328 w 503648"/>
              <a:gd name="connsiteY2" fmla="*/ 160131 h 236352"/>
              <a:gd name="connsiteX3" fmla="*/ 228848 w 503648"/>
              <a:gd name="connsiteY3" fmla="*/ 213471 h 236352"/>
              <a:gd name="connsiteX4" fmla="*/ 503168 w 503648"/>
              <a:gd name="connsiteY4" fmla="*/ 114411 h 236352"/>
              <a:gd name="connsiteX5" fmla="*/ 289808 w 503648"/>
              <a:gd name="connsiteY5" fmla="*/ 198231 h 236352"/>
              <a:gd name="connsiteX6" fmla="*/ 84068 w 503648"/>
              <a:gd name="connsiteY6" fmla="*/ 175371 h 236352"/>
              <a:gd name="connsiteX7" fmla="*/ 15488 w 503648"/>
              <a:gd name="connsiteY7" fmla="*/ 236331 h 236352"/>
              <a:gd name="connsiteX8" fmla="*/ 53588 w 503648"/>
              <a:gd name="connsiteY8" fmla="*/ 167751 h 236352"/>
              <a:gd name="connsiteX9" fmla="*/ 7868 w 503648"/>
              <a:gd name="connsiteY9" fmla="*/ 114411 h 236352"/>
              <a:gd name="connsiteX10" fmla="*/ 23108 w 503648"/>
              <a:gd name="connsiteY10" fmla="*/ 111 h 23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3648" h="236352">
                <a:moveTo>
                  <a:pt x="23108" y="111"/>
                </a:moveTo>
                <a:cubicBezTo>
                  <a:pt x="24378" y="3921"/>
                  <a:pt x="-23882" y="110601"/>
                  <a:pt x="15488" y="137271"/>
                </a:cubicBezTo>
                <a:cubicBezTo>
                  <a:pt x="54858" y="163941"/>
                  <a:pt x="223768" y="147431"/>
                  <a:pt x="259328" y="160131"/>
                </a:cubicBezTo>
                <a:cubicBezTo>
                  <a:pt x="294888" y="172831"/>
                  <a:pt x="188208" y="221091"/>
                  <a:pt x="228848" y="213471"/>
                </a:cubicBezTo>
                <a:cubicBezTo>
                  <a:pt x="269488" y="205851"/>
                  <a:pt x="493008" y="116951"/>
                  <a:pt x="503168" y="114411"/>
                </a:cubicBezTo>
                <a:cubicBezTo>
                  <a:pt x="513328" y="111871"/>
                  <a:pt x="359658" y="188071"/>
                  <a:pt x="289808" y="198231"/>
                </a:cubicBezTo>
                <a:cubicBezTo>
                  <a:pt x="219958" y="208391"/>
                  <a:pt x="129788" y="169021"/>
                  <a:pt x="84068" y="175371"/>
                </a:cubicBezTo>
                <a:cubicBezTo>
                  <a:pt x="38348" y="181721"/>
                  <a:pt x="20568" y="237601"/>
                  <a:pt x="15488" y="236331"/>
                </a:cubicBezTo>
                <a:cubicBezTo>
                  <a:pt x="10408" y="235061"/>
                  <a:pt x="54858" y="188071"/>
                  <a:pt x="53588" y="167751"/>
                </a:cubicBezTo>
                <a:cubicBezTo>
                  <a:pt x="52318" y="147431"/>
                  <a:pt x="6598" y="137271"/>
                  <a:pt x="7868" y="114411"/>
                </a:cubicBezTo>
                <a:cubicBezTo>
                  <a:pt x="9138" y="91551"/>
                  <a:pt x="21838" y="-3699"/>
                  <a:pt x="23108" y="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82CE8CD1-C54D-6D2C-02DC-577D5009F186}"/>
              </a:ext>
            </a:extLst>
          </p:cNvPr>
          <p:cNvSpPr/>
          <p:nvPr/>
        </p:nvSpPr>
        <p:spPr>
          <a:xfrm>
            <a:off x="3946986" y="5775921"/>
            <a:ext cx="84327" cy="297283"/>
          </a:xfrm>
          <a:custGeom>
            <a:avLst/>
            <a:gdLst>
              <a:gd name="connsiteX0" fmla="*/ 174 w 84327"/>
              <a:gd name="connsiteY0" fmla="*/ 39 h 297283"/>
              <a:gd name="connsiteX1" fmla="*/ 61134 w 84327"/>
              <a:gd name="connsiteY1" fmla="*/ 167679 h 297283"/>
              <a:gd name="connsiteX2" fmla="*/ 30654 w 84327"/>
              <a:gd name="connsiteY2" fmla="*/ 297219 h 297283"/>
              <a:gd name="connsiteX3" fmla="*/ 83994 w 84327"/>
              <a:gd name="connsiteY3" fmla="*/ 182919 h 297283"/>
              <a:gd name="connsiteX4" fmla="*/ 174 w 84327"/>
              <a:gd name="connsiteY4" fmla="*/ 39 h 297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327" h="297283">
                <a:moveTo>
                  <a:pt x="174" y="39"/>
                </a:moveTo>
                <a:cubicBezTo>
                  <a:pt x="-3636" y="-2501"/>
                  <a:pt x="56054" y="118149"/>
                  <a:pt x="61134" y="167679"/>
                </a:cubicBezTo>
                <a:cubicBezTo>
                  <a:pt x="66214" y="217209"/>
                  <a:pt x="26844" y="294679"/>
                  <a:pt x="30654" y="297219"/>
                </a:cubicBezTo>
                <a:cubicBezTo>
                  <a:pt x="34464" y="299759"/>
                  <a:pt x="89074" y="226099"/>
                  <a:pt x="83994" y="182919"/>
                </a:cubicBezTo>
                <a:cubicBezTo>
                  <a:pt x="78914" y="139739"/>
                  <a:pt x="3984" y="2579"/>
                  <a:pt x="174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640A2842-7C04-1DF9-713F-822A98991371}"/>
              </a:ext>
            </a:extLst>
          </p:cNvPr>
          <p:cNvSpPr/>
          <p:nvPr/>
        </p:nvSpPr>
        <p:spPr>
          <a:xfrm>
            <a:off x="4808216" y="6019186"/>
            <a:ext cx="598371" cy="267314"/>
          </a:xfrm>
          <a:custGeom>
            <a:avLst/>
            <a:gdLst>
              <a:gd name="connsiteX0" fmla="*/ 4 w 598371"/>
              <a:gd name="connsiteY0" fmla="*/ 267314 h 267314"/>
              <a:gd name="connsiteX1" fmla="*/ 342904 w 598371"/>
              <a:gd name="connsiteY1" fmla="*/ 191114 h 267314"/>
              <a:gd name="connsiteX2" fmla="*/ 525784 w 598371"/>
              <a:gd name="connsiteY2" fmla="*/ 160634 h 267314"/>
              <a:gd name="connsiteX3" fmla="*/ 594364 w 598371"/>
              <a:gd name="connsiteY3" fmla="*/ 614 h 267314"/>
              <a:gd name="connsiteX4" fmla="*/ 541024 w 598371"/>
              <a:gd name="connsiteY4" fmla="*/ 107294 h 267314"/>
              <a:gd name="connsiteX5" fmla="*/ 144784 w 598371"/>
              <a:gd name="connsiteY5" fmla="*/ 153014 h 267314"/>
              <a:gd name="connsiteX6" fmla="*/ 243844 w 598371"/>
              <a:gd name="connsiteY6" fmla="*/ 153014 h 267314"/>
              <a:gd name="connsiteX7" fmla="*/ 335284 w 598371"/>
              <a:gd name="connsiteY7" fmla="*/ 191114 h 267314"/>
              <a:gd name="connsiteX8" fmla="*/ 4 w 598371"/>
              <a:gd name="connsiteY8" fmla="*/ 267314 h 26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8371" h="267314">
                <a:moveTo>
                  <a:pt x="4" y="267314"/>
                </a:moveTo>
                <a:cubicBezTo>
                  <a:pt x="1274" y="267314"/>
                  <a:pt x="255274" y="208894"/>
                  <a:pt x="342904" y="191114"/>
                </a:cubicBezTo>
                <a:cubicBezTo>
                  <a:pt x="430534" y="173334"/>
                  <a:pt x="483874" y="192384"/>
                  <a:pt x="525784" y="160634"/>
                </a:cubicBezTo>
                <a:cubicBezTo>
                  <a:pt x="567694" y="128884"/>
                  <a:pt x="591824" y="9504"/>
                  <a:pt x="594364" y="614"/>
                </a:cubicBezTo>
                <a:cubicBezTo>
                  <a:pt x="596904" y="-8276"/>
                  <a:pt x="615954" y="81894"/>
                  <a:pt x="541024" y="107294"/>
                </a:cubicBezTo>
                <a:cubicBezTo>
                  <a:pt x="466094" y="132694"/>
                  <a:pt x="194314" y="145394"/>
                  <a:pt x="144784" y="153014"/>
                </a:cubicBezTo>
                <a:cubicBezTo>
                  <a:pt x="95254" y="160634"/>
                  <a:pt x="212094" y="146664"/>
                  <a:pt x="243844" y="153014"/>
                </a:cubicBezTo>
                <a:cubicBezTo>
                  <a:pt x="275594" y="159364"/>
                  <a:pt x="374654" y="169524"/>
                  <a:pt x="335284" y="191114"/>
                </a:cubicBezTo>
                <a:cubicBezTo>
                  <a:pt x="295914" y="212704"/>
                  <a:pt x="-1266" y="267314"/>
                  <a:pt x="4" y="2673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9CC2FBBE-8E7B-BF56-8326-4E0DAF955DE9}"/>
              </a:ext>
            </a:extLst>
          </p:cNvPr>
          <p:cNvSpPr/>
          <p:nvPr/>
        </p:nvSpPr>
        <p:spPr>
          <a:xfrm>
            <a:off x="4011621" y="6567939"/>
            <a:ext cx="1438918" cy="236806"/>
          </a:xfrm>
          <a:custGeom>
            <a:avLst/>
            <a:gdLst>
              <a:gd name="connsiteX0" fmla="*/ 11739 w 1438918"/>
              <a:gd name="connsiteY0" fmla="*/ 107181 h 236806"/>
              <a:gd name="connsiteX1" fmla="*/ 857559 w 1438918"/>
              <a:gd name="connsiteY1" fmla="*/ 183381 h 236806"/>
              <a:gd name="connsiteX2" fmla="*/ 712779 w 1438918"/>
              <a:gd name="connsiteY2" fmla="*/ 130041 h 236806"/>
              <a:gd name="connsiteX3" fmla="*/ 1436679 w 1438918"/>
              <a:gd name="connsiteY3" fmla="*/ 236721 h 236806"/>
              <a:gd name="connsiteX4" fmla="*/ 926139 w 1438918"/>
              <a:gd name="connsiteY4" fmla="*/ 145281 h 236806"/>
              <a:gd name="connsiteX5" fmla="*/ 545139 w 1438918"/>
              <a:gd name="connsiteY5" fmla="*/ 501 h 236806"/>
              <a:gd name="connsiteX6" fmla="*/ 827079 w 1438918"/>
              <a:gd name="connsiteY6" fmla="*/ 99561 h 236806"/>
              <a:gd name="connsiteX7" fmla="*/ 392739 w 1438918"/>
              <a:gd name="connsiteY7" fmla="*/ 152901 h 236806"/>
              <a:gd name="connsiteX8" fmla="*/ 11739 w 1438918"/>
              <a:gd name="connsiteY8" fmla="*/ 107181 h 236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8918" h="236806">
                <a:moveTo>
                  <a:pt x="11739" y="107181"/>
                </a:moveTo>
                <a:cubicBezTo>
                  <a:pt x="89209" y="112261"/>
                  <a:pt x="740719" y="179571"/>
                  <a:pt x="857559" y="183381"/>
                </a:cubicBezTo>
                <a:cubicBezTo>
                  <a:pt x="974399" y="187191"/>
                  <a:pt x="616259" y="121151"/>
                  <a:pt x="712779" y="130041"/>
                </a:cubicBezTo>
                <a:cubicBezTo>
                  <a:pt x="809299" y="138931"/>
                  <a:pt x="1401119" y="234181"/>
                  <a:pt x="1436679" y="236721"/>
                </a:cubicBezTo>
                <a:cubicBezTo>
                  <a:pt x="1472239" y="239261"/>
                  <a:pt x="1074729" y="184651"/>
                  <a:pt x="926139" y="145281"/>
                </a:cubicBezTo>
                <a:cubicBezTo>
                  <a:pt x="777549" y="105911"/>
                  <a:pt x="561649" y="8121"/>
                  <a:pt x="545139" y="501"/>
                </a:cubicBezTo>
                <a:cubicBezTo>
                  <a:pt x="528629" y="-7119"/>
                  <a:pt x="852479" y="74161"/>
                  <a:pt x="827079" y="99561"/>
                </a:cubicBezTo>
                <a:cubicBezTo>
                  <a:pt x="801679" y="124961"/>
                  <a:pt x="524819" y="155441"/>
                  <a:pt x="392739" y="152901"/>
                </a:cubicBezTo>
                <a:cubicBezTo>
                  <a:pt x="260659" y="150361"/>
                  <a:pt x="-65731" y="102101"/>
                  <a:pt x="11739" y="107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F5C9A767-8441-D23C-E133-34A821C17887}"/>
              </a:ext>
            </a:extLst>
          </p:cNvPr>
          <p:cNvSpPr/>
          <p:nvPr/>
        </p:nvSpPr>
        <p:spPr>
          <a:xfrm>
            <a:off x="4083767" y="6271096"/>
            <a:ext cx="847001" cy="88217"/>
          </a:xfrm>
          <a:custGeom>
            <a:avLst/>
            <a:gdLst>
              <a:gd name="connsiteX0" fmla="*/ 8173 w 847001"/>
              <a:gd name="connsiteY0" fmla="*/ 7784 h 88217"/>
              <a:gd name="connsiteX1" fmla="*/ 602533 w 847001"/>
              <a:gd name="connsiteY1" fmla="*/ 61124 h 88217"/>
              <a:gd name="connsiteX2" fmla="*/ 846373 w 847001"/>
              <a:gd name="connsiteY2" fmla="*/ 164 h 88217"/>
              <a:gd name="connsiteX3" fmla="*/ 541573 w 847001"/>
              <a:gd name="connsiteY3" fmla="*/ 83984 h 88217"/>
              <a:gd name="connsiteX4" fmla="*/ 274873 w 847001"/>
              <a:gd name="connsiteY4" fmla="*/ 68744 h 88217"/>
              <a:gd name="connsiteX5" fmla="*/ 8173 w 847001"/>
              <a:gd name="connsiteY5" fmla="*/ 7784 h 88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7001" h="88217">
                <a:moveTo>
                  <a:pt x="8173" y="7784"/>
                </a:moveTo>
                <a:cubicBezTo>
                  <a:pt x="62783" y="6514"/>
                  <a:pt x="462833" y="62394"/>
                  <a:pt x="602533" y="61124"/>
                </a:cubicBezTo>
                <a:cubicBezTo>
                  <a:pt x="742233" y="59854"/>
                  <a:pt x="856533" y="-3646"/>
                  <a:pt x="846373" y="164"/>
                </a:cubicBezTo>
                <a:cubicBezTo>
                  <a:pt x="836213" y="3974"/>
                  <a:pt x="636823" y="72554"/>
                  <a:pt x="541573" y="83984"/>
                </a:cubicBezTo>
                <a:cubicBezTo>
                  <a:pt x="446323" y="95414"/>
                  <a:pt x="362503" y="81444"/>
                  <a:pt x="274873" y="68744"/>
                </a:cubicBezTo>
                <a:cubicBezTo>
                  <a:pt x="187243" y="56044"/>
                  <a:pt x="-46437" y="9054"/>
                  <a:pt x="8173" y="77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759E6326-45FA-C0FB-F426-64C4EF2E2234}"/>
              </a:ext>
            </a:extLst>
          </p:cNvPr>
          <p:cNvSpPr/>
          <p:nvPr/>
        </p:nvSpPr>
        <p:spPr>
          <a:xfrm>
            <a:off x="4975750" y="3747913"/>
            <a:ext cx="122070" cy="810765"/>
          </a:xfrm>
          <a:custGeom>
            <a:avLst/>
            <a:gdLst>
              <a:gd name="connsiteX0" fmla="*/ 110 w 122070"/>
              <a:gd name="connsiteY0" fmla="*/ 1127 h 810765"/>
              <a:gd name="connsiteX1" fmla="*/ 45830 w 122070"/>
              <a:gd name="connsiteY1" fmla="*/ 488807 h 810765"/>
              <a:gd name="connsiteX2" fmla="*/ 38210 w 122070"/>
              <a:gd name="connsiteY2" fmla="*/ 412607 h 810765"/>
              <a:gd name="connsiteX3" fmla="*/ 106790 w 122070"/>
              <a:gd name="connsiteY3" fmla="*/ 801227 h 810765"/>
              <a:gd name="connsiteX4" fmla="*/ 76310 w 122070"/>
              <a:gd name="connsiteY4" fmla="*/ 664067 h 810765"/>
              <a:gd name="connsiteX5" fmla="*/ 122030 w 122070"/>
              <a:gd name="connsiteY5" fmla="*/ 359267 h 810765"/>
              <a:gd name="connsiteX6" fmla="*/ 83930 w 122070"/>
              <a:gd name="connsiteY6" fmla="*/ 542147 h 810765"/>
              <a:gd name="connsiteX7" fmla="*/ 61070 w 122070"/>
              <a:gd name="connsiteY7" fmla="*/ 359267 h 810765"/>
              <a:gd name="connsiteX8" fmla="*/ 110 w 122070"/>
              <a:gd name="connsiteY8" fmla="*/ 1127 h 810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70" h="810765">
                <a:moveTo>
                  <a:pt x="110" y="1127"/>
                </a:moveTo>
                <a:cubicBezTo>
                  <a:pt x="-2430" y="22717"/>
                  <a:pt x="39480" y="420227"/>
                  <a:pt x="45830" y="488807"/>
                </a:cubicBezTo>
                <a:cubicBezTo>
                  <a:pt x="52180" y="557387"/>
                  <a:pt x="28050" y="360537"/>
                  <a:pt x="38210" y="412607"/>
                </a:cubicBezTo>
                <a:cubicBezTo>
                  <a:pt x="48370" y="464677"/>
                  <a:pt x="100440" y="759317"/>
                  <a:pt x="106790" y="801227"/>
                </a:cubicBezTo>
                <a:cubicBezTo>
                  <a:pt x="113140" y="843137"/>
                  <a:pt x="73770" y="737727"/>
                  <a:pt x="76310" y="664067"/>
                </a:cubicBezTo>
                <a:cubicBezTo>
                  <a:pt x="78850" y="590407"/>
                  <a:pt x="120760" y="379587"/>
                  <a:pt x="122030" y="359267"/>
                </a:cubicBezTo>
                <a:cubicBezTo>
                  <a:pt x="123300" y="338947"/>
                  <a:pt x="94090" y="542147"/>
                  <a:pt x="83930" y="542147"/>
                </a:cubicBezTo>
                <a:cubicBezTo>
                  <a:pt x="73770" y="542147"/>
                  <a:pt x="76310" y="444357"/>
                  <a:pt x="61070" y="359267"/>
                </a:cubicBezTo>
                <a:cubicBezTo>
                  <a:pt x="45830" y="274177"/>
                  <a:pt x="2650" y="-20463"/>
                  <a:pt x="110" y="1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3A9F5654-D04D-692B-8BFC-3FE2F184E404}"/>
              </a:ext>
            </a:extLst>
          </p:cNvPr>
          <p:cNvSpPr/>
          <p:nvPr/>
        </p:nvSpPr>
        <p:spPr>
          <a:xfrm>
            <a:off x="5013943" y="4046220"/>
            <a:ext cx="424231" cy="703922"/>
          </a:xfrm>
          <a:custGeom>
            <a:avLst/>
            <a:gdLst>
              <a:gd name="connsiteX0" fmla="*/ 243857 w 424231"/>
              <a:gd name="connsiteY0" fmla="*/ 0 h 703922"/>
              <a:gd name="connsiteX1" fmla="*/ 144797 w 424231"/>
              <a:gd name="connsiteY1" fmla="*/ 274320 h 703922"/>
              <a:gd name="connsiteX2" fmla="*/ 243857 w 424231"/>
              <a:gd name="connsiteY2" fmla="*/ 464820 h 703922"/>
              <a:gd name="connsiteX3" fmla="*/ 167657 w 424231"/>
              <a:gd name="connsiteY3" fmla="*/ 373380 h 703922"/>
              <a:gd name="connsiteX4" fmla="*/ 419117 w 424231"/>
              <a:gd name="connsiteY4" fmla="*/ 693420 h 703922"/>
              <a:gd name="connsiteX5" fmla="*/ 320057 w 424231"/>
              <a:gd name="connsiteY5" fmla="*/ 601980 h 703922"/>
              <a:gd name="connsiteX6" fmla="*/ 121937 w 424231"/>
              <a:gd name="connsiteY6" fmla="*/ 358140 h 703922"/>
              <a:gd name="connsiteX7" fmla="*/ 17 w 424231"/>
              <a:gd name="connsiteY7" fmla="*/ 190500 h 703922"/>
              <a:gd name="connsiteX8" fmla="*/ 129557 w 424231"/>
              <a:gd name="connsiteY8" fmla="*/ 320040 h 703922"/>
              <a:gd name="connsiteX9" fmla="*/ 137177 w 424231"/>
              <a:gd name="connsiteY9" fmla="*/ 83820 h 703922"/>
              <a:gd name="connsiteX10" fmla="*/ 53357 w 424231"/>
              <a:gd name="connsiteY10" fmla="*/ 274320 h 703922"/>
              <a:gd name="connsiteX11" fmla="*/ 243857 w 424231"/>
              <a:gd name="connsiteY11" fmla="*/ 0 h 70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4231" h="703922">
                <a:moveTo>
                  <a:pt x="243857" y="0"/>
                </a:moveTo>
                <a:cubicBezTo>
                  <a:pt x="259097" y="0"/>
                  <a:pt x="144797" y="196850"/>
                  <a:pt x="144797" y="274320"/>
                </a:cubicBezTo>
                <a:cubicBezTo>
                  <a:pt x="144797" y="351790"/>
                  <a:pt x="240047" y="448310"/>
                  <a:pt x="243857" y="464820"/>
                </a:cubicBezTo>
                <a:cubicBezTo>
                  <a:pt x="247667" y="481330"/>
                  <a:pt x="138447" y="335280"/>
                  <a:pt x="167657" y="373380"/>
                </a:cubicBezTo>
                <a:cubicBezTo>
                  <a:pt x="196867" y="411480"/>
                  <a:pt x="393717" y="655320"/>
                  <a:pt x="419117" y="693420"/>
                </a:cubicBezTo>
                <a:cubicBezTo>
                  <a:pt x="444517" y="731520"/>
                  <a:pt x="369587" y="657860"/>
                  <a:pt x="320057" y="601980"/>
                </a:cubicBezTo>
                <a:cubicBezTo>
                  <a:pt x="270527" y="546100"/>
                  <a:pt x="175277" y="426720"/>
                  <a:pt x="121937" y="358140"/>
                </a:cubicBezTo>
                <a:cubicBezTo>
                  <a:pt x="68597" y="289560"/>
                  <a:pt x="-1253" y="196850"/>
                  <a:pt x="17" y="190500"/>
                </a:cubicBezTo>
                <a:cubicBezTo>
                  <a:pt x="1287" y="184150"/>
                  <a:pt x="106697" y="337820"/>
                  <a:pt x="129557" y="320040"/>
                </a:cubicBezTo>
                <a:cubicBezTo>
                  <a:pt x="152417" y="302260"/>
                  <a:pt x="149877" y="91440"/>
                  <a:pt x="137177" y="83820"/>
                </a:cubicBezTo>
                <a:cubicBezTo>
                  <a:pt x="124477" y="76200"/>
                  <a:pt x="35577" y="280670"/>
                  <a:pt x="53357" y="274320"/>
                </a:cubicBezTo>
                <a:cubicBezTo>
                  <a:pt x="71137" y="267970"/>
                  <a:pt x="228617" y="0"/>
                  <a:pt x="24385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E7B1CBC6-6802-81F0-91CB-3CE79E9BFF06}"/>
              </a:ext>
            </a:extLst>
          </p:cNvPr>
          <p:cNvSpPr/>
          <p:nvPr/>
        </p:nvSpPr>
        <p:spPr>
          <a:xfrm>
            <a:off x="3817195" y="4427162"/>
            <a:ext cx="718314" cy="244069"/>
          </a:xfrm>
          <a:custGeom>
            <a:avLst/>
            <a:gdLst>
              <a:gd name="connsiteX0" fmla="*/ 425 w 718314"/>
              <a:gd name="connsiteY0" fmla="*/ 243898 h 244069"/>
              <a:gd name="connsiteX1" fmla="*/ 503345 w 718314"/>
              <a:gd name="connsiteY1" fmla="*/ 99118 h 244069"/>
              <a:gd name="connsiteX2" fmla="*/ 716705 w 718314"/>
              <a:gd name="connsiteY2" fmla="*/ 58 h 244069"/>
              <a:gd name="connsiteX3" fmla="*/ 602405 w 718314"/>
              <a:gd name="connsiteY3" fmla="*/ 83878 h 244069"/>
              <a:gd name="connsiteX4" fmla="*/ 625265 w 718314"/>
              <a:gd name="connsiteY4" fmla="*/ 30538 h 244069"/>
              <a:gd name="connsiteX5" fmla="*/ 168065 w 718314"/>
              <a:gd name="connsiteY5" fmla="*/ 99118 h 244069"/>
              <a:gd name="connsiteX6" fmla="*/ 594785 w 718314"/>
              <a:gd name="connsiteY6" fmla="*/ 68638 h 244069"/>
              <a:gd name="connsiteX7" fmla="*/ 425 w 718314"/>
              <a:gd name="connsiteY7" fmla="*/ 243898 h 244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8314" h="244069">
                <a:moveTo>
                  <a:pt x="425" y="243898"/>
                </a:moveTo>
                <a:cubicBezTo>
                  <a:pt x="-14815" y="248978"/>
                  <a:pt x="383965" y="139758"/>
                  <a:pt x="503345" y="99118"/>
                </a:cubicBezTo>
                <a:cubicBezTo>
                  <a:pt x="622725" y="58478"/>
                  <a:pt x="700195" y="2598"/>
                  <a:pt x="716705" y="58"/>
                </a:cubicBezTo>
                <a:cubicBezTo>
                  <a:pt x="733215" y="-2482"/>
                  <a:pt x="617645" y="78798"/>
                  <a:pt x="602405" y="83878"/>
                </a:cubicBezTo>
                <a:cubicBezTo>
                  <a:pt x="587165" y="88958"/>
                  <a:pt x="697655" y="27998"/>
                  <a:pt x="625265" y="30538"/>
                </a:cubicBezTo>
                <a:cubicBezTo>
                  <a:pt x="552875" y="33078"/>
                  <a:pt x="173145" y="92768"/>
                  <a:pt x="168065" y="99118"/>
                </a:cubicBezTo>
                <a:cubicBezTo>
                  <a:pt x="162985" y="105468"/>
                  <a:pt x="621455" y="39428"/>
                  <a:pt x="594785" y="68638"/>
                </a:cubicBezTo>
                <a:cubicBezTo>
                  <a:pt x="568115" y="97848"/>
                  <a:pt x="15665" y="238818"/>
                  <a:pt x="425" y="2438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E3F12AB2-E3A4-B5D5-0423-598AD11A3CDC}"/>
              </a:ext>
            </a:extLst>
          </p:cNvPr>
          <p:cNvSpPr/>
          <p:nvPr/>
        </p:nvSpPr>
        <p:spPr>
          <a:xfrm>
            <a:off x="5318760" y="4372570"/>
            <a:ext cx="576234" cy="187442"/>
          </a:xfrm>
          <a:custGeom>
            <a:avLst/>
            <a:gdLst>
              <a:gd name="connsiteX0" fmla="*/ 0 w 576234"/>
              <a:gd name="connsiteY0" fmla="*/ 85130 h 187442"/>
              <a:gd name="connsiteX1" fmla="*/ 175260 w 576234"/>
              <a:gd name="connsiteY1" fmla="*/ 31790 h 187442"/>
              <a:gd name="connsiteX2" fmla="*/ 91440 w 576234"/>
              <a:gd name="connsiteY2" fmla="*/ 8930 h 187442"/>
              <a:gd name="connsiteX3" fmla="*/ 571500 w 576234"/>
              <a:gd name="connsiteY3" fmla="*/ 184190 h 187442"/>
              <a:gd name="connsiteX4" fmla="*/ 327660 w 576234"/>
              <a:gd name="connsiteY4" fmla="*/ 115610 h 187442"/>
              <a:gd name="connsiteX5" fmla="*/ 175260 w 576234"/>
              <a:gd name="connsiteY5" fmla="*/ 24170 h 187442"/>
              <a:gd name="connsiteX6" fmla="*/ 0 w 576234"/>
              <a:gd name="connsiteY6" fmla="*/ 85130 h 187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234" h="187442">
                <a:moveTo>
                  <a:pt x="0" y="85130"/>
                </a:moveTo>
                <a:cubicBezTo>
                  <a:pt x="0" y="86400"/>
                  <a:pt x="160020" y="44490"/>
                  <a:pt x="175260" y="31790"/>
                </a:cubicBezTo>
                <a:cubicBezTo>
                  <a:pt x="190500" y="19090"/>
                  <a:pt x="25400" y="-16470"/>
                  <a:pt x="91440" y="8930"/>
                </a:cubicBezTo>
                <a:cubicBezTo>
                  <a:pt x="157480" y="34330"/>
                  <a:pt x="532130" y="166410"/>
                  <a:pt x="571500" y="184190"/>
                </a:cubicBezTo>
                <a:cubicBezTo>
                  <a:pt x="610870" y="201970"/>
                  <a:pt x="393700" y="142280"/>
                  <a:pt x="327660" y="115610"/>
                </a:cubicBezTo>
                <a:cubicBezTo>
                  <a:pt x="261620" y="88940"/>
                  <a:pt x="234950" y="24170"/>
                  <a:pt x="175260" y="24170"/>
                </a:cubicBezTo>
                <a:cubicBezTo>
                  <a:pt x="115570" y="24170"/>
                  <a:pt x="0" y="83860"/>
                  <a:pt x="0" y="85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7F7D43A0-143A-024C-CBEA-8FA747586A23}"/>
              </a:ext>
            </a:extLst>
          </p:cNvPr>
          <p:cNvSpPr/>
          <p:nvPr/>
        </p:nvSpPr>
        <p:spPr>
          <a:xfrm>
            <a:off x="5384343" y="4432160"/>
            <a:ext cx="605043" cy="170711"/>
          </a:xfrm>
          <a:custGeom>
            <a:avLst/>
            <a:gdLst>
              <a:gd name="connsiteX0" fmla="*/ 2997 w 605043"/>
              <a:gd name="connsiteY0" fmla="*/ 2680 h 170711"/>
              <a:gd name="connsiteX1" fmla="*/ 376377 w 605043"/>
              <a:gd name="connsiteY1" fmla="*/ 132220 h 170711"/>
              <a:gd name="connsiteX2" fmla="*/ 223977 w 605043"/>
              <a:gd name="connsiteY2" fmla="*/ 78880 h 170711"/>
              <a:gd name="connsiteX3" fmla="*/ 604977 w 605043"/>
              <a:gd name="connsiteY3" fmla="*/ 170320 h 170711"/>
              <a:gd name="connsiteX4" fmla="*/ 254457 w 605043"/>
              <a:gd name="connsiteY4" fmla="*/ 109360 h 170711"/>
              <a:gd name="connsiteX5" fmla="*/ 201117 w 605043"/>
              <a:gd name="connsiteY5" fmla="*/ 48400 h 170711"/>
              <a:gd name="connsiteX6" fmla="*/ 2997 w 605043"/>
              <a:gd name="connsiteY6" fmla="*/ 2680 h 170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5043" h="170711">
                <a:moveTo>
                  <a:pt x="2997" y="2680"/>
                </a:moveTo>
                <a:cubicBezTo>
                  <a:pt x="32207" y="16650"/>
                  <a:pt x="376377" y="132220"/>
                  <a:pt x="376377" y="132220"/>
                </a:cubicBezTo>
                <a:cubicBezTo>
                  <a:pt x="413207" y="144920"/>
                  <a:pt x="185877" y="72530"/>
                  <a:pt x="223977" y="78880"/>
                </a:cubicBezTo>
                <a:cubicBezTo>
                  <a:pt x="262077" y="85230"/>
                  <a:pt x="599897" y="165240"/>
                  <a:pt x="604977" y="170320"/>
                </a:cubicBezTo>
                <a:cubicBezTo>
                  <a:pt x="610057" y="175400"/>
                  <a:pt x="321767" y="129680"/>
                  <a:pt x="254457" y="109360"/>
                </a:cubicBezTo>
                <a:cubicBezTo>
                  <a:pt x="187147" y="89040"/>
                  <a:pt x="235407" y="63640"/>
                  <a:pt x="201117" y="48400"/>
                </a:cubicBezTo>
                <a:cubicBezTo>
                  <a:pt x="166827" y="33160"/>
                  <a:pt x="-26213" y="-11290"/>
                  <a:pt x="2997" y="26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E81E0879-F753-FAC6-C4A2-6E0CD829948F}"/>
              </a:ext>
            </a:extLst>
          </p:cNvPr>
          <p:cNvSpPr/>
          <p:nvPr/>
        </p:nvSpPr>
        <p:spPr>
          <a:xfrm>
            <a:off x="6126285" y="4767724"/>
            <a:ext cx="146190" cy="242135"/>
          </a:xfrm>
          <a:custGeom>
            <a:avLst/>
            <a:gdLst>
              <a:gd name="connsiteX0" fmla="*/ 195 w 146190"/>
              <a:gd name="connsiteY0" fmla="*/ 2396 h 242135"/>
              <a:gd name="connsiteX1" fmla="*/ 137355 w 146190"/>
              <a:gd name="connsiteY1" fmla="*/ 177656 h 242135"/>
              <a:gd name="connsiteX2" fmla="*/ 129735 w 146190"/>
              <a:gd name="connsiteY2" fmla="*/ 238616 h 242135"/>
              <a:gd name="connsiteX3" fmla="*/ 106875 w 146190"/>
              <a:gd name="connsiteY3" fmla="*/ 86216 h 242135"/>
              <a:gd name="connsiteX4" fmla="*/ 195 w 146190"/>
              <a:gd name="connsiteY4" fmla="*/ 2396 h 242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190" h="242135">
                <a:moveTo>
                  <a:pt x="195" y="2396"/>
                </a:moveTo>
                <a:cubicBezTo>
                  <a:pt x="5275" y="17636"/>
                  <a:pt x="115765" y="138286"/>
                  <a:pt x="137355" y="177656"/>
                </a:cubicBezTo>
                <a:cubicBezTo>
                  <a:pt x="158945" y="217026"/>
                  <a:pt x="134815" y="253856"/>
                  <a:pt x="129735" y="238616"/>
                </a:cubicBezTo>
                <a:cubicBezTo>
                  <a:pt x="124655" y="223376"/>
                  <a:pt x="123385" y="124316"/>
                  <a:pt x="106875" y="86216"/>
                </a:cubicBezTo>
                <a:cubicBezTo>
                  <a:pt x="90365" y="48116"/>
                  <a:pt x="-4885" y="-12844"/>
                  <a:pt x="195" y="23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A9F772EC-2966-8EDD-0477-C704BD53A00B}"/>
              </a:ext>
            </a:extLst>
          </p:cNvPr>
          <p:cNvSpPr/>
          <p:nvPr/>
        </p:nvSpPr>
        <p:spPr>
          <a:xfrm>
            <a:off x="5983371" y="3329462"/>
            <a:ext cx="503774" cy="889897"/>
          </a:xfrm>
          <a:custGeom>
            <a:avLst/>
            <a:gdLst>
              <a:gd name="connsiteX0" fmla="*/ 5949 w 503774"/>
              <a:gd name="connsiteY0" fmla="*/ 8098 h 889897"/>
              <a:gd name="connsiteX1" fmla="*/ 478389 w 503774"/>
              <a:gd name="connsiteY1" fmla="*/ 846298 h 889897"/>
              <a:gd name="connsiteX2" fmla="*/ 402189 w 503774"/>
              <a:gd name="connsiteY2" fmla="*/ 716758 h 889897"/>
              <a:gd name="connsiteX3" fmla="*/ 82149 w 503774"/>
              <a:gd name="connsiteY3" fmla="*/ 251938 h 889897"/>
              <a:gd name="connsiteX4" fmla="*/ 204069 w 503774"/>
              <a:gd name="connsiteY4" fmla="*/ 411958 h 889897"/>
              <a:gd name="connsiteX5" fmla="*/ 5949 w 503774"/>
              <a:gd name="connsiteY5" fmla="*/ 8098 h 889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774" h="889897">
                <a:moveTo>
                  <a:pt x="5949" y="8098"/>
                </a:moveTo>
                <a:cubicBezTo>
                  <a:pt x="51669" y="80488"/>
                  <a:pt x="412349" y="728188"/>
                  <a:pt x="478389" y="846298"/>
                </a:cubicBezTo>
                <a:cubicBezTo>
                  <a:pt x="544429" y="964408"/>
                  <a:pt x="468229" y="815818"/>
                  <a:pt x="402189" y="716758"/>
                </a:cubicBezTo>
                <a:cubicBezTo>
                  <a:pt x="336149" y="617698"/>
                  <a:pt x="115169" y="302738"/>
                  <a:pt x="82149" y="251938"/>
                </a:cubicBezTo>
                <a:cubicBezTo>
                  <a:pt x="49129" y="201138"/>
                  <a:pt x="215499" y="452598"/>
                  <a:pt x="204069" y="411958"/>
                </a:cubicBezTo>
                <a:cubicBezTo>
                  <a:pt x="192639" y="371318"/>
                  <a:pt x="-39771" y="-64292"/>
                  <a:pt x="5949" y="80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5D4445E6-323A-50A9-475B-F90FE85B8616}"/>
              </a:ext>
            </a:extLst>
          </p:cNvPr>
          <p:cNvSpPr/>
          <p:nvPr/>
        </p:nvSpPr>
        <p:spPr>
          <a:xfrm>
            <a:off x="3665220" y="4617720"/>
            <a:ext cx="320402" cy="1023063"/>
          </a:xfrm>
          <a:custGeom>
            <a:avLst/>
            <a:gdLst>
              <a:gd name="connsiteX0" fmla="*/ 137160 w 320402"/>
              <a:gd name="connsiteY0" fmla="*/ 0 h 1023063"/>
              <a:gd name="connsiteX1" fmla="*/ 53340 w 320402"/>
              <a:gd name="connsiteY1" fmla="*/ 281940 h 1023063"/>
              <a:gd name="connsiteX2" fmla="*/ 76200 w 320402"/>
              <a:gd name="connsiteY2" fmla="*/ 472440 h 1023063"/>
              <a:gd name="connsiteX3" fmla="*/ 30480 w 320402"/>
              <a:gd name="connsiteY3" fmla="*/ 464820 h 1023063"/>
              <a:gd name="connsiteX4" fmla="*/ 198120 w 320402"/>
              <a:gd name="connsiteY4" fmla="*/ 762000 h 1023063"/>
              <a:gd name="connsiteX5" fmla="*/ 114300 w 320402"/>
              <a:gd name="connsiteY5" fmla="*/ 701040 h 1023063"/>
              <a:gd name="connsiteX6" fmla="*/ 320040 w 320402"/>
              <a:gd name="connsiteY6" fmla="*/ 1021080 h 1023063"/>
              <a:gd name="connsiteX7" fmla="*/ 160020 w 320402"/>
              <a:gd name="connsiteY7" fmla="*/ 815340 h 1023063"/>
              <a:gd name="connsiteX8" fmla="*/ 0 w 320402"/>
              <a:gd name="connsiteY8" fmla="*/ 403860 h 1023063"/>
              <a:gd name="connsiteX9" fmla="*/ 0 w 320402"/>
              <a:gd name="connsiteY9" fmla="*/ 403860 h 1023063"/>
              <a:gd name="connsiteX10" fmla="*/ 137160 w 320402"/>
              <a:gd name="connsiteY10" fmla="*/ 0 h 102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0402" h="1023063">
                <a:moveTo>
                  <a:pt x="137160" y="0"/>
                </a:moveTo>
                <a:cubicBezTo>
                  <a:pt x="100330" y="101600"/>
                  <a:pt x="63500" y="203200"/>
                  <a:pt x="53340" y="281940"/>
                </a:cubicBezTo>
                <a:cubicBezTo>
                  <a:pt x="43180" y="360680"/>
                  <a:pt x="80010" y="441960"/>
                  <a:pt x="76200" y="472440"/>
                </a:cubicBezTo>
                <a:cubicBezTo>
                  <a:pt x="72390" y="502920"/>
                  <a:pt x="10160" y="416560"/>
                  <a:pt x="30480" y="464820"/>
                </a:cubicBezTo>
                <a:cubicBezTo>
                  <a:pt x="50800" y="513080"/>
                  <a:pt x="184150" y="722630"/>
                  <a:pt x="198120" y="762000"/>
                </a:cubicBezTo>
                <a:cubicBezTo>
                  <a:pt x="212090" y="801370"/>
                  <a:pt x="93980" y="657860"/>
                  <a:pt x="114300" y="701040"/>
                </a:cubicBezTo>
                <a:cubicBezTo>
                  <a:pt x="134620" y="744220"/>
                  <a:pt x="312420" y="1002030"/>
                  <a:pt x="320040" y="1021080"/>
                </a:cubicBezTo>
                <a:cubicBezTo>
                  <a:pt x="327660" y="1040130"/>
                  <a:pt x="213360" y="918210"/>
                  <a:pt x="160020" y="815340"/>
                </a:cubicBezTo>
                <a:cubicBezTo>
                  <a:pt x="106680" y="712470"/>
                  <a:pt x="0" y="403860"/>
                  <a:pt x="0" y="403860"/>
                </a:cubicBezTo>
                <a:lnTo>
                  <a:pt x="0" y="403860"/>
                </a:lnTo>
                <a:lnTo>
                  <a:pt x="13716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0E1E176F-4950-A06A-E4DC-A860FFDFA270}"/>
              </a:ext>
            </a:extLst>
          </p:cNvPr>
          <p:cNvSpPr/>
          <p:nvPr/>
        </p:nvSpPr>
        <p:spPr>
          <a:xfrm>
            <a:off x="6149317" y="4159014"/>
            <a:ext cx="414367" cy="799281"/>
          </a:xfrm>
          <a:custGeom>
            <a:avLst/>
            <a:gdLst>
              <a:gd name="connsiteX0" fmla="*/ 23 w 414367"/>
              <a:gd name="connsiteY0" fmla="*/ 1506 h 799281"/>
              <a:gd name="connsiteX1" fmla="*/ 243863 w 414367"/>
              <a:gd name="connsiteY1" fmla="*/ 496806 h 799281"/>
              <a:gd name="connsiteX2" fmla="*/ 228623 w 414367"/>
              <a:gd name="connsiteY2" fmla="*/ 352026 h 799281"/>
              <a:gd name="connsiteX3" fmla="*/ 411503 w 414367"/>
              <a:gd name="connsiteY3" fmla="*/ 793986 h 799281"/>
              <a:gd name="connsiteX4" fmla="*/ 327683 w 414367"/>
              <a:gd name="connsiteY4" fmla="*/ 557766 h 799281"/>
              <a:gd name="connsiteX5" fmla="*/ 160043 w 414367"/>
              <a:gd name="connsiteY5" fmla="*/ 1506 h 799281"/>
              <a:gd name="connsiteX6" fmla="*/ 259103 w 414367"/>
              <a:gd name="connsiteY6" fmla="*/ 382506 h 799281"/>
              <a:gd name="connsiteX7" fmla="*/ 23 w 414367"/>
              <a:gd name="connsiteY7" fmla="*/ 1506 h 799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367" h="799281">
                <a:moveTo>
                  <a:pt x="23" y="1506"/>
                </a:moveTo>
                <a:cubicBezTo>
                  <a:pt x="-2517" y="20556"/>
                  <a:pt x="205763" y="438386"/>
                  <a:pt x="243863" y="496806"/>
                </a:cubicBezTo>
                <a:cubicBezTo>
                  <a:pt x="281963" y="555226"/>
                  <a:pt x="200683" y="302496"/>
                  <a:pt x="228623" y="352026"/>
                </a:cubicBezTo>
                <a:cubicBezTo>
                  <a:pt x="256563" y="401556"/>
                  <a:pt x="394993" y="759696"/>
                  <a:pt x="411503" y="793986"/>
                </a:cubicBezTo>
                <a:cubicBezTo>
                  <a:pt x="428013" y="828276"/>
                  <a:pt x="369593" y="689846"/>
                  <a:pt x="327683" y="557766"/>
                </a:cubicBezTo>
                <a:cubicBezTo>
                  <a:pt x="285773" y="425686"/>
                  <a:pt x="171473" y="30716"/>
                  <a:pt x="160043" y="1506"/>
                </a:cubicBezTo>
                <a:cubicBezTo>
                  <a:pt x="148613" y="-27704"/>
                  <a:pt x="284503" y="377426"/>
                  <a:pt x="259103" y="382506"/>
                </a:cubicBezTo>
                <a:cubicBezTo>
                  <a:pt x="233703" y="387586"/>
                  <a:pt x="2563" y="-17544"/>
                  <a:pt x="23" y="15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0636D691-25F5-CA74-918D-60920B93A21F}"/>
              </a:ext>
            </a:extLst>
          </p:cNvPr>
          <p:cNvSpPr/>
          <p:nvPr/>
        </p:nvSpPr>
        <p:spPr>
          <a:xfrm>
            <a:off x="4143375" y="4670341"/>
            <a:ext cx="177344" cy="343655"/>
          </a:xfrm>
          <a:custGeom>
            <a:avLst/>
            <a:gdLst>
              <a:gd name="connsiteX0" fmla="*/ 161925 w 177344"/>
              <a:gd name="connsiteY0" fmla="*/ 719 h 343655"/>
              <a:gd name="connsiteX1" fmla="*/ 47625 w 177344"/>
              <a:gd name="connsiteY1" fmla="*/ 130259 h 343655"/>
              <a:gd name="connsiteX2" fmla="*/ 116205 w 177344"/>
              <a:gd name="connsiteY2" fmla="*/ 206459 h 343655"/>
              <a:gd name="connsiteX3" fmla="*/ 47625 w 177344"/>
              <a:gd name="connsiteY3" fmla="*/ 198839 h 343655"/>
              <a:gd name="connsiteX4" fmla="*/ 177165 w 177344"/>
              <a:gd name="connsiteY4" fmla="*/ 343619 h 343655"/>
              <a:gd name="connsiteX5" fmla="*/ 78105 w 177344"/>
              <a:gd name="connsiteY5" fmla="*/ 214079 h 343655"/>
              <a:gd name="connsiteX6" fmla="*/ 24765 w 177344"/>
              <a:gd name="connsiteY6" fmla="*/ 229319 h 343655"/>
              <a:gd name="connsiteX7" fmla="*/ 9525 w 177344"/>
              <a:gd name="connsiteY7" fmla="*/ 320759 h 343655"/>
              <a:gd name="connsiteX8" fmla="*/ 1905 w 177344"/>
              <a:gd name="connsiteY8" fmla="*/ 153119 h 343655"/>
              <a:gd name="connsiteX9" fmla="*/ 9525 w 177344"/>
              <a:gd name="connsiteY9" fmla="*/ 229319 h 343655"/>
              <a:gd name="connsiteX10" fmla="*/ 93345 w 177344"/>
              <a:gd name="connsiteY10" fmla="*/ 84539 h 343655"/>
              <a:gd name="connsiteX11" fmla="*/ 161925 w 177344"/>
              <a:gd name="connsiteY11" fmla="*/ 719 h 343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7344" h="343655">
                <a:moveTo>
                  <a:pt x="161925" y="719"/>
                </a:moveTo>
                <a:cubicBezTo>
                  <a:pt x="154305" y="8339"/>
                  <a:pt x="55245" y="95969"/>
                  <a:pt x="47625" y="130259"/>
                </a:cubicBezTo>
                <a:cubicBezTo>
                  <a:pt x="40005" y="164549"/>
                  <a:pt x="116205" y="195029"/>
                  <a:pt x="116205" y="206459"/>
                </a:cubicBezTo>
                <a:cubicBezTo>
                  <a:pt x="116205" y="217889"/>
                  <a:pt x="37465" y="175979"/>
                  <a:pt x="47625" y="198839"/>
                </a:cubicBezTo>
                <a:cubicBezTo>
                  <a:pt x="57785" y="221699"/>
                  <a:pt x="172085" y="341079"/>
                  <a:pt x="177165" y="343619"/>
                </a:cubicBezTo>
                <a:cubicBezTo>
                  <a:pt x="182245" y="346159"/>
                  <a:pt x="78105" y="214079"/>
                  <a:pt x="78105" y="214079"/>
                </a:cubicBezTo>
                <a:cubicBezTo>
                  <a:pt x="52705" y="195029"/>
                  <a:pt x="36195" y="211539"/>
                  <a:pt x="24765" y="229319"/>
                </a:cubicBezTo>
                <a:cubicBezTo>
                  <a:pt x="13335" y="247099"/>
                  <a:pt x="13335" y="333459"/>
                  <a:pt x="9525" y="320759"/>
                </a:cubicBezTo>
                <a:cubicBezTo>
                  <a:pt x="5715" y="308059"/>
                  <a:pt x="1905" y="168359"/>
                  <a:pt x="1905" y="153119"/>
                </a:cubicBezTo>
                <a:cubicBezTo>
                  <a:pt x="1905" y="137879"/>
                  <a:pt x="-5715" y="240749"/>
                  <a:pt x="9525" y="229319"/>
                </a:cubicBezTo>
                <a:cubicBezTo>
                  <a:pt x="24765" y="217889"/>
                  <a:pt x="67945" y="121369"/>
                  <a:pt x="93345" y="84539"/>
                </a:cubicBezTo>
                <a:cubicBezTo>
                  <a:pt x="118745" y="47709"/>
                  <a:pt x="169545" y="-6901"/>
                  <a:pt x="161925" y="7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0452B283-8835-ACFC-7E2F-665A647EF84E}"/>
              </a:ext>
            </a:extLst>
          </p:cNvPr>
          <p:cNvSpPr/>
          <p:nvPr/>
        </p:nvSpPr>
        <p:spPr>
          <a:xfrm>
            <a:off x="5500873" y="4860310"/>
            <a:ext cx="275198" cy="298667"/>
          </a:xfrm>
          <a:custGeom>
            <a:avLst/>
            <a:gdLst>
              <a:gd name="connsiteX0" fmla="*/ 767 w 275198"/>
              <a:gd name="connsiteY0" fmla="*/ 176510 h 298667"/>
              <a:gd name="connsiteX1" fmla="*/ 122687 w 275198"/>
              <a:gd name="connsiteY1" fmla="*/ 146030 h 298667"/>
              <a:gd name="connsiteX2" fmla="*/ 275087 w 275198"/>
              <a:gd name="connsiteY2" fmla="*/ 298430 h 298667"/>
              <a:gd name="connsiteX3" fmla="*/ 145547 w 275198"/>
              <a:gd name="connsiteY3" fmla="*/ 176510 h 298667"/>
              <a:gd name="connsiteX4" fmla="*/ 46487 w 275198"/>
              <a:gd name="connsiteY4" fmla="*/ 1250 h 298667"/>
              <a:gd name="connsiteX5" fmla="*/ 69347 w 275198"/>
              <a:gd name="connsiteY5" fmla="*/ 100310 h 298667"/>
              <a:gd name="connsiteX6" fmla="*/ 767 w 275198"/>
              <a:gd name="connsiteY6" fmla="*/ 176510 h 298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5198" h="298667">
                <a:moveTo>
                  <a:pt x="767" y="176510"/>
                </a:moveTo>
                <a:cubicBezTo>
                  <a:pt x="9657" y="184130"/>
                  <a:pt x="76967" y="125710"/>
                  <a:pt x="122687" y="146030"/>
                </a:cubicBezTo>
                <a:cubicBezTo>
                  <a:pt x="168407" y="166350"/>
                  <a:pt x="271277" y="293350"/>
                  <a:pt x="275087" y="298430"/>
                </a:cubicBezTo>
                <a:cubicBezTo>
                  <a:pt x="278897" y="303510"/>
                  <a:pt x="183647" y="226040"/>
                  <a:pt x="145547" y="176510"/>
                </a:cubicBezTo>
                <a:cubicBezTo>
                  <a:pt x="107447" y="126980"/>
                  <a:pt x="59187" y="13950"/>
                  <a:pt x="46487" y="1250"/>
                </a:cubicBezTo>
                <a:cubicBezTo>
                  <a:pt x="33787" y="-11450"/>
                  <a:pt x="75697" y="76180"/>
                  <a:pt x="69347" y="100310"/>
                </a:cubicBezTo>
                <a:cubicBezTo>
                  <a:pt x="62997" y="124440"/>
                  <a:pt x="-8123" y="168890"/>
                  <a:pt x="767" y="1765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66E64BFD-2F24-7269-AA85-F367E9563834}"/>
              </a:ext>
            </a:extLst>
          </p:cNvPr>
          <p:cNvSpPr/>
          <p:nvPr/>
        </p:nvSpPr>
        <p:spPr>
          <a:xfrm>
            <a:off x="3678056" y="4159507"/>
            <a:ext cx="162933" cy="832837"/>
          </a:xfrm>
          <a:custGeom>
            <a:avLst/>
            <a:gdLst>
              <a:gd name="connsiteX0" fmla="*/ 162424 w 162933"/>
              <a:gd name="connsiteY0" fmla="*/ 1013 h 832837"/>
              <a:gd name="connsiteX1" fmla="*/ 70984 w 162933"/>
              <a:gd name="connsiteY1" fmla="*/ 282953 h 832837"/>
              <a:gd name="connsiteX2" fmla="*/ 48124 w 162933"/>
              <a:gd name="connsiteY2" fmla="*/ 473453 h 832837"/>
              <a:gd name="connsiteX3" fmla="*/ 55744 w 162933"/>
              <a:gd name="connsiteY3" fmla="*/ 374393 h 832837"/>
              <a:gd name="connsiteX4" fmla="*/ 17644 w 162933"/>
              <a:gd name="connsiteY4" fmla="*/ 831593 h 832837"/>
              <a:gd name="connsiteX5" fmla="*/ 2404 w 162933"/>
              <a:gd name="connsiteY5" fmla="*/ 503933 h 832837"/>
              <a:gd name="connsiteX6" fmla="*/ 2404 w 162933"/>
              <a:gd name="connsiteY6" fmla="*/ 328673 h 832837"/>
              <a:gd name="connsiteX7" fmla="*/ 25264 w 162933"/>
              <a:gd name="connsiteY7" fmla="*/ 389633 h 832837"/>
              <a:gd name="connsiteX8" fmla="*/ 162424 w 162933"/>
              <a:gd name="connsiteY8" fmla="*/ 1013 h 832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933" h="832837">
                <a:moveTo>
                  <a:pt x="162424" y="1013"/>
                </a:moveTo>
                <a:cubicBezTo>
                  <a:pt x="170044" y="-16767"/>
                  <a:pt x="90034" y="204213"/>
                  <a:pt x="70984" y="282953"/>
                </a:cubicBezTo>
                <a:cubicBezTo>
                  <a:pt x="51934" y="361693"/>
                  <a:pt x="50664" y="458213"/>
                  <a:pt x="48124" y="473453"/>
                </a:cubicBezTo>
                <a:cubicBezTo>
                  <a:pt x="45584" y="488693"/>
                  <a:pt x="60824" y="314703"/>
                  <a:pt x="55744" y="374393"/>
                </a:cubicBezTo>
                <a:cubicBezTo>
                  <a:pt x="50664" y="434083"/>
                  <a:pt x="26534" y="810003"/>
                  <a:pt x="17644" y="831593"/>
                </a:cubicBezTo>
                <a:cubicBezTo>
                  <a:pt x="8754" y="853183"/>
                  <a:pt x="4944" y="587753"/>
                  <a:pt x="2404" y="503933"/>
                </a:cubicBezTo>
                <a:cubicBezTo>
                  <a:pt x="-136" y="420113"/>
                  <a:pt x="-1406" y="347723"/>
                  <a:pt x="2404" y="328673"/>
                </a:cubicBezTo>
                <a:cubicBezTo>
                  <a:pt x="6214" y="309623"/>
                  <a:pt x="-2676" y="444243"/>
                  <a:pt x="25264" y="389633"/>
                </a:cubicBezTo>
                <a:cubicBezTo>
                  <a:pt x="53204" y="335023"/>
                  <a:pt x="154804" y="18793"/>
                  <a:pt x="162424" y="10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092252A6-556B-1707-946D-7F861CF8F3AD}"/>
              </a:ext>
            </a:extLst>
          </p:cNvPr>
          <p:cNvSpPr/>
          <p:nvPr/>
        </p:nvSpPr>
        <p:spPr>
          <a:xfrm>
            <a:off x="3854206" y="4060665"/>
            <a:ext cx="299500" cy="163719"/>
          </a:xfrm>
          <a:custGeom>
            <a:avLst/>
            <a:gdLst>
              <a:gd name="connsiteX0" fmla="*/ 298694 w 299500"/>
              <a:gd name="connsiteY0" fmla="*/ 795 h 163719"/>
              <a:gd name="connsiteX1" fmla="*/ 9134 w 299500"/>
              <a:gd name="connsiteY1" fmla="*/ 160815 h 163719"/>
              <a:gd name="connsiteX2" fmla="*/ 92954 w 299500"/>
              <a:gd name="connsiteY2" fmla="*/ 99855 h 163719"/>
              <a:gd name="connsiteX3" fmla="*/ 298694 w 299500"/>
              <a:gd name="connsiteY3" fmla="*/ 795 h 163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500" h="163719">
                <a:moveTo>
                  <a:pt x="298694" y="795"/>
                </a:moveTo>
                <a:cubicBezTo>
                  <a:pt x="284724" y="10955"/>
                  <a:pt x="43424" y="144305"/>
                  <a:pt x="9134" y="160815"/>
                </a:cubicBezTo>
                <a:cubicBezTo>
                  <a:pt x="-25156" y="177325"/>
                  <a:pt x="44694" y="118905"/>
                  <a:pt x="92954" y="99855"/>
                </a:cubicBezTo>
                <a:cubicBezTo>
                  <a:pt x="141214" y="80805"/>
                  <a:pt x="312664" y="-9365"/>
                  <a:pt x="298694" y="7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471AD5AA-6088-F44D-B944-6D97C7351C76}"/>
              </a:ext>
            </a:extLst>
          </p:cNvPr>
          <p:cNvSpPr/>
          <p:nvPr/>
        </p:nvSpPr>
        <p:spPr>
          <a:xfrm>
            <a:off x="3745015" y="4084314"/>
            <a:ext cx="118380" cy="327691"/>
          </a:xfrm>
          <a:custGeom>
            <a:avLst/>
            <a:gdLst>
              <a:gd name="connsiteX0" fmla="*/ 118325 w 118380"/>
              <a:gd name="connsiteY0" fmla="*/ 6 h 327691"/>
              <a:gd name="connsiteX1" fmla="*/ 19265 w 118380"/>
              <a:gd name="connsiteY1" fmla="*/ 228606 h 327691"/>
              <a:gd name="connsiteX2" fmla="*/ 19265 w 118380"/>
              <a:gd name="connsiteY2" fmla="*/ 327666 h 327691"/>
              <a:gd name="connsiteX3" fmla="*/ 4025 w 118380"/>
              <a:gd name="connsiteY3" fmla="*/ 220986 h 327691"/>
              <a:gd name="connsiteX4" fmla="*/ 118325 w 118380"/>
              <a:gd name="connsiteY4" fmla="*/ 6 h 327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80" h="327691">
                <a:moveTo>
                  <a:pt x="118325" y="6"/>
                </a:moveTo>
                <a:cubicBezTo>
                  <a:pt x="120865" y="1276"/>
                  <a:pt x="35775" y="173996"/>
                  <a:pt x="19265" y="228606"/>
                </a:cubicBezTo>
                <a:cubicBezTo>
                  <a:pt x="2755" y="283216"/>
                  <a:pt x="21805" y="328936"/>
                  <a:pt x="19265" y="327666"/>
                </a:cubicBezTo>
                <a:cubicBezTo>
                  <a:pt x="16725" y="326396"/>
                  <a:pt x="-9945" y="267976"/>
                  <a:pt x="4025" y="220986"/>
                </a:cubicBezTo>
                <a:cubicBezTo>
                  <a:pt x="17995" y="173996"/>
                  <a:pt x="115785" y="-1264"/>
                  <a:pt x="118325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379895D3-C170-CF31-A326-CC12D713C9E8}"/>
              </a:ext>
            </a:extLst>
          </p:cNvPr>
          <p:cNvSpPr/>
          <p:nvPr/>
        </p:nvSpPr>
        <p:spPr>
          <a:xfrm>
            <a:off x="6278735" y="4027415"/>
            <a:ext cx="429960" cy="672636"/>
          </a:xfrm>
          <a:custGeom>
            <a:avLst/>
            <a:gdLst>
              <a:gd name="connsiteX0" fmla="*/ 145 w 429960"/>
              <a:gd name="connsiteY0" fmla="*/ 64525 h 672636"/>
              <a:gd name="connsiteX1" fmla="*/ 152545 w 429960"/>
              <a:gd name="connsiteY1" fmla="*/ 346465 h 672636"/>
              <a:gd name="connsiteX2" fmla="*/ 167785 w 429960"/>
              <a:gd name="connsiteY2" fmla="*/ 300745 h 672636"/>
              <a:gd name="connsiteX3" fmla="*/ 426865 w 429960"/>
              <a:gd name="connsiteY3" fmla="*/ 666505 h 672636"/>
              <a:gd name="connsiteX4" fmla="*/ 297325 w 429960"/>
              <a:gd name="connsiteY4" fmla="*/ 491245 h 672636"/>
              <a:gd name="connsiteX5" fmla="*/ 99205 w 429960"/>
              <a:gd name="connsiteY5" fmla="*/ 3565 h 672636"/>
              <a:gd name="connsiteX6" fmla="*/ 183025 w 429960"/>
              <a:gd name="connsiteY6" fmla="*/ 262645 h 672636"/>
              <a:gd name="connsiteX7" fmla="*/ 145 w 429960"/>
              <a:gd name="connsiteY7" fmla="*/ 64525 h 672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960" h="672636">
                <a:moveTo>
                  <a:pt x="145" y="64525"/>
                </a:moveTo>
                <a:cubicBezTo>
                  <a:pt x="-4935" y="78495"/>
                  <a:pt x="124605" y="307095"/>
                  <a:pt x="152545" y="346465"/>
                </a:cubicBezTo>
                <a:cubicBezTo>
                  <a:pt x="180485" y="385835"/>
                  <a:pt x="122065" y="247405"/>
                  <a:pt x="167785" y="300745"/>
                </a:cubicBezTo>
                <a:cubicBezTo>
                  <a:pt x="213505" y="354085"/>
                  <a:pt x="405275" y="634755"/>
                  <a:pt x="426865" y="666505"/>
                </a:cubicBezTo>
                <a:cubicBezTo>
                  <a:pt x="448455" y="698255"/>
                  <a:pt x="351935" y="601735"/>
                  <a:pt x="297325" y="491245"/>
                </a:cubicBezTo>
                <a:cubicBezTo>
                  <a:pt x="242715" y="380755"/>
                  <a:pt x="118255" y="41665"/>
                  <a:pt x="99205" y="3565"/>
                </a:cubicBezTo>
                <a:cubicBezTo>
                  <a:pt x="80155" y="-34535"/>
                  <a:pt x="199535" y="244865"/>
                  <a:pt x="183025" y="262645"/>
                </a:cubicBezTo>
                <a:cubicBezTo>
                  <a:pt x="166515" y="280425"/>
                  <a:pt x="5225" y="50555"/>
                  <a:pt x="145" y="64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s</a:t>
            </a:r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0231765E-3834-5E5B-D0FE-286E03ACBD9A}"/>
              </a:ext>
            </a:extLst>
          </p:cNvPr>
          <p:cNvSpPr/>
          <p:nvPr/>
        </p:nvSpPr>
        <p:spPr>
          <a:xfrm>
            <a:off x="4686193" y="3786044"/>
            <a:ext cx="76945" cy="535198"/>
          </a:xfrm>
          <a:custGeom>
            <a:avLst/>
            <a:gdLst>
              <a:gd name="connsiteX0" fmla="*/ 15347 w 76945"/>
              <a:gd name="connsiteY0" fmla="*/ 1096 h 535198"/>
              <a:gd name="connsiteX1" fmla="*/ 68687 w 76945"/>
              <a:gd name="connsiteY1" fmla="*/ 435436 h 535198"/>
              <a:gd name="connsiteX2" fmla="*/ 68687 w 76945"/>
              <a:gd name="connsiteY2" fmla="*/ 343996 h 535198"/>
              <a:gd name="connsiteX3" fmla="*/ 107 w 76945"/>
              <a:gd name="connsiteY3" fmla="*/ 534496 h 535198"/>
              <a:gd name="connsiteX4" fmla="*/ 53447 w 76945"/>
              <a:gd name="connsiteY4" fmla="*/ 404956 h 535198"/>
              <a:gd name="connsiteX5" fmla="*/ 76307 w 76945"/>
              <a:gd name="connsiteY5" fmla="*/ 313516 h 535198"/>
              <a:gd name="connsiteX6" fmla="*/ 15347 w 76945"/>
              <a:gd name="connsiteY6" fmla="*/ 1096 h 535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945" h="535198">
                <a:moveTo>
                  <a:pt x="15347" y="1096"/>
                </a:moveTo>
                <a:cubicBezTo>
                  <a:pt x="14077" y="21416"/>
                  <a:pt x="59797" y="378286"/>
                  <a:pt x="68687" y="435436"/>
                </a:cubicBezTo>
                <a:cubicBezTo>
                  <a:pt x="77577" y="492586"/>
                  <a:pt x="80117" y="327486"/>
                  <a:pt x="68687" y="343996"/>
                </a:cubicBezTo>
                <a:cubicBezTo>
                  <a:pt x="57257" y="360506"/>
                  <a:pt x="2647" y="524336"/>
                  <a:pt x="107" y="534496"/>
                </a:cubicBezTo>
                <a:cubicBezTo>
                  <a:pt x="-2433" y="544656"/>
                  <a:pt x="40747" y="441786"/>
                  <a:pt x="53447" y="404956"/>
                </a:cubicBezTo>
                <a:cubicBezTo>
                  <a:pt x="66147" y="368126"/>
                  <a:pt x="80117" y="378286"/>
                  <a:pt x="76307" y="313516"/>
                </a:cubicBezTo>
                <a:cubicBezTo>
                  <a:pt x="72497" y="248746"/>
                  <a:pt x="16617" y="-19224"/>
                  <a:pt x="15347" y="10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3C72D232-EB04-4567-4F66-22DD5CAD1278}"/>
              </a:ext>
            </a:extLst>
          </p:cNvPr>
          <p:cNvSpPr/>
          <p:nvPr/>
        </p:nvSpPr>
        <p:spPr>
          <a:xfrm>
            <a:off x="4851860" y="3797919"/>
            <a:ext cx="116505" cy="693456"/>
          </a:xfrm>
          <a:custGeom>
            <a:avLst/>
            <a:gdLst>
              <a:gd name="connsiteX0" fmla="*/ 116380 w 116505"/>
              <a:gd name="connsiteY0" fmla="*/ 4461 h 693456"/>
              <a:gd name="connsiteX1" fmla="*/ 24940 w 116505"/>
              <a:gd name="connsiteY1" fmla="*/ 583581 h 693456"/>
              <a:gd name="connsiteX2" fmla="*/ 47800 w 116505"/>
              <a:gd name="connsiteY2" fmla="*/ 415941 h 693456"/>
              <a:gd name="connsiteX3" fmla="*/ 9700 w 116505"/>
              <a:gd name="connsiteY3" fmla="*/ 690261 h 693456"/>
              <a:gd name="connsiteX4" fmla="*/ 40180 w 116505"/>
              <a:gd name="connsiteY4" fmla="*/ 194961 h 693456"/>
              <a:gd name="connsiteX5" fmla="*/ 2080 w 116505"/>
              <a:gd name="connsiteY5" fmla="*/ 309261 h 693456"/>
              <a:gd name="connsiteX6" fmla="*/ 116380 w 116505"/>
              <a:gd name="connsiteY6" fmla="*/ 4461 h 693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505" h="693456">
                <a:moveTo>
                  <a:pt x="116380" y="4461"/>
                </a:moveTo>
                <a:cubicBezTo>
                  <a:pt x="120190" y="50181"/>
                  <a:pt x="36370" y="515001"/>
                  <a:pt x="24940" y="583581"/>
                </a:cubicBezTo>
                <a:cubicBezTo>
                  <a:pt x="13510" y="652161"/>
                  <a:pt x="50340" y="398161"/>
                  <a:pt x="47800" y="415941"/>
                </a:cubicBezTo>
                <a:cubicBezTo>
                  <a:pt x="45260" y="433721"/>
                  <a:pt x="10970" y="727091"/>
                  <a:pt x="9700" y="690261"/>
                </a:cubicBezTo>
                <a:cubicBezTo>
                  <a:pt x="8430" y="653431"/>
                  <a:pt x="41450" y="258461"/>
                  <a:pt x="40180" y="194961"/>
                </a:cubicBezTo>
                <a:cubicBezTo>
                  <a:pt x="38910" y="131461"/>
                  <a:pt x="-10620" y="339741"/>
                  <a:pt x="2080" y="309261"/>
                </a:cubicBezTo>
                <a:cubicBezTo>
                  <a:pt x="14780" y="278781"/>
                  <a:pt x="112570" y="-41259"/>
                  <a:pt x="116380" y="44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565F273B-B911-8F5A-6A12-C9A7572891DD}"/>
              </a:ext>
            </a:extLst>
          </p:cNvPr>
          <p:cNvSpPr/>
          <p:nvPr/>
        </p:nvSpPr>
        <p:spPr>
          <a:xfrm>
            <a:off x="4334530" y="4132627"/>
            <a:ext cx="186132" cy="288212"/>
          </a:xfrm>
          <a:custGeom>
            <a:avLst/>
            <a:gdLst>
              <a:gd name="connsiteX0" fmla="*/ 100310 w 186132"/>
              <a:gd name="connsiteY0" fmla="*/ 5033 h 288212"/>
              <a:gd name="connsiteX1" fmla="*/ 184130 w 186132"/>
              <a:gd name="connsiteY1" fmla="*/ 233633 h 288212"/>
              <a:gd name="connsiteX2" fmla="*/ 161270 w 186132"/>
              <a:gd name="connsiteY2" fmla="*/ 218393 h 288212"/>
              <a:gd name="connsiteX3" fmla="*/ 176510 w 186132"/>
              <a:gd name="connsiteY3" fmla="*/ 286973 h 288212"/>
              <a:gd name="connsiteX4" fmla="*/ 123170 w 186132"/>
              <a:gd name="connsiteY4" fmla="*/ 149813 h 288212"/>
              <a:gd name="connsiteX5" fmla="*/ 1250 w 186132"/>
              <a:gd name="connsiteY5" fmla="*/ 65993 h 288212"/>
              <a:gd name="connsiteX6" fmla="*/ 62210 w 186132"/>
              <a:gd name="connsiteY6" fmla="*/ 73613 h 288212"/>
              <a:gd name="connsiteX7" fmla="*/ 100310 w 186132"/>
              <a:gd name="connsiteY7" fmla="*/ 5033 h 28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6132" h="288212">
                <a:moveTo>
                  <a:pt x="100310" y="5033"/>
                </a:moveTo>
                <a:cubicBezTo>
                  <a:pt x="120630" y="31703"/>
                  <a:pt x="184130" y="233633"/>
                  <a:pt x="184130" y="233633"/>
                </a:cubicBezTo>
                <a:cubicBezTo>
                  <a:pt x="194290" y="269193"/>
                  <a:pt x="162540" y="209503"/>
                  <a:pt x="161270" y="218393"/>
                </a:cubicBezTo>
                <a:cubicBezTo>
                  <a:pt x="160000" y="227283"/>
                  <a:pt x="182860" y="298403"/>
                  <a:pt x="176510" y="286973"/>
                </a:cubicBezTo>
                <a:cubicBezTo>
                  <a:pt x="170160" y="275543"/>
                  <a:pt x="152380" y="186643"/>
                  <a:pt x="123170" y="149813"/>
                </a:cubicBezTo>
                <a:cubicBezTo>
                  <a:pt x="93960" y="112983"/>
                  <a:pt x="1250" y="65993"/>
                  <a:pt x="1250" y="65993"/>
                </a:cubicBezTo>
                <a:cubicBezTo>
                  <a:pt x="-8910" y="53293"/>
                  <a:pt x="45700" y="81233"/>
                  <a:pt x="62210" y="73613"/>
                </a:cubicBezTo>
                <a:cubicBezTo>
                  <a:pt x="78720" y="65993"/>
                  <a:pt x="79990" y="-21637"/>
                  <a:pt x="100310" y="50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075C10F7-DE8F-940A-AD81-190DB849FC47}"/>
              </a:ext>
            </a:extLst>
          </p:cNvPr>
          <p:cNvSpPr/>
          <p:nvPr/>
        </p:nvSpPr>
        <p:spPr>
          <a:xfrm>
            <a:off x="3807502" y="4197573"/>
            <a:ext cx="445132" cy="328757"/>
          </a:xfrm>
          <a:custGeom>
            <a:avLst/>
            <a:gdLst>
              <a:gd name="connsiteX0" fmla="*/ 444458 w 445132"/>
              <a:gd name="connsiteY0" fmla="*/ 1047 h 328757"/>
              <a:gd name="connsiteX1" fmla="*/ 177758 w 445132"/>
              <a:gd name="connsiteY1" fmla="*/ 183927 h 328757"/>
              <a:gd name="connsiteX2" fmla="*/ 2498 w 445132"/>
              <a:gd name="connsiteY2" fmla="*/ 328707 h 328757"/>
              <a:gd name="connsiteX3" fmla="*/ 78698 w 445132"/>
              <a:gd name="connsiteY3" fmla="*/ 199167 h 328757"/>
              <a:gd name="connsiteX4" fmla="*/ 139658 w 445132"/>
              <a:gd name="connsiteY4" fmla="*/ 100107 h 328757"/>
              <a:gd name="connsiteX5" fmla="*/ 93938 w 445132"/>
              <a:gd name="connsiteY5" fmla="*/ 107727 h 328757"/>
              <a:gd name="connsiteX6" fmla="*/ 444458 w 445132"/>
              <a:gd name="connsiteY6" fmla="*/ 1047 h 328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132" h="328757">
                <a:moveTo>
                  <a:pt x="444458" y="1047"/>
                </a:moveTo>
                <a:cubicBezTo>
                  <a:pt x="458428" y="13747"/>
                  <a:pt x="251418" y="129317"/>
                  <a:pt x="177758" y="183927"/>
                </a:cubicBezTo>
                <a:cubicBezTo>
                  <a:pt x="104098" y="238537"/>
                  <a:pt x="19008" y="326167"/>
                  <a:pt x="2498" y="328707"/>
                </a:cubicBezTo>
                <a:cubicBezTo>
                  <a:pt x="-14012" y="331247"/>
                  <a:pt x="55838" y="237267"/>
                  <a:pt x="78698" y="199167"/>
                </a:cubicBezTo>
                <a:cubicBezTo>
                  <a:pt x="101558" y="161067"/>
                  <a:pt x="137118" y="115347"/>
                  <a:pt x="139658" y="100107"/>
                </a:cubicBezTo>
                <a:cubicBezTo>
                  <a:pt x="142198" y="84867"/>
                  <a:pt x="44408" y="120427"/>
                  <a:pt x="93938" y="107727"/>
                </a:cubicBezTo>
                <a:cubicBezTo>
                  <a:pt x="143468" y="95027"/>
                  <a:pt x="430488" y="-11653"/>
                  <a:pt x="444458" y="10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604E6F1F-5BBB-C46B-F4F6-79566681A737}"/>
              </a:ext>
            </a:extLst>
          </p:cNvPr>
          <p:cNvSpPr/>
          <p:nvPr/>
        </p:nvSpPr>
        <p:spPr>
          <a:xfrm>
            <a:off x="5335016" y="4086390"/>
            <a:ext cx="785147" cy="311293"/>
          </a:xfrm>
          <a:custGeom>
            <a:avLst/>
            <a:gdLst>
              <a:gd name="connsiteX0" fmla="*/ 6604 w 785147"/>
              <a:gd name="connsiteY0" fmla="*/ 249390 h 311293"/>
              <a:gd name="connsiteX1" fmla="*/ 227584 w 785147"/>
              <a:gd name="connsiteY1" fmla="*/ 81750 h 311293"/>
              <a:gd name="connsiteX2" fmla="*/ 440944 w 785147"/>
              <a:gd name="connsiteY2" fmla="*/ 51270 h 311293"/>
              <a:gd name="connsiteX3" fmla="*/ 357124 w 785147"/>
              <a:gd name="connsiteY3" fmla="*/ 28410 h 311293"/>
              <a:gd name="connsiteX4" fmla="*/ 608584 w 785147"/>
              <a:gd name="connsiteY4" fmla="*/ 119850 h 311293"/>
              <a:gd name="connsiteX5" fmla="*/ 578104 w 785147"/>
              <a:gd name="connsiteY5" fmla="*/ 119850 h 311293"/>
              <a:gd name="connsiteX6" fmla="*/ 783844 w 785147"/>
              <a:gd name="connsiteY6" fmla="*/ 310350 h 311293"/>
              <a:gd name="connsiteX7" fmla="*/ 463804 w 785147"/>
              <a:gd name="connsiteY7" fmla="*/ 28410 h 311293"/>
              <a:gd name="connsiteX8" fmla="*/ 75184 w 785147"/>
              <a:gd name="connsiteY8" fmla="*/ 13170 h 311293"/>
              <a:gd name="connsiteX9" fmla="*/ 174244 w 785147"/>
              <a:gd name="connsiteY9" fmla="*/ 58890 h 311293"/>
              <a:gd name="connsiteX10" fmla="*/ 67564 w 785147"/>
              <a:gd name="connsiteY10" fmla="*/ 165570 h 311293"/>
              <a:gd name="connsiteX11" fmla="*/ 6604 w 785147"/>
              <a:gd name="connsiteY11" fmla="*/ 249390 h 31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5147" h="311293">
                <a:moveTo>
                  <a:pt x="6604" y="249390"/>
                </a:moveTo>
                <a:cubicBezTo>
                  <a:pt x="33274" y="235420"/>
                  <a:pt x="155194" y="114770"/>
                  <a:pt x="227584" y="81750"/>
                </a:cubicBezTo>
                <a:cubicBezTo>
                  <a:pt x="299974" y="48730"/>
                  <a:pt x="419354" y="60160"/>
                  <a:pt x="440944" y="51270"/>
                </a:cubicBezTo>
                <a:cubicBezTo>
                  <a:pt x="462534" y="42380"/>
                  <a:pt x="329184" y="16980"/>
                  <a:pt x="357124" y="28410"/>
                </a:cubicBezTo>
                <a:cubicBezTo>
                  <a:pt x="385064" y="39840"/>
                  <a:pt x="608584" y="119850"/>
                  <a:pt x="608584" y="119850"/>
                </a:cubicBezTo>
                <a:cubicBezTo>
                  <a:pt x="645414" y="135090"/>
                  <a:pt x="548894" y="88100"/>
                  <a:pt x="578104" y="119850"/>
                </a:cubicBezTo>
                <a:cubicBezTo>
                  <a:pt x="607314" y="151600"/>
                  <a:pt x="802894" y="325590"/>
                  <a:pt x="783844" y="310350"/>
                </a:cubicBezTo>
                <a:cubicBezTo>
                  <a:pt x="764794" y="295110"/>
                  <a:pt x="581914" y="77940"/>
                  <a:pt x="463804" y="28410"/>
                </a:cubicBezTo>
                <a:cubicBezTo>
                  <a:pt x="345694" y="-21120"/>
                  <a:pt x="123444" y="8090"/>
                  <a:pt x="75184" y="13170"/>
                </a:cubicBezTo>
                <a:cubicBezTo>
                  <a:pt x="26924" y="18250"/>
                  <a:pt x="175514" y="33490"/>
                  <a:pt x="174244" y="58890"/>
                </a:cubicBezTo>
                <a:cubicBezTo>
                  <a:pt x="172974" y="84290"/>
                  <a:pt x="94234" y="136360"/>
                  <a:pt x="67564" y="165570"/>
                </a:cubicBezTo>
                <a:cubicBezTo>
                  <a:pt x="40894" y="194780"/>
                  <a:pt x="-20066" y="263360"/>
                  <a:pt x="6604" y="2493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89E6166D-65AC-453E-6A3D-E7A69D6706F0}"/>
              </a:ext>
            </a:extLst>
          </p:cNvPr>
          <p:cNvSpPr/>
          <p:nvPr/>
        </p:nvSpPr>
        <p:spPr>
          <a:xfrm>
            <a:off x="6856521" y="4829148"/>
            <a:ext cx="338030" cy="519875"/>
          </a:xfrm>
          <a:custGeom>
            <a:avLst/>
            <a:gdLst>
              <a:gd name="connsiteX0" fmla="*/ 338029 w 338030"/>
              <a:gd name="connsiteY0" fmla="*/ 27 h 519875"/>
              <a:gd name="connsiteX1" fmla="*/ 131654 w 338030"/>
              <a:gd name="connsiteY1" fmla="*/ 107977 h 519875"/>
              <a:gd name="connsiteX2" fmla="*/ 71329 w 338030"/>
              <a:gd name="connsiteY2" fmla="*/ 247677 h 519875"/>
              <a:gd name="connsiteX3" fmla="*/ 61804 w 338030"/>
              <a:gd name="connsiteY3" fmla="*/ 263552 h 519875"/>
              <a:gd name="connsiteX4" fmla="*/ 1479 w 338030"/>
              <a:gd name="connsiteY4" fmla="*/ 517552 h 519875"/>
              <a:gd name="connsiteX5" fmla="*/ 23704 w 338030"/>
              <a:gd name="connsiteY5" fmla="*/ 374677 h 519875"/>
              <a:gd name="connsiteX6" fmla="*/ 80854 w 338030"/>
              <a:gd name="connsiteY6" fmla="*/ 127027 h 519875"/>
              <a:gd name="connsiteX7" fmla="*/ 84029 w 338030"/>
              <a:gd name="connsiteY7" fmla="*/ 206402 h 519875"/>
              <a:gd name="connsiteX8" fmla="*/ 207854 w 338030"/>
              <a:gd name="connsiteY8" fmla="*/ 88927 h 519875"/>
              <a:gd name="connsiteX9" fmla="*/ 128479 w 338030"/>
              <a:gd name="connsiteY9" fmla="*/ 117502 h 519875"/>
              <a:gd name="connsiteX10" fmla="*/ 338029 w 338030"/>
              <a:gd name="connsiteY10" fmla="*/ 27 h 51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8030" h="519875">
                <a:moveTo>
                  <a:pt x="338029" y="27"/>
                </a:moveTo>
                <a:cubicBezTo>
                  <a:pt x="338558" y="-1560"/>
                  <a:pt x="176104" y="66702"/>
                  <a:pt x="131654" y="107977"/>
                </a:cubicBezTo>
                <a:cubicBezTo>
                  <a:pt x="87204" y="149252"/>
                  <a:pt x="82971" y="221748"/>
                  <a:pt x="71329" y="247677"/>
                </a:cubicBezTo>
                <a:cubicBezTo>
                  <a:pt x="59687" y="273606"/>
                  <a:pt x="73446" y="218573"/>
                  <a:pt x="61804" y="263552"/>
                </a:cubicBezTo>
                <a:cubicBezTo>
                  <a:pt x="50162" y="308531"/>
                  <a:pt x="7829" y="499031"/>
                  <a:pt x="1479" y="517552"/>
                </a:cubicBezTo>
                <a:cubicBezTo>
                  <a:pt x="-4871" y="536073"/>
                  <a:pt x="10475" y="439765"/>
                  <a:pt x="23704" y="374677"/>
                </a:cubicBezTo>
                <a:cubicBezTo>
                  <a:pt x="36933" y="309590"/>
                  <a:pt x="70800" y="155073"/>
                  <a:pt x="80854" y="127027"/>
                </a:cubicBezTo>
                <a:cubicBezTo>
                  <a:pt x="90908" y="98981"/>
                  <a:pt x="62862" y="212752"/>
                  <a:pt x="84029" y="206402"/>
                </a:cubicBezTo>
                <a:cubicBezTo>
                  <a:pt x="105196" y="200052"/>
                  <a:pt x="200446" y="103744"/>
                  <a:pt x="207854" y="88927"/>
                </a:cubicBezTo>
                <a:cubicBezTo>
                  <a:pt x="215262" y="74110"/>
                  <a:pt x="108371" y="125969"/>
                  <a:pt x="128479" y="117502"/>
                </a:cubicBezTo>
                <a:cubicBezTo>
                  <a:pt x="148587" y="109035"/>
                  <a:pt x="337500" y="1614"/>
                  <a:pt x="338029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A2D4A85C-E81F-E57B-B2C9-DDD5E41FCC9B}"/>
              </a:ext>
            </a:extLst>
          </p:cNvPr>
          <p:cNvSpPr/>
          <p:nvPr/>
        </p:nvSpPr>
        <p:spPr>
          <a:xfrm>
            <a:off x="6692892" y="4770607"/>
            <a:ext cx="460560" cy="1119231"/>
          </a:xfrm>
          <a:custGeom>
            <a:avLst/>
            <a:gdLst>
              <a:gd name="connsiteX0" fmla="*/ 460383 w 460560"/>
              <a:gd name="connsiteY0" fmla="*/ 1418 h 1119231"/>
              <a:gd name="connsiteX1" fmla="*/ 200033 w 460560"/>
              <a:gd name="connsiteY1" fmla="*/ 252243 h 1119231"/>
              <a:gd name="connsiteX2" fmla="*/ 98433 w 460560"/>
              <a:gd name="connsiteY2" fmla="*/ 620543 h 1119231"/>
              <a:gd name="connsiteX3" fmla="*/ 133358 w 460560"/>
              <a:gd name="connsiteY3" fmla="*/ 585618 h 1119231"/>
              <a:gd name="connsiteX4" fmla="*/ 57158 w 460560"/>
              <a:gd name="connsiteY4" fmla="*/ 836443 h 1119231"/>
              <a:gd name="connsiteX5" fmla="*/ 8 w 460560"/>
              <a:gd name="connsiteY5" fmla="*/ 1119018 h 1119231"/>
              <a:gd name="connsiteX6" fmla="*/ 53983 w 460560"/>
              <a:gd name="connsiteY6" fmla="*/ 871368 h 1119231"/>
              <a:gd name="connsiteX7" fmla="*/ 187333 w 460560"/>
              <a:gd name="connsiteY7" fmla="*/ 280818 h 1119231"/>
              <a:gd name="connsiteX8" fmla="*/ 250833 w 460560"/>
              <a:gd name="connsiteY8" fmla="*/ 109368 h 1119231"/>
              <a:gd name="connsiteX9" fmla="*/ 241308 w 460560"/>
              <a:gd name="connsiteY9" fmla="*/ 147468 h 1119231"/>
              <a:gd name="connsiteX10" fmla="*/ 460383 w 460560"/>
              <a:gd name="connsiteY10" fmla="*/ 1418 h 1119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0560" h="1119231">
                <a:moveTo>
                  <a:pt x="460383" y="1418"/>
                </a:moveTo>
                <a:cubicBezTo>
                  <a:pt x="453504" y="18880"/>
                  <a:pt x="260358" y="149056"/>
                  <a:pt x="200033" y="252243"/>
                </a:cubicBezTo>
                <a:cubicBezTo>
                  <a:pt x="139708" y="355430"/>
                  <a:pt x="109546" y="564980"/>
                  <a:pt x="98433" y="620543"/>
                </a:cubicBezTo>
                <a:cubicBezTo>
                  <a:pt x="87320" y="676106"/>
                  <a:pt x="140237" y="549635"/>
                  <a:pt x="133358" y="585618"/>
                </a:cubicBezTo>
                <a:cubicBezTo>
                  <a:pt x="126479" y="621601"/>
                  <a:pt x="79383" y="747543"/>
                  <a:pt x="57158" y="836443"/>
                </a:cubicBezTo>
                <a:cubicBezTo>
                  <a:pt x="34933" y="925343"/>
                  <a:pt x="537" y="1113197"/>
                  <a:pt x="8" y="1119018"/>
                </a:cubicBezTo>
                <a:cubicBezTo>
                  <a:pt x="-521" y="1124839"/>
                  <a:pt x="22762" y="1011068"/>
                  <a:pt x="53983" y="871368"/>
                </a:cubicBezTo>
                <a:cubicBezTo>
                  <a:pt x="85204" y="731668"/>
                  <a:pt x="154525" y="407818"/>
                  <a:pt x="187333" y="280818"/>
                </a:cubicBezTo>
                <a:cubicBezTo>
                  <a:pt x="220141" y="153818"/>
                  <a:pt x="241837" y="131593"/>
                  <a:pt x="250833" y="109368"/>
                </a:cubicBezTo>
                <a:cubicBezTo>
                  <a:pt x="259829" y="87143"/>
                  <a:pt x="210087" y="161756"/>
                  <a:pt x="241308" y="147468"/>
                </a:cubicBezTo>
                <a:cubicBezTo>
                  <a:pt x="272529" y="133181"/>
                  <a:pt x="467262" y="-16044"/>
                  <a:pt x="460383" y="14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919D2010-18F4-59A8-F46A-517E760A4851}"/>
              </a:ext>
            </a:extLst>
          </p:cNvPr>
          <p:cNvSpPr/>
          <p:nvPr/>
        </p:nvSpPr>
        <p:spPr>
          <a:xfrm>
            <a:off x="7153461" y="4713201"/>
            <a:ext cx="291076" cy="795670"/>
          </a:xfrm>
          <a:custGeom>
            <a:avLst/>
            <a:gdLst>
              <a:gd name="connsiteX0" fmla="*/ 2989 w 291076"/>
              <a:gd name="connsiteY0" fmla="*/ 4849 h 795670"/>
              <a:gd name="connsiteX1" fmla="*/ 209364 w 291076"/>
              <a:gd name="connsiteY1" fmla="*/ 436649 h 795670"/>
              <a:gd name="connsiteX2" fmla="*/ 161739 w 291076"/>
              <a:gd name="connsiteY2" fmla="*/ 436649 h 795670"/>
              <a:gd name="connsiteX3" fmla="*/ 285564 w 291076"/>
              <a:gd name="connsiteY3" fmla="*/ 792249 h 795670"/>
              <a:gd name="connsiteX4" fmla="*/ 256989 w 291076"/>
              <a:gd name="connsiteY4" fmla="*/ 595399 h 795670"/>
              <a:gd name="connsiteX5" fmla="*/ 145864 w 291076"/>
              <a:gd name="connsiteY5" fmla="*/ 249324 h 795670"/>
              <a:gd name="connsiteX6" fmla="*/ 82364 w 291076"/>
              <a:gd name="connsiteY6" fmla="*/ 115974 h 795670"/>
              <a:gd name="connsiteX7" fmla="*/ 85539 w 291076"/>
              <a:gd name="connsiteY7" fmla="*/ 198524 h 795670"/>
              <a:gd name="connsiteX8" fmla="*/ 2989 w 291076"/>
              <a:gd name="connsiteY8" fmla="*/ 4849 h 795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076" h="795670">
                <a:moveTo>
                  <a:pt x="2989" y="4849"/>
                </a:moveTo>
                <a:cubicBezTo>
                  <a:pt x="23627" y="44537"/>
                  <a:pt x="182906" y="364682"/>
                  <a:pt x="209364" y="436649"/>
                </a:cubicBezTo>
                <a:cubicBezTo>
                  <a:pt x="235822" y="508616"/>
                  <a:pt x="149039" y="377382"/>
                  <a:pt x="161739" y="436649"/>
                </a:cubicBezTo>
                <a:cubicBezTo>
                  <a:pt x="174439" y="495916"/>
                  <a:pt x="269689" y="765791"/>
                  <a:pt x="285564" y="792249"/>
                </a:cubicBezTo>
                <a:cubicBezTo>
                  <a:pt x="301439" y="818707"/>
                  <a:pt x="280272" y="685886"/>
                  <a:pt x="256989" y="595399"/>
                </a:cubicBezTo>
                <a:cubicBezTo>
                  <a:pt x="233706" y="504912"/>
                  <a:pt x="174968" y="329228"/>
                  <a:pt x="145864" y="249324"/>
                </a:cubicBezTo>
                <a:cubicBezTo>
                  <a:pt x="116760" y="169420"/>
                  <a:pt x="92418" y="124441"/>
                  <a:pt x="82364" y="115974"/>
                </a:cubicBezTo>
                <a:cubicBezTo>
                  <a:pt x="72310" y="107507"/>
                  <a:pt x="96122" y="215457"/>
                  <a:pt x="85539" y="198524"/>
                </a:cubicBezTo>
                <a:cubicBezTo>
                  <a:pt x="74956" y="181591"/>
                  <a:pt x="-17649" y="-34839"/>
                  <a:pt x="2989" y="48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D2330D48-C967-B536-9776-6A662B5A510A}"/>
              </a:ext>
            </a:extLst>
          </p:cNvPr>
          <p:cNvSpPr/>
          <p:nvPr/>
        </p:nvSpPr>
        <p:spPr>
          <a:xfrm>
            <a:off x="7152498" y="5523449"/>
            <a:ext cx="267520" cy="472518"/>
          </a:xfrm>
          <a:custGeom>
            <a:avLst/>
            <a:gdLst>
              <a:gd name="connsiteX0" fmla="*/ 267477 w 267520"/>
              <a:gd name="connsiteY0" fmla="*/ 1051 h 472518"/>
              <a:gd name="connsiteX1" fmla="*/ 235727 w 267520"/>
              <a:gd name="connsiteY1" fmla="*/ 242351 h 472518"/>
              <a:gd name="connsiteX2" fmla="*/ 134127 w 267520"/>
              <a:gd name="connsiteY2" fmla="*/ 350301 h 472518"/>
              <a:gd name="connsiteX3" fmla="*/ 777 w 267520"/>
              <a:gd name="connsiteY3" fmla="*/ 470951 h 472518"/>
              <a:gd name="connsiteX4" fmla="*/ 86502 w 267520"/>
              <a:gd name="connsiteY4" fmla="*/ 407451 h 472518"/>
              <a:gd name="connsiteX5" fmla="*/ 235727 w 267520"/>
              <a:gd name="connsiteY5" fmla="*/ 245526 h 472518"/>
              <a:gd name="connsiteX6" fmla="*/ 242077 w 267520"/>
              <a:gd name="connsiteY6" fmla="*/ 156626 h 472518"/>
              <a:gd name="connsiteX7" fmla="*/ 267477 w 267520"/>
              <a:gd name="connsiteY7" fmla="*/ 1051 h 47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7520" h="472518">
                <a:moveTo>
                  <a:pt x="267477" y="1051"/>
                </a:moveTo>
                <a:cubicBezTo>
                  <a:pt x="266419" y="15338"/>
                  <a:pt x="257952" y="184143"/>
                  <a:pt x="235727" y="242351"/>
                </a:cubicBezTo>
                <a:cubicBezTo>
                  <a:pt x="213502" y="300559"/>
                  <a:pt x="173285" y="312201"/>
                  <a:pt x="134127" y="350301"/>
                </a:cubicBezTo>
                <a:cubicBezTo>
                  <a:pt x="94969" y="388401"/>
                  <a:pt x="8714" y="461426"/>
                  <a:pt x="777" y="470951"/>
                </a:cubicBezTo>
                <a:cubicBezTo>
                  <a:pt x="-7160" y="480476"/>
                  <a:pt x="47344" y="445022"/>
                  <a:pt x="86502" y="407451"/>
                </a:cubicBezTo>
                <a:cubicBezTo>
                  <a:pt x="125660" y="369880"/>
                  <a:pt x="209798" y="287330"/>
                  <a:pt x="235727" y="245526"/>
                </a:cubicBezTo>
                <a:cubicBezTo>
                  <a:pt x="261656" y="203722"/>
                  <a:pt x="234140" y="191022"/>
                  <a:pt x="242077" y="156626"/>
                </a:cubicBezTo>
                <a:cubicBezTo>
                  <a:pt x="250014" y="122230"/>
                  <a:pt x="268535" y="-13236"/>
                  <a:pt x="267477" y="10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B2D667C7-199C-F765-487B-39450F5FC54B}"/>
              </a:ext>
            </a:extLst>
          </p:cNvPr>
          <p:cNvSpPr/>
          <p:nvPr/>
        </p:nvSpPr>
        <p:spPr>
          <a:xfrm>
            <a:off x="7131014" y="5492531"/>
            <a:ext cx="279811" cy="511420"/>
          </a:xfrm>
          <a:custGeom>
            <a:avLst/>
            <a:gdLst>
              <a:gd name="connsiteX0" fmla="*/ 279436 w 279811"/>
              <a:gd name="connsiteY0" fmla="*/ 219 h 511420"/>
              <a:gd name="connsiteX1" fmla="*/ 196886 w 279811"/>
              <a:gd name="connsiteY1" fmla="*/ 301844 h 511420"/>
              <a:gd name="connsiteX2" fmla="*/ 203236 w 279811"/>
              <a:gd name="connsiteY2" fmla="*/ 241519 h 511420"/>
              <a:gd name="connsiteX3" fmla="*/ 76236 w 279811"/>
              <a:gd name="connsiteY3" fmla="*/ 387569 h 511420"/>
              <a:gd name="connsiteX4" fmla="*/ 130211 w 279811"/>
              <a:gd name="connsiteY4" fmla="*/ 346294 h 511420"/>
              <a:gd name="connsiteX5" fmla="*/ 36 w 279811"/>
              <a:gd name="connsiteY5" fmla="*/ 511394 h 511420"/>
              <a:gd name="connsiteX6" fmla="*/ 117511 w 279811"/>
              <a:gd name="connsiteY6" fmla="*/ 358994 h 511420"/>
              <a:gd name="connsiteX7" fmla="*/ 177836 w 279811"/>
              <a:gd name="connsiteY7" fmla="*/ 339944 h 511420"/>
              <a:gd name="connsiteX8" fmla="*/ 158786 w 279811"/>
              <a:gd name="connsiteY8" fmla="*/ 355819 h 511420"/>
              <a:gd name="connsiteX9" fmla="*/ 279436 w 279811"/>
              <a:gd name="connsiteY9" fmla="*/ 219 h 511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9811" h="511420">
                <a:moveTo>
                  <a:pt x="279436" y="219"/>
                </a:moveTo>
                <a:cubicBezTo>
                  <a:pt x="285786" y="-8777"/>
                  <a:pt x="209586" y="261627"/>
                  <a:pt x="196886" y="301844"/>
                </a:cubicBezTo>
                <a:cubicBezTo>
                  <a:pt x="184186" y="342061"/>
                  <a:pt x="223344" y="227232"/>
                  <a:pt x="203236" y="241519"/>
                </a:cubicBezTo>
                <a:cubicBezTo>
                  <a:pt x="183128" y="255806"/>
                  <a:pt x="88407" y="370107"/>
                  <a:pt x="76236" y="387569"/>
                </a:cubicBezTo>
                <a:cubicBezTo>
                  <a:pt x="64065" y="405031"/>
                  <a:pt x="142911" y="325657"/>
                  <a:pt x="130211" y="346294"/>
                </a:cubicBezTo>
                <a:cubicBezTo>
                  <a:pt x="117511" y="366931"/>
                  <a:pt x="2153" y="509277"/>
                  <a:pt x="36" y="511394"/>
                </a:cubicBezTo>
                <a:cubicBezTo>
                  <a:pt x="-2081" y="513511"/>
                  <a:pt x="87878" y="387569"/>
                  <a:pt x="117511" y="358994"/>
                </a:cubicBezTo>
                <a:cubicBezTo>
                  <a:pt x="147144" y="330419"/>
                  <a:pt x="170957" y="340473"/>
                  <a:pt x="177836" y="339944"/>
                </a:cubicBezTo>
                <a:cubicBezTo>
                  <a:pt x="184715" y="339415"/>
                  <a:pt x="141853" y="405561"/>
                  <a:pt x="158786" y="355819"/>
                </a:cubicBezTo>
                <a:cubicBezTo>
                  <a:pt x="175719" y="306077"/>
                  <a:pt x="273086" y="9215"/>
                  <a:pt x="279436" y="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4142B5D0-51F8-442D-3A79-4106AAB92FCA}"/>
              </a:ext>
            </a:extLst>
          </p:cNvPr>
          <p:cNvSpPr/>
          <p:nvPr/>
        </p:nvSpPr>
        <p:spPr>
          <a:xfrm>
            <a:off x="6768052" y="5883046"/>
            <a:ext cx="498611" cy="130648"/>
          </a:xfrm>
          <a:custGeom>
            <a:avLst/>
            <a:gdLst>
              <a:gd name="connsiteX0" fmla="*/ 1048 w 498611"/>
              <a:gd name="connsiteY0" fmla="*/ 6579 h 130648"/>
              <a:gd name="connsiteX1" fmla="*/ 289973 w 498611"/>
              <a:gd name="connsiteY1" fmla="*/ 79604 h 130648"/>
              <a:gd name="connsiteX2" fmla="*/ 280448 w 498611"/>
              <a:gd name="connsiteY2" fmla="*/ 98654 h 130648"/>
              <a:gd name="connsiteX3" fmla="*/ 496348 w 498611"/>
              <a:gd name="connsiteY3" fmla="*/ 229 h 130648"/>
              <a:gd name="connsiteX4" fmla="*/ 382048 w 498611"/>
              <a:gd name="connsiteY4" fmla="*/ 73254 h 130648"/>
              <a:gd name="connsiteX5" fmla="*/ 201073 w 498611"/>
              <a:gd name="connsiteY5" fmla="*/ 130404 h 130648"/>
              <a:gd name="connsiteX6" fmla="*/ 277273 w 498611"/>
              <a:gd name="connsiteY6" fmla="*/ 92304 h 130648"/>
              <a:gd name="connsiteX7" fmla="*/ 159798 w 498611"/>
              <a:gd name="connsiteY7" fmla="*/ 54204 h 130648"/>
              <a:gd name="connsiteX8" fmla="*/ 86773 w 498611"/>
              <a:gd name="connsiteY8" fmla="*/ 19279 h 130648"/>
              <a:gd name="connsiteX9" fmla="*/ 188373 w 498611"/>
              <a:gd name="connsiteY9" fmla="*/ 60554 h 130648"/>
              <a:gd name="connsiteX10" fmla="*/ 1048 w 498611"/>
              <a:gd name="connsiteY10" fmla="*/ 6579 h 130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8611" h="130648">
                <a:moveTo>
                  <a:pt x="1048" y="6579"/>
                </a:moveTo>
                <a:cubicBezTo>
                  <a:pt x="17981" y="9754"/>
                  <a:pt x="289973" y="79604"/>
                  <a:pt x="289973" y="79604"/>
                </a:cubicBezTo>
                <a:cubicBezTo>
                  <a:pt x="336540" y="94950"/>
                  <a:pt x="246052" y="111883"/>
                  <a:pt x="280448" y="98654"/>
                </a:cubicBezTo>
                <a:cubicBezTo>
                  <a:pt x="314844" y="85425"/>
                  <a:pt x="479415" y="4462"/>
                  <a:pt x="496348" y="229"/>
                </a:cubicBezTo>
                <a:cubicBezTo>
                  <a:pt x="513281" y="-4004"/>
                  <a:pt x="431260" y="51558"/>
                  <a:pt x="382048" y="73254"/>
                </a:cubicBezTo>
                <a:cubicBezTo>
                  <a:pt x="332836" y="94950"/>
                  <a:pt x="218536" y="127229"/>
                  <a:pt x="201073" y="130404"/>
                </a:cubicBezTo>
                <a:cubicBezTo>
                  <a:pt x="183611" y="133579"/>
                  <a:pt x="284152" y="105004"/>
                  <a:pt x="277273" y="92304"/>
                </a:cubicBezTo>
                <a:cubicBezTo>
                  <a:pt x="270394" y="79604"/>
                  <a:pt x="191548" y="66375"/>
                  <a:pt x="159798" y="54204"/>
                </a:cubicBezTo>
                <a:cubicBezTo>
                  <a:pt x="128048" y="42033"/>
                  <a:pt x="82011" y="18221"/>
                  <a:pt x="86773" y="19279"/>
                </a:cubicBezTo>
                <a:cubicBezTo>
                  <a:pt x="91535" y="20337"/>
                  <a:pt x="198956" y="60554"/>
                  <a:pt x="188373" y="60554"/>
                </a:cubicBezTo>
                <a:cubicBezTo>
                  <a:pt x="177790" y="60554"/>
                  <a:pt x="-15885" y="3404"/>
                  <a:pt x="1048" y="65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7CBD0220-1F7C-01C3-038B-514A74FE6125}"/>
              </a:ext>
            </a:extLst>
          </p:cNvPr>
          <p:cNvSpPr/>
          <p:nvPr/>
        </p:nvSpPr>
        <p:spPr>
          <a:xfrm>
            <a:off x="6727449" y="5683205"/>
            <a:ext cx="422653" cy="343257"/>
          </a:xfrm>
          <a:custGeom>
            <a:avLst/>
            <a:gdLst>
              <a:gd name="connsiteX0" fmla="*/ 48001 w 422653"/>
              <a:gd name="connsiteY0" fmla="*/ 45 h 343257"/>
              <a:gd name="connsiteX1" fmla="*/ 51176 w 422653"/>
              <a:gd name="connsiteY1" fmla="*/ 209595 h 343257"/>
              <a:gd name="connsiteX2" fmla="*/ 175001 w 422653"/>
              <a:gd name="connsiteY2" fmla="*/ 285795 h 343257"/>
              <a:gd name="connsiteX3" fmla="*/ 143251 w 422653"/>
              <a:gd name="connsiteY3" fmla="*/ 301670 h 343257"/>
              <a:gd name="connsiteX4" fmla="*/ 375026 w 422653"/>
              <a:gd name="connsiteY4" fmla="*/ 323895 h 343257"/>
              <a:gd name="connsiteX5" fmla="*/ 267076 w 422653"/>
              <a:gd name="connsiteY5" fmla="*/ 342945 h 343257"/>
              <a:gd name="connsiteX6" fmla="*/ 422651 w 422653"/>
              <a:gd name="connsiteY6" fmla="*/ 308020 h 343257"/>
              <a:gd name="connsiteX7" fmla="*/ 270251 w 422653"/>
              <a:gd name="connsiteY7" fmla="*/ 314370 h 343257"/>
              <a:gd name="connsiteX8" fmla="*/ 38476 w 422653"/>
              <a:gd name="connsiteY8" fmla="*/ 282620 h 343257"/>
              <a:gd name="connsiteX9" fmla="*/ 95626 w 422653"/>
              <a:gd name="connsiteY9" fmla="*/ 273095 h 343257"/>
              <a:gd name="connsiteX10" fmla="*/ 38476 w 422653"/>
              <a:gd name="connsiteY10" fmla="*/ 196895 h 343257"/>
              <a:gd name="connsiteX11" fmla="*/ 16251 w 422653"/>
              <a:gd name="connsiteY11" fmla="*/ 69895 h 343257"/>
              <a:gd name="connsiteX12" fmla="*/ 3551 w 422653"/>
              <a:gd name="connsiteY12" fmla="*/ 228645 h 343257"/>
              <a:gd name="connsiteX13" fmla="*/ 48001 w 422653"/>
              <a:gd name="connsiteY13" fmla="*/ 45 h 343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22653" h="343257">
                <a:moveTo>
                  <a:pt x="48001" y="45"/>
                </a:moveTo>
                <a:cubicBezTo>
                  <a:pt x="55939" y="-3130"/>
                  <a:pt x="30009" y="161970"/>
                  <a:pt x="51176" y="209595"/>
                </a:cubicBezTo>
                <a:cubicBezTo>
                  <a:pt x="72343" y="257220"/>
                  <a:pt x="159655" y="270449"/>
                  <a:pt x="175001" y="285795"/>
                </a:cubicBezTo>
                <a:cubicBezTo>
                  <a:pt x="190347" y="301141"/>
                  <a:pt x="109914" y="295320"/>
                  <a:pt x="143251" y="301670"/>
                </a:cubicBezTo>
                <a:cubicBezTo>
                  <a:pt x="176589" y="308020"/>
                  <a:pt x="354389" y="317016"/>
                  <a:pt x="375026" y="323895"/>
                </a:cubicBezTo>
                <a:cubicBezTo>
                  <a:pt x="395663" y="330774"/>
                  <a:pt x="259139" y="345591"/>
                  <a:pt x="267076" y="342945"/>
                </a:cubicBezTo>
                <a:cubicBezTo>
                  <a:pt x="275013" y="340299"/>
                  <a:pt x="422122" y="312783"/>
                  <a:pt x="422651" y="308020"/>
                </a:cubicBezTo>
                <a:cubicBezTo>
                  <a:pt x="423180" y="303258"/>
                  <a:pt x="334280" y="318603"/>
                  <a:pt x="270251" y="314370"/>
                </a:cubicBezTo>
                <a:cubicBezTo>
                  <a:pt x="206222" y="310137"/>
                  <a:pt x="67580" y="289499"/>
                  <a:pt x="38476" y="282620"/>
                </a:cubicBezTo>
                <a:cubicBezTo>
                  <a:pt x="9372" y="275741"/>
                  <a:pt x="95626" y="287382"/>
                  <a:pt x="95626" y="273095"/>
                </a:cubicBezTo>
                <a:cubicBezTo>
                  <a:pt x="95626" y="258808"/>
                  <a:pt x="51705" y="230762"/>
                  <a:pt x="38476" y="196895"/>
                </a:cubicBezTo>
                <a:cubicBezTo>
                  <a:pt x="25247" y="163028"/>
                  <a:pt x="22072" y="64603"/>
                  <a:pt x="16251" y="69895"/>
                </a:cubicBezTo>
                <a:cubicBezTo>
                  <a:pt x="10430" y="75187"/>
                  <a:pt x="-7561" y="243461"/>
                  <a:pt x="3551" y="228645"/>
                </a:cubicBezTo>
                <a:cubicBezTo>
                  <a:pt x="14663" y="213829"/>
                  <a:pt x="40063" y="3220"/>
                  <a:pt x="48001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F8387908-DE0A-CBD3-7313-20EE5D23FD6C}"/>
              </a:ext>
            </a:extLst>
          </p:cNvPr>
          <p:cNvSpPr/>
          <p:nvPr/>
        </p:nvSpPr>
        <p:spPr>
          <a:xfrm>
            <a:off x="6834137" y="4965591"/>
            <a:ext cx="236612" cy="880377"/>
          </a:xfrm>
          <a:custGeom>
            <a:avLst/>
            <a:gdLst>
              <a:gd name="connsiteX0" fmla="*/ 236588 w 236612"/>
              <a:gd name="connsiteY0" fmla="*/ 109 h 880377"/>
              <a:gd name="connsiteX1" fmla="*/ 147688 w 236612"/>
              <a:gd name="connsiteY1" fmla="*/ 279509 h 880377"/>
              <a:gd name="connsiteX2" fmla="*/ 150863 w 236612"/>
              <a:gd name="connsiteY2" fmla="*/ 349359 h 880377"/>
              <a:gd name="connsiteX3" fmla="*/ 109588 w 236612"/>
              <a:gd name="connsiteY3" fmla="*/ 266809 h 880377"/>
              <a:gd name="connsiteX4" fmla="*/ 138163 w 236612"/>
              <a:gd name="connsiteY4" fmla="*/ 463659 h 880377"/>
              <a:gd name="connsiteX5" fmla="*/ 58788 w 236612"/>
              <a:gd name="connsiteY5" fmla="*/ 549384 h 880377"/>
              <a:gd name="connsiteX6" fmla="*/ 1638 w 236612"/>
              <a:gd name="connsiteY6" fmla="*/ 704959 h 880377"/>
              <a:gd name="connsiteX7" fmla="*/ 14338 w 236612"/>
              <a:gd name="connsiteY7" fmla="*/ 606534 h 880377"/>
              <a:gd name="connsiteX8" fmla="*/ 1638 w 236612"/>
              <a:gd name="connsiteY8" fmla="*/ 784334 h 880377"/>
              <a:gd name="connsiteX9" fmla="*/ 1638 w 236612"/>
              <a:gd name="connsiteY9" fmla="*/ 876409 h 880377"/>
              <a:gd name="connsiteX10" fmla="*/ 4813 w 236612"/>
              <a:gd name="connsiteY10" fmla="*/ 657334 h 880377"/>
              <a:gd name="connsiteX11" fmla="*/ 27038 w 236612"/>
              <a:gd name="connsiteY11" fmla="*/ 336659 h 880377"/>
              <a:gd name="connsiteX12" fmla="*/ 20688 w 236612"/>
              <a:gd name="connsiteY12" fmla="*/ 600184 h 880377"/>
              <a:gd name="connsiteX13" fmla="*/ 125463 w 236612"/>
              <a:gd name="connsiteY13" fmla="*/ 454134 h 880377"/>
              <a:gd name="connsiteX14" fmla="*/ 112763 w 236612"/>
              <a:gd name="connsiteY14" fmla="*/ 231884 h 880377"/>
              <a:gd name="connsiteX15" fmla="*/ 138163 w 236612"/>
              <a:gd name="connsiteY15" fmla="*/ 314434 h 880377"/>
              <a:gd name="connsiteX16" fmla="*/ 236588 w 236612"/>
              <a:gd name="connsiteY16" fmla="*/ 109 h 880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6612" h="880377">
                <a:moveTo>
                  <a:pt x="236588" y="109"/>
                </a:moveTo>
                <a:cubicBezTo>
                  <a:pt x="238176" y="-5712"/>
                  <a:pt x="161975" y="221301"/>
                  <a:pt x="147688" y="279509"/>
                </a:cubicBezTo>
                <a:cubicBezTo>
                  <a:pt x="133401" y="337717"/>
                  <a:pt x="157213" y="351476"/>
                  <a:pt x="150863" y="349359"/>
                </a:cubicBezTo>
                <a:cubicBezTo>
                  <a:pt x="144513" y="347242"/>
                  <a:pt x="111705" y="247759"/>
                  <a:pt x="109588" y="266809"/>
                </a:cubicBezTo>
                <a:cubicBezTo>
                  <a:pt x="107471" y="285859"/>
                  <a:pt x="146630" y="416563"/>
                  <a:pt x="138163" y="463659"/>
                </a:cubicBezTo>
                <a:cubicBezTo>
                  <a:pt x="129696" y="510755"/>
                  <a:pt x="81542" y="509167"/>
                  <a:pt x="58788" y="549384"/>
                </a:cubicBezTo>
                <a:cubicBezTo>
                  <a:pt x="36034" y="589601"/>
                  <a:pt x="9046" y="695434"/>
                  <a:pt x="1638" y="704959"/>
                </a:cubicBezTo>
                <a:cubicBezTo>
                  <a:pt x="-5770" y="714484"/>
                  <a:pt x="14338" y="593305"/>
                  <a:pt x="14338" y="606534"/>
                </a:cubicBezTo>
                <a:cubicBezTo>
                  <a:pt x="14338" y="619763"/>
                  <a:pt x="3755" y="739355"/>
                  <a:pt x="1638" y="784334"/>
                </a:cubicBezTo>
                <a:cubicBezTo>
                  <a:pt x="-479" y="829313"/>
                  <a:pt x="1109" y="897576"/>
                  <a:pt x="1638" y="876409"/>
                </a:cubicBezTo>
                <a:cubicBezTo>
                  <a:pt x="2167" y="855242"/>
                  <a:pt x="580" y="747292"/>
                  <a:pt x="4813" y="657334"/>
                </a:cubicBezTo>
                <a:cubicBezTo>
                  <a:pt x="9046" y="567376"/>
                  <a:pt x="24392" y="346184"/>
                  <a:pt x="27038" y="336659"/>
                </a:cubicBezTo>
                <a:cubicBezTo>
                  <a:pt x="29684" y="327134"/>
                  <a:pt x="4284" y="580605"/>
                  <a:pt x="20688" y="600184"/>
                </a:cubicBezTo>
                <a:cubicBezTo>
                  <a:pt x="37092" y="619763"/>
                  <a:pt x="110117" y="515517"/>
                  <a:pt x="125463" y="454134"/>
                </a:cubicBezTo>
                <a:cubicBezTo>
                  <a:pt x="140809" y="392751"/>
                  <a:pt x="110646" y="255167"/>
                  <a:pt x="112763" y="231884"/>
                </a:cubicBezTo>
                <a:cubicBezTo>
                  <a:pt x="114880" y="208601"/>
                  <a:pt x="117526" y="348830"/>
                  <a:pt x="138163" y="314434"/>
                </a:cubicBezTo>
                <a:cubicBezTo>
                  <a:pt x="158800" y="280038"/>
                  <a:pt x="235000" y="5930"/>
                  <a:pt x="236588" y="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62840C4E-7EF7-0D22-B445-7E59CC71DF96}"/>
              </a:ext>
            </a:extLst>
          </p:cNvPr>
          <p:cNvSpPr/>
          <p:nvPr/>
        </p:nvSpPr>
        <p:spPr>
          <a:xfrm>
            <a:off x="7044774" y="4869888"/>
            <a:ext cx="274163" cy="400782"/>
          </a:xfrm>
          <a:custGeom>
            <a:avLst/>
            <a:gdLst>
              <a:gd name="connsiteX0" fmla="*/ 551 w 274163"/>
              <a:gd name="connsiteY0" fmla="*/ 86287 h 400782"/>
              <a:gd name="connsiteX1" fmla="*/ 172001 w 274163"/>
              <a:gd name="connsiteY1" fmla="*/ 330762 h 400782"/>
              <a:gd name="connsiteX2" fmla="*/ 181526 w 274163"/>
              <a:gd name="connsiteY2" fmla="*/ 276787 h 400782"/>
              <a:gd name="connsiteX3" fmla="*/ 273601 w 274163"/>
              <a:gd name="connsiteY3" fmla="*/ 400612 h 400782"/>
              <a:gd name="connsiteX4" fmla="*/ 216451 w 274163"/>
              <a:gd name="connsiteY4" fmla="*/ 295837 h 400782"/>
              <a:gd name="connsiteX5" fmla="*/ 140251 w 274163"/>
              <a:gd name="connsiteY5" fmla="*/ 562 h 400782"/>
              <a:gd name="connsiteX6" fmla="*/ 210101 w 274163"/>
              <a:gd name="connsiteY6" fmla="*/ 378387 h 400782"/>
              <a:gd name="connsiteX7" fmla="*/ 64051 w 274163"/>
              <a:gd name="connsiteY7" fmla="*/ 83112 h 400782"/>
              <a:gd name="connsiteX8" fmla="*/ 114851 w 274163"/>
              <a:gd name="connsiteY8" fmla="*/ 248212 h 400782"/>
              <a:gd name="connsiteX9" fmla="*/ 551 w 274163"/>
              <a:gd name="connsiteY9" fmla="*/ 86287 h 40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4163" h="400782">
                <a:moveTo>
                  <a:pt x="551" y="86287"/>
                </a:moveTo>
                <a:cubicBezTo>
                  <a:pt x="10076" y="100045"/>
                  <a:pt x="141839" y="299012"/>
                  <a:pt x="172001" y="330762"/>
                </a:cubicBezTo>
                <a:cubicBezTo>
                  <a:pt x="202163" y="362512"/>
                  <a:pt x="164593" y="265145"/>
                  <a:pt x="181526" y="276787"/>
                </a:cubicBezTo>
                <a:cubicBezTo>
                  <a:pt x="198459" y="288429"/>
                  <a:pt x="267780" y="397437"/>
                  <a:pt x="273601" y="400612"/>
                </a:cubicBezTo>
                <a:cubicBezTo>
                  <a:pt x="279422" y="403787"/>
                  <a:pt x="238676" y="362512"/>
                  <a:pt x="216451" y="295837"/>
                </a:cubicBezTo>
                <a:cubicBezTo>
                  <a:pt x="194226" y="229162"/>
                  <a:pt x="141309" y="-13196"/>
                  <a:pt x="140251" y="562"/>
                </a:cubicBezTo>
                <a:cubicBezTo>
                  <a:pt x="139193" y="14320"/>
                  <a:pt x="222801" y="364629"/>
                  <a:pt x="210101" y="378387"/>
                </a:cubicBezTo>
                <a:cubicBezTo>
                  <a:pt x="197401" y="392145"/>
                  <a:pt x="79926" y="104808"/>
                  <a:pt x="64051" y="83112"/>
                </a:cubicBezTo>
                <a:cubicBezTo>
                  <a:pt x="48176" y="61416"/>
                  <a:pt x="121730" y="243979"/>
                  <a:pt x="114851" y="248212"/>
                </a:cubicBezTo>
                <a:cubicBezTo>
                  <a:pt x="107972" y="252445"/>
                  <a:pt x="-8974" y="72529"/>
                  <a:pt x="551" y="862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9DB317DA-BFCA-B230-527E-F48DDE6D2D3E}"/>
              </a:ext>
            </a:extLst>
          </p:cNvPr>
          <p:cNvSpPr/>
          <p:nvPr/>
        </p:nvSpPr>
        <p:spPr>
          <a:xfrm>
            <a:off x="7102440" y="5225928"/>
            <a:ext cx="263697" cy="498616"/>
          </a:xfrm>
          <a:custGeom>
            <a:avLst/>
            <a:gdLst>
              <a:gd name="connsiteX0" fmla="*/ 155610 w 263697"/>
              <a:gd name="connsiteY0" fmla="*/ 122 h 498616"/>
              <a:gd name="connsiteX1" fmla="*/ 219110 w 263697"/>
              <a:gd name="connsiteY1" fmla="*/ 222372 h 498616"/>
              <a:gd name="connsiteX2" fmla="*/ 206410 w 263697"/>
              <a:gd name="connsiteY2" fmla="*/ 362072 h 498616"/>
              <a:gd name="connsiteX3" fmla="*/ 263560 w 263697"/>
              <a:gd name="connsiteY3" fmla="*/ 435097 h 498616"/>
              <a:gd name="connsiteX4" fmla="*/ 187360 w 263697"/>
              <a:gd name="connsiteY4" fmla="*/ 498597 h 498616"/>
              <a:gd name="connsiteX5" fmla="*/ 35 w 263697"/>
              <a:gd name="connsiteY5" fmla="*/ 428747 h 498616"/>
              <a:gd name="connsiteX6" fmla="*/ 203235 w 263697"/>
              <a:gd name="connsiteY6" fmla="*/ 485897 h 498616"/>
              <a:gd name="connsiteX7" fmla="*/ 212760 w 263697"/>
              <a:gd name="connsiteY7" fmla="*/ 435097 h 498616"/>
              <a:gd name="connsiteX8" fmla="*/ 193710 w 263697"/>
              <a:gd name="connsiteY8" fmla="*/ 301747 h 498616"/>
              <a:gd name="connsiteX9" fmla="*/ 250860 w 263697"/>
              <a:gd name="connsiteY9" fmla="*/ 216022 h 498616"/>
              <a:gd name="connsiteX10" fmla="*/ 231810 w 263697"/>
              <a:gd name="connsiteY10" fmla="*/ 82672 h 498616"/>
              <a:gd name="connsiteX11" fmla="*/ 234985 w 263697"/>
              <a:gd name="connsiteY11" fmla="*/ 254122 h 498616"/>
              <a:gd name="connsiteX12" fmla="*/ 155610 w 263697"/>
              <a:gd name="connsiteY12" fmla="*/ 122 h 498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3697" h="498616">
                <a:moveTo>
                  <a:pt x="155610" y="122"/>
                </a:moveTo>
                <a:cubicBezTo>
                  <a:pt x="152964" y="-5170"/>
                  <a:pt x="210643" y="162047"/>
                  <a:pt x="219110" y="222372"/>
                </a:cubicBezTo>
                <a:cubicBezTo>
                  <a:pt x="227577" y="282697"/>
                  <a:pt x="199002" y="326618"/>
                  <a:pt x="206410" y="362072"/>
                </a:cubicBezTo>
                <a:cubicBezTo>
                  <a:pt x="213818" y="397526"/>
                  <a:pt x="266735" y="412343"/>
                  <a:pt x="263560" y="435097"/>
                </a:cubicBezTo>
                <a:cubicBezTo>
                  <a:pt x="260385" y="457851"/>
                  <a:pt x="231281" y="499655"/>
                  <a:pt x="187360" y="498597"/>
                </a:cubicBezTo>
                <a:cubicBezTo>
                  <a:pt x="143439" y="497539"/>
                  <a:pt x="-2611" y="430864"/>
                  <a:pt x="35" y="428747"/>
                </a:cubicBezTo>
                <a:cubicBezTo>
                  <a:pt x="2681" y="426630"/>
                  <a:pt x="167781" y="484839"/>
                  <a:pt x="203235" y="485897"/>
                </a:cubicBezTo>
                <a:cubicBezTo>
                  <a:pt x="238689" y="486955"/>
                  <a:pt x="214348" y="465789"/>
                  <a:pt x="212760" y="435097"/>
                </a:cubicBezTo>
                <a:cubicBezTo>
                  <a:pt x="211173" y="404405"/>
                  <a:pt x="187360" y="338259"/>
                  <a:pt x="193710" y="301747"/>
                </a:cubicBezTo>
                <a:cubicBezTo>
                  <a:pt x="200060" y="265235"/>
                  <a:pt x="244510" y="252534"/>
                  <a:pt x="250860" y="216022"/>
                </a:cubicBezTo>
                <a:cubicBezTo>
                  <a:pt x="257210" y="179510"/>
                  <a:pt x="234456" y="76322"/>
                  <a:pt x="231810" y="82672"/>
                </a:cubicBezTo>
                <a:cubicBezTo>
                  <a:pt x="229164" y="89022"/>
                  <a:pt x="245568" y="263647"/>
                  <a:pt x="234985" y="254122"/>
                </a:cubicBezTo>
                <a:cubicBezTo>
                  <a:pt x="224402" y="244597"/>
                  <a:pt x="158256" y="5414"/>
                  <a:pt x="155610" y="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16B5AC34-610F-2DCD-BEB7-8A3F4D2038DB}"/>
              </a:ext>
            </a:extLst>
          </p:cNvPr>
          <p:cNvSpPr/>
          <p:nvPr/>
        </p:nvSpPr>
        <p:spPr>
          <a:xfrm>
            <a:off x="7022916" y="5172072"/>
            <a:ext cx="258534" cy="492252"/>
          </a:xfrm>
          <a:custGeom>
            <a:avLst/>
            <a:gdLst>
              <a:gd name="connsiteX0" fmla="*/ 184 w 258534"/>
              <a:gd name="connsiteY0" fmla="*/ 3 h 492252"/>
              <a:gd name="connsiteX1" fmla="*/ 235134 w 258534"/>
              <a:gd name="connsiteY1" fmla="*/ 85728 h 492252"/>
              <a:gd name="connsiteX2" fmla="*/ 174809 w 258534"/>
              <a:gd name="connsiteY2" fmla="*/ 142878 h 492252"/>
              <a:gd name="connsiteX3" fmla="*/ 139884 w 258534"/>
              <a:gd name="connsiteY3" fmla="*/ 165103 h 492252"/>
              <a:gd name="connsiteX4" fmla="*/ 231959 w 258534"/>
              <a:gd name="connsiteY4" fmla="*/ 295278 h 492252"/>
              <a:gd name="connsiteX5" fmla="*/ 241484 w 258534"/>
              <a:gd name="connsiteY5" fmla="*/ 346078 h 492252"/>
              <a:gd name="connsiteX6" fmla="*/ 257359 w 258534"/>
              <a:gd name="connsiteY6" fmla="*/ 384178 h 492252"/>
              <a:gd name="connsiteX7" fmla="*/ 206559 w 258534"/>
              <a:gd name="connsiteY7" fmla="*/ 450853 h 492252"/>
              <a:gd name="connsiteX8" fmla="*/ 92259 w 258534"/>
              <a:gd name="connsiteY8" fmla="*/ 492128 h 492252"/>
              <a:gd name="connsiteX9" fmla="*/ 238309 w 258534"/>
              <a:gd name="connsiteY9" fmla="*/ 438153 h 492252"/>
              <a:gd name="connsiteX10" fmla="*/ 171634 w 258534"/>
              <a:gd name="connsiteY10" fmla="*/ 279403 h 492252"/>
              <a:gd name="connsiteX11" fmla="*/ 225609 w 258534"/>
              <a:gd name="connsiteY11" fmla="*/ 304803 h 492252"/>
              <a:gd name="connsiteX12" fmla="*/ 136709 w 258534"/>
              <a:gd name="connsiteY12" fmla="*/ 146053 h 492252"/>
              <a:gd name="connsiteX13" fmla="*/ 225609 w 258534"/>
              <a:gd name="connsiteY13" fmla="*/ 136528 h 492252"/>
              <a:gd name="connsiteX14" fmla="*/ 197034 w 258534"/>
              <a:gd name="connsiteY14" fmla="*/ 88903 h 492252"/>
              <a:gd name="connsiteX15" fmla="*/ 184 w 258534"/>
              <a:gd name="connsiteY15" fmla="*/ 3 h 492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8534" h="492252">
                <a:moveTo>
                  <a:pt x="184" y="3"/>
                </a:moveTo>
                <a:cubicBezTo>
                  <a:pt x="6534" y="-526"/>
                  <a:pt x="206030" y="61916"/>
                  <a:pt x="235134" y="85728"/>
                </a:cubicBezTo>
                <a:cubicBezTo>
                  <a:pt x="264238" y="109540"/>
                  <a:pt x="190684" y="129649"/>
                  <a:pt x="174809" y="142878"/>
                </a:cubicBezTo>
                <a:cubicBezTo>
                  <a:pt x="158934" y="156107"/>
                  <a:pt x="130359" y="139703"/>
                  <a:pt x="139884" y="165103"/>
                </a:cubicBezTo>
                <a:cubicBezTo>
                  <a:pt x="149409" y="190503"/>
                  <a:pt x="215026" y="265116"/>
                  <a:pt x="231959" y="295278"/>
                </a:cubicBezTo>
                <a:cubicBezTo>
                  <a:pt x="248892" y="325440"/>
                  <a:pt x="237251" y="331261"/>
                  <a:pt x="241484" y="346078"/>
                </a:cubicBezTo>
                <a:cubicBezTo>
                  <a:pt x="245717" y="360895"/>
                  <a:pt x="263180" y="366716"/>
                  <a:pt x="257359" y="384178"/>
                </a:cubicBezTo>
                <a:cubicBezTo>
                  <a:pt x="251538" y="401640"/>
                  <a:pt x="234076" y="432861"/>
                  <a:pt x="206559" y="450853"/>
                </a:cubicBezTo>
                <a:cubicBezTo>
                  <a:pt x="179042" y="468845"/>
                  <a:pt x="86967" y="494245"/>
                  <a:pt x="92259" y="492128"/>
                </a:cubicBezTo>
                <a:cubicBezTo>
                  <a:pt x="97551" y="490011"/>
                  <a:pt x="225080" y="473607"/>
                  <a:pt x="238309" y="438153"/>
                </a:cubicBezTo>
                <a:cubicBezTo>
                  <a:pt x="251538" y="402699"/>
                  <a:pt x="173751" y="301628"/>
                  <a:pt x="171634" y="279403"/>
                </a:cubicBezTo>
                <a:cubicBezTo>
                  <a:pt x="169517" y="257178"/>
                  <a:pt x="231430" y="327028"/>
                  <a:pt x="225609" y="304803"/>
                </a:cubicBezTo>
                <a:cubicBezTo>
                  <a:pt x="219788" y="282578"/>
                  <a:pt x="136709" y="174099"/>
                  <a:pt x="136709" y="146053"/>
                </a:cubicBezTo>
                <a:cubicBezTo>
                  <a:pt x="136709" y="118007"/>
                  <a:pt x="215555" y="146053"/>
                  <a:pt x="225609" y="136528"/>
                </a:cubicBezTo>
                <a:cubicBezTo>
                  <a:pt x="235663" y="127003"/>
                  <a:pt x="240426" y="113774"/>
                  <a:pt x="197034" y="88903"/>
                </a:cubicBezTo>
                <a:cubicBezTo>
                  <a:pt x="153642" y="64032"/>
                  <a:pt x="-6166" y="532"/>
                  <a:pt x="184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1673AD77-6802-C6A7-8332-2C3512091D9B}"/>
              </a:ext>
            </a:extLst>
          </p:cNvPr>
          <p:cNvSpPr/>
          <p:nvPr/>
        </p:nvSpPr>
        <p:spPr>
          <a:xfrm>
            <a:off x="6825366" y="5605594"/>
            <a:ext cx="397261" cy="249259"/>
          </a:xfrm>
          <a:custGeom>
            <a:avLst/>
            <a:gdLst>
              <a:gd name="connsiteX0" fmla="*/ 26284 w 397261"/>
              <a:gd name="connsiteY0" fmla="*/ 157031 h 249259"/>
              <a:gd name="connsiteX1" fmla="*/ 207259 w 397261"/>
              <a:gd name="connsiteY1" fmla="*/ 96706 h 249259"/>
              <a:gd name="connsiteX2" fmla="*/ 251709 w 397261"/>
              <a:gd name="connsiteY2" fmla="*/ 150681 h 249259"/>
              <a:gd name="connsiteX3" fmla="*/ 334259 w 397261"/>
              <a:gd name="connsiteY3" fmla="*/ 191956 h 249259"/>
              <a:gd name="connsiteX4" fmla="*/ 394584 w 397261"/>
              <a:gd name="connsiteY4" fmla="*/ 182431 h 249259"/>
              <a:gd name="connsiteX5" fmla="*/ 308859 w 397261"/>
              <a:gd name="connsiteY5" fmla="*/ 207831 h 249259"/>
              <a:gd name="connsiteX6" fmla="*/ 280284 w 397261"/>
              <a:gd name="connsiteY6" fmla="*/ 239581 h 249259"/>
              <a:gd name="connsiteX7" fmla="*/ 178684 w 397261"/>
              <a:gd name="connsiteY7" fmla="*/ 245931 h 249259"/>
              <a:gd name="connsiteX8" fmla="*/ 83434 w 397261"/>
              <a:gd name="connsiteY8" fmla="*/ 191956 h 249259"/>
              <a:gd name="connsiteX9" fmla="*/ 884 w 397261"/>
              <a:gd name="connsiteY9" fmla="*/ 242756 h 249259"/>
              <a:gd name="connsiteX10" fmla="*/ 137409 w 397261"/>
              <a:gd name="connsiteY10" fmla="*/ 214181 h 249259"/>
              <a:gd name="connsiteX11" fmla="*/ 394584 w 397261"/>
              <a:gd name="connsiteY11" fmla="*/ 217356 h 249259"/>
              <a:gd name="connsiteX12" fmla="*/ 270759 w 397261"/>
              <a:gd name="connsiteY12" fmla="*/ 160206 h 249259"/>
              <a:gd name="connsiteX13" fmla="*/ 254884 w 397261"/>
              <a:gd name="connsiteY13" fmla="*/ 1456 h 249259"/>
              <a:gd name="connsiteX14" fmla="*/ 254884 w 397261"/>
              <a:gd name="connsiteY14" fmla="*/ 80831 h 249259"/>
              <a:gd name="connsiteX15" fmla="*/ 127884 w 397261"/>
              <a:gd name="connsiteY15" fmla="*/ 71306 h 249259"/>
              <a:gd name="connsiteX16" fmla="*/ 38984 w 397261"/>
              <a:gd name="connsiteY16" fmla="*/ 26856 h 249259"/>
              <a:gd name="connsiteX17" fmla="*/ 159634 w 397261"/>
              <a:gd name="connsiteY17" fmla="*/ 71306 h 249259"/>
              <a:gd name="connsiteX18" fmla="*/ 26284 w 397261"/>
              <a:gd name="connsiteY18" fmla="*/ 157031 h 24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7261" h="249259">
                <a:moveTo>
                  <a:pt x="26284" y="157031"/>
                </a:moveTo>
                <a:cubicBezTo>
                  <a:pt x="34221" y="161264"/>
                  <a:pt x="169688" y="97764"/>
                  <a:pt x="207259" y="96706"/>
                </a:cubicBezTo>
                <a:cubicBezTo>
                  <a:pt x="244830" y="95648"/>
                  <a:pt x="230542" y="134806"/>
                  <a:pt x="251709" y="150681"/>
                </a:cubicBezTo>
                <a:cubicBezTo>
                  <a:pt x="272876" y="166556"/>
                  <a:pt x="310446" y="186664"/>
                  <a:pt x="334259" y="191956"/>
                </a:cubicBezTo>
                <a:cubicBezTo>
                  <a:pt x="358072" y="197248"/>
                  <a:pt x="398817" y="179785"/>
                  <a:pt x="394584" y="182431"/>
                </a:cubicBezTo>
                <a:cubicBezTo>
                  <a:pt x="390351" y="185077"/>
                  <a:pt x="327909" y="198306"/>
                  <a:pt x="308859" y="207831"/>
                </a:cubicBezTo>
                <a:cubicBezTo>
                  <a:pt x="289809" y="217356"/>
                  <a:pt x="301980" y="233231"/>
                  <a:pt x="280284" y="239581"/>
                </a:cubicBezTo>
                <a:cubicBezTo>
                  <a:pt x="258588" y="245931"/>
                  <a:pt x="211492" y="253868"/>
                  <a:pt x="178684" y="245931"/>
                </a:cubicBezTo>
                <a:cubicBezTo>
                  <a:pt x="145876" y="237994"/>
                  <a:pt x="113067" y="192485"/>
                  <a:pt x="83434" y="191956"/>
                </a:cubicBezTo>
                <a:cubicBezTo>
                  <a:pt x="53801" y="191427"/>
                  <a:pt x="-8112" y="239052"/>
                  <a:pt x="884" y="242756"/>
                </a:cubicBezTo>
                <a:cubicBezTo>
                  <a:pt x="9880" y="246460"/>
                  <a:pt x="71792" y="218414"/>
                  <a:pt x="137409" y="214181"/>
                </a:cubicBezTo>
                <a:cubicBezTo>
                  <a:pt x="203026" y="209948"/>
                  <a:pt x="372359" y="226352"/>
                  <a:pt x="394584" y="217356"/>
                </a:cubicBezTo>
                <a:cubicBezTo>
                  <a:pt x="416809" y="208360"/>
                  <a:pt x="294042" y="196189"/>
                  <a:pt x="270759" y="160206"/>
                </a:cubicBezTo>
                <a:cubicBezTo>
                  <a:pt x="247476" y="124223"/>
                  <a:pt x="257530" y="14685"/>
                  <a:pt x="254884" y="1456"/>
                </a:cubicBezTo>
                <a:cubicBezTo>
                  <a:pt x="252238" y="-11773"/>
                  <a:pt x="276051" y="69189"/>
                  <a:pt x="254884" y="80831"/>
                </a:cubicBezTo>
                <a:cubicBezTo>
                  <a:pt x="233717" y="92473"/>
                  <a:pt x="163867" y="80302"/>
                  <a:pt x="127884" y="71306"/>
                </a:cubicBezTo>
                <a:cubicBezTo>
                  <a:pt x="91901" y="62310"/>
                  <a:pt x="33692" y="26856"/>
                  <a:pt x="38984" y="26856"/>
                </a:cubicBezTo>
                <a:cubicBezTo>
                  <a:pt x="44276" y="26856"/>
                  <a:pt x="154872" y="52256"/>
                  <a:pt x="159634" y="71306"/>
                </a:cubicBezTo>
                <a:cubicBezTo>
                  <a:pt x="164396" y="90356"/>
                  <a:pt x="18347" y="152798"/>
                  <a:pt x="26284" y="1570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99949FDD-77AE-E91B-0810-33354938A151}"/>
              </a:ext>
            </a:extLst>
          </p:cNvPr>
          <p:cNvSpPr/>
          <p:nvPr/>
        </p:nvSpPr>
        <p:spPr>
          <a:xfrm>
            <a:off x="6814271" y="5121013"/>
            <a:ext cx="129859" cy="743213"/>
          </a:xfrm>
          <a:custGeom>
            <a:avLst/>
            <a:gdLst>
              <a:gd name="connsiteX0" fmla="*/ 129454 w 129859"/>
              <a:gd name="connsiteY0" fmla="*/ 262 h 743213"/>
              <a:gd name="connsiteX1" fmla="*/ 81829 w 129859"/>
              <a:gd name="connsiteY1" fmla="*/ 327287 h 743213"/>
              <a:gd name="connsiteX2" fmla="*/ 100879 w 129859"/>
              <a:gd name="connsiteY2" fmla="*/ 289187 h 743213"/>
              <a:gd name="connsiteX3" fmla="*/ 11979 w 129859"/>
              <a:gd name="connsiteY3" fmla="*/ 508262 h 743213"/>
              <a:gd name="connsiteX4" fmla="*/ 5629 w 129859"/>
              <a:gd name="connsiteY4" fmla="*/ 743212 h 743213"/>
              <a:gd name="connsiteX5" fmla="*/ 56429 w 129859"/>
              <a:gd name="connsiteY5" fmla="*/ 511437 h 743213"/>
              <a:gd name="connsiteX6" fmla="*/ 69129 w 129859"/>
              <a:gd name="connsiteY6" fmla="*/ 197112 h 743213"/>
              <a:gd name="connsiteX7" fmla="*/ 50079 w 129859"/>
              <a:gd name="connsiteY7" fmla="*/ 270137 h 743213"/>
              <a:gd name="connsiteX8" fmla="*/ 129454 w 129859"/>
              <a:gd name="connsiteY8" fmla="*/ 262 h 74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859" h="743213">
                <a:moveTo>
                  <a:pt x="129454" y="262"/>
                </a:moveTo>
                <a:cubicBezTo>
                  <a:pt x="134746" y="9787"/>
                  <a:pt x="86591" y="279133"/>
                  <a:pt x="81829" y="327287"/>
                </a:cubicBezTo>
                <a:cubicBezTo>
                  <a:pt x="77067" y="375441"/>
                  <a:pt x="112521" y="259025"/>
                  <a:pt x="100879" y="289187"/>
                </a:cubicBezTo>
                <a:cubicBezTo>
                  <a:pt x="89237" y="319349"/>
                  <a:pt x="27854" y="432591"/>
                  <a:pt x="11979" y="508262"/>
                </a:cubicBezTo>
                <a:cubicBezTo>
                  <a:pt x="-3896" y="583933"/>
                  <a:pt x="-1779" y="742683"/>
                  <a:pt x="5629" y="743212"/>
                </a:cubicBezTo>
                <a:cubicBezTo>
                  <a:pt x="13037" y="743741"/>
                  <a:pt x="45846" y="602454"/>
                  <a:pt x="56429" y="511437"/>
                </a:cubicBezTo>
                <a:cubicBezTo>
                  <a:pt x="67012" y="420420"/>
                  <a:pt x="70187" y="237329"/>
                  <a:pt x="69129" y="197112"/>
                </a:cubicBezTo>
                <a:cubicBezTo>
                  <a:pt x="68071" y="156895"/>
                  <a:pt x="40025" y="297125"/>
                  <a:pt x="50079" y="270137"/>
                </a:cubicBezTo>
                <a:cubicBezTo>
                  <a:pt x="60133" y="243150"/>
                  <a:pt x="124162" y="-9263"/>
                  <a:pt x="129454" y="2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B65487F8-6295-0058-449A-3C4C24FE311B}"/>
              </a:ext>
            </a:extLst>
          </p:cNvPr>
          <p:cNvSpPr/>
          <p:nvPr/>
        </p:nvSpPr>
        <p:spPr>
          <a:xfrm>
            <a:off x="6921671" y="4983814"/>
            <a:ext cx="311973" cy="692871"/>
          </a:xfrm>
          <a:custGeom>
            <a:avLst/>
            <a:gdLst>
              <a:gd name="connsiteX0" fmla="*/ 114129 w 311973"/>
              <a:gd name="connsiteY0" fmla="*/ 4111 h 692871"/>
              <a:gd name="connsiteX1" fmla="*/ 149054 w 311973"/>
              <a:gd name="connsiteY1" fmla="*/ 93011 h 692871"/>
              <a:gd name="connsiteX2" fmla="*/ 257004 w 311973"/>
              <a:gd name="connsiteY2" fmla="*/ 569261 h 692871"/>
              <a:gd name="connsiteX3" fmla="*/ 250654 w 311973"/>
              <a:gd name="connsiteY3" fmla="*/ 534336 h 692871"/>
              <a:gd name="connsiteX4" fmla="*/ 225254 w 311973"/>
              <a:gd name="connsiteY4" fmla="*/ 654986 h 692871"/>
              <a:gd name="connsiteX5" fmla="*/ 25229 w 311973"/>
              <a:gd name="connsiteY5" fmla="*/ 648636 h 692871"/>
              <a:gd name="connsiteX6" fmla="*/ 44279 w 311973"/>
              <a:gd name="connsiteY6" fmla="*/ 575611 h 692871"/>
              <a:gd name="connsiteX7" fmla="*/ 6179 w 311973"/>
              <a:gd name="connsiteY7" fmla="*/ 518461 h 692871"/>
              <a:gd name="connsiteX8" fmla="*/ 15704 w 311973"/>
              <a:gd name="connsiteY8" fmla="*/ 613711 h 692871"/>
              <a:gd name="connsiteX9" fmla="*/ 22054 w 311973"/>
              <a:gd name="connsiteY9" fmla="*/ 658161 h 692871"/>
              <a:gd name="connsiteX10" fmla="*/ 298279 w 311973"/>
              <a:gd name="connsiteY10" fmla="*/ 686736 h 692871"/>
              <a:gd name="connsiteX11" fmla="*/ 260179 w 311973"/>
              <a:gd name="connsiteY11" fmla="*/ 534336 h 692871"/>
              <a:gd name="connsiteX12" fmla="*/ 174454 w 311973"/>
              <a:gd name="connsiteY12" fmla="*/ 426386 h 692871"/>
              <a:gd name="connsiteX13" fmla="*/ 279229 w 311973"/>
              <a:gd name="connsiteY13" fmla="*/ 445436 h 692871"/>
              <a:gd name="connsiteX14" fmla="*/ 203029 w 311973"/>
              <a:gd name="connsiteY14" fmla="*/ 277161 h 692871"/>
              <a:gd name="connsiteX15" fmla="*/ 152229 w 311973"/>
              <a:gd name="connsiteY15" fmla="*/ 42211 h 692871"/>
              <a:gd name="connsiteX16" fmla="*/ 114129 w 311973"/>
              <a:gd name="connsiteY16" fmla="*/ 4111 h 692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1973" h="692871">
                <a:moveTo>
                  <a:pt x="114129" y="4111"/>
                </a:moveTo>
                <a:cubicBezTo>
                  <a:pt x="113600" y="12578"/>
                  <a:pt x="125242" y="-1181"/>
                  <a:pt x="149054" y="93011"/>
                </a:cubicBezTo>
                <a:cubicBezTo>
                  <a:pt x="172867" y="187203"/>
                  <a:pt x="240071" y="495707"/>
                  <a:pt x="257004" y="569261"/>
                </a:cubicBezTo>
                <a:cubicBezTo>
                  <a:pt x="273937" y="642815"/>
                  <a:pt x="255946" y="520049"/>
                  <a:pt x="250654" y="534336"/>
                </a:cubicBezTo>
                <a:cubicBezTo>
                  <a:pt x="245362" y="548623"/>
                  <a:pt x="262825" y="635936"/>
                  <a:pt x="225254" y="654986"/>
                </a:cubicBezTo>
                <a:cubicBezTo>
                  <a:pt x="187683" y="674036"/>
                  <a:pt x="55391" y="661865"/>
                  <a:pt x="25229" y="648636"/>
                </a:cubicBezTo>
                <a:cubicBezTo>
                  <a:pt x="-4933" y="635407"/>
                  <a:pt x="47454" y="597307"/>
                  <a:pt x="44279" y="575611"/>
                </a:cubicBezTo>
                <a:cubicBezTo>
                  <a:pt x="41104" y="553915"/>
                  <a:pt x="10941" y="512111"/>
                  <a:pt x="6179" y="518461"/>
                </a:cubicBezTo>
                <a:cubicBezTo>
                  <a:pt x="1417" y="524811"/>
                  <a:pt x="13058" y="590428"/>
                  <a:pt x="15704" y="613711"/>
                </a:cubicBezTo>
                <a:cubicBezTo>
                  <a:pt x="18350" y="636994"/>
                  <a:pt x="-25042" y="645990"/>
                  <a:pt x="22054" y="658161"/>
                </a:cubicBezTo>
                <a:cubicBezTo>
                  <a:pt x="69150" y="670332"/>
                  <a:pt x="258592" y="707374"/>
                  <a:pt x="298279" y="686736"/>
                </a:cubicBezTo>
                <a:cubicBezTo>
                  <a:pt x="337967" y="666099"/>
                  <a:pt x="280817" y="577728"/>
                  <a:pt x="260179" y="534336"/>
                </a:cubicBezTo>
                <a:cubicBezTo>
                  <a:pt x="239542" y="490944"/>
                  <a:pt x="171279" y="441203"/>
                  <a:pt x="174454" y="426386"/>
                </a:cubicBezTo>
                <a:cubicBezTo>
                  <a:pt x="177629" y="411569"/>
                  <a:pt x="274467" y="470307"/>
                  <a:pt x="279229" y="445436"/>
                </a:cubicBezTo>
                <a:cubicBezTo>
                  <a:pt x="283991" y="420565"/>
                  <a:pt x="224196" y="344365"/>
                  <a:pt x="203029" y="277161"/>
                </a:cubicBezTo>
                <a:cubicBezTo>
                  <a:pt x="181862" y="209957"/>
                  <a:pt x="167046" y="87719"/>
                  <a:pt x="152229" y="42211"/>
                </a:cubicBezTo>
                <a:cubicBezTo>
                  <a:pt x="137412" y="-3297"/>
                  <a:pt x="114658" y="-4356"/>
                  <a:pt x="114129" y="4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F02A70C8-1F13-3DFE-D9FC-F40358C9BDB9}"/>
              </a:ext>
            </a:extLst>
          </p:cNvPr>
          <p:cNvSpPr/>
          <p:nvPr/>
        </p:nvSpPr>
        <p:spPr>
          <a:xfrm>
            <a:off x="3263084" y="5263828"/>
            <a:ext cx="390945" cy="905590"/>
          </a:xfrm>
          <a:custGeom>
            <a:avLst/>
            <a:gdLst>
              <a:gd name="connsiteX0" fmla="*/ 77016 w 390945"/>
              <a:gd name="connsiteY0" fmla="*/ 322 h 905590"/>
              <a:gd name="connsiteX1" fmla="*/ 23041 w 390945"/>
              <a:gd name="connsiteY1" fmla="*/ 343222 h 905590"/>
              <a:gd name="connsiteX2" fmla="*/ 23041 w 390945"/>
              <a:gd name="connsiteY2" fmla="*/ 324172 h 905590"/>
              <a:gd name="connsiteX3" fmla="*/ 48441 w 390945"/>
              <a:gd name="connsiteY3" fmla="*/ 628972 h 905590"/>
              <a:gd name="connsiteX4" fmla="*/ 61141 w 390945"/>
              <a:gd name="connsiteY4" fmla="*/ 597222 h 905590"/>
              <a:gd name="connsiteX5" fmla="*/ 153216 w 390945"/>
              <a:gd name="connsiteY5" fmla="*/ 749622 h 905590"/>
              <a:gd name="connsiteX6" fmla="*/ 134166 w 390945"/>
              <a:gd name="connsiteY6" fmla="*/ 749622 h 905590"/>
              <a:gd name="connsiteX7" fmla="*/ 204016 w 390945"/>
              <a:gd name="connsiteY7" fmla="*/ 867097 h 905590"/>
              <a:gd name="connsiteX8" fmla="*/ 331016 w 390945"/>
              <a:gd name="connsiteY8" fmla="*/ 905197 h 905590"/>
              <a:gd name="connsiteX9" fmla="*/ 388166 w 390945"/>
              <a:gd name="connsiteY9" fmla="*/ 886147 h 905590"/>
              <a:gd name="connsiteX10" fmla="*/ 248466 w 390945"/>
              <a:gd name="connsiteY10" fmla="*/ 873447 h 905590"/>
              <a:gd name="connsiteX11" fmla="*/ 35741 w 390945"/>
              <a:gd name="connsiteY11" fmla="*/ 508322 h 905590"/>
              <a:gd name="connsiteX12" fmla="*/ 3991 w 390945"/>
              <a:gd name="connsiteY12" fmla="*/ 219397 h 905590"/>
              <a:gd name="connsiteX13" fmla="*/ 10341 w 390945"/>
              <a:gd name="connsiteY13" fmla="*/ 279722 h 905590"/>
              <a:gd name="connsiteX14" fmla="*/ 77016 w 390945"/>
              <a:gd name="connsiteY14" fmla="*/ 322 h 905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0945" h="905590">
                <a:moveTo>
                  <a:pt x="77016" y="322"/>
                </a:moveTo>
                <a:cubicBezTo>
                  <a:pt x="79133" y="10905"/>
                  <a:pt x="32037" y="289247"/>
                  <a:pt x="23041" y="343222"/>
                </a:cubicBezTo>
                <a:cubicBezTo>
                  <a:pt x="14045" y="397197"/>
                  <a:pt x="18808" y="276547"/>
                  <a:pt x="23041" y="324172"/>
                </a:cubicBezTo>
                <a:cubicBezTo>
                  <a:pt x="27274" y="371797"/>
                  <a:pt x="42091" y="583464"/>
                  <a:pt x="48441" y="628972"/>
                </a:cubicBezTo>
                <a:cubicBezTo>
                  <a:pt x="54791" y="674480"/>
                  <a:pt x="43679" y="577114"/>
                  <a:pt x="61141" y="597222"/>
                </a:cubicBezTo>
                <a:cubicBezTo>
                  <a:pt x="78603" y="617330"/>
                  <a:pt x="141045" y="724222"/>
                  <a:pt x="153216" y="749622"/>
                </a:cubicBezTo>
                <a:cubicBezTo>
                  <a:pt x="165387" y="775022"/>
                  <a:pt x="125699" y="730043"/>
                  <a:pt x="134166" y="749622"/>
                </a:cubicBezTo>
                <a:cubicBezTo>
                  <a:pt x="142633" y="769201"/>
                  <a:pt x="171208" y="841168"/>
                  <a:pt x="204016" y="867097"/>
                </a:cubicBezTo>
                <a:cubicBezTo>
                  <a:pt x="236824" y="893026"/>
                  <a:pt x="300324" y="902022"/>
                  <a:pt x="331016" y="905197"/>
                </a:cubicBezTo>
                <a:cubicBezTo>
                  <a:pt x="361708" y="908372"/>
                  <a:pt x="401924" y="891439"/>
                  <a:pt x="388166" y="886147"/>
                </a:cubicBezTo>
                <a:cubicBezTo>
                  <a:pt x="374408" y="880855"/>
                  <a:pt x="307203" y="936418"/>
                  <a:pt x="248466" y="873447"/>
                </a:cubicBezTo>
                <a:cubicBezTo>
                  <a:pt x="189729" y="810476"/>
                  <a:pt x="76487" y="617330"/>
                  <a:pt x="35741" y="508322"/>
                </a:cubicBezTo>
                <a:cubicBezTo>
                  <a:pt x="-5005" y="399314"/>
                  <a:pt x="8224" y="257497"/>
                  <a:pt x="3991" y="219397"/>
                </a:cubicBezTo>
                <a:cubicBezTo>
                  <a:pt x="-242" y="181297"/>
                  <a:pt x="-4476" y="316234"/>
                  <a:pt x="10341" y="279722"/>
                </a:cubicBezTo>
                <a:cubicBezTo>
                  <a:pt x="25158" y="243210"/>
                  <a:pt x="74899" y="-10261"/>
                  <a:pt x="77016" y="3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7057CC66-9B04-87AB-4BD7-B3D5FC5E609E}"/>
              </a:ext>
            </a:extLst>
          </p:cNvPr>
          <p:cNvSpPr/>
          <p:nvPr/>
        </p:nvSpPr>
        <p:spPr>
          <a:xfrm>
            <a:off x="3442843" y="5212324"/>
            <a:ext cx="220045" cy="965383"/>
          </a:xfrm>
          <a:custGeom>
            <a:avLst/>
            <a:gdLst>
              <a:gd name="connsiteX0" fmla="*/ 5207 w 220045"/>
              <a:gd name="connsiteY0" fmla="*/ 140726 h 965383"/>
              <a:gd name="connsiteX1" fmla="*/ 189357 w 220045"/>
              <a:gd name="connsiteY1" fmla="*/ 645551 h 965383"/>
              <a:gd name="connsiteX2" fmla="*/ 173482 w 220045"/>
              <a:gd name="connsiteY2" fmla="*/ 610626 h 965383"/>
              <a:gd name="connsiteX3" fmla="*/ 160782 w 220045"/>
              <a:gd name="connsiteY3" fmla="*/ 797951 h 965383"/>
              <a:gd name="connsiteX4" fmla="*/ 211582 w 220045"/>
              <a:gd name="connsiteY4" fmla="*/ 909076 h 965383"/>
              <a:gd name="connsiteX5" fmla="*/ 214757 w 220045"/>
              <a:gd name="connsiteY5" fmla="*/ 921776 h 965383"/>
              <a:gd name="connsiteX6" fmla="*/ 217932 w 220045"/>
              <a:gd name="connsiteY6" fmla="*/ 950351 h 965383"/>
              <a:gd name="connsiteX7" fmla="*/ 179832 w 220045"/>
              <a:gd name="connsiteY7" fmla="*/ 658251 h 965383"/>
              <a:gd name="connsiteX8" fmla="*/ 49657 w 220045"/>
              <a:gd name="connsiteY8" fmla="*/ 74051 h 965383"/>
              <a:gd name="connsiteX9" fmla="*/ 17907 w 220045"/>
              <a:gd name="connsiteY9" fmla="*/ 26426 h 965383"/>
              <a:gd name="connsiteX10" fmla="*/ 46482 w 220045"/>
              <a:gd name="connsiteY10" fmla="*/ 242326 h 965383"/>
              <a:gd name="connsiteX11" fmla="*/ 5207 w 220045"/>
              <a:gd name="connsiteY11" fmla="*/ 140726 h 965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045" h="965383">
                <a:moveTo>
                  <a:pt x="5207" y="140726"/>
                </a:moveTo>
                <a:cubicBezTo>
                  <a:pt x="29020" y="207930"/>
                  <a:pt x="161311" y="567234"/>
                  <a:pt x="189357" y="645551"/>
                </a:cubicBezTo>
                <a:cubicBezTo>
                  <a:pt x="217403" y="723868"/>
                  <a:pt x="178244" y="585226"/>
                  <a:pt x="173482" y="610626"/>
                </a:cubicBezTo>
                <a:cubicBezTo>
                  <a:pt x="168720" y="636026"/>
                  <a:pt x="154432" y="748209"/>
                  <a:pt x="160782" y="797951"/>
                </a:cubicBezTo>
                <a:cubicBezTo>
                  <a:pt x="167132" y="847693"/>
                  <a:pt x="202586" y="888439"/>
                  <a:pt x="211582" y="909076"/>
                </a:cubicBezTo>
                <a:cubicBezTo>
                  <a:pt x="220578" y="929714"/>
                  <a:pt x="213699" y="914897"/>
                  <a:pt x="214757" y="921776"/>
                </a:cubicBezTo>
                <a:cubicBezTo>
                  <a:pt x="215815" y="928655"/>
                  <a:pt x="223753" y="994272"/>
                  <a:pt x="217932" y="950351"/>
                </a:cubicBezTo>
                <a:cubicBezTo>
                  <a:pt x="212111" y="906430"/>
                  <a:pt x="207878" y="804301"/>
                  <a:pt x="179832" y="658251"/>
                </a:cubicBezTo>
                <a:cubicBezTo>
                  <a:pt x="151786" y="512201"/>
                  <a:pt x="76644" y="179355"/>
                  <a:pt x="49657" y="74051"/>
                </a:cubicBezTo>
                <a:cubicBezTo>
                  <a:pt x="22670" y="-31253"/>
                  <a:pt x="18436" y="-1620"/>
                  <a:pt x="17907" y="26426"/>
                </a:cubicBezTo>
                <a:cubicBezTo>
                  <a:pt x="17378" y="54472"/>
                  <a:pt x="45953" y="221159"/>
                  <a:pt x="46482" y="242326"/>
                </a:cubicBezTo>
                <a:cubicBezTo>
                  <a:pt x="47011" y="263493"/>
                  <a:pt x="-18606" y="73522"/>
                  <a:pt x="5207" y="1407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89240A6E-9703-F3FB-7661-D30E6440B8A1}"/>
              </a:ext>
            </a:extLst>
          </p:cNvPr>
          <p:cNvSpPr/>
          <p:nvPr/>
        </p:nvSpPr>
        <p:spPr>
          <a:xfrm>
            <a:off x="3397225" y="5305970"/>
            <a:ext cx="200132" cy="586847"/>
          </a:xfrm>
          <a:custGeom>
            <a:avLst/>
            <a:gdLst>
              <a:gd name="connsiteX0" fmla="*/ 41300 w 200132"/>
              <a:gd name="connsiteY0" fmla="*/ 8980 h 586847"/>
              <a:gd name="connsiteX1" fmla="*/ 60350 w 200132"/>
              <a:gd name="connsiteY1" fmla="*/ 85180 h 586847"/>
              <a:gd name="connsiteX2" fmla="*/ 54000 w 200132"/>
              <a:gd name="connsiteY2" fmla="*/ 399505 h 586847"/>
              <a:gd name="connsiteX3" fmla="*/ 85750 w 200132"/>
              <a:gd name="connsiteY3" fmla="*/ 447130 h 586847"/>
              <a:gd name="connsiteX4" fmla="*/ 76225 w 200132"/>
              <a:gd name="connsiteY4" fmla="*/ 478880 h 586847"/>
              <a:gd name="connsiteX5" fmla="*/ 120675 w 200132"/>
              <a:gd name="connsiteY5" fmla="*/ 510630 h 586847"/>
              <a:gd name="connsiteX6" fmla="*/ 200050 w 200132"/>
              <a:gd name="connsiteY6" fmla="*/ 586830 h 586847"/>
              <a:gd name="connsiteX7" fmla="*/ 104800 w 200132"/>
              <a:gd name="connsiteY7" fmla="*/ 516980 h 586847"/>
              <a:gd name="connsiteX8" fmla="*/ 181000 w 200132"/>
              <a:gd name="connsiteY8" fmla="*/ 447130 h 586847"/>
              <a:gd name="connsiteX9" fmla="*/ 47650 w 200132"/>
              <a:gd name="connsiteY9" fmla="*/ 415380 h 586847"/>
              <a:gd name="connsiteX10" fmla="*/ 25 w 200132"/>
              <a:gd name="connsiteY10" fmla="*/ 129630 h 586847"/>
              <a:gd name="connsiteX11" fmla="*/ 41300 w 200132"/>
              <a:gd name="connsiteY11" fmla="*/ 250280 h 586847"/>
              <a:gd name="connsiteX12" fmla="*/ 41300 w 200132"/>
              <a:gd name="connsiteY12" fmla="*/ 8980 h 586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0132" h="586847">
                <a:moveTo>
                  <a:pt x="41300" y="8980"/>
                </a:moveTo>
                <a:cubicBezTo>
                  <a:pt x="44475" y="-18537"/>
                  <a:pt x="58233" y="20093"/>
                  <a:pt x="60350" y="85180"/>
                </a:cubicBezTo>
                <a:cubicBezTo>
                  <a:pt x="62467" y="150267"/>
                  <a:pt x="49767" y="339180"/>
                  <a:pt x="54000" y="399505"/>
                </a:cubicBezTo>
                <a:cubicBezTo>
                  <a:pt x="58233" y="459830"/>
                  <a:pt x="82046" y="433901"/>
                  <a:pt x="85750" y="447130"/>
                </a:cubicBezTo>
                <a:cubicBezTo>
                  <a:pt x="89454" y="460359"/>
                  <a:pt x="70404" y="468297"/>
                  <a:pt x="76225" y="478880"/>
                </a:cubicBezTo>
                <a:cubicBezTo>
                  <a:pt x="82046" y="489463"/>
                  <a:pt x="100038" y="492638"/>
                  <a:pt x="120675" y="510630"/>
                </a:cubicBezTo>
                <a:cubicBezTo>
                  <a:pt x="141313" y="528622"/>
                  <a:pt x="202696" y="585772"/>
                  <a:pt x="200050" y="586830"/>
                </a:cubicBezTo>
                <a:cubicBezTo>
                  <a:pt x="197404" y="587888"/>
                  <a:pt x="107975" y="540263"/>
                  <a:pt x="104800" y="516980"/>
                </a:cubicBezTo>
                <a:cubicBezTo>
                  <a:pt x="101625" y="493697"/>
                  <a:pt x="190525" y="464063"/>
                  <a:pt x="181000" y="447130"/>
                </a:cubicBezTo>
                <a:cubicBezTo>
                  <a:pt x="171475" y="430197"/>
                  <a:pt x="77813" y="468297"/>
                  <a:pt x="47650" y="415380"/>
                </a:cubicBezTo>
                <a:cubicBezTo>
                  <a:pt x="17487" y="362463"/>
                  <a:pt x="1083" y="157147"/>
                  <a:pt x="25" y="129630"/>
                </a:cubicBezTo>
                <a:cubicBezTo>
                  <a:pt x="-1033" y="102113"/>
                  <a:pt x="31775" y="267743"/>
                  <a:pt x="41300" y="250280"/>
                </a:cubicBezTo>
                <a:cubicBezTo>
                  <a:pt x="50825" y="232818"/>
                  <a:pt x="38125" y="36497"/>
                  <a:pt x="41300" y="89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27AB3650-926A-B604-E1C3-99BA3A5262FE}"/>
              </a:ext>
            </a:extLst>
          </p:cNvPr>
          <p:cNvSpPr/>
          <p:nvPr/>
        </p:nvSpPr>
        <p:spPr>
          <a:xfrm>
            <a:off x="3312664" y="5271407"/>
            <a:ext cx="137348" cy="602412"/>
          </a:xfrm>
          <a:custGeom>
            <a:avLst/>
            <a:gdLst>
              <a:gd name="connsiteX0" fmla="*/ 65536 w 137348"/>
              <a:gd name="connsiteY0" fmla="*/ 2268 h 602412"/>
              <a:gd name="connsiteX1" fmla="*/ 90936 w 137348"/>
              <a:gd name="connsiteY1" fmla="*/ 497568 h 602412"/>
              <a:gd name="connsiteX2" fmla="*/ 135386 w 137348"/>
              <a:gd name="connsiteY2" fmla="*/ 602343 h 602412"/>
              <a:gd name="connsiteX3" fmla="*/ 116336 w 137348"/>
              <a:gd name="connsiteY3" fmla="*/ 510268 h 602412"/>
              <a:gd name="connsiteX4" fmla="*/ 2036 w 137348"/>
              <a:gd name="connsiteY4" fmla="*/ 316593 h 602412"/>
              <a:gd name="connsiteX5" fmla="*/ 43311 w 137348"/>
              <a:gd name="connsiteY5" fmla="*/ 313418 h 602412"/>
              <a:gd name="connsiteX6" fmla="*/ 65536 w 137348"/>
              <a:gd name="connsiteY6" fmla="*/ 2268 h 60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348" h="602412">
                <a:moveTo>
                  <a:pt x="65536" y="2268"/>
                </a:moveTo>
                <a:cubicBezTo>
                  <a:pt x="73473" y="32960"/>
                  <a:pt x="79294" y="397556"/>
                  <a:pt x="90936" y="497568"/>
                </a:cubicBezTo>
                <a:cubicBezTo>
                  <a:pt x="102578" y="597580"/>
                  <a:pt x="131153" y="600226"/>
                  <a:pt x="135386" y="602343"/>
                </a:cubicBezTo>
                <a:cubicBezTo>
                  <a:pt x="139619" y="604460"/>
                  <a:pt x="138561" y="557893"/>
                  <a:pt x="116336" y="510268"/>
                </a:cubicBezTo>
                <a:cubicBezTo>
                  <a:pt x="94111" y="462643"/>
                  <a:pt x="14207" y="349401"/>
                  <a:pt x="2036" y="316593"/>
                </a:cubicBezTo>
                <a:cubicBezTo>
                  <a:pt x="-10135" y="283785"/>
                  <a:pt x="35903" y="365276"/>
                  <a:pt x="43311" y="313418"/>
                </a:cubicBezTo>
                <a:cubicBezTo>
                  <a:pt x="50719" y="261560"/>
                  <a:pt x="57599" y="-28424"/>
                  <a:pt x="65536" y="22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3F650FD6-9499-A543-DDF7-EB2004AB8324}"/>
              </a:ext>
            </a:extLst>
          </p:cNvPr>
          <p:cNvSpPr/>
          <p:nvPr/>
        </p:nvSpPr>
        <p:spPr>
          <a:xfrm>
            <a:off x="3406769" y="5762453"/>
            <a:ext cx="219440" cy="403841"/>
          </a:xfrm>
          <a:custGeom>
            <a:avLst/>
            <a:gdLst>
              <a:gd name="connsiteX0" fmla="*/ 6 w 219440"/>
              <a:gd name="connsiteY0" fmla="*/ 117647 h 403841"/>
              <a:gd name="connsiteX1" fmla="*/ 165106 w 219440"/>
              <a:gd name="connsiteY1" fmla="*/ 146222 h 403841"/>
              <a:gd name="connsiteX2" fmla="*/ 149231 w 219440"/>
              <a:gd name="connsiteY2" fmla="*/ 276397 h 403841"/>
              <a:gd name="connsiteX3" fmla="*/ 219081 w 219440"/>
              <a:gd name="connsiteY3" fmla="*/ 314497 h 403841"/>
              <a:gd name="connsiteX4" fmla="*/ 114306 w 219440"/>
              <a:gd name="connsiteY4" fmla="*/ 403397 h 403841"/>
              <a:gd name="connsiteX5" fmla="*/ 161931 w 219440"/>
              <a:gd name="connsiteY5" fmla="*/ 343072 h 403841"/>
              <a:gd name="connsiteX6" fmla="*/ 60331 w 219440"/>
              <a:gd name="connsiteY6" fmla="*/ 219247 h 403841"/>
              <a:gd name="connsiteX7" fmla="*/ 187331 w 219440"/>
              <a:gd name="connsiteY7" fmla="*/ 298622 h 403841"/>
              <a:gd name="connsiteX8" fmla="*/ 142881 w 219440"/>
              <a:gd name="connsiteY8" fmla="*/ 139872 h 403841"/>
              <a:gd name="connsiteX9" fmla="*/ 190506 w 219440"/>
              <a:gd name="connsiteY9" fmla="*/ 172 h 403841"/>
              <a:gd name="connsiteX10" fmla="*/ 158756 w 219440"/>
              <a:gd name="connsiteY10" fmla="*/ 168447 h 403841"/>
              <a:gd name="connsiteX11" fmla="*/ 6 w 219440"/>
              <a:gd name="connsiteY11" fmla="*/ 117647 h 403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9440" h="403841">
                <a:moveTo>
                  <a:pt x="6" y="117647"/>
                </a:moveTo>
                <a:cubicBezTo>
                  <a:pt x="1064" y="113943"/>
                  <a:pt x="140235" y="119764"/>
                  <a:pt x="165106" y="146222"/>
                </a:cubicBezTo>
                <a:cubicBezTo>
                  <a:pt x="189977" y="172680"/>
                  <a:pt x="140235" y="248351"/>
                  <a:pt x="149231" y="276397"/>
                </a:cubicBezTo>
                <a:cubicBezTo>
                  <a:pt x="158227" y="304443"/>
                  <a:pt x="224902" y="293330"/>
                  <a:pt x="219081" y="314497"/>
                </a:cubicBezTo>
                <a:cubicBezTo>
                  <a:pt x="213260" y="335664"/>
                  <a:pt x="123831" y="398634"/>
                  <a:pt x="114306" y="403397"/>
                </a:cubicBezTo>
                <a:cubicBezTo>
                  <a:pt x="104781" y="408160"/>
                  <a:pt x="170927" y="373764"/>
                  <a:pt x="161931" y="343072"/>
                </a:cubicBezTo>
                <a:cubicBezTo>
                  <a:pt x="152935" y="312380"/>
                  <a:pt x="56098" y="226655"/>
                  <a:pt x="60331" y="219247"/>
                </a:cubicBezTo>
                <a:cubicBezTo>
                  <a:pt x="64564" y="211839"/>
                  <a:pt x="173573" y="311851"/>
                  <a:pt x="187331" y="298622"/>
                </a:cubicBezTo>
                <a:cubicBezTo>
                  <a:pt x="201089" y="285393"/>
                  <a:pt x="142352" y="189614"/>
                  <a:pt x="142881" y="139872"/>
                </a:cubicBezTo>
                <a:cubicBezTo>
                  <a:pt x="143410" y="90130"/>
                  <a:pt x="187860" y="-4590"/>
                  <a:pt x="190506" y="172"/>
                </a:cubicBezTo>
                <a:cubicBezTo>
                  <a:pt x="193152" y="4934"/>
                  <a:pt x="184685" y="146751"/>
                  <a:pt x="158756" y="168447"/>
                </a:cubicBezTo>
                <a:cubicBezTo>
                  <a:pt x="132827" y="190143"/>
                  <a:pt x="-1052" y="121351"/>
                  <a:pt x="6" y="1176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4447C147-F3BE-CDA2-8E4A-8844788AF6D1}"/>
              </a:ext>
            </a:extLst>
          </p:cNvPr>
          <p:cNvSpPr/>
          <p:nvPr/>
        </p:nvSpPr>
        <p:spPr>
          <a:xfrm>
            <a:off x="6416494" y="4671002"/>
            <a:ext cx="251007" cy="1356630"/>
          </a:xfrm>
          <a:custGeom>
            <a:avLst/>
            <a:gdLst>
              <a:gd name="connsiteX0" fmla="*/ 181 w 251007"/>
              <a:gd name="connsiteY0" fmla="*/ 5773 h 1356630"/>
              <a:gd name="connsiteX1" fmla="*/ 22406 w 251007"/>
              <a:gd name="connsiteY1" fmla="*/ 777298 h 1356630"/>
              <a:gd name="connsiteX2" fmla="*/ 44631 w 251007"/>
              <a:gd name="connsiteY2" fmla="*/ 789998 h 1356630"/>
              <a:gd name="connsiteX3" fmla="*/ 60506 w 251007"/>
              <a:gd name="connsiteY3" fmla="*/ 1339273 h 1356630"/>
              <a:gd name="connsiteX4" fmla="*/ 50981 w 251007"/>
              <a:gd name="connsiteY4" fmla="*/ 1123373 h 1356630"/>
              <a:gd name="connsiteX5" fmla="*/ 251006 w 251007"/>
              <a:gd name="connsiteY5" fmla="*/ 186748 h 1356630"/>
              <a:gd name="connsiteX6" fmla="*/ 54156 w 251007"/>
              <a:gd name="connsiteY6" fmla="*/ 869373 h 1356630"/>
              <a:gd name="connsiteX7" fmla="*/ 35106 w 251007"/>
              <a:gd name="connsiteY7" fmla="*/ 447098 h 1356630"/>
              <a:gd name="connsiteX8" fmla="*/ 181 w 251007"/>
              <a:gd name="connsiteY8" fmla="*/ 5773 h 135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007" h="1356630">
                <a:moveTo>
                  <a:pt x="181" y="5773"/>
                </a:moveTo>
                <a:cubicBezTo>
                  <a:pt x="-1936" y="60806"/>
                  <a:pt x="14998" y="646594"/>
                  <a:pt x="22406" y="777298"/>
                </a:cubicBezTo>
                <a:cubicBezTo>
                  <a:pt x="29814" y="908002"/>
                  <a:pt x="38281" y="696336"/>
                  <a:pt x="44631" y="789998"/>
                </a:cubicBezTo>
                <a:cubicBezTo>
                  <a:pt x="50981" y="883660"/>
                  <a:pt x="59448" y="1283711"/>
                  <a:pt x="60506" y="1339273"/>
                </a:cubicBezTo>
                <a:cubicBezTo>
                  <a:pt x="61564" y="1394835"/>
                  <a:pt x="19231" y="1315461"/>
                  <a:pt x="50981" y="1123373"/>
                </a:cubicBezTo>
                <a:cubicBezTo>
                  <a:pt x="82731" y="931286"/>
                  <a:pt x="250477" y="229081"/>
                  <a:pt x="251006" y="186748"/>
                </a:cubicBezTo>
                <a:cubicBezTo>
                  <a:pt x="251535" y="144415"/>
                  <a:pt x="90139" y="825981"/>
                  <a:pt x="54156" y="869373"/>
                </a:cubicBezTo>
                <a:cubicBezTo>
                  <a:pt x="18173" y="912765"/>
                  <a:pt x="40398" y="590502"/>
                  <a:pt x="35106" y="447098"/>
                </a:cubicBezTo>
                <a:cubicBezTo>
                  <a:pt x="29814" y="303694"/>
                  <a:pt x="2298" y="-49260"/>
                  <a:pt x="181" y="57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0468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ポカリスエットの新テレビCMが放送開始 八木莉可子と300人のダンスシーンに「これぞ青春！」: J-CAST トレンド【全文表示】">
            <a:extLst>
              <a:ext uri="{FF2B5EF4-FFF2-40B4-BE49-F238E27FC236}">
                <a16:creationId xmlns:a16="http://schemas.microsoft.com/office/drawing/2014/main" id="{44A84A80-EE04-08F4-2623-759AE9431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1028700"/>
            <a:ext cx="12700000" cy="754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C09E3F77-4171-0B06-4D60-A9C49109A0B6}"/>
              </a:ext>
            </a:extLst>
          </p:cNvPr>
          <p:cNvSpPr/>
          <p:nvPr/>
        </p:nvSpPr>
        <p:spPr>
          <a:xfrm>
            <a:off x="5270475" y="4032246"/>
            <a:ext cx="800871" cy="320787"/>
          </a:xfrm>
          <a:custGeom>
            <a:avLst/>
            <a:gdLst>
              <a:gd name="connsiteX0" fmla="*/ 25 w 800871"/>
              <a:gd name="connsiteY0" fmla="*/ 320679 h 320787"/>
              <a:gd name="connsiteX1" fmla="*/ 161950 w 800871"/>
              <a:gd name="connsiteY1" fmla="*/ 136529 h 320787"/>
              <a:gd name="connsiteX2" fmla="*/ 200050 w 800871"/>
              <a:gd name="connsiteY2" fmla="*/ 104779 h 320787"/>
              <a:gd name="connsiteX3" fmla="*/ 203225 w 800871"/>
              <a:gd name="connsiteY3" fmla="*/ 73029 h 320787"/>
              <a:gd name="connsiteX4" fmla="*/ 215925 w 800871"/>
              <a:gd name="connsiteY4" fmla="*/ 107954 h 320787"/>
              <a:gd name="connsiteX5" fmla="*/ 282600 w 800871"/>
              <a:gd name="connsiteY5" fmla="*/ 73029 h 320787"/>
              <a:gd name="connsiteX6" fmla="*/ 377850 w 800871"/>
              <a:gd name="connsiteY6" fmla="*/ 19054 h 320787"/>
              <a:gd name="connsiteX7" fmla="*/ 400075 w 800871"/>
              <a:gd name="connsiteY7" fmla="*/ 60329 h 320787"/>
              <a:gd name="connsiteX8" fmla="*/ 457225 w 800871"/>
              <a:gd name="connsiteY8" fmla="*/ 60329 h 320787"/>
              <a:gd name="connsiteX9" fmla="*/ 476275 w 800871"/>
              <a:gd name="connsiteY9" fmla="*/ 4 h 320787"/>
              <a:gd name="connsiteX10" fmla="*/ 482625 w 800871"/>
              <a:gd name="connsiteY10" fmla="*/ 63504 h 320787"/>
              <a:gd name="connsiteX11" fmla="*/ 514375 w 800871"/>
              <a:gd name="connsiteY11" fmla="*/ 63504 h 320787"/>
              <a:gd name="connsiteX12" fmla="*/ 542950 w 800871"/>
              <a:gd name="connsiteY12" fmla="*/ 9529 h 320787"/>
              <a:gd name="connsiteX13" fmla="*/ 546125 w 800871"/>
              <a:gd name="connsiteY13" fmla="*/ 66679 h 320787"/>
              <a:gd name="connsiteX14" fmla="*/ 596925 w 800871"/>
              <a:gd name="connsiteY14" fmla="*/ 41279 h 320787"/>
              <a:gd name="connsiteX15" fmla="*/ 596925 w 800871"/>
              <a:gd name="connsiteY15" fmla="*/ 114304 h 320787"/>
              <a:gd name="connsiteX16" fmla="*/ 628675 w 800871"/>
              <a:gd name="connsiteY16" fmla="*/ 34929 h 320787"/>
              <a:gd name="connsiteX17" fmla="*/ 619150 w 800871"/>
              <a:gd name="connsiteY17" fmla="*/ 133354 h 320787"/>
              <a:gd name="connsiteX18" fmla="*/ 644550 w 800871"/>
              <a:gd name="connsiteY18" fmla="*/ 85729 h 320787"/>
              <a:gd name="connsiteX19" fmla="*/ 679475 w 800871"/>
              <a:gd name="connsiteY19" fmla="*/ 130179 h 320787"/>
              <a:gd name="connsiteX20" fmla="*/ 654075 w 800871"/>
              <a:gd name="connsiteY20" fmla="*/ 155579 h 320787"/>
              <a:gd name="connsiteX21" fmla="*/ 692175 w 800871"/>
              <a:gd name="connsiteY21" fmla="*/ 130179 h 320787"/>
              <a:gd name="connsiteX22" fmla="*/ 679475 w 800871"/>
              <a:gd name="connsiteY22" fmla="*/ 190504 h 320787"/>
              <a:gd name="connsiteX23" fmla="*/ 736625 w 800871"/>
              <a:gd name="connsiteY23" fmla="*/ 139704 h 320787"/>
              <a:gd name="connsiteX24" fmla="*/ 682650 w 800871"/>
              <a:gd name="connsiteY24" fmla="*/ 234954 h 320787"/>
              <a:gd name="connsiteX25" fmla="*/ 796950 w 800871"/>
              <a:gd name="connsiteY25" fmla="*/ 158754 h 320787"/>
              <a:gd name="connsiteX26" fmla="*/ 758850 w 800871"/>
              <a:gd name="connsiteY26" fmla="*/ 200029 h 320787"/>
              <a:gd name="connsiteX27" fmla="*/ 609625 w 800871"/>
              <a:gd name="connsiteY27" fmla="*/ 114304 h 320787"/>
              <a:gd name="connsiteX28" fmla="*/ 384200 w 800871"/>
              <a:gd name="connsiteY28" fmla="*/ 76204 h 320787"/>
              <a:gd name="connsiteX29" fmla="*/ 219100 w 800871"/>
              <a:gd name="connsiteY29" fmla="*/ 98429 h 320787"/>
              <a:gd name="connsiteX30" fmla="*/ 92100 w 800871"/>
              <a:gd name="connsiteY30" fmla="*/ 165104 h 320787"/>
              <a:gd name="connsiteX31" fmla="*/ 174650 w 800871"/>
              <a:gd name="connsiteY31" fmla="*/ 107954 h 320787"/>
              <a:gd name="connsiteX32" fmla="*/ 25 w 800871"/>
              <a:gd name="connsiteY32" fmla="*/ 320679 h 32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00871" h="320787">
                <a:moveTo>
                  <a:pt x="25" y="320679"/>
                </a:moveTo>
                <a:cubicBezTo>
                  <a:pt x="-2092" y="325441"/>
                  <a:pt x="128612" y="172512"/>
                  <a:pt x="161950" y="136529"/>
                </a:cubicBezTo>
                <a:cubicBezTo>
                  <a:pt x="195288" y="100546"/>
                  <a:pt x="193171" y="115362"/>
                  <a:pt x="200050" y="104779"/>
                </a:cubicBezTo>
                <a:cubicBezTo>
                  <a:pt x="206929" y="94196"/>
                  <a:pt x="200579" y="72500"/>
                  <a:pt x="203225" y="73029"/>
                </a:cubicBezTo>
                <a:cubicBezTo>
                  <a:pt x="205871" y="73558"/>
                  <a:pt x="202696" y="107954"/>
                  <a:pt x="215925" y="107954"/>
                </a:cubicBezTo>
                <a:cubicBezTo>
                  <a:pt x="229154" y="107954"/>
                  <a:pt x="255612" y="87846"/>
                  <a:pt x="282600" y="73029"/>
                </a:cubicBezTo>
                <a:cubicBezTo>
                  <a:pt x="309588" y="58212"/>
                  <a:pt x="358271" y="21171"/>
                  <a:pt x="377850" y="19054"/>
                </a:cubicBezTo>
                <a:cubicBezTo>
                  <a:pt x="397429" y="16937"/>
                  <a:pt x="386846" y="53450"/>
                  <a:pt x="400075" y="60329"/>
                </a:cubicBezTo>
                <a:cubicBezTo>
                  <a:pt x="413304" y="67208"/>
                  <a:pt x="444525" y="70383"/>
                  <a:pt x="457225" y="60329"/>
                </a:cubicBezTo>
                <a:cubicBezTo>
                  <a:pt x="469925" y="50275"/>
                  <a:pt x="472042" y="-525"/>
                  <a:pt x="476275" y="4"/>
                </a:cubicBezTo>
                <a:cubicBezTo>
                  <a:pt x="480508" y="533"/>
                  <a:pt x="476275" y="52921"/>
                  <a:pt x="482625" y="63504"/>
                </a:cubicBezTo>
                <a:cubicBezTo>
                  <a:pt x="488975" y="74087"/>
                  <a:pt x="504321" y="72500"/>
                  <a:pt x="514375" y="63504"/>
                </a:cubicBezTo>
                <a:cubicBezTo>
                  <a:pt x="524429" y="54508"/>
                  <a:pt x="537658" y="9000"/>
                  <a:pt x="542950" y="9529"/>
                </a:cubicBezTo>
                <a:cubicBezTo>
                  <a:pt x="548242" y="10058"/>
                  <a:pt x="537129" y="61387"/>
                  <a:pt x="546125" y="66679"/>
                </a:cubicBezTo>
                <a:cubicBezTo>
                  <a:pt x="555121" y="71971"/>
                  <a:pt x="588458" y="33341"/>
                  <a:pt x="596925" y="41279"/>
                </a:cubicBezTo>
                <a:cubicBezTo>
                  <a:pt x="605392" y="49216"/>
                  <a:pt x="591634" y="115362"/>
                  <a:pt x="596925" y="114304"/>
                </a:cubicBezTo>
                <a:cubicBezTo>
                  <a:pt x="602216" y="113246"/>
                  <a:pt x="624971" y="31754"/>
                  <a:pt x="628675" y="34929"/>
                </a:cubicBezTo>
                <a:cubicBezTo>
                  <a:pt x="632379" y="38104"/>
                  <a:pt x="616504" y="124887"/>
                  <a:pt x="619150" y="133354"/>
                </a:cubicBezTo>
                <a:cubicBezTo>
                  <a:pt x="621796" y="141821"/>
                  <a:pt x="634496" y="86258"/>
                  <a:pt x="644550" y="85729"/>
                </a:cubicBezTo>
                <a:cubicBezTo>
                  <a:pt x="654604" y="85200"/>
                  <a:pt x="677888" y="118537"/>
                  <a:pt x="679475" y="130179"/>
                </a:cubicBezTo>
                <a:cubicBezTo>
                  <a:pt x="681062" y="141821"/>
                  <a:pt x="651958" y="155579"/>
                  <a:pt x="654075" y="155579"/>
                </a:cubicBezTo>
                <a:cubicBezTo>
                  <a:pt x="656192" y="155579"/>
                  <a:pt x="687942" y="124358"/>
                  <a:pt x="692175" y="130179"/>
                </a:cubicBezTo>
                <a:cubicBezTo>
                  <a:pt x="696408" y="136000"/>
                  <a:pt x="672067" y="188917"/>
                  <a:pt x="679475" y="190504"/>
                </a:cubicBezTo>
                <a:cubicBezTo>
                  <a:pt x="686883" y="192091"/>
                  <a:pt x="736096" y="132296"/>
                  <a:pt x="736625" y="139704"/>
                </a:cubicBezTo>
                <a:cubicBezTo>
                  <a:pt x="737154" y="147112"/>
                  <a:pt x="672596" y="231779"/>
                  <a:pt x="682650" y="234954"/>
                </a:cubicBezTo>
                <a:cubicBezTo>
                  <a:pt x="692704" y="238129"/>
                  <a:pt x="784250" y="164575"/>
                  <a:pt x="796950" y="158754"/>
                </a:cubicBezTo>
                <a:cubicBezTo>
                  <a:pt x="809650" y="152933"/>
                  <a:pt x="790071" y="207437"/>
                  <a:pt x="758850" y="200029"/>
                </a:cubicBezTo>
                <a:cubicBezTo>
                  <a:pt x="727629" y="192621"/>
                  <a:pt x="672067" y="134942"/>
                  <a:pt x="609625" y="114304"/>
                </a:cubicBezTo>
                <a:cubicBezTo>
                  <a:pt x="547183" y="93666"/>
                  <a:pt x="449287" y="78850"/>
                  <a:pt x="384200" y="76204"/>
                </a:cubicBezTo>
                <a:cubicBezTo>
                  <a:pt x="319113" y="73558"/>
                  <a:pt x="267783" y="83612"/>
                  <a:pt x="219100" y="98429"/>
                </a:cubicBezTo>
                <a:cubicBezTo>
                  <a:pt x="170417" y="113246"/>
                  <a:pt x="99508" y="163517"/>
                  <a:pt x="92100" y="165104"/>
                </a:cubicBezTo>
                <a:cubicBezTo>
                  <a:pt x="84692" y="166691"/>
                  <a:pt x="184704" y="87316"/>
                  <a:pt x="174650" y="107954"/>
                </a:cubicBezTo>
                <a:cubicBezTo>
                  <a:pt x="164596" y="128592"/>
                  <a:pt x="2142" y="315917"/>
                  <a:pt x="25" y="3206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DF554FF1-BC60-8FF5-1993-965C8681CE78}"/>
              </a:ext>
            </a:extLst>
          </p:cNvPr>
          <p:cNvSpPr/>
          <p:nvPr/>
        </p:nvSpPr>
        <p:spPr>
          <a:xfrm>
            <a:off x="5283159" y="4162418"/>
            <a:ext cx="238314" cy="222261"/>
          </a:xfrm>
          <a:custGeom>
            <a:avLst/>
            <a:gdLst>
              <a:gd name="connsiteX0" fmla="*/ 206416 w 238314"/>
              <a:gd name="connsiteY0" fmla="*/ 7 h 222261"/>
              <a:gd name="connsiteX1" fmla="*/ 63541 w 238314"/>
              <a:gd name="connsiteY1" fmla="*/ 142882 h 222261"/>
              <a:gd name="connsiteX2" fmla="*/ 6391 w 238314"/>
              <a:gd name="connsiteY2" fmla="*/ 203207 h 222261"/>
              <a:gd name="connsiteX3" fmla="*/ 79416 w 238314"/>
              <a:gd name="connsiteY3" fmla="*/ 168282 h 222261"/>
              <a:gd name="connsiteX4" fmla="*/ 41 w 238314"/>
              <a:gd name="connsiteY4" fmla="*/ 222257 h 222261"/>
              <a:gd name="connsiteX5" fmla="*/ 92116 w 238314"/>
              <a:gd name="connsiteY5" fmla="*/ 171457 h 222261"/>
              <a:gd name="connsiteX6" fmla="*/ 238166 w 238314"/>
              <a:gd name="connsiteY6" fmla="*/ 174632 h 222261"/>
              <a:gd name="connsiteX7" fmla="*/ 117516 w 238314"/>
              <a:gd name="connsiteY7" fmla="*/ 174632 h 222261"/>
              <a:gd name="connsiteX8" fmla="*/ 12741 w 238314"/>
              <a:gd name="connsiteY8" fmla="*/ 209557 h 222261"/>
              <a:gd name="connsiteX9" fmla="*/ 92116 w 238314"/>
              <a:gd name="connsiteY9" fmla="*/ 95257 h 222261"/>
              <a:gd name="connsiteX10" fmla="*/ 34966 w 238314"/>
              <a:gd name="connsiteY10" fmla="*/ 149232 h 222261"/>
              <a:gd name="connsiteX11" fmla="*/ 206416 w 238314"/>
              <a:gd name="connsiteY11" fmla="*/ 7 h 222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8314" h="222261">
                <a:moveTo>
                  <a:pt x="206416" y="7"/>
                </a:moveTo>
                <a:cubicBezTo>
                  <a:pt x="211178" y="-1051"/>
                  <a:pt x="96878" y="109015"/>
                  <a:pt x="63541" y="142882"/>
                </a:cubicBezTo>
                <a:cubicBezTo>
                  <a:pt x="30204" y="176749"/>
                  <a:pt x="3745" y="198974"/>
                  <a:pt x="6391" y="203207"/>
                </a:cubicBezTo>
                <a:cubicBezTo>
                  <a:pt x="9037" y="207440"/>
                  <a:pt x="80474" y="165107"/>
                  <a:pt x="79416" y="168282"/>
                </a:cubicBezTo>
                <a:cubicBezTo>
                  <a:pt x="78358" y="171457"/>
                  <a:pt x="-2076" y="221728"/>
                  <a:pt x="41" y="222257"/>
                </a:cubicBezTo>
                <a:cubicBezTo>
                  <a:pt x="2158" y="222786"/>
                  <a:pt x="52429" y="179394"/>
                  <a:pt x="92116" y="171457"/>
                </a:cubicBezTo>
                <a:cubicBezTo>
                  <a:pt x="131803" y="163520"/>
                  <a:pt x="233933" y="174103"/>
                  <a:pt x="238166" y="174632"/>
                </a:cubicBezTo>
                <a:cubicBezTo>
                  <a:pt x="242399" y="175161"/>
                  <a:pt x="155087" y="168811"/>
                  <a:pt x="117516" y="174632"/>
                </a:cubicBezTo>
                <a:cubicBezTo>
                  <a:pt x="79945" y="180453"/>
                  <a:pt x="16974" y="222786"/>
                  <a:pt x="12741" y="209557"/>
                </a:cubicBezTo>
                <a:cubicBezTo>
                  <a:pt x="8508" y="196328"/>
                  <a:pt x="88412" y="105311"/>
                  <a:pt x="92116" y="95257"/>
                </a:cubicBezTo>
                <a:cubicBezTo>
                  <a:pt x="95820" y="85203"/>
                  <a:pt x="12212" y="163520"/>
                  <a:pt x="34966" y="149232"/>
                </a:cubicBezTo>
                <a:cubicBezTo>
                  <a:pt x="57720" y="134945"/>
                  <a:pt x="201654" y="1065"/>
                  <a:pt x="206416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7E0F8D38-54F6-D6A5-94F8-0EF6A1DBBA78}"/>
              </a:ext>
            </a:extLst>
          </p:cNvPr>
          <p:cNvSpPr/>
          <p:nvPr/>
        </p:nvSpPr>
        <p:spPr>
          <a:xfrm>
            <a:off x="5432051" y="4130447"/>
            <a:ext cx="288928" cy="133645"/>
          </a:xfrm>
          <a:custGeom>
            <a:avLst/>
            <a:gdLst>
              <a:gd name="connsiteX0" fmla="*/ 374 w 288928"/>
              <a:gd name="connsiteY0" fmla="*/ 133578 h 133645"/>
              <a:gd name="connsiteX1" fmla="*/ 159124 w 288928"/>
              <a:gd name="connsiteY1" fmla="*/ 25628 h 133645"/>
              <a:gd name="connsiteX2" fmla="*/ 286124 w 288928"/>
              <a:gd name="connsiteY2" fmla="*/ 228 h 133645"/>
              <a:gd name="connsiteX3" fmla="*/ 235324 w 288928"/>
              <a:gd name="connsiteY3" fmla="*/ 12928 h 133645"/>
              <a:gd name="connsiteX4" fmla="*/ 101974 w 288928"/>
              <a:gd name="connsiteY4" fmla="*/ 9753 h 133645"/>
              <a:gd name="connsiteX5" fmla="*/ 121024 w 288928"/>
              <a:gd name="connsiteY5" fmla="*/ 16103 h 133645"/>
              <a:gd name="connsiteX6" fmla="*/ 114674 w 288928"/>
              <a:gd name="connsiteY6" fmla="*/ 41503 h 133645"/>
              <a:gd name="connsiteX7" fmla="*/ 374 w 288928"/>
              <a:gd name="connsiteY7" fmla="*/ 133578 h 133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8928" h="133645">
                <a:moveTo>
                  <a:pt x="374" y="133578"/>
                </a:moveTo>
                <a:cubicBezTo>
                  <a:pt x="7782" y="130932"/>
                  <a:pt x="111499" y="47853"/>
                  <a:pt x="159124" y="25628"/>
                </a:cubicBezTo>
                <a:cubicBezTo>
                  <a:pt x="206749" y="3403"/>
                  <a:pt x="273424" y="2345"/>
                  <a:pt x="286124" y="228"/>
                </a:cubicBezTo>
                <a:cubicBezTo>
                  <a:pt x="298824" y="-1889"/>
                  <a:pt x="266016" y="11340"/>
                  <a:pt x="235324" y="12928"/>
                </a:cubicBezTo>
                <a:cubicBezTo>
                  <a:pt x="204632" y="14515"/>
                  <a:pt x="101974" y="9753"/>
                  <a:pt x="101974" y="9753"/>
                </a:cubicBezTo>
                <a:cubicBezTo>
                  <a:pt x="82924" y="10282"/>
                  <a:pt x="118907" y="10811"/>
                  <a:pt x="121024" y="16103"/>
                </a:cubicBezTo>
                <a:cubicBezTo>
                  <a:pt x="123141" y="21395"/>
                  <a:pt x="131607" y="22453"/>
                  <a:pt x="114674" y="41503"/>
                </a:cubicBezTo>
                <a:cubicBezTo>
                  <a:pt x="97741" y="60553"/>
                  <a:pt x="-7034" y="136224"/>
                  <a:pt x="374" y="1335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97453C3E-3488-E086-C25E-14B8553155A9}"/>
              </a:ext>
            </a:extLst>
          </p:cNvPr>
          <p:cNvSpPr/>
          <p:nvPr/>
        </p:nvSpPr>
        <p:spPr>
          <a:xfrm>
            <a:off x="5724434" y="4104978"/>
            <a:ext cx="370109" cy="321473"/>
          </a:xfrm>
          <a:custGeom>
            <a:avLst/>
            <a:gdLst>
              <a:gd name="connsiteX0" fmla="*/ 91 w 370109"/>
              <a:gd name="connsiteY0" fmla="*/ 297 h 321473"/>
              <a:gd name="connsiteX1" fmla="*/ 187416 w 370109"/>
              <a:gd name="connsiteY1" fmla="*/ 111422 h 321473"/>
              <a:gd name="connsiteX2" fmla="*/ 165191 w 370109"/>
              <a:gd name="connsiteY2" fmla="*/ 38397 h 321473"/>
              <a:gd name="connsiteX3" fmla="*/ 247741 w 370109"/>
              <a:gd name="connsiteY3" fmla="*/ 174922 h 321473"/>
              <a:gd name="connsiteX4" fmla="*/ 225516 w 370109"/>
              <a:gd name="connsiteY4" fmla="*/ 149522 h 321473"/>
              <a:gd name="connsiteX5" fmla="*/ 368391 w 370109"/>
              <a:gd name="connsiteY5" fmla="*/ 320972 h 321473"/>
              <a:gd name="connsiteX6" fmla="*/ 304891 w 370109"/>
              <a:gd name="connsiteY6" fmla="*/ 200322 h 321473"/>
              <a:gd name="connsiteX7" fmla="*/ 311241 w 370109"/>
              <a:gd name="connsiteY7" fmla="*/ 152697 h 321473"/>
              <a:gd name="connsiteX8" fmla="*/ 304891 w 370109"/>
              <a:gd name="connsiteY8" fmla="*/ 244772 h 321473"/>
              <a:gd name="connsiteX9" fmla="*/ 250916 w 370109"/>
              <a:gd name="connsiteY9" fmla="*/ 143172 h 321473"/>
              <a:gd name="connsiteX10" fmla="*/ 136616 w 370109"/>
              <a:gd name="connsiteY10" fmla="*/ 76497 h 321473"/>
              <a:gd name="connsiteX11" fmla="*/ 155666 w 370109"/>
              <a:gd name="connsiteY11" fmla="*/ 19347 h 321473"/>
              <a:gd name="connsiteX12" fmla="*/ 162016 w 370109"/>
              <a:gd name="connsiteY12" fmla="*/ 76497 h 321473"/>
              <a:gd name="connsiteX13" fmla="*/ 91 w 370109"/>
              <a:gd name="connsiteY13" fmla="*/ 297 h 321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0109" h="321473">
                <a:moveTo>
                  <a:pt x="91" y="297"/>
                </a:moveTo>
                <a:cubicBezTo>
                  <a:pt x="4324" y="6118"/>
                  <a:pt x="159899" y="105072"/>
                  <a:pt x="187416" y="111422"/>
                </a:cubicBezTo>
                <a:cubicBezTo>
                  <a:pt x="214933" y="117772"/>
                  <a:pt x="155137" y="27814"/>
                  <a:pt x="165191" y="38397"/>
                </a:cubicBezTo>
                <a:cubicBezTo>
                  <a:pt x="175245" y="48980"/>
                  <a:pt x="237687" y="156401"/>
                  <a:pt x="247741" y="174922"/>
                </a:cubicBezTo>
                <a:cubicBezTo>
                  <a:pt x="257795" y="193443"/>
                  <a:pt x="205408" y="125180"/>
                  <a:pt x="225516" y="149522"/>
                </a:cubicBezTo>
                <a:cubicBezTo>
                  <a:pt x="245624" y="173864"/>
                  <a:pt x="355162" y="312505"/>
                  <a:pt x="368391" y="320972"/>
                </a:cubicBezTo>
                <a:cubicBezTo>
                  <a:pt x="381620" y="329439"/>
                  <a:pt x="314416" y="228368"/>
                  <a:pt x="304891" y="200322"/>
                </a:cubicBezTo>
                <a:cubicBezTo>
                  <a:pt x="295366" y="172276"/>
                  <a:pt x="311241" y="145289"/>
                  <a:pt x="311241" y="152697"/>
                </a:cubicBezTo>
                <a:cubicBezTo>
                  <a:pt x="311241" y="160105"/>
                  <a:pt x="314945" y="246359"/>
                  <a:pt x="304891" y="244772"/>
                </a:cubicBezTo>
                <a:cubicBezTo>
                  <a:pt x="294837" y="243185"/>
                  <a:pt x="278962" y="171218"/>
                  <a:pt x="250916" y="143172"/>
                </a:cubicBezTo>
                <a:cubicBezTo>
                  <a:pt x="222870" y="115126"/>
                  <a:pt x="152491" y="97135"/>
                  <a:pt x="136616" y="76497"/>
                </a:cubicBezTo>
                <a:cubicBezTo>
                  <a:pt x="120741" y="55860"/>
                  <a:pt x="151433" y="19347"/>
                  <a:pt x="155666" y="19347"/>
                </a:cubicBezTo>
                <a:cubicBezTo>
                  <a:pt x="159899" y="19347"/>
                  <a:pt x="184241" y="77026"/>
                  <a:pt x="162016" y="76497"/>
                </a:cubicBezTo>
                <a:cubicBezTo>
                  <a:pt x="139791" y="75968"/>
                  <a:pt x="-4142" y="-5524"/>
                  <a:pt x="91" y="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60C172B1-7AAB-BAA5-B4FA-E069823F1E1A}"/>
              </a:ext>
            </a:extLst>
          </p:cNvPr>
          <p:cNvSpPr/>
          <p:nvPr/>
        </p:nvSpPr>
        <p:spPr>
          <a:xfrm>
            <a:off x="5328677" y="4143255"/>
            <a:ext cx="227934" cy="205168"/>
          </a:xfrm>
          <a:custGeom>
            <a:avLst/>
            <a:gdLst>
              <a:gd name="connsiteX0" fmla="*/ 227573 w 227934"/>
              <a:gd name="connsiteY0" fmla="*/ 120 h 205168"/>
              <a:gd name="connsiteX1" fmla="*/ 110098 w 227934"/>
              <a:gd name="connsiteY1" fmla="*/ 108070 h 205168"/>
              <a:gd name="connsiteX2" fmla="*/ 110098 w 227934"/>
              <a:gd name="connsiteY2" fmla="*/ 171570 h 205168"/>
              <a:gd name="connsiteX3" fmla="*/ 106923 w 227934"/>
              <a:gd name="connsiteY3" fmla="*/ 123945 h 205168"/>
              <a:gd name="connsiteX4" fmla="*/ 43423 w 227934"/>
              <a:gd name="connsiteY4" fmla="*/ 193795 h 205168"/>
              <a:gd name="connsiteX5" fmla="*/ 56123 w 227934"/>
              <a:gd name="connsiteY5" fmla="*/ 162045 h 205168"/>
              <a:gd name="connsiteX6" fmla="*/ 2148 w 227934"/>
              <a:gd name="connsiteY6" fmla="*/ 203320 h 205168"/>
              <a:gd name="connsiteX7" fmla="*/ 141848 w 227934"/>
              <a:gd name="connsiteY7" fmla="*/ 89020 h 205168"/>
              <a:gd name="connsiteX8" fmla="*/ 227573 w 227934"/>
              <a:gd name="connsiteY8" fmla="*/ 120 h 205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934" h="205168">
                <a:moveTo>
                  <a:pt x="227573" y="120"/>
                </a:moveTo>
                <a:cubicBezTo>
                  <a:pt x="222281" y="3295"/>
                  <a:pt x="129677" y="79495"/>
                  <a:pt x="110098" y="108070"/>
                </a:cubicBezTo>
                <a:cubicBezTo>
                  <a:pt x="90519" y="136645"/>
                  <a:pt x="110627" y="168924"/>
                  <a:pt x="110098" y="171570"/>
                </a:cubicBezTo>
                <a:cubicBezTo>
                  <a:pt x="109569" y="174216"/>
                  <a:pt x="118035" y="120241"/>
                  <a:pt x="106923" y="123945"/>
                </a:cubicBezTo>
                <a:cubicBezTo>
                  <a:pt x="95811" y="127649"/>
                  <a:pt x="51890" y="187445"/>
                  <a:pt x="43423" y="193795"/>
                </a:cubicBezTo>
                <a:cubicBezTo>
                  <a:pt x="34956" y="200145"/>
                  <a:pt x="63002" y="160458"/>
                  <a:pt x="56123" y="162045"/>
                </a:cubicBezTo>
                <a:cubicBezTo>
                  <a:pt x="49244" y="163632"/>
                  <a:pt x="-12139" y="215491"/>
                  <a:pt x="2148" y="203320"/>
                </a:cubicBezTo>
                <a:cubicBezTo>
                  <a:pt x="16435" y="191149"/>
                  <a:pt x="104806" y="120770"/>
                  <a:pt x="141848" y="89020"/>
                </a:cubicBezTo>
                <a:cubicBezTo>
                  <a:pt x="178890" y="57270"/>
                  <a:pt x="232865" y="-3055"/>
                  <a:pt x="227573" y="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A9E663ED-F5BD-0578-4EDC-A7F969E925B9}"/>
              </a:ext>
            </a:extLst>
          </p:cNvPr>
          <p:cNvSpPr/>
          <p:nvPr/>
        </p:nvSpPr>
        <p:spPr>
          <a:xfrm>
            <a:off x="5403563" y="4308414"/>
            <a:ext cx="486849" cy="63622"/>
          </a:xfrm>
          <a:custGeom>
            <a:avLst/>
            <a:gdLst>
              <a:gd name="connsiteX0" fmla="*/ 287 w 486849"/>
              <a:gd name="connsiteY0" fmla="*/ 12761 h 63622"/>
              <a:gd name="connsiteX1" fmla="*/ 127287 w 486849"/>
              <a:gd name="connsiteY1" fmla="*/ 38161 h 63622"/>
              <a:gd name="connsiteX2" fmla="*/ 92362 w 486849"/>
              <a:gd name="connsiteY2" fmla="*/ 61 h 63622"/>
              <a:gd name="connsiteX3" fmla="*/ 190787 w 486849"/>
              <a:gd name="connsiteY3" fmla="*/ 28636 h 63622"/>
              <a:gd name="connsiteX4" fmla="*/ 181262 w 486849"/>
              <a:gd name="connsiteY4" fmla="*/ 3236 h 63622"/>
              <a:gd name="connsiteX5" fmla="*/ 479712 w 486849"/>
              <a:gd name="connsiteY5" fmla="*/ 41336 h 63622"/>
              <a:gd name="connsiteX6" fmla="*/ 381287 w 486849"/>
              <a:gd name="connsiteY6" fmla="*/ 38161 h 63622"/>
              <a:gd name="connsiteX7" fmla="*/ 241587 w 486849"/>
              <a:gd name="connsiteY7" fmla="*/ 25461 h 63622"/>
              <a:gd name="connsiteX8" fmla="*/ 314612 w 486849"/>
              <a:gd name="connsiteY8" fmla="*/ 63561 h 63622"/>
              <a:gd name="connsiteX9" fmla="*/ 219362 w 486849"/>
              <a:gd name="connsiteY9" fmla="*/ 34986 h 63622"/>
              <a:gd name="connsiteX10" fmla="*/ 263812 w 486849"/>
              <a:gd name="connsiteY10" fmla="*/ 60386 h 63622"/>
              <a:gd name="connsiteX11" fmla="*/ 168562 w 486849"/>
              <a:gd name="connsiteY11" fmla="*/ 47686 h 63622"/>
              <a:gd name="connsiteX12" fmla="*/ 143162 w 486849"/>
              <a:gd name="connsiteY12" fmla="*/ 44511 h 63622"/>
              <a:gd name="connsiteX13" fmla="*/ 168562 w 486849"/>
              <a:gd name="connsiteY13" fmla="*/ 28636 h 63622"/>
              <a:gd name="connsiteX14" fmla="*/ 287 w 486849"/>
              <a:gd name="connsiteY14" fmla="*/ 12761 h 63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86849" h="63622">
                <a:moveTo>
                  <a:pt x="287" y="12761"/>
                </a:moveTo>
                <a:cubicBezTo>
                  <a:pt x="-6592" y="14348"/>
                  <a:pt x="111941" y="40278"/>
                  <a:pt x="127287" y="38161"/>
                </a:cubicBezTo>
                <a:cubicBezTo>
                  <a:pt x="142633" y="36044"/>
                  <a:pt x="81779" y="1648"/>
                  <a:pt x="92362" y="61"/>
                </a:cubicBezTo>
                <a:cubicBezTo>
                  <a:pt x="102945" y="-1527"/>
                  <a:pt x="175970" y="28107"/>
                  <a:pt x="190787" y="28636"/>
                </a:cubicBezTo>
                <a:cubicBezTo>
                  <a:pt x="205604" y="29165"/>
                  <a:pt x="133108" y="1119"/>
                  <a:pt x="181262" y="3236"/>
                </a:cubicBezTo>
                <a:cubicBezTo>
                  <a:pt x="229416" y="5353"/>
                  <a:pt x="446375" y="35515"/>
                  <a:pt x="479712" y="41336"/>
                </a:cubicBezTo>
                <a:cubicBezTo>
                  <a:pt x="513049" y="47157"/>
                  <a:pt x="420974" y="40807"/>
                  <a:pt x="381287" y="38161"/>
                </a:cubicBezTo>
                <a:cubicBezTo>
                  <a:pt x="341600" y="35515"/>
                  <a:pt x="252700" y="21228"/>
                  <a:pt x="241587" y="25461"/>
                </a:cubicBezTo>
                <a:cubicBezTo>
                  <a:pt x="230475" y="29694"/>
                  <a:pt x="318316" y="61974"/>
                  <a:pt x="314612" y="63561"/>
                </a:cubicBezTo>
                <a:cubicBezTo>
                  <a:pt x="310908" y="65148"/>
                  <a:pt x="227829" y="35515"/>
                  <a:pt x="219362" y="34986"/>
                </a:cubicBezTo>
                <a:cubicBezTo>
                  <a:pt x="210895" y="34457"/>
                  <a:pt x="272279" y="58269"/>
                  <a:pt x="263812" y="60386"/>
                </a:cubicBezTo>
                <a:cubicBezTo>
                  <a:pt x="255345" y="62503"/>
                  <a:pt x="168562" y="47686"/>
                  <a:pt x="168562" y="47686"/>
                </a:cubicBezTo>
                <a:cubicBezTo>
                  <a:pt x="148454" y="45040"/>
                  <a:pt x="143162" y="47686"/>
                  <a:pt x="143162" y="44511"/>
                </a:cubicBezTo>
                <a:cubicBezTo>
                  <a:pt x="143162" y="41336"/>
                  <a:pt x="190258" y="31282"/>
                  <a:pt x="168562" y="28636"/>
                </a:cubicBezTo>
                <a:cubicBezTo>
                  <a:pt x="146866" y="25990"/>
                  <a:pt x="7166" y="11174"/>
                  <a:pt x="287" y="127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347D200D-7997-A655-3000-C700F90A1596}"/>
              </a:ext>
            </a:extLst>
          </p:cNvPr>
          <p:cNvSpPr/>
          <p:nvPr/>
        </p:nvSpPr>
        <p:spPr>
          <a:xfrm>
            <a:off x="5660833" y="4136865"/>
            <a:ext cx="346352" cy="257335"/>
          </a:xfrm>
          <a:custGeom>
            <a:avLst/>
            <a:gdLst>
              <a:gd name="connsiteX0" fmla="*/ 192 w 346352"/>
              <a:gd name="connsiteY0" fmla="*/ 160 h 257335"/>
              <a:gd name="connsiteX1" fmla="*/ 197042 w 346352"/>
              <a:gd name="connsiteY1" fmla="*/ 101760 h 257335"/>
              <a:gd name="connsiteX2" fmla="*/ 187517 w 346352"/>
              <a:gd name="connsiteY2" fmla="*/ 60485 h 257335"/>
              <a:gd name="connsiteX3" fmla="*/ 295467 w 346352"/>
              <a:gd name="connsiteY3" fmla="*/ 155735 h 257335"/>
              <a:gd name="connsiteX4" fmla="*/ 276417 w 346352"/>
              <a:gd name="connsiteY4" fmla="*/ 152560 h 257335"/>
              <a:gd name="connsiteX5" fmla="*/ 346267 w 346352"/>
              <a:gd name="connsiteY5" fmla="*/ 257335 h 257335"/>
              <a:gd name="connsiteX6" fmla="*/ 289117 w 346352"/>
              <a:gd name="connsiteY6" fmla="*/ 152560 h 257335"/>
              <a:gd name="connsiteX7" fmla="*/ 216092 w 346352"/>
              <a:gd name="connsiteY7" fmla="*/ 79535 h 257335"/>
              <a:gd name="connsiteX8" fmla="*/ 82742 w 346352"/>
              <a:gd name="connsiteY8" fmla="*/ 22385 h 257335"/>
              <a:gd name="connsiteX9" fmla="*/ 158942 w 346352"/>
              <a:gd name="connsiteY9" fmla="*/ 76360 h 257335"/>
              <a:gd name="connsiteX10" fmla="*/ 192 w 346352"/>
              <a:gd name="connsiteY10" fmla="*/ 160 h 25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6352" h="257335">
                <a:moveTo>
                  <a:pt x="192" y="160"/>
                </a:moveTo>
                <a:cubicBezTo>
                  <a:pt x="6542" y="4393"/>
                  <a:pt x="165821" y="91706"/>
                  <a:pt x="197042" y="101760"/>
                </a:cubicBezTo>
                <a:cubicBezTo>
                  <a:pt x="228263" y="111814"/>
                  <a:pt x="171113" y="51489"/>
                  <a:pt x="187517" y="60485"/>
                </a:cubicBezTo>
                <a:cubicBezTo>
                  <a:pt x="203921" y="69481"/>
                  <a:pt x="280650" y="140389"/>
                  <a:pt x="295467" y="155735"/>
                </a:cubicBezTo>
                <a:cubicBezTo>
                  <a:pt x="310284" y="171081"/>
                  <a:pt x="267950" y="135627"/>
                  <a:pt x="276417" y="152560"/>
                </a:cubicBezTo>
                <a:cubicBezTo>
                  <a:pt x="284884" y="169493"/>
                  <a:pt x="344150" y="257335"/>
                  <a:pt x="346267" y="257335"/>
                </a:cubicBezTo>
                <a:cubicBezTo>
                  <a:pt x="348384" y="257335"/>
                  <a:pt x="310813" y="182193"/>
                  <a:pt x="289117" y="152560"/>
                </a:cubicBezTo>
                <a:cubicBezTo>
                  <a:pt x="267421" y="122927"/>
                  <a:pt x="250488" y="101231"/>
                  <a:pt x="216092" y="79535"/>
                </a:cubicBezTo>
                <a:cubicBezTo>
                  <a:pt x="181696" y="57839"/>
                  <a:pt x="92267" y="22914"/>
                  <a:pt x="82742" y="22385"/>
                </a:cubicBezTo>
                <a:cubicBezTo>
                  <a:pt x="73217" y="21856"/>
                  <a:pt x="171113" y="75831"/>
                  <a:pt x="158942" y="76360"/>
                </a:cubicBezTo>
                <a:cubicBezTo>
                  <a:pt x="146771" y="76889"/>
                  <a:pt x="-6158" y="-4073"/>
                  <a:pt x="192" y="1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0D6B970A-566E-477E-651F-C03377804871}"/>
              </a:ext>
            </a:extLst>
          </p:cNvPr>
          <p:cNvSpPr/>
          <p:nvPr/>
        </p:nvSpPr>
        <p:spPr>
          <a:xfrm>
            <a:off x="5480050" y="4356088"/>
            <a:ext cx="638595" cy="25470"/>
          </a:xfrm>
          <a:custGeom>
            <a:avLst/>
            <a:gdLst>
              <a:gd name="connsiteX0" fmla="*/ 0 w 638595"/>
              <a:gd name="connsiteY0" fmla="*/ 6362 h 25470"/>
              <a:gd name="connsiteX1" fmla="*/ 263525 w 638595"/>
              <a:gd name="connsiteY1" fmla="*/ 25412 h 25470"/>
              <a:gd name="connsiteX2" fmla="*/ 222250 w 638595"/>
              <a:gd name="connsiteY2" fmla="*/ 12712 h 25470"/>
              <a:gd name="connsiteX3" fmla="*/ 441325 w 638595"/>
              <a:gd name="connsiteY3" fmla="*/ 19062 h 25470"/>
              <a:gd name="connsiteX4" fmla="*/ 384175 w 638595"/>
              <a:gd name="connsiteY4" fmla="*/ 9537 h 25470"/>
              <a:gd name="connsiteX5" fmla="*/ 638175 w 638595"/>
              <a:gd name="connsiteY5" fmla="*/ 19062 h 25470"/>
              <a:gd name="connsiteX6" fmla="*/ 438150 w 638595"/>
              <a:gd name="connsiteY6" fmla="*/ 19062 h 25470"/>
              <a:gd name="connsiteX7" fmla="*/ 209550 w 638595"/>
              <a:gd name="connsiteY7" fmla="*/ 12 h 25470"/>
              <a:gd name="connsiteX8" fmla="*/ 301625 w 638595"/>
              <a:gd name="connsiteY8" fmla="*/ 22237 h 25470"/>
              <a:gd name="connsiteX9" fmla="*/ 53975 w 638595"/>
              <a:gd name="connsiteY9" fmla="*/ 9537 h 25470"/>
              <a:gd name="connsiteX10" fmla="*/ 0 w 638595"/>
              <a:gd name="connsiteY10" fmla="*/ 6362 h 25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8595" h="25470">
                <a:moveTo>
                  <a:pt x="0" y="6362"/>
                </a:moveTo>
                <a:lnTo>
                  <a:pt x="263525" y="25412"/>
                </a:lnTo>
                <a:cubicBezTo>
                  <a:pt x="300567" y="26470"/>
                  <a:pt x="222250" y="12712"/>
                  <a:pt x="222250" y="12712"/>
                </a:cubicBezTo>
                <a:lnTo>
                  <a:pt x="441325" y="19062"/>
                </a:lnTo>
                <a:cubicBezTo>
                  <a:pt x="468312" y="18533"/>
                  <a:pt x="351367" y="9537"/>
                  <a:pt x="384175" y="9537"/>
                </a:cubicBezTo>
                <a:cubicBezTo>
                  <a:pt x="416983" y="9537"/>
                  <a:pt x="629179" y="17475"/>
                  <a:pt x="638175" y="19062"/>
                </a:cubicBezTo>
                <a:cubicBezTo>
                  <a:pt x="647171" y="20649"/>
                  <a:pt x="509587" y="22237"/>
                  <a:pt x="438150" y="19062"/>
                </a:cubicBezTo>
                <a:cubicBezTo>
                  <a:pt x="366713" y="15887"/>
                  <a:pt x="232304" y="-517"/>
                  <a:pt x="209550" y="12"/>
                </a:cubicBezTo>
                <a:cubicBezTo>
                  <a:pt x="186796" y="541"/>
                  <a:pt x="327554" y="20650"/>
                  <a:pt x="301625" y="22237"/>
                </a:cubicBezTo>
                <a:lnTo>
                  <a:pt x="53975" y="9537"/>
                </a:lnTo>
                <a:lnTo>
                  <a:pt x="0" y="636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639415E7-97FB-D51A-C931-FBBCD3523BE8}"/>
              </a:ext>
            </a:extLst>
          </p:cNvPr>
          <p:cNvSpPr/>
          <p:nvPr/>
        </p:nvSpPr>
        <p:spPr>
          <a:xfrm>
            <a:off x="5587968" y="4141622"/>
            <a:ext cx="318754" cy="220849"/>
          </a:xfrm>
          <a:custGeom>
            <a:avLst/>
            <a:gdLst>
              <a:gd name="connsiteX0" fmla="*/ 32 w 318754"/>
              <a:gd name="connsiteY0" fmla="*/ 1753 h 220849"/>
              <a:gd name="connsiteX1" fmla="*/ 63532 w 318754"/>
              <a:gd name="connsiteY1" fmla="*/ 74778 h 220849"/>
              <a:gd name="connsiteX2" fmla="*/ 47657 w 318754"/>
              <a:gd name="connsiteY2" fmla="*/ 128753 h 220849"/>
              <a:gd name="connsiteX3" fmla="*/ 130207 w 318754"/>
              <a:gd name="connsiteY3" fmla="*/ 182728 h 220849"/>
              <a:gd name="connsiteX4" fmla="*/ 69882 w 318754"/>
              <a:gd name="connsiteY4" fmla="*/ 176378 h 220849"/>
              <a:gd name="connsiteX5" fmla="*/ 266732 w 318754"/>
              <a:gd name="connsiteY5" fmla="*/ 220828 h 220849"/>
              <a:gd name="connsiteX6" fmla="*/ 311182 w 318754"/>
              <a:gd name="connsiteY6" fmla="*/ 170028 h 220849"/>
              <a:gd name="connsiteX7" fmla="*/ 304832 w 318754"/>
              <a:gd name="connsiteY7" fmla="*/ 97003 h 220849"/>
              <a:gd name="connsiteX8" fmla="*/ 177832 w 318754"/>
              <a:gd name="connsiteY8" fmla="*/ 17628 h 220849"/>
              <a:gd name="connsiteX9" fmla="*/ 244507 w 318754"/>
              <a:gd name="connsiteY9" fmla="*/ 55728 h 220849"/>
              <a:gd name="connsiteX10" fmla="*/ 133382 w 318754"/>
              <a:gd name="connsiteY10" fmla="*/ 11278 h 220849"/>
              <a:gd name="connsiteX11" fmla="*/ 73057 w 318754"/>
              <a:gd name="connsiteY11" fmla="*/ 20803 h 220849"/>
              <a:gd name="connsiteX12" fmla="*/ 32 w 318754"/>
              <a:gd name="connsiteY12" fmla="*/ 1753 h 22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754" h="220849">
                <a:moveTo>
                  <a:pt x="32" y="1753"/>
                </a:moveTo>
                <a:cubicBezTo>
                  <a:pt x="-1555" y="10749"/>
                  <a:pt x="55595" y="53611"/>
                  <a:pt x="63532" y="74778"/>
                </a:cubicBezTo>
                <a:cubicBezTo>
                  <a:pt x="71470" y="95945"/>
                  <a:pt x="36545" y="110762"/>
                  <a:pt x="47657" y="128753"/>
                </a:cubicBezTo>
                <a:cubicBezTo>
                  <a:pt x="58769" y="146744"/>
                  <a:pt x="126503" y="174791"/>
                  <a:pt x="130207" y="182728"/>
                </a:cubicBezTo>
                <a:cubicBezTo>
                  <a:pt x="133911" y="190665"/>
                  <a:pt x="47128" y="170028"/>
                  <a:pt x="69882" y="176378"/>
                </a:cubicBezTo>
                <a:cubicBezTo>
                  <a:pt x="92636" y="182728"/>
                  <a:pt x="226515" y="221886"/>
                  <a:pt x="266732" y="220828"/>
                </a:cubicBezTo>
                <a:cubicBezTo>
                  <a:pt x="306949" y="219770"/>
                  <a:pt x="304832" y="190665"/>
                  <a:pt x="311182" y="170028"/>
                </a:cubicBezTo>
                <a:cubicBezTo>
                  <a:pt x="317532" y="149391"/>
                  <a:pt x="327057" y="122403"/>
                  <a:pt x="304832" y="97003"/>
                </a:cubicBezTo>
                <a:cubicBezTo>
                  <a:pt x="282607" y="71603"/>
                  <a:pt x="187886" y="24507"/>
                  <a:pt x="177832" y="17628"/>
                </a:cubicBezTo>
                <a:cubicBezTo>
                  <a:pt x="167778" y="10749"/>
                  <a:pt x="251915" y="56786"/>
                  <a:pt x="244507" y="55728"/>
                </a:cubicBezTo>
                <a:cubicBezTo>
                  <a:pt x="237099" y="54670"/>
                  <a:pt x="161957" y="17099"/>
                  <a:pt x="133382" y="11278"/>
                </a:cubicBezTo>
                <a:cubicBezTo>
                  <a:pt x="104807" y="5457"/>
                  <a:pt x="98457" y="20274"/>
                  <a:pt x="73057" y="20803"/>
                </a:cubicBezTo>
                <a:cubicBezTo>
                  <a:pt x="47657" y="21332"/>
                  <a:pt x="1619" y="-7243"/>
                  <a:pt x="32" y="17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D78C446E-DC0A-3903-939A-4ADBE60C5CB7}"/>
              </a:ext>
            </a:extLst>
          </p:cNvPr>
          <p:cNvSpPr/>
          <p:nvPr/>
        </p:nvSpPr>
        <p:spPr>
          <a:xfrm>
            <a:off x="5822073" y="4181287"/>
            <a:ext cx="142400" cy="186063"/>
          </a:xfrm>
          <a:custGeom>
            <a:avLst/>
            <a:gdLst>
              <a:gd name="connsiteX0" fmla="*/ 77077 w 142400"/>
              <a:gd name="connsiteY0" fmla="*/ 188 h 186063"/>
              <a:gd name="connsiteX1" fmla="*/ 108827 w 142400"/>
              <a:gd name="connsiteY1" fmla="*/ 108138 h 186063"/>
              <a:gd name="connsiteX2" fmla="*/ 102477 w 142400"/>
              <a:gd name="connsiteY2" fmla="*/ 133538 h 186063"/>
              <a:gd name="connsiteX3" fmla="*/ 877 w 142400"/>
              <a:gd name="connsiteY3" fmla="*/ 184338 h 186063"/>
              <a:gd name="connsiteX4" fmla="*/ 58027 w 142400"/>
              <a:gd name="connsiteY4" fmla="*/ 174813 h 186063"/>
              <a:gd name="connsiteX5" fmla="*/ 140577 w 142400"/>
              <a:gd name="connsiteY5" fmla="*/ 181163 h 186063"/>
              <a:gd name="connsiteX6" fmla="*/ 115177 w 142400"/>
              <a:gd name="connsiteY6" fmla="*/ 139888 h 186063"/>
              <a:gd name="connsiteX7" fmla="*/ 115177 w 142400"/>
              <a:gd name="connsiteY7" fmla="*/ 82738 h 186063"/>
              <a:gd name="connsiteX8" fmla="*/ 77077 w 142400"/>
              <a:gd name="connsiteY8" fmla="*/ 188 h 186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400" h="186063">
                <a:moveTo>
                  <a:pt x="77077" y="188"/>
                </a:moveTo>
                <a:cubicBezTo>
                  <a:pt x="76019" y="4421"/>
                  <a:pt x="104594" y="85913"/>
                  <a:pt x="108827" y="108138"/>
                </a:cubicBezTo>
                <a:cubicBezTo>
                  <a:pt x="113060" y="130363"/>
                  <a:pt x="120469" y="120838"/>
                  <a:pt x="102477" y="133538"/>
                </a:cubicBezTo>
                <a:cubicBezTo>
                  <a:pt x="84485" y="146238"/>
                  <a:pt x="8285" y="177459"/>
                  <a:pt x="877" y="184338"/>
                </a:cubicBezTo>
                <a:cubicBezTo>
                  <a:pt x="-6531" y="191217"/>
                  <a:pt x="34744" y="175342"/>
                  <a:pt x="58027" y="174813"/>
                </a:cubicBezTo>
                <a:cubicBezTo>
                  <a:pt x="81310" y="174284"/>
                  <a:pt x="131052" y="186984"/>
                  <a:pt x="140577" y="181163"/>
                </a:cubicBezTo>
                <a:cubicBezTo>
                  <a:pt x="150102" y="175342"/>
                  <a:pt x="119410" y="156292"/>
                  <a:pt x="115177" y="139888"/>
                </a:cubicBezTo>
                <a:cubicBezTo>
                  <a:pt x="110944" y="123484"/>
                  <a:pt x="125231" y="101259"/>
                  <a:pt x="115177" y="82738"/>
                </a:cubicBezTo>
                <a:cubicBezTo>
                  <a:pt x="105123" y="64217"/>
                  <a:pt x="78135" y="-4045"/>
                  <a:pt x="77077" y="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月 13">
            <a:extLst>
              <a:ext uri="{FF2B5EF4-FFF2-40B4-BE49-F238E27FC236}">
                <a16:creationId xmlns:a16="http://schemas.microsoft.com/office/drawing/2014/main" id="{C763CBDC-445B-D449-AEEA-060540B425C2}"/>
              </a:ext>
            </a:extLst>
          </p:cNvPr>
          <p:cNvSpPr/>
          <p:nvPr/>
        </p:nvSpPr>
        <p:spPr>
          <a:xfrm rot="4580656">
            <a:off x="5658931" y="4199503"/>
            <a:ext cx="70998" cy="121559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>
            <a:extLst>
              <a:ext uri="{FF2B5EF4-FFF2-40B4-BE49-F238E27FC236}">
                <a16:creationId xmlns:a16="http://schemas.microsoft.com/office/drawing/2014/main" id="{45054117-3DDC-331E-FC61-1D904C700339}"/>
              </a:ext>
            </a:extLst>
          </p:cNvPr>
          <p:cNvSpPr/>
          <p:nvPr/>
        </p:nvSpPr>
        <p:spPr>
          <a:xfrm>
            <a:off x="5800892" y="4245501"/>
            <a:ext cx="70000" cy="7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869150EC-6C41-55E4-857A-E6CC261E51CA}"/>
              </a:ext>
            </a:extLst>
          </p:cNvPr>
          <p:cNvSpPr/>
          <p:nvPr/>
        </p:nvSpPr>
        <p:spPr>
          <a:xfrm>
            <a:off x="5482899" y="4365613"/>
            <a:ext cx="628997" cy="50889"/>
          </a:xfrm>
          <a:custGeom>
            <a:avLst/>
            <a:gdLst>
              <a:gd name="connsiteX0" fmla="*/ 326 w 628997"/>
              <a:gd name="connsiteY0" fmla="*/ 12712 h 50889"/>
              <a:gd name="connsiteX1" fmla="*/ 330526 w 628997"/>
              <a:gd name="connsiteY1" fmla="*/ 34937 h 50889"/>
              <a:gd name="connsiteX2" fmla="*/ 295601 w 628997"/>
              <a:gd name="connsiteY2" fmla="*/ 22237 h 50889"/>
              <a:gd name="connsiteX3" fmla="*/ 416251 w 628997"/>
              <a:gd name="connsiteY3" fmla="*/ 19062 h 50889"/>
              <a:gd name="connsiteX4" fmla="*/ 565476 w 628997"/>
              <a:gd name="connsiteY4" fmla="*/ 50812 h 50889"/>
              <a:gd name="connsiteX5" fmla="*/ 514676 w 628997"/>
              <a:gd name="connsiteY5" fmla="*/ 28587 h 50889"/>
              <a:gd name="connsiteX6" fmla="*/ 628976 w 628997"/>
              <a:gd name="connsiteY6" fmla="*/ 47637 h 50889"/>
              <a:gd name="connsiteX7" fmla="*/ 521026 w 628997"/>
              <a:gd name="connsiteY7" fmla="*/ 22237 h 50889"/>
              <a:gd name="connsiteX8" fmla="*/ 203526 w 628997"/>
              <a:gd name="connsiteY8" fmla="*/ 12 h 50889"/>
              <a:gd name="connsiteX9" fmla="*/ 267026 w 628997"/>
              <a:gd name="connsiteY9" fmla="*/ 19062 h 50889"/>
              <a:gd name="connsiteX10" fmla="*/ 326 w 628997"/>
              <a:gd name="connsiteY10" fmla="*/ 12712 h 50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8997" h="50889">
                <a:moveTo>
                  <a:pt x="326" y="12712"/>
                </a:moveTo>
                <a:cubicBezTo>
                  <a:pt x="10909" y="15358"/>
                  <a:pt x="281314" y="33350"/>
                  <a:pt x="330526" y="34937"/>
                </a:cubicBezTo>
                <a:cubicBezTo>
                  <a:pt x="379738" y="36524"/>
                  <a:pt x="281314" y="24883"/>
                  <a:pt x="295601" y="22237"/>
                </a:cubicBezTo>
                <a:cubicBezTo>
                  <a:pt x="309888" y="19591"/>
                  <a:pt x="371272" y="14300"/>
                  <a:pt x="416251" y="19062"/>
                </a:cubicBezTo>
                <a:cubicBezTo>
                  <a:pt x="461230" y="23824"/>
                  <a:pt x="549072" y="49225"/>
                  <a:pt x="565476" y="50812"/>
                </a:cubicBezTo>
                <a:cubicBezTo>
                  <a:pt x="581880" y="52399"/>
                  <a:pt x="504093" y="29116"/>
                  <a:pt x="514676" y="28587"/>
                </a:cubicBezTo>
                <a:cubicBezTo>
                  <a:pt x="525259" y="28058"/>
                  <a:pt x="627918" y="48695"/>
                  <a:pt x="628976" y="47637"/>
                </a:cubicBezTo>
                <a:cubicBezTo>
                  <a:pt x="630034" y="46579"/>
                  <a:pt x="591934" y="30175"/>
                  <a:pt x="521026" y="22237"/>
                </a:cubicBezTo>
                <a:cubicBezTo>
                  <a:pt x="450118" y="14300"/>
                  <a:pt x="245859" y="541"/>
                  <a:pt x="203526" y="12"/>
                </a:cubicBezTo>
                <a:cubicBezTo>
                  <a:pt x="161193" y="-517"/>
                  <a:pt x="294543" y="16416"/>
                  <a:pt x="267026" y="19062"/>
                </a:cubicBezTo>
                <a:cubicBezTo>
                  <a:pt x="239509" y="21708"/>
                  <a:pt x="-10257" y="10066"/>
                  <a:pt x="326" y="127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50415C15-486E-5D50-D228-5446BE6D451E}"/>
              </a:ext>
            </a:extLst>
          </p:cNvPr>
          <p:cNvSpPr/>
          <p:nvPr/>
        </p:nvSpPr>
        <p:spPr>
          <a:xfrm>
            <a:off x="5278857" y="4159236"/>
            <a:ext cx="112321" cy="231817"/>
          </a:xfrm>
          <a:custGeom>
            <a:avLst/>
            <a:gdLst>
              <a:gd name="connsiteX0" fmla="*/ 112293 w 112321"/>
              <a:gd name="connsiteY0" fmla="*/ 14 h 231817"/>
              <a:gd name="connsiteX1" fmla="*/ 20218 w 112321"/>
              <a:gd name="connsiteY1" fmla="*/ 123839 h 231817"/>
              <a:gd name="connsiteX2" fmla="*/ 32918 w 112321"/>
              <a:gd name="connsiteY2" fmla="*/ 111139 h 231817"/>
              <a:gd name="connsiteX3" fmla="*/ 1168 w 112321"/>
              <a:gd name="connsiteY3" fmla="*/ 180989 h 231817"/>
              <a:gd name="connsiteX4" fmla="*/ 7518 w 112321"/>
              <a:gd name="connsiteY4" fmla="*/ 231789 h 231817"/>
              <a:gd name="connsiteX5" fmla="*/ 13868 w 112321"/>
              <a:gd name="connsiteY5" fmla="*/ 187339 h 231817"/>
              <a:gd name="connsiteX6" fmla="*/ 29743 w 112321"/>
              <a:gd name="connsiteY6" fmla="*/ 133364 h 231817"/>
              <a:gd name="connsiteX7" fmla="*/ 112293 w 112321"/>
              <a:gd name="connsiteY7" fmla="*/ 14 h 231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321" h="231817">
                <a:moveTo>
                  <a:pt x="112293" y="14"/>
                </a:moveTo>
                <a:cubicBezTo>
                  <a:pt x="110706" y="-1573"/>
                  <a:pt x="20218" y="123839"/>
                  <a:pt x="20218" y="123839"/>
                </a:cubicBezTo>
                <a:cubicBezTo>
                  <a:pt x="6989" y="142360"/>
                  <a:pt x="36093" y="101614"/>
                  <a:pt x="32918" y="111139"/>
                </a:cubicBezTo>
                <a:cubicBezTo>
                  <a:pt x="29743" y="120664"/>
                  <a:pt x="5401" y="160881"/>
                  <a:pt x="1168" y="180989"/>
                </a:cubicBezTo>
                <a:cubicBezTo>
                  <a:pt x="-3065" y="201097"/>
                  <a:pt x="5401" y="230731"/>
                  <a:pt x="7518" y="231789"/>
                </a:cubicBezTo>
                <a:cubicBezTo>
                  <a:pt x="9635" y="232847"/>
                  <a:pt x="10164" y="203743"/>
                  <a:pt x="13868" y="187339"/>
                </a:cubicBezTo>
                <a:cubicBezTo>
                  <a:pt x="17572" y="170935"/>
                  <a:pt x="11222" y="162468"/>
                  <a:pt x="29743" y="133364"/>
                </a:cubicBezTo>
                <a:cubicBezTo>
                  <a:pt x="48264" y="104260"/>
                  <a:pt x="113880" y="1601"/>
                  <a:pt x="112293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99E3146B-60A1-2A4B-F41C-60C77F27ED2E}"/>
              </a:ext>
            </a:extLst>
          </p:cNvPr>
          <p:cNvSpPr/>
          <p:nvPr/>
        </p:nvSpPr>
        <p:spPr>
          <a:xfrm>
            <a:off x="5347479" y="4053613"/>
            <a:ext cx="524296" cy="103432"/>
          </a:xfrm>
          <a:custGeom>
            <a:avLst/>
            <a:gdLst>
              <a:gd name="connsiteX0" fmla="*/ 2396 w 524296"/>
              <a:gd name="connsiteY0" fmla="*/ 102462 h 103432"/>
              <a:gd name="connsiteX1" fmla="*/ 272271 w 524296"/>
              <a:gd name="connsiteY1" fmla="*/ 16737 h 103432"/>
              <a:gd name="connsiteX2" fmla="*/ 230996 w 524296"/>
              <a:gd name="connsiteY2" fmla="*/ 23087 h 103432"/>
              <a:gd name="connsiteX3" fmla="*/ 408796 w 524296"/>
              <a:gd name="connsiteY3" fmla="*/ 19912 h 103432"/>
              <a:gd name="connsiteX4" fmla="*/ 399271 w 524296"/>
              <a:gd name="connsiteY4" fmla="*/ 862 h 103432"/>
              <a:gd name="connsiteX5" fmla="*/ 523096 w 524296"/>
              <a:gd name="connsiteY5" fmla="*/ 51662 h 103432"/>
              <a:gd name="connsiteX6" fmla="*/ 450071 w 524296"/>
              <a:gd name="connsiteY6" fmla="*/ 13562 h 103432"/>
              <a:gd name="connsiteX7" fmla="*/ 259571 w 524296"/>
              <a:gd name="connsiteY7" fmla="*/ 13562 h 103432"/>
              <a:gd name="connsiteX8" fmla="*/ 246871 w 524296"/>
              <a:gd name="connsiteY8" fmla="*/ 26262 h 103432"/>
              <a:gd name="connsiteX9" fmla="*/ 116696 w 524296"/>
              <a:gd name="connsiteY9" fmla="*/ 48487 h 103432"/>
              <a:gd name="connsiteX10" fmla="*/ 138921 w 524296"/>
              <a:gd name="connsiteY10" fmla="*/ 61187 h 103432"/>
              <a:gd name="connsiteX11" fmla="*/ 2396 w 524296"/>
              <a:gd name="connsiteY11" fmla="*/ 102462 h 103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4296" h="103432">
                <a:moveTo>
                  <a:pt x="2396" y="102462"/>
                </a:moveTo>
                <a:cubicBezTo>
                  <a:pt x="24621" y="95054"/>
                  <a:pt x="234171" y="29966"/>
                  <a:pt x="272271" y="16737"/>
                </a:cubicBezTo>
                <a:cubicBezTo>
                  <a:pt x="310371" y="3508"/>
                  <a:pt x="230996" y="23087"/>
                  <a:pt x="230996" y="23087"/>
                </a:cubicBezTo>
                <a:lnTo>
                  <a:pt x="408796" y="19912"/>
                </a:lnTo>
                <a:cubicBezTo>
                  <a:pt x="436842" y="16208"/>
                  <a:pt x="380221" y="-4430"/>
                  <a:pt x="399271" y="862"/>
                </a:cubicBezTo>
                <a:cubicBezTo>
                  <a:pt x="418321" y="6154"/>
                  <a:pt x="514629" y="49545"/>
                  <a:pt x="523096" y="51662"/>
                </a:cubicBezTo>
                <a:cubicBezTo>
                  <a:pt x="531563" y="53779"/>
                  <a:pt x="493992" y="19912"/>
                  <a:pt x="450071" y="13562"/>
                </a:cubicBezTo>
                <a:cubicBezTo>
                  <a:pt x="406150" y="7212"/>
                  <a:pt x="259571" y="13562"/>
                  <a:pt x="259571" y="13562"/>
                </a:cubicBezTo>
                <a:cubicBezTo>
                  <a:pt x="225704" y="15679"/>
                  <a:pt x="270684" y="20441"/>
                  <a:pt x="246871" y="26262"/>
                </a:cubicBezTo>
                <a:cubicBezTo>
                  <a:pt x="223058" y="32083"/>
                  <a:pt x="134688" y="42666"/>
                  <a:pt x="116696" y="48487"/>
                </a:cubicBezTo>
                <a:cubicBezTo>
                  <a:pt x="98704" y="54308"/>
                  <a:pt x="158500" y="49545"/>
                  <a:pt x="138921" y="61187"/>
                </a:cubicBezTo>
                <a:cubicBezTo>
                  <a:pt x="119342" y="72829"/>
                  <a:pt x="-19829" y="109870"/>
                  <a:pt x="2396" y="1024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2DBC3992-1C12-F94A-FD00-05D55BD04807}"/>
              </a:ext>
            </a:extLst>
          </p:cNvPr>
          <p:cNvSpPr/>
          <p:nvPr/>
        </p:nvSpPr>
        <p:spPr>
          <a:xfrm>
            <a:off x="5902304" y="4102019"/>
            <a:ext cx="254436" cy="244700"/>
          </a:xfrm>
          <a:custGeom>
            <a:avLst/>
            <a:gdLst>
              <a:gd name="connsiteX0" fmla="*/ 21 w 254436"/>
              <a:gd name="connsiteY0" fmla="*/ 81 h 244700"/>
              <a:gd name="connsiteX1" fmla="*/ 177821 w 254436"/>
              <a:gd name="connsiteY1" fmla="*/ 181056 h 244700"/>
              <a:gd name="connsiteX2" fmla="*/ 165121 w 254436"/>
              <a:gd name="connsiteY2" fmla="*/ 139781 h 244700"/>
              <a:gd name="connsiteX3" fmla="*/ 254021 w 254436"/>
              <a:gd name="connsiteY3" fmla="*/ 244556 h 244700"/>
              <a:gd name="connsiteX4" fmla="*/ 190521 w 254436"/>
              <a:gd name="connsiteY4" fmla="*/ 158831 h 244700"/>
              <a:gd name="connsiteX5" fmla="*/ 21 w 254436"/>
              <a:gd name="connsiteY5" fmla="*/ 81 h 24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436" h="244700">
                <a:moveTo>
                  <a:pt x="21" y="81"/>
                </a:moveTo>
                <a:cubicBezTo>
                  <a:pt x="-2096" y="3785"/>
                  <a:pt x="150304" y="157773"/>
                  <a:pt x="177821" y="181056"/>
                </a:cubicBezTo>
                <a:cubicBezTo>
                  <a:pt x="205338" y="204339"/>
                  <a:pt x="152421" y="129198"/>
                  <a:pt x="165121" y="139781"/>
                </a:cubicBezTo>
                <a:cubicBezTo>
                  <a:pt x="177821" y="150364"/>
                  <a:pt x="249788" y="241381"/>
                  <a:pt x="254021" y="244556"/>
                </a:cubicBezTo>
                <a:cubicBezTo>
                  <a:pt x="258254" y="247731"/>
                  <a:pt x="229679" y="197989"/>
                  <a:pt x="190521" y="158831"/>
                </a:cubicBezTo>
                <a:cubicBezTo>
                  <a:pt x="151363" y="119673"/>
                  <a:pt x="2138" y="-3623"/>
                  <a:pt x="21" y="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0BF74893-4D81-1393-EFBC-77965A1F56BB}"/>
              </a:ext>
            </a:extLst>
          </p:cNvPr>
          <p:cNvSpPr/>
          <p:nvPr/>
        </p:nvSpPr>
        <p:spPr>
          <a:xfrm>
            <a:off x="5454280" y="4168752"/>
            <a:ext cx="78454" cy="167134"/>
          </a:xfrm>
          <a:custGeom>
            <a:avLst/>
            <a:gdLst>
              <a:gd name="connsiteX0" fmla="*/ 32120 w 78454"/>
              <a:gd name="connsiteY0" fmla="*/ 23 h 167134"/>
              <a:gd name="connsiteX1" fmla="*/ 16245 w 78454"/>
              <a:gd name="connsiteY1" fmla="*/ 104798 h 167134"/>
              <a:gd name="connsiteX2" fmla="*/ 76570 w 78454"/>
              <a:gd name="connsiteY2" fmla="*/ 165123 h 167134"/>
              <a:gd name="connsiteX3" fmla="*/ 57520 w 78454"/>
              <a:gd name="connsiteY3" fmla="*/ 149248 h 167134"/>
              <a:gd name="connsiteX4" fmla="*/ 370 w 78454"/>
              <a:gd name="connsiteY4" fmla="*/ 114323 h 167134"/>
              <a:gd name="connsiteX5" fmla="*/ 32120 w 78454"/>
              <a:gd name="connsiteY5" fmla="*/ 23 h 16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454" h="167134">
                <a:moveTo>
                  <a:pt x="32120" y="23"/>
                </a:moveTo>
                <a:cubicBezTo>
                  <a:pt x="34766" y="-1565"/>
                  <a:pt x="8837" y="77281"/>
                  <a:pt x="16245" y="104798"/>
                </a:cubicBezTo>
                <a:cubicBezTo>
                  <a:pt x="23653" y="132315"/>
                  <a:pt x="76570" y="165123"/>
                  <a:pt x="76570" y="165123"/>
                </a:cubicBezTo>
                <a:cubicBezTo>
                  <a:pt x="83449" y="172531"/>
                  <a:pt x="70220" y="157715"/>
                  <a:pt x="57520" y="149248"/>
                </a:cubicBezTo>
                <a:cubicBezTo>
                  <a:pt x="44820" y="140781"/>
                  <a:pt x="4603" y="134431"/>
                  <a:pt x="370" y="114323"/>
                </a:cubicBezTo>
                <a:cubicBezTo>
                  <a:pt x="-3863" y="94215"/>
                  <a:pt x="29474" y="1611"/>
                  <a:pt x="32120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218A2898-2E3F-AE94-CB4B-F4A37B66DAE2}"/>
              </a:ext>
            </a:extLst>
          </p:cNvPr>
          <p:cNvSpPr/>
          <p:nvPr/>
        </p:nvSpPr>
        <p:spPr>
          <a:xfrm>
            <a:off x="5000497" y="3895556"/>
            <a:ext cx="227182" cy="149767"/>
          </a:xfrm>
          <a:custGeom>
            <a:avLst/>
            <a:gdLst>
              <a:gd name="connsiteX0" fmla="*/ 128 w 227182"/>
              <a:gd name="connsiteY0" fmla="*/ 169 h 149767"/>
              <a:gd name="connsiteX1" fmla="*/ 95378 w 227182"/>
              <a:gd name="connsiteY1" fmla="*/ 73194 h 149767"/>
              <a:gd name="connsiteX2" fmla="*/ 63628 w 227182"/>
              <a:gd name="connsiteY2" fmla="*/ 79544 h 149767"/>
              <a:gd name="connsiteX3" fmla="*/ 225553 w 227182"/>
              <a:gd name="connsiteY3" fmla="*/ 149394 h 149767"/>
              <a:gd name="connsiteX4" fmla="*/ 143003 w 227182"/>
              <a:gd name="connsiteY4" fmla="*/ 104944 h 149767"/>
              <a:gd name="connsiteX5" fmla="*/ 76328 w 227182"/>
              <a:gd name="connsiteY5" fmla="*/ 54144 h 149767"/>
              <a:gd name="connsiteX6" fmla="*/ 128 w 227182"/>
              <a:gd name="connsiteY6" fmla="*/ 169 h 149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182" h="149767">
                <a:moveTo>
                  <a:pt x="128" y="169"/>
                </a:moveTo>
                <a:cubicBezTo>
                  <a:pt x="3303" y="3344"/>
                  <a:pt x="84795" y="59965"/>
                  <a:pt x="95378" y="73194"/>
                </a:cubicBezTo>
                <a:cubicBezTo>
                  <a:pt x="105961" y="86423"/>
                  <a:pt x="41932" y="66844"/>
                  <a:pt x="63628" y="79544"/>
                </a:cubicBezTo>
                <a:cubicBezTo>
                  <a:pt x="85324" y="92244"/>
                  <a:pt x="212324" y="145161"/>
                  <a:pt x="225553" y="149394"/>
                </a:cubicBezTo>
                <a:cubicBezTo>
                  <a:pt x="238782" y="153627"/>
                  <a:pt x="167874" y="120819"/>
                  <a:pt x="143003" y="104944"/>
                </a:cubicBezTo>
                <a:cubicBezTo>
                  <a:pt x="118132" y="89069"/>
                  <a:pt x="99082" y="68961"/>
                  <a:pt x="76328" y="54144"/>
                </a:cubicBezTo>
                <a:cubicBezTo>
                  <a:pt x="53574" y="39327"/>
                  <a:pt x="-3047" y="-3006"/>
                  <a:pt x="128" y="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D073AC04-90C4-3E53-E525-A94B01C778BC}"/>
              </a:ext>
            </a:extLst>
          </p:cNvPr>
          <p:cNvSpPr/>
          <p:nvPr/>
        </p:nvSpPr>
        <p:spPr>
          <a:xfrm>
            <a:off x="5034952" y="3781153"/>
            <a:ext cx="278018" cy="249038"/>
          </a:xfrm>
          <a:custGeom>
            <a:avLst/>
            <a:gdLst>
              <a:gd name="connsiteX0" fmla="*/ 598 w 278018"/>
              <a:gd name="connsiteY0" fmla="*/ 22497 h 249038"/>
              <a:gd name="connsiteX1" fmla="*/ 194273 w 278018"/>
              <a:gd name="connsiteY1" fmla="*/ 165372 h 249038"/>
              <a:gd name="connsiteX2" fmla="*/ 133948 w 278018"/>
              <a:gd name="connsiteY2" fmla="*/ 162197 h 249038"/>
              <a:gd name="connsiteX3" fmla="*/ 276823 w 278018"/>
              <a:gd name="connsiteY3" fmla="*/ 247922 h 249038"/>
              <a:gd name="connsiteX4" fmla="*/ 197448 w 278018"/>
              <a:gd name="connsiteY4" fmla="*/ 206647 h 249038"/>
              <a:gd name="connsiteX5" fmla="*/ 111723 w 278018"/>
              <a:gd name="connsiteY5" fmla="*/ 143147 h 249038"/>
              <a:gd name="connsiteX6" fmla="*/ 165698 w 278018"/>
              <a:gd name="connsiteY6" fmla="*/ 155847 h 249038"/>
              <a:gd name="connsiteX7" fmla="*/ 137123 w 278018"/>
              <a:gd name="connsiteY7" fmla="*/ 108222 h 249038"/>
              <a:gd name="connsiteX8" fmla="*/ 172048 w 278018"/>
              <a:gd name="connsiteY8" fmla="*/ 272 h 249038"/>
              <a:gd name="connsiteX9" fmla="*/ 133948 w 278018"/>
              <a:gd name="connsiteY9" fmla="*/ 76472 h 249038"/>
              <a:gd name="connsiteX10" fmla="*/ 598 w 278018"/>
              <a:gd name="connsiteY10" fmla="*/ 22497 h 24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018" h="249038">
                <a:moveTo>
                  <a:pt x="598" y="22497"/>
                </a:moveTo>
                <a:cubicBezTo>
                  <a:pt x="10652" y="37314"/>
                  <a:pt x="172048" y="142089"/>
                  <a:pt x="194273" y="165372"/>
                </a:cubicBezTo>
                <a:cubicBezTo>
                  <a:pt x="216498" y="188655"/>
                  <a:pt x="120190" y="148439"/>
                  <a:pt x="133948" y="162197"/>
                </a:cubicBezTo>
                <a:cubicBezTo>
                  <a:pt x="147706" y="175955"/>
                  <a:pt x="266240" y="240514"/>
                  <a:pt x="276823" y="247922"/>
                </a:cubicBezTo>
                <a:cubicBezTo>
                  <a:pt x="287406" y="255330"/>
                  <a:pt x="224965" y="224110"/>
                  <a:pt x="197448" y="206647"/>
                </a:cubicBezTo>
                <a:cubicBezTo>
                  <a:pt x="169931" y="189185"/>
                  <a:pt x="117015" y="151614"/>
                  <a:pt x="111723" y="143147"/>
                </a:cubicBezTo>
                <a:cubicBezTo>
                  <a:pt x="106431" y="134680"/>
                  <a:pt x="161465" y="161668"/>
                  <a:pt x="165698" y="155847"/>
                </a:cubicBezTo>
                <a:cubicBezTo>
                  <a:pt x="169931" y="150026"/>
                  <a:pt x="136065" y="134151"/>
                  <a:pt x="137123" y="108222"/>
                </a:cubicBezTo>
                <a:cubicBezTo>
                  <a:pt x="138181" y="82293"/>
                  <a:pt x="172577" y="5564"/>
                  <a:pt x="172048" y="272"/>
                </a:cubicBezTo>
                <a:cubicBezTo>
                  <a:pt x="171519" y="-5020"/>
                  <a:pt x="157761" y="68535"/>
                  <a:pt x="133948" y="76472"/>
                </a:cubicBezTo>
                <a:cubicBezTo>
                  <a:pt x="110136" y="84410"/>
                  <a:pt x="-9456" y="7680"/>
                  <a:pt x="598" y="224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F7E5D235-15BD-9B7D-F70A-2687A84E0067}"/>
              </a:ext>
            </a:extLst>
          </p:cNvPr>
          <p:cNvSpPr/>
          <p:nvPr/>
        </p:nvSpPr>
        <p:spPr>
          <a:xfrm>
            <a:off x="5140085" y="3729331"/>
            <a:ext cx="275331" cy="190074"/>
          </a:xfrm>
          <a:custGeom>
            <a:avLst/>
            <a:gdLst>
              <a:gd name="connsiteX0" fmla="*/ 38340 w 275331"/>
              <a:gd name="connsiteY0" fmla="*/ 185444 h 190074"/>
              <a:gd name="connsiteX1" fmla="*/ 98665 w 275331"/>
              <a:gd name="connsiteY1" fmla="*/ 137819 h 190074"/>
              <a:gd name="connsiteX2" fmla="*/ 273290 w 275331"/>
              <a:gd name="connsiteY2" fmla="*/ 7644 h 190074"/>
              <a:gd name="connsiteX3" fmla="*/ 193915 w 275331"/>
              <a:gd name="connsiteY3" fmla="*/ 61619 h 190074"/>
              <a:gd name="connsiteX4" fmla="*/ 190740 w 275331"/>
              <a:gd name="connsiteY4" fmla="*/ 7644 h 190074"/>
              <a:gd name="connsiteX5" fmla="*/ 240 w 275331"/>
              <a:gd name="connsiteY5" fmla="*/ 109244 h 190074"/>
              <a:gd name="connsiteX6" fmla="*/ 235190 w 275331"/>
              <a:gd name="connsiteY6" fmla="*/ 4469 h 190074"/>
              <a:gd name="connsiteX7" fmla="*/ 206615 w 275331"/>
              <a:gd name="connsiteY7" fmla="*/ 33044 h 190074"/>
              <a:gd name="connsiteX8" fmla="*/ 38340 w 275331"/>
              <a:gd name="connsiteY8" fmla="*/ 185444 h 19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5331" h="190074">
                <a:moveTo>
                  <a:pt x="38340" y="185444"/>
                </a:moveTo>
                <a:cubicBezTo>
                  <a:pt x="20348" y="202906"/>
                  <a:pt x="59507" y="167452"/>
                  <a:pt x="98665" y="137819"/>
                </a:cubicBezTo>
                <a:cubicBezTo>
                  <a:pt x="137823" y="108186"/>
                  <a:pt x="257415" y="20344"/>
                  <a:pt x="273290" y="7644"/>
                </a:cubicBezTo>
                <a:cubicBezTo>
                  <a:pt x="289165" y="-5056"/>
                  <a:pt x="207673" y="61619"/>
                  <a:pt x="193915" y="61619"/>
                </a:cubicBezTo>
                <a:cubicBezTo>
                  <a:pt x="180157" y="61619"/>
                  <a:pt x="223019" y="-293"/>
                  <a:pt x="190740" y="7644"/>
                </a:cubicBezTo>
                <a:cubicBezTo>
                  <a:pt x="158461" y="15581"/>
                  <a:pt x="-7168" y="109773"/>
                  <a:pt x="240" y="109244"/>
                </a:cubicBezTo>
                <a:cubicBezTo>
                  <a:pt x="7648" y="108715"/>
                  <a:pt x="200794" y="17169"/>
                  <a:pt x="235190" y="4469"/>
                </a:cubicBezTo>
                <a:cubicBezTo>
                  <a:pt x="269586" y="-8231"/>
                  <a:pt x="234661" y="7644"/>
                  <a:pt x="206615" y="33044"/>
                </a:cubicBezTo>
                <a:lnTo>
                  <a:pt x="38340" y="18544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4B27294C-F586-FD2E-07AB-599A39FC74B7}"/>
              </a:ext>
            </a:extLst>
          </p:cNvPr>
          <p:cNvSpPr/>
          <p:nvPr/>
        </p:nvSpPr>
        <p:spPr>
          <a:xfrm>
            <a:off x="5247479" y="3698751"/>
            <a:ext cx="721606" cy="188116"/>
          </a:xfrm>
          <a:custGeom>
            <a:avLst/>
            <a:gdLst>
              <a:gd name="connsiteX0" fmla="*/ 796 w 721606"/>
              <a:gd name="connsiteY0" fmla="*/ 187449 h 188116"/>
              <a:gd name="connsiteX1" fmla="*/ 162721 w 721606"/>
              <a:gd name="connsiteY1" fmla="*/ 101724 h 188116"/>
              <a:gd name="connsiteX2" fmla="*/ 289721 w 721606"/>
              <a:gd name="connsiteY2" fmla="*/ 76324 h 188116"/>
              <a:gd name="connsiteX3" fmla="*/ 191296 w 721606"/>
              <a:gd name="connsiteY3" fmla="*/ 41399 h 188116"/>
              <a:gd name="connsiteX4" fmla="*/ 438946 w 721606"/>
              <a:gd name="connsiteY4" fmla="*/ 44574 h 188116"/>
              <a:gd name="connsiteX5" fmla="*/ 365921 w 721606"/>
              <a:gd name="connsiteY5" fmla="*/ 124 h 188116"/>
              <a:gd name="connsiteX6" fmla="*/ 718346 w 721606"/>
              <a:gd name="connsiteY6" fmla="*/ 60449 h 188116"/>
              <a:gd name="connsiteX7" fmla="*/ 531021 w 721606"/>
              <a:gd name="connsiteY7" fmla="*/ 28699 h 188116"/>
              <a:gd name="connsiteX8" fmla="*/ 353221 w 721606"/>
              <a:gd name="connsiteY8" fmla="*/ 12824 h 188116"/>
              <a:gd name="connsiteX9" fmla="*/ 429421 w 721606"/>
              <a:gd name="connsiteY9" fmla="*/ 50924 h 188116"/>
              <a:gd name="connsiteX10" fmla="*/ 203996 w 721606"/>
              <a:gd name="connsiteY10" fmla="*/ 47749 h 188116"/>
              <a:gd name="connsiteX11" fmla="*/ 127796 w 721606"/>
              <a:gd name="connsiteY11" fmla="*/ 47749 h 188116"/>
              <a:gd name="connsiteX12" fmla="*/ 213521 w 721606"/>
              <a:gd name="connsiteY12" fmla="*/ 66799 h 188116"/>
              <a:gd name="connsiteX13" fmla="*/ 245271 w 721606"/>
              <a:gd name="connsiteY13" fmla="*/ 82674 h 188116"/>
              <a:gd name="connsiteX14" fmla="*/ 105571 w 721606"/>
              <a:gd name="connsiteY14" fmla="*/ 139824 h 188116"/>
              <a:gd name="connsiteX15" fmla="*/ 796 w 721606"/>
              <a:gd name="connsiteY15" fmla="*/ 187449 h 18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21606" h="188116">
                <a:moveTo>
                  <a:pt x="796" y="187449"/>
                </a:moveTo>
                <a:cubicBezTo>
                  <a:pt x="10321" y="181099"/>
                  <a:pt x="114567" y="120245"/>
                  <a:pt x="162721" y="101724"/>
                </a:cubicBezTo>
                <a:cubicBezTo>
                  <a:pt x="210875" y="83203"/>
                  <a:pt x="284959" y="86378"/>
                  <a:pt x="289721" y="76324"/>
                </a:cubicBezTo>
                <a:cubicBezTo>
                  <a:pt x="294484" y="66270"/>
                  <a:pt x="166425" y="46691"/>
                  <a:pt x="191296" y="41399"/>
                </a:cubicBezTo>
                <a:cubicBezTo>
                  <a:pt x="216167" y="36107"/>
                  <a:pt x="409842" y="51453"/>
                  <a:pt x="438946" y="44574"/>
                </a:cubicBezTo>
                <a:cubicBezTo>
                  <a:pt x="468050" y="37695"/>
                  <a:pt x="319354" y="-2522"/>
                  <a:pt x="365921" y="124"/>
                </a:cubicBezTo>
                <a:cubicBezTo>
                  <a:pt x="412488" y="2770"/>
                  <a:pt x="718346" y="60449"/>
                  <a:pt x="718346" y="60449"/>
                </a:cubicBezTo>
                <a:cubicBezTo>
                  <a:pt x="745863" y="65211"/>
                  <a:pt x="591875" y="36637"/>
                  <a:pt x="531021" y="28699"/>
                </a:cubicBezTo>
                <a:cubicBezTo>
                  <a:pt x="470167" y="20761"/>
                  <a:pt x="370154" y="9120"/>
                  <a:pt x="353221" y="12824"/>
                </a:cubicBezTo>
                <a:cubicBezTo>
                  <a:pt x="336288" y="16528"/>
                  <a:pt x="454292" y="45103"/>
                  <a:pt x="429421" y="50924"/>
                </a:cubicBezTo>
                <a:cubicBezTo>
                  <a:pt x="404550" y="56745"/>
                  <a:pt x="254267" y="48278"/>
                  <a:pt x="203996" y="47749"/>
                </a:cubicBezTo>
                <a:cubicBezTo>
                  <a:pt x="153725" y="47220"/>
                  <a:pt x="126209" y="44574"/>
                  <a:pt x="127796" y="47749"/>
                </a:cubicBezTo>
                <a:cubicBezTo>
                  <a:pt x="129383" y="50924"/>
                  <a:pt x="193942" y="60978"/>
                  <a:pt x="213521" y="66799"/>
                </a:cubicBezTo>
                <a:cubicBezTo>
                  <a:pt x="233100" y="72620"/>
                  <a:pt x="263263" y="70503"/>
                  <a:pt x="245271" y="82674"/>
                </a:cubicBezTo>
                <a:cubicBezTo>
                  <a:pt x="227279" y="94845"/>
                  <a:pt x="141554" y="126595"/>
                  <a:pt x="105571" y="139824"/>
                </a:cubicBezTo>
                <a:cubicBezTo>
                  <a:pt x="69588" y="153053"/>
                  <a:pt x="-8729" y="193799"/>
                  <a:pt x="796" y="1874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3D576C3C-8C18-99E6-CAEF-0E96EF7C3ADA}"/>
              </a:ext>
            </a:extLst>
          </p:cNvPr>
          <p:cNvSpPr/>
          <p:nvPr/>
        </p:nvSpPr>
        <p:spPr>
          <a:xfrm>
            <a:off x="5257762" y="3837825"/>
            <a:ext cx="556290" cy="131102"/>
          </a:xfrm>
          <a:custGeom>
            <a:avLst/>
            <a:gdLst>
              <a:gd name="connsiteX0" fmla="*/ 38 w 556290"/>
              <a:gd name="connsiteY0" fmla="*/ 121400 h 131102"/>
              <a:gd name="connsiteX1" fmla="*/ 308013 w 556290"/>
              <a:gd name="connsiteY1" fmla="*/ 13450 h 131102"/>
              <a:gd name="connsiteX2" fmla="*/ 193713 w 556290"/>
              <a:gd name="connsiteY2" fmla="*/ 86475 h 131102"/>
              <a:gd name="connsiteX3" fmla="*/ 165138 w 556290"/>
              <a:gd name="connsiteY3" fmla="*/ 130925 h 131102"/>
              <a:gd name="connsiteX4" fmla="*/ 247688 w 556290"/>
              <a:gd name="connsiteY4" fmla="*/ 70600 h 131102"/>
              <a:gd name="connsiteX5" fmla="*/ 555663 w 556290"/>
              <a:gd name="connsiteY5" fmla="*/ 10275 h 131102"/>
              <a:gd name="connsiteX6" fmla="*/ 330238 w 556290"/>
              <a:gd name="connsiteY6" fmla="*/ 42025 h 131102"/>
              <a:gd name="connsiteX7" fmla="*/ 422313 w 556290"/>
              <a:gd name="connsiteY7" fmla="*/ 750 h 131102"/>
              <a:gd name="connsiteX8" fmla="*/ 219113 w 556290"/>
              <a:gd name="connsiteY8" fmla="*/ 16625 h 131102"/>
              <a:gd name="connsiteX9" fmla="*/ 187363 w 556290"/>
              <a:gd name="connsiteY9" fmla="*/ 32500 h 131102"/>
              <a:gd name="connsiteX10" fmla="*/ 285788 w 556290"/>
              <a:gd name="connsiteY10" fmla="*/ 16625 h 131102"/>
              <a:gd name="connsiteX11" fmla="*/ 38 w 556290"/>
              <a:gd name="connsiteY11" fmla="*/ 121400 h 131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6290" h="131102">
                <a:moveTo>
                  <a:pt x="38" y="121400"/>
                </a:moveTo>
                <a:cubicBezTo>
                  <a:pt x="3742" y="120871"/>
                  <a:pt x="275734" y="19271"/>
                  <a:pt x="308013" y="13450"/>
                </a:cubicBezTo>
                <a:cubicBezTo>
                  <a:pt x="340292" y="7629"/>
                  <a:pt x="217525" y="66896"/>
                  <a:pt x="193713" y="86475"/>
                </a:cubicBezTo>
                <a:cubicBezTo>
                  <a:pt x="169901" y="106054"/>
                  <a:pt x="156142" y="133571"/>
                  <a:pt x="165138" y="130925"/>
                </a:cubicBezTo>
                <a:cubicBezTo>
                  <a:pt x="174134" y="128279"/>
                  <a:pt x="182601" y="90708"/>
                  <a:pt x="247688" y="70600"/>
                </a:cubicBezTo>
                <a:cubicBezTo>
                  <a:pt x="312775" y="50492"/>
                  <a:pt x="541905" y="15037"/>
                  <a:pt x="555663" y="10275"/>
                </a:cubicBezTo>
                <a:cubicBezTo>
                  <a:pt x="569421" y="5513"/>
                  <a:pt x="352463" y="43612"/>
                  <a:pt x="330238" y="42025"/>
                </a:cubicBezTo>
                <a:cubicBezTo>
                  <a:pt x="308013" y="40438"/>
                  <a:pt x="440834" y="4983"/>
                  <a:pt x="422313" y="750"/>
                </a:cubicBezTo>
                <a:cubicBezTo>
                  <a:pt x="403792" y="-3483"/>
                  <a:pt x="258271" y="11333"/>
                  <a:pt x="219113" y="16625"/>
                </a:cubicBezTo>
                <a:cubicBezTo>
                  <a:pt x="179955" y="21917"/>
                  <a:pt x="176251" y="32500"/>
                  <a:pt x="187363" y="32500"/>
                </a:cubicBezTo>
                <a:cubicBezTo>
                  <a:pt x="198475" y="32500"/>
                  <a:pt x="310659" y="1279"/>
                  <a:pt x="285788" y="16625"/>
                </a:cubicBezTo>
                <a:cubicBezTo>
                  <a:pt x="260917" y="31971"/>
                  <a:pt x="-3666" y="121929"/>
                  <a:pt x="38" y="1214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F0AE1702-8502-1E17-4A17-20B2BEA8FA3B}"/>
              </a:ext>
            </a:extLst>
          </p:cNvPr>
          <p:cNvSpPr/>
          <p:nvPr/>
        </p:nvSpPr>
        <p:spPr>
          <a:xfrm>
            <a:off x="5612864" y="3814674"/>
            <a:ext cx="690213" cy="227429"/>
          </a:xfrm>
          <a:custGeom>
            <a:avLst/>
            <a:gdLst>
              <a:gd name="connsiteX0" fmla="*/ 536 w 690213"/>
              <a:gd name="connsiteY0" fmla="*/ 100101 h 227429"/>
              <a:gd name="connsiteX1" fmla="*/ 302161 w 690213"/>
              <a:gd name="connsiteY1" fmla="*/ 52476 h 227429"/>
              <a:gd name="connsiteX2" fmla="*/ 362486 w 690213"/>
              <a:gd name="connsiteY2" fmla="*/ 52476 h 227429"/>
              <a:gd name="connsiteX3" fmla="*/ 187861 w 690213"/>
              <a:gd name="connsiteY3" fmla="*/ 87401 h 227429"/>
              <a:gd name="connsiteX4" fmla="*/ 454561 w 690213"/>
              <a:gd name="connsiteY4" fmla="*/ 74701 h 227429"/>
              <a:gd name="connsiteX5" fmla="*/ 359311 w 690213"/>
              <a:gd name="connsiteY5" fmla="*/ 90576 h 227429"/>
              <a:gd name="connsiteX6" fmla="*/ 511711 w 690213"/>
              <a:gd name="connsiteY6" fmla="*/ 125501 h 227429"/>
              <a:gd name="connsiteX7" fmla="*/ 489486 w 690213"/>
              <a:gd name="connsiteY7" fmla="*/ 87401 h 227429"/>
              <a:gd name="connsiteX8" fmla="*/ 689511 w 690213"/>
              <a:gd name="connsiteY8" fmla="*/ 227101 h 227429"/>
              <a:gd name="connsiteX9" fmla="*/ 546636 w 690213"/>
              <a:gd name="connsiteY9" fmla="*/ 122326 h 227429"/>
              <a:gd name="connsiteX10" fmla="*/ 311686 w 690213"/>
              <a:gd name="connsiteY10" fmla="*/ 1676 h 227429"/>
              <a:gd name="connsiteX11" fmla="*/ 384711 w 690213"/>
              <a:gd name="connsiteY11" fmla="*/ 55651 h 227429"/>
              <a:gd name="connsiteX12" fmla="*/ 536 w 690213"/>
              <a:gd name="connsiteY12" fmla="*/ 100101 h 227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0213" h="227429">
                <a:moveTo>
                  <a:pt x="536" y="100101"/>
                </a:moveTo>
                <a:cubicBezTo>
                  <a:pt x="-13222" y="99572"/>
                  <a:pt x="241836" y="60413"/>
                  <a:pt x="302161" y="52476"/>
                </a:cubicBezTo>
                <a:cubicBezTo>
                  <a:pt x="362486" y="44539"/>
                  <a:pt x="381536" y="46655"/>
                  <a:pt x="362486" y="52476"/>
                </a:cubicBezTo>
                <a:cubicBezTo>
                  <a:pt x="343436" y="58297"/>
                  <a:pt x="172515" y="83697"/>
                  <a:pt x="187861" y="87401"/>
                </a:cubicBezTo>
                <a:cubicBezTo>
                  <a:pt x="203207" y="91105"/>
                  <a:pt x="425986" y="74172"/>
                  <a:pt x="454561" y="74701"/>
                </a:cubicBezTo>
                <a:cubicBezTo>
                  <a:pt x="483136" y="75230"/>
                  <a:pt x="349786" y="82109"/>
                  <a:pt x="359311" y="90576"/>
                </a:cubicBezTo>
                <a:cubicBezTo>
                  <a:pt x="368836" y="99043"/>
                  <a:pt x="490015" y="126030"/>
                  <a:pt x="511711" y="125501"/>
                </a:cubicBezTo>
                <a:cubicBezTo>
                  <a:pt x="533407" y="124972"/>
                  <a:pt x="459853" y="70468"/>
                  <a:pt x="489486" y="87401"/>
                </a:cubicBezTo>
                <a:cubicBezTo>
                  <a:pt x="519119" y="104334"/>
                  <a:pt x="679986" y="221280"/>
                  <a:pt x="689511" y="227101"/>
                </a:cubicBezTo>
                <a:cubicBezTo>
                  <a:pt x="699036" y="232922"/>
                  <a:pt x="609607" y="159897"/>
                  <a:pt x="546636" y="122326"/>
                </a:cubicBezTo>
                <a:cubicBezTo>
                  <a:pt x="483665" y="84755"/>
                  <a:pt x="338673" y="12788"/>
                  <a:pt x="311686" y="1676"/>
                </a:cubicBezTo>
                <a:cubicBezTo>
                  <a:pt x="284699" y="-9436"/>
                  <a:pt x="435511" y="37659"/>
                  <a:pt x="384711" y="55651"/>
                </a:cubicBezTo>
                <a:cubicBezTo>
                  <a:pt x="333911" y="73643"/>
                  <a:pt x="14294" y="100630"/>
                  <a:pt x="536" y="100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17FD03D9-28BF-4F96-5AC6-3AECFB8C01A9}"/>
              </a:ext>
            </a:extLst>
          </p:cNvPr>
          <p:cNvSpPr/>
          <p:nvPr/>
        </p:nvSpPr>
        <p:spPr>
          <a:xfrm>
            <a:off x="5714879" y="3682822"/>
            <a:ext cx="566745" cy="324378"/>
          </a:xfrm>
          <a:custGeom>
            <a:avLst/>
            <a:gdLst>
              <a:gd name="connsiteX0" fmla="*/ 142996 w 566745"/>
              <a:gd name="connsiteY0" fmla="*/ 178 h 324378"/>
              <a:gd name="connsiteX1" fmla="*/ 396996 w 566745"/>
              <a:gd name="connsiteY1" fmla="*/ 184328 h 324378"/>
              <a:gd name="connsiteX2" fmla="*/ 317621 w 566745"/>
              <a:gd name="connsiteY2" fmla="*/ 158928 h 324378"/>
              <a:gd name="connsiteX3" fmla="*/ 565271 w 566745"/>
              <a:gd name="connsiteY3" fmla="*/ 324028 h 324378"/>
              <a:gd name="connsiteX4" fmla="*/ 400171 w 566745"/>
              <a:gd name="connsiteY4" fmla="*/ 200203 h 324378"/>
              <a:gd name="connsiteX5" fmla="*/ 121 w 566745"/>
              <a:gd name="connsiteY5" fmla="*/ 117653 h 324378"/>
              <a:gd name="connsiteX6" fmla="*/ 355721 w 566745"/>
              <a:gd name="connsiteY6" fmla="*/ 149403 h 324378"/>
              <a:gd name="connsiteX7" fmla="*/ 142996 w 566745"/>
              <a:gd name="connsiteY7" fmla="*/ 178 h 324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6745" h="324378">
                <a:moveTo>
                  <a:pt x="142996" y="178"/>
                </a:moveTo>
                <a:cubicBezTo>
                  <a:pt x="149875" y="5999"/>
                  <a:pt x="367892" y="157870"/>
                  <a:pt x="396996" y="184328"/>
                </a:cubicBezTo>
                <a:cubicBezTo>
                  <a:pt x="426100" y="210786"/>
                  <a:pt x="289575" y="135645"/>
                  <a:pt x="317621" y="158928"/>
                </a:cubicBezTo>
                <a:cubicBezTo>
                  <a:pt x="345667" y="182211"/>
                  <a:pt x="551513" y="317149"/>
                  <a:pt x="565271" y="324028"/>
                </a:cubicBezTo>
                <a:cubicBezTo>
                  <a:pt x="579029" y="330907"/>
                  <a:pt x="494363" y="234599"/>
                  <a:pt x="400171" y="200203"/>
                </a:cubicBezTo>
                <a:cubicBezTo>
                  <a:pt x="305979" y="165807"/>
                  <a:pt x="7529" y="126120"/>
                  <a:pt x="121" y="117653"/>
                </a:cubicBezTo>
                <a:cubicBezTo>
                  <a:pt x="-7287" y="109186"/>
                  <a:pt x="326088" y="166336"/>
                  <a:pt x="355721" y="149403"/>
                </a:cubicBezTo>
                <a:cubicBezTo>
                  <a:pt x="385354" y="132470"/>
                  <a:pt x="136117" y="-5643"/>
                  <a:pt x="142996" y="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B8A8DA88-2D59-02B8-F69F-9627FEE2B8BD}"/>
              </a:ext>
            </a:extLst>
          </p:cNvPr>
          <p:cNvSpPr/>
          <p:nvPr/>
        </p:nvSpPr>
        <p:spPr>
          <a:xfrm>
            <a:off x="5196303" y="3828080"/>
            <a:ext cx="250545" cy="189623"/>
          </a:xfrm>
          <a:custGeom>
            <a:avLst/>
            <a:gdLst>
              <a:gd name="connsiteX0" fmla="*/ 169447 w 250545"/>
              <a:gd name="connsiteY0" fmla="*/ 188295 h 189623"/>
              <a:gd name="connsiteX1" fmla="*/ 121822 w 250545"/>
              <a:gd name="connsiteY1" fmla="*/ 70820 h 189623"/>
              <a:gd name="connsiteX2" fmla="*/ 248822 w 250545"/>
              <a:gd name="connsiteY2" fmla="*/ 970 h 189623"/>
              <a:gd name="connsiteX3" fmla="*/ 182147 w 250545"/>
              <a:gd name="connsiteY3" fmla="*/ 32720 h 189623"/>
              <a:gd name="connsiteX4" fmla="*/ 1172 w 250545"/>
              <a:gd name="connsiteY4" fmla="*/ 70820 h 189623"/>
              <a:gd name="connsiteX5" fmla="*/ 105947 w 250545"/>
              <a:gd name="connsiteY5" fmla="*/ 70820 h 189623"/>
              <a:gd name="connsiteX6" fmla="*/ 140872 w 250545"/>
              <a:gd name="connsiteY6" fmla="*/ 131145 h 189623"/>
              <a:gd name="connsiteX7" fmla="*/ 169447 w 250545"/>
              <a:gd name="connsiteY7" fmla="*/ 188295 h 18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545" h="189623">
                <a:moveTo>
                  <a:pt x="169447" y="188295"/>
                </a:moveTo>
                <a:cubicBezTo>
                  <a:pt x="166272" y="178241"/>
                  <a:pt x="108593" y="102041"/>
                  <a:pt x="121822" y="70820"/>
                </a:cubicBezTo>
                <a:cubicBezTo>
                  <a:pt x="135051" y="39599"/>
                  <a:pt x="238768" y="7320"/>
                  <a:pt x="248822" y="970"/>
                </a:cubicBezTo>
                <a:cubicBezTo>
                  <a:pt x="258876" y="-5380"/>
                  <a:pt x="223422" y="21078"/>
                  <a:pt x="182147" y="32720"/>
                </a:cubicBezTo>
                <a:cubicBezTo>
                  <a:pt x="140872" y="44362"/>
                  <a:pt x="13872" y="64470"/>
                  <a:pt x="1172" y="70820"/>
                </a:cubicBezTo>
                <a:cubicBezTo>
                  <a:pt x="-11528" y="77170"/>
                  <a:pt x="82664" y="60766"/>
                  <a:pt x="105947" y="70820"/>
                </a:cubicBezTo>
                <a:cubicBezTo>
                  <a:pt x="129230" y="80874"/>
                  <a:pt x="129230" y="113683"/>
                  <a:pt x="140872" y="131145"/>
                </a:cubicBezTo>
                <a:cubicBezTo>
                  <a:pt x="152514" y="148607"/>
                  <a:pt x="172622" y="198349"/>
                  <a:pt x="169447" y="1882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58535CA0-C381-86B4-C237-3DEA71D2FA0E}"/>
              </a:ext>
            </a:extLst>
          </p:cNvPr>
          <p:cNvSpPr/>
          <p:nvPr/>
        </p:nvSpPr>
        <p:spPr>
          <a:xfrm>
            <a:off x="3863745" y="4336450"/>
            <a:ext cx="390506" cy="223464"/>
          </a:xfrm>
          <a:custGeom>
            <a:avLst/>
            <a:gdLst>
              <a:gd name="connsiteX0" fmla="*/ 387580 w 390506"/>
              <a:gd name="connsiteY0" fmla="*/ 79975 h 223464"/>
              <a:gd name="connsiteX1" fmla="*/ 203430 w 390506"/>
              <a:gd name="connsiteY1" fmla="*/ 83150 h 223464"/>
              <a:gd name="connsiteX2" fmla="*/ 260580 w 390506"/>
              <a:gd name="connsiteY2" fmla="*/ 89500 h 223464"/>
              <a:gd name="connsiteX3" fmla="*/ 130405 w 390506"/>
              <a:gd name="connsiteY3" fmla="*/ 102200 h 223464"/>
              <a:gd name="connsiteX4" fmla="*/ 130405 w 390506"/>
              <a:gd name="connsiteY4" fmla="*/ 137125 h 223464"/>
              <a:gd name="connsiteX5" fmla="*/ 130405 w 390506"/>
              <a:gd name="connsiteY5" fmla="*/ 92675 h 223464"/>
              <a:gd name="connsiteX6" fmla="*/ 82780 w 390506"/>
              <a:gd name="connsiteY6" fmla="*/ 143475 h 223464"/>
              <a:gd name="connsiteX7" fmla="*/ 89130 w 390506"/>
              <a:gd name="connsiteY7" fmla="*/ 99025 h 223464"/>
              <a:gd name="connsiteX8" fmla="*/ 230 w 390506"/>
              <a:gd name="connsiteY8" fmla="*/ 222850 h 223464"/>
              <a:gd name="connsiteX9" fmla="*/ 66905 w 390506"/>
              <a:gd name="connsiteY9" fmla="*/ 140300 h 223464"/>
              <a:gd name="connsiteX10" fmla="*/ 171680 w 390506"/>
              <a:gd name="connsiteY10" fmla="*/ 600 h 223464"/>
              <a:gd name="connsiteX11" fmla="*/ 124055 w 390506"/>
              <a:gd name="connsiteY11" fmla="*/ 89500 h 223464"/>
              <a:gd name="connsiteX12" fmla="*/ 190730 w 390506"/>
              <a:gd name="connsiteY12" fmla="*/ 83150 h 223464"/>
              <a:gd name="connsiteX13" fmla="*/ 158980 w 390506"/>
              <a:gd name="connsiteY13" fmla="*/ 64100 h 223464"/>
              <a:gd name="connsiteX14" fmla="*/ 241530 w 390506"/>
              <a:gd name="connsiteY14" fmla="*/ 54575 h 223464"/>
              <a:gd name="connsiteX15" fmla="*/ 228830 w 390506"/>
              <a:gd name="connsiteY15" fmla="*/ 41875 h 223464"/>
              <a:gd name="connsiteX16" fmla="*/ 311380 w 390506"/>
              <a:gd name="connsiteY16" fmla="*/ 70450 h 223464"/>
              <a:gd name="connsiteX17" fmla="*/ 387580 w 390506"/>
              <a:gd name="connsiteY17" fmla="*/ 79975 h 223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0506" h="223464">
                <a:moveTo>
                  <a:pt x="387580" y="79975"/>
                </a:moveTo>
                <a:cubicBezTo>
                  <a:pt x="369588" y="82092"/>
                  <a:pt x="224597" y="81563"/>
                  <a:pt x="203430" y="83150"/>
                </a:cubicBezTo>
                <a:cubicBezTo>
                  <a:pt x="182263" y="84737"/>
                  <a:pt x="272751" y="86325"/>
                  <a:pt x="260580" y="89500"/>
                </a:cubicBezTo>
                <a:cubicBezTo>
                  <a:pt x="248409" y="92675"/>
                  <a:pt x="152101" y="94263"/>
                  <a:pt x="130405" y="102200"/>
                </a:cubicBezTo>
                <a:cubicBezTo>
                  <a:pt x="108709" y="110137"/>
                  <a:pt x="130405" y="137125"/>
                  <a:pt x="130405" y="137125"/>
                </a:cubicBezTo>
                <a:cubicBezTo>
                  <a:pt x="130405" y="135538"/>
                  <a:pt x="138342" y="91617"/>
                  <a:pt x="130405" y="92675"/>
                </a:cubicBezTo>
                <a:cubicBezTo>
                  <a:pt x="122468" y="93733"/>
                  <a:pt x="89659" y="142417"/>
                  <a:pt x="82780" y="143475"/>
                </a:cubicBezTo>
                <a:cubicBezTo>
                  <a:pt x="75901" y="144533"/>
                  <a:pt x="102888" y="85796"/>
                  <a:pt x="89130" y="99025"/>
                </a:cubicBezTo>
                <a:cubicBezTo>
                  <a:pt x="75372" y="112254"/>
                  <a:pt x="3934" y="215971"/>
                  <a:pt x="230" y="222850"/>
                </a:cubicBezTo>
                <a:cubicBezTo>
                  <a:pt x="-3474" y="229729"/>
                  <a:pt x="38330" y="177342"/>
                  <a:pt x="66905" y="140300"/>
                </a:cubicBezTo>
                <a:cubicBezTo>
                  <a:pt x="95480" y="103258"/>
                  <a:pt x="162155" y="9067"/>
                  <a:pt x="171680" y="600"/>
                </a:cubicBezTo>
                <a:cubicBezTo>
                  <a:pt x="181205" y="-7867"/>
                  <a:pt x="120880" y="75742"/>
                  <a:pt x="124055" y="89500"/>
                </a:cubicBezTo>
                <a:cubicBezTo>
                  <a:pt x="127230" y="103258"/>
                  <a:pt x="184909" y="87383"/>
                  <a:pt x="190730" y="83150"/>
                </a:cubicBezTo>
                <a:cubicBezTo>
                  <a:pt x="196551" y="78917"/>
                  <a:pt x="150513" y="68863"/>
                  <a:pt x="158980" y="64100"/>
                </a:cubicBezTo>
                <a:cubicBezTo>
                  <a:pt x="167447" y="59337"/>
                  <a:pt x="229888" y="58279"/>
                  <a:pt x="241530" y="54575"/>
                </a:cubicBezTo>
                <a:cubicBezTo>
                  <a:pt x="253172" y="50871"/>
                  <a:pt x="217188" y="39229"/>
                  <a:pt x="228830" y="41875"/>
                </a:cubicBezTo>
                <a:cubicBezTo>
                  <a:pt x="240472" y="44521"/>
                  <a:pt x="287038" y="64629"/>
                  <a:pt x="311380" y="70450"/>
                </a:cubicBezTo>
                <a:cubicBezTo>
                  <a:pt x="335722" y="76271"/>
                  <a:pt x="405572" y="77858"/>
                  <a:pt x="387580" y="799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1CBE510F-C7E4-3C96-C33E-E9E6F009BEF0}"/>
              </a:ext>
            </a:extLst>
          </p:cNvPr>
          <p:cNvSpPr/>
          <p:nvPr/>
        </p:nvSpPr>
        <p:spPr>
          <a:xfrm>
            <a:off x="3914353" y="4187761"/>
            <a:ext cx="542406" cy="240164"/>
          </a:xfrm>
          <a:custGeom>
            <a:avLst/>
            <a:gdLst>
              <a:gd name="connsiteX0" fmla="*/ 98847 w 542406"/>
              <a:gd name="connsiteY0" fmla="*/ 171514 h 240164"/>
              <a:gd name="connsiteX1" fmla="*/ 260772 w 542406"/>
              <a:gd name="connsiteY1" fmla="*/ 50864 h 240164"/>
              <a:gd name="connsiteX2" fmla="*/ 371897 w 542406"/>
              <a:gd name="connsiteY2" fmla="*/ 34989 h 240164"/>
              <a:gd name="connsiteX3" fmla="*/ 368722 w 542406"/>
              <a:gd name="connsiteY3" fmla="*/ 9589 h 240164"/>
              <a:gd name="connsiteX4" fmla="*/ 502072 w 542406"/>
              <a:gd name="connsiteY4" fmla="*/ 60389 h 240164"/>
              <a:gd name="connsiteX5" fmla="*/ 536997 w 542406"/>
              <a:gd name="connsiteY5" fmla="*/ 120714 h 240164"/>
              <a:gd name="connsiteX6" fmla="*/ 536997 w 542406"/>
              <a:gd name="connsiteY6" fmla="*/ 184214 h 240164"/>
              <a:gd name="connsiteX7" fmla="*/ 536997 w 542406"/>
              <a:gd name="connsiteY7" fmla="*/ 98489 h 240164"/>
              <a:gd name="connsiteX8" fmla="*/ 463972 w 542406"/>
              <a:gd name="connsiteY8" fmla="*/ 44514 h 240164"/>
              <a:gd name="connsiteX9" fmla="*/ 311572 w 542406"/>
              <a:gd name="connsiteY9" fmla="*/ 64 h 240164"/>
              <a:gd name="connsiteX10" fmla="*/ 352847 w 542406"/>
              <a:gd name="connsiteY10" fmla="*/ 34989 h 240164"/>
              <a:gd name="connsiteX11" fmla="*/ 178222 w 542406"/>
              <a:gd name="connsiteY11" fmla="*/ 50864 h 240164"/>
              <a:gd name="connsiteX12" fmla="*/ 213147 w 542406"/>
              <a:gd name="connsiteY12" fmla="*/ 54039 h 240164"/>
              <a:gd name="connsiteX13" fmla="*/ 3597 w 542406"/>
              <a:gd name="connsiteY13" fmla="*/ 235014 h 240164"/>
              <a:gd name="connsiteX14" fmla="*/ 98847 w 542406"/>
              <a:gd name="connsiteY14" fmla="*/ 171514 h 240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42406" h="240164">
                <a:moveTo>
                  <a:pt x="98847" y="171514"/>
                </a:moveTo>
                <a:cubicBezTo>
                  <a:pt x="141709" y="140822"/>
                  <a:pt x="215264" y="73618"/>
                  <a:pt x="260772" y="50864"/>
                </a:cubicBezTo>
                <a:cubicBezTo>
                  <a:pt x="306280" y="28110"/>
                  <a:pt x="353905" y="41868"/>
                  <a:pt x="371897" y="34989"/>
                </a:cubicBezTo>
                <a:cubicBezTo>
                  <a:pt x="389889" y="28110"/>
                  <a:pt x="347026" y="5356"/>
                  <a:pt x="368722" y="9589"/>
                </a:cubicBezTo>
                <a:cubicBezTo>
                  <a:pt x="390418" y="13822"/>
                  <a:pt x="474026" y="41868"/>
                  <a:pt x="502072" y="60389"/>
                </a:cubicBezTo>
                <a:cubicBezTo>
                  <a:pt x="530118" y="78910"/>
                  <a:pt x="531176" y="100077"/>
                  <a:pt x="536997" y="120714"/>
                </a:cubicBezTo>
                <a:cubicBezTo>
                  <a:pt x="542818" y="141351"/>
                  <a:pt x="536997" y="184214"/>
                  <a:pt x="536997" y="184214"/>
                </a:cubicBezTo>
                <a:cubicBezTo>
                  <a:pt x="536997" y="180510"/>
                  <a:pt x="549168" y="121772"/>
                  <a:pt x="536997" y="98489"/>
                </a:cubicBezTo>
                <a:cubicBezTo>
                  <a:pt x="524826" y="75206"/>
                  <a:pt x="501543" y="60918"/>
                  <a:pt x="463972" y="44514"/>
                </a:cubicBezTo>
                <a:cubicBezTo>
                  <a:pt x="426401" y="28110"/>
                  <a:pt x="330093" y="1651"/>
                  <a:pt x="311572" y="64"/>
                </a:cubicBezTo>
                <a:cubicBezTo>
                  <a:pt x="293051" y="-1523"/>
                  <a:pt x="375072" y="26522"/>
                  <a:pt x="352847" y="34989"/>
                </a:cubicBezTo>
                <a:cubicBezTo>
                  <a:pt x="330622" y="43456"/>
                  <a:pt x="201505" y="47689"/>
                  <a:pt x="178222" y="50864"/>
                </a:cubicBezTo>
                <a:cubicBezTo>
                  <a:pt x="154939" y="54039"/>
                  <a:pt x="242251" y="23347"/>
                  <a:pt x="213147" y="54039"/>
                </a:cubicBezTo>
                <a:cubicBezTo>
                  <a:pt x="184043" y="84731"/>
                  <a:pt x="24234" y="212789"/>
                  <a:pt x="3597" y="235014"/>
                </a:cubicBezTo>
                <a:cubicBezTo>
                  <a:pt x="-17040" y="257239"/>
                  <a:pt x="55985" y="202206"/>
                  <a:pt x="98847" y="1715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ABF21D91-F6AD-A115-7808-6A9AA0D85FE6}"/>
              </a:ext>
            </a:extLst>
          </p:cNvPr>
          <p:cNvSpPr/>
          <p:nvPr/>
        </p:nvSpPr>
        <p:spPr>
          <a:xfrm>
            <a:off x="4441737" y="4194103"/>
            <a:ext cx="99105" cy="260621"/>
          </a:xfrm>
          <a:custGeom>
            <a:avLst/>
            <a:gdLst>
              <a:gd name="connsiteX0" fmla="*/ 88 w 99105"/>
              <a:gd name="connsiteY0" fmla="*/ 72 h 260621"/>
              <a:gd name="connsiteX1" fmla="*/ 85813 w 99105"/>
              <a:gd name="connsiteY1" fmla="*/ 149297 h 260621"/>
              <a:gd name="connsiteX2" fmla="*/ 98513 w 99105"/>
              <a:gd name="connsiteY2" fmla="*/ 187397 h 260621"/>
              <a:gd name="connsiteX3" fmla="*/ 82638 w 99105"/>
              <a:gd name="connsiteY3" fmla="*/ 260422 h 260621"/>
              <a:gd name="connsiteX4" fmla="*/ 92163 w 99105"/>
              <a:gd name="connsiteY4" fmla="*/ 206447 h 260621"/>
              <a:gd name="connsiteX5" fmla="*/ 69938 w 99105"/>
              <a:gd name="connsiteY5" fmla="*/ 130247 h 260621"/>
              <a:gd name="connsiteX6" fmla="*/ 88 w 99105"/>
              <a:gd name="connsiteY6" fmla="*/ 72 h 260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105" h="260621">
                <a:moveTo>
                  <a:pt x="88" y="72"/>
                </a:moveTo>
                <a:cubicBezTo>
                  <a:pt x="2734" y="3247"/>
                  <a:pt x="69409" y="118076"/>
                  <a:pt x="85813" y="149297"/>
                </a:cubicBezTo>
                <a:cubicBezTo>
                  <a:pt x="102217" y="180518"/>
                  <a:pt x="99042" y="168876"/>
                  <a:pt x="98513" y="187397"/>
                </a:cubicBezTo>
                <a:cubicBezTo>
                  <a:pt x="97984" y="205918"/>
                  <a:pt x="83696" y="257247"/>
                  <a:pt x="82638" y="260422"/>
                </a:cubicBezTo>
                <a:cubicBezTo>
                  <a:pt x="81580" y="263597"/>
                  <a:pt x="94280" y="228143"/>
                  <a:pt x="92163" y="206447"/>
                </a:cubicBezTo>
                <a:cubicBezTo>
                  <a:pt x="90046" y="184751"/>
                  <a:pt x="85284" y="161468"/>
                  <a:pt x="69938" y="130247"/>
                </a:cubicBezTo>
                <a:cubicBezTo>
                  <a:pt x="54592" y="99026"/>
                  <a:pt x="-2558" y="-3103"/>
                  <a:pt x="88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180706A0-A59E-E191-862D-CB6139A0169C}"/>
              </a:ext>
            </a:extLst>
          </p:cNvPr>
          <p:cNvSpPr/>
          <p:nvPr/>
        </p:nvSpPr>
        <p:spPr>
          <a:xfrm>
            <a:off x="4483005" y="4186883"/>
            <a:ext cx="80441" cy="277192"/>
          </a:xfrm>
          <a:custGeom>
            <a:avLst/>
            <a:gdLst>
              <a:gd name="connsiteX0" fmla="*/ 95 w 80441"/>
              <a:gd name="connsiteY0" fmla="*/ 942 h 277192"/>
              <a:gd name="connsiteX1" fmla="*/ 76295 w 80441"/>
              <a:gd name="connsiteY1" fmla="*/ 207317 h 277192"/>
              <a:gd name="connsiteX2" fmla="*/ 69945 w 80441"/>
              <a:gd name="connsiteY2" fmla="*/ 277167 h 277192"/>
              <a:gd name="connsiteX3" fmla="*/ 66770 w 80441"/>
              <a:gd name="connsiteY3" fmla="*/ 213667 h 277192"/>
              <a:gd name="connsiteX4" fmla="*/ 60420 w 80441"/>
              <a:gd name="connsiteY4" fmla="*/ 83492 h 277192"/>
              <a:gd name="connsiteX5" fmla="*/ 60420 w 80441"/>
              <a:gd name="connsiteY5" fmla="*/ 127942 h 277192"/>
              <a:gd name="connsiteX6" fmla="*/ 95 w 80441"/>
              <a:gd name="connsiteY6" fmla="*/ 942 h 277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441" h="277192">
                <a:moveTo>
                  <a:pt x="95" y="942"/>
                </a:moveTo>
                <a:cubicBezTo>
                  <a:pt x="2741" y="14171"/>
                  <a:pt x="64653" y="161280"/>
                  <a:pt x="76295" y="207317"/>
                </a:cubicBezTo>
                <a:cubicBezTo>
                  <a:pt x="87937" y="253354"/>
                  <a:pt x="71533" y="276109"/>
                  <a:pt x="69945" y="277167"/>
                </a:cubicBezTo>
                <a:cubicBezTo>
                  <a:pt x="68357" y="278225"/>
                  <a:pt x="68357" y="245946"/>
                  <a:pt x="66770" y="213667"/>
                </a:cubicBezTo>
                <a:cubicBezTo>
                  <a:pt x="65183" y="181388"/>
                  <a:pt x="61478" y="97779"/>
                  <a:pt x="60420" y="83492"/>
                </a:cubicBezTo>
                <a:cubicBezTo>
                  <a:pt x="59362" y="69205"/>
                  <a:pt x="70474" y="137996"/>
                  <a:pt x="60420" y="127942"/>
                </a:cubicBezTo>
                <a:cubicBezTo>
                  <a:pt x="50366" y="117888"/>
                  <a:pt x="-2551" y="-12287"/>
                  <a:pt x="95" y="9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548CCACF-9182-DA0B-9807-06D62ABFABE3}"/>
              </a:ext>
            </a:extLst>
          </p:cNvPr>
          <p:cNvSpPr/>
          <p:nvPr/>
        </p:nvSpPr>
        <p:spPr>
          <a:xfrm>
            <a:off x="3778248" y="4104989"/>
            <a:ext cx="679638" cy="406694"/>
          </a:xfrm>
          <a:custGeom>
            <a:avLst/>
            <a:gdLst>
              <a:gd name="connsiteX0" fmla="*/ 206377 w 679638"/>
              <a:gd name="connsiteY0" fmla="*/ 317786 h 406694"/>
              <a:gd name="connsiteX1" fmla="*/ 98427 w 679638"/>
              <a:gd name="connsiteY1" fmla="*/ 368586 h 406694"/>
              <a:gd name="connsiteX2" fmla="*/ 2 w 679638"/>
              <a:gd name="connsiteY2" fmla="*/ 406686 h 406694"/>
              <a:gd name="connsiteX3" fmla="*/ 95252 w 679638"/>
              <a:gd name="connsiteY3" fmla="*/ 365411 h 406694"/>
              <a:gd name="connsiteX4" fmla="*/ 120652 w 679638"/>
              <a:gd name="connsiteY4" fmla="*/ 340011 h 406694"/>
              <a:gd name="connsiteX5" fmla="*/ 25402 w 679638"/>
              <a:gd name="connsiteY5" fmla="*/ 340011 h 406694"/>
              <a:gd name="connsiteX6" fmla="*/ 85727 w 679638"/>
              <a:gd name="connsiteY6" fmla="*/ 324136 h 406694"/>
              <a:gd name="connsiteX7" fmla="*/ 38102 w 679638"/>
              <a:gd name="connsiteY7" fmla="*/ 247936 h 406694"/>
              <a:gd name="connsiteX8" fmla="*/ 107952 w 679638"/>
              <a:gd name="connsiteY8" fmla="*/ 301911 h 406694"/>
              <a:gd name="connsiteX9" fmla="*/ 79377 w 679638"/>
              <a:gd name="connsiteY9" fmla="*/ 190786 h 406694"/>
              <a:gd name="connsiteX10" fmla="*/ 177802 w 679638"/>
              <a:gd name="connsiteY10" fmla="*/ 222536 h 406694"/>
              <a:gd name="connsiteX11" fmla="*/ 79377 w 679638"/>
              <a:gd name="connsiteY11" fmla="*/ 136811 h 406694"/>
              <a:gd name="connsiteX12" fmla="*/ 206377 w 679638"/>
              <a:gd name="connsiteY12" fmla="*/ 168561 h 406694"/>
              <a:gd name="connsiteX13" fmla="*/ 161927 w 679638"/>
              <a:gd name="connsiteY13" fmla="*/ 101886 h 406694"/>
              <a:gd name="connsiteX14" fmla="*/ 209552 w 679638"/>
              <a:gd name="connsiteY14" fmla="*/ 127286 h 406694"/>
              <a:gd name="connsiteX15" fmla="*/ 206377 w 679638"/>
              <a:gd name="connsiteY15" fmla="*/ 101886 h 406694"/>
              <a:gd name="connsiteX16" fmla="*/ 180977 w 679638"/>
              <a:gd name="connsiteY16" fmla="*/ 70136 h 406694"/>
              <a:gd name="connsiteX17" fmla="*/ 298452 w 679638"/>
              <a:gd name="connsiteY17" fmla="*/ 114586 h 406694"/>
              <a:gd name="connsiteX18" fmla="*/ 339727 w 679638"/>
              <a:gd name="connsiteY18" fmla="*/ 79661 h 406694"/>
              <a:gd name="connsiteX19" fmla="*/ 285752 w 679638"/>
              <a:gd name="connsiteY19" fmla="*/ 286 h 406694"/>
              <a:gd name="connsiteX20" fmla="*/ 339727 w 679638"/>
              <a:gd name="connsiteY20" fmla="*/ 54261 h 406694"/>
              <a:gd name="connsiteX21" fmla="*/ 431802 w 679638"/>
              <a:gd name="connsiteY21" fmla="*/ 86011 h 406694"/>
              <a:gd name="connsiteX22" fmla="*/ 393702 w 679638"/>
              <a:gd name="connsiteY22" fmla="*/ 44736 h 406694"/>
              <a:gd name="connsiteX23" fmla="*/ 396877 w 679638"/>
              <a:gd name="connsiteY23" fmla="*/ 32036 h 406694"/>
              <a:gd name="connsiteX24" fmla="*/ 434977 w 679638"/>
              <a:gd name="connsiteY24" fmla="*/ 89186 h 406694"/>
              <a:gd name="connsiteX25" fmla="*/ 501652 w 679638"/>
              <a:gd name="connsiteY25" fmla="*/ 6636 h 406694"/>
              <a:gd name="connsiteX26" fmla="*/ 514352 w 679638"/>
              <a:gd name="connsiteY26" fmla="*/ 76486 h 406694"/>
              <a:gd name="connsiteX27" fmla="*/ 590552 w 679638"/>
              <a:gd name="connsiteY27" fmla="*/ 98711 h 406694"/>
              <a:gd name="connsiteX28" fmla="*/ 546102 w 679638"/>
              <a:gd name="connsiteY28" fmla="*/ 76486 h 406694"/>
              <a:gd name="connsiteX29" fmla="*/ 603252 w 679638"/>
              <a:gd name="connsiteY29" fmla="*/ 28861 h 406694"/>
              <a:gd name="connsiteX30" fmla="*/ 619127 w 679638"/>
              <a:gd name="connsiteY30" fmla="*/ 73311 h 406694"/>
              <a:gd name="connsiteX31" fmla="*/ 676277 w 679638"/>
              <a:gd name="connsiteY31" fmla="*/ 120936 h 406694"/>
              <a:gd name="connsiteX32" fmla="*/ 508002 w 679638"/>
              <a:gd name="connsiteY32" fmla="*/ 41561 h 406694"/>
              <a:gd name="connsiteX33" fmla="*/ 355602 w 679638"/>
              <a:gd name="connsiteY33" fmla="*/ 114586 h 406694"/>
              <a:gd name="connsiteX34" fmla="*/ 180977 w 679638"/>
              <a:gd name="connsiteY34" fmla="*/ 213011 h 406694"/>
              <a:gd name="connsiteX35" fmla="*/ 298452 w 679638"/>
              <a:gd name="connsiteY35" fmla="*/ 139986 h 406694"/>
              <a:gd name="connsiteX36" fmla="*/ 196852 w 679638"/>
              <a:gd name="connsiteY36" fmla="*/ 222536 h 406694"/>
              <a:gd name="connsiteX37" fmla="*/ 117477 w 679638"/>
              <a:gd name="connsiteY37" fmla="*/ 270161 h 406694"/>
              <a:gd name="connsiteX38" fmla="*/ 120652 w 679638"/>
              <a:gd name="connsiteY38" fmla="*/ 311436 h 406694"/>
              <a:gd name="connsiteX39" fmla="*/ 95252 w 679638"/>
              <a:gd name="connsiteY39" fmla="*/ 308261 h 406694"/>
              <a:gd name="connsiteX40" fmla="*/ 206377 w 679638"/>
              <a:gd name="connsiteY40" fmla="*/ 317786 h 406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79638" h="406694">
                <a:moveTo>
                  <a:pt x="206377" y="317786"/>
                </a:moveTo>
                <a:cubicBezTo>
                  <a:pt x="206906" y="327840"/>
                  <a:pt x="132823" y="353769"/>
                  <a:pt x="98427" y="368586"/>
                </a:cubicBezTo>
                <a:cubicBezTo>
                  <a:pt x="64031" y="383403"/>
                  <a:pt x="531" y="407215"/>
                  <a:pt x="2" y="406686"/>
                </a:cubicBezTo>
                <a:cubicBezTo>
                  <a:pt x="-527" y="406157"/>
                  <a:pt x="75144" y="376523"/>
                  <a:pt x="95252" y="365411"/>
                </a:cubicBezTo>
                <a:cubicBezTo>
                  <a:pt x="115360" y="354299"/>
                  <a:pt x="132294" y="344244"/>
                  <a:pt x="120652" y="340011"/>
                </a:cubicBezTo>
                <a:cubicBezTo>
                  <a:pt x="109010" y="335778"/>
                  <a:pt x="31223" y="342657"/>
                  <a:pt x="25402" y="340011"/>
                </a:cubicBezTo>
                <a:cubicBezTo>
                  <a:pt x="19581" y="337365"/>
                  <a:pt x="83610" y="339482"/>
                  <a:pt x="85727" y="324136"/>
                </a:cubicBezTo>
                <a:cubicBezTo>
                  <a:pt x="87844" y="308790"/>
                  <a:pt x="34398" y="251640"/>
                  <a:pt x="38102" y="247936"/>
                </a:cubicBezTo>
                <a:cubicBezTo>
                  <a:pt x="41806" y="244232"/>
                  <a:pt x="101073" y="311436"/>
                  <a:pt x="107952" y="301911"/>
                </a:cubicBezTo>
                <a:cubicBezTo>
                  <a:pt x="114831" y="292386"/>
                  <a:pt x="67735" y="204015"/>
                  <a:pt x="79377" y="190786"/>
                </a:cubicBezTo>
                <a:cubicBezTo>
                  <a:pt x="91019" y="177557"/>
                  <a:pt x="177802" y="231532"/>
                  <a:pt x="177802" y="222536"/>
                </a:cubicBezTo>
                <a:cubicBezTo>
                  <a:pt x="177802" y="213540"/>
                  <a:pt x="74615" y="145807"/>
                  <a:pt x="79377" y="136811"/>
                </a:cubicBezTo>
                <a:cubicBezTo>
                  <a:pt x="84139" y="127815"/>
                  <a:pt x="192619" y="174382"/>
                  <a:pt x="206377" y="168561"/>
                </a:cubicBezTo>
                <a:cubicBezTo>
                  <a:pt x="220135" y="162740"/>
                  <a:pt x="161398" y="108765"/>
                  <a:pt x="161927" y="101886"/>
                </a:cubicBezTo>
                <a:cubicBezTo>
                  <a:pt x="162456" y="95007"/>
                  <a:pt x="202144" y="127286"/>
                  <a:pt x="209552" y="127286"/>
                </a:cubicBezTo>
                <a:cubicBezTo>
                  <a:pt x="216960" y="127286"/>
                  <a:pt x="211140" y="111411"/>
                  <a:pt x="206377" y="101886"/>
                </a:cubicBezTo>
                <a:cubicBezTo>
                  <a:pt x="201614" y="92361"/>
                  <a:pt x="165631" y="68019"/>
                  <a:pt x="180977" y="70136"/>
                </a:cubicBezTo>
                <a:cubicBezTo>
                  <a:pt x="196323" y="72253"/>
                  <a:pt x="271994" y="112998"/>
                  <a:pt x="298452" y="114586"/>
                </a:cubicBezTo>
                <a:cubicBezTo>
                  <a:pt x="324910" y="116173"/>
                  <a:pt x="341844" y="98711"/>
                  <a:pt x="339727" y="79661"/>
                </a:cubicBezTo>
                <a:cubicBezTo>
                  <a:pt x="337610" y="60611"/>
                  <a:pt x="285752" y="4519"/>
                  <a:pt x="285752" y="286"/>
                </a:cubicBezTo>
                <a:cubicBezTo>
                  <a:pt x="285752" y="-3947"/>
                  <a:pt x="315385" y="39974"/>
                  <a:pt x="339727" y="54261"/>
                </a:cubicBezTo>
                <a:cubicBezTo>
                  <a:pt x="364069" y="68548"/>
                  <a:pt x="422806" y="87598"/>
                  <a:pt x="431802" y="86011"/>
                </a:cubicBezTo>
                <a:cubicBezTo>
                  <a:pt x="440798" y="84424"/>
                  <a:pt x="399523" y="53732"/>
                  <a:pt x="393702" y="44736"/>
                </a:cubicBezTo>
                <a:cubicBezTo>
                  <a:pt x="387881" y="35740"/>
                  <a:pt x="389998" y="24628"/>
                  <a:pt x="396877" y="32036"/>
                </a:cubicBezTo>
                <a:cubicBezTo>
                  <a:pt x="403756" y="39444"/>
                  <a:pt x="417515" y="93419"/>
                  <a:pt x="434977" y="89186"/>
                </a:cubicBezTo>
                <a:cubicBezTo>
                  <a:pt x="452439" y="84953"/>
                  <a:pt x="488423" y="8753"/>
                  <a:pt x="501652" y="6636"/>
                </a:cubicBezTo>
                <a:cubicBezTo>
                  <a:pt x="514881" y="4519"/>
                  <a:pt x="499535" y="61140"/>
                  <a:pt x="514352" y="76486"/>
                </a:cubicBezTo>
                <a:cubicBezTo>
                  <a:pt x="529169" y="91832"/>
                  <a:pt x="585260" y="98711"/>
                  <a:pt x="590552" y="98711"/>
                </a:cubicBezTo>
                <a:cubicBezTo>
                  <a:pt x="595844" y="98711"/>
                  <a:pt x="543985" y="88128"/>
                  <a:pt x="546102" y="76486"/>
                </a:cubicBezTo>
                <a:cubicBezTo>
                  <a:pt x="548219" y="64844"/>
                  <a:pt x="591081" y="29390"/>
                  <a:pt x="603252" y="28861"/>
                </a:cubicBezTo>
                <a:cubicBezTo>
                  <a:pt x="615423" y="28332"/>
                  <a:pt x="606956" y="57965"/>
                  <a:pt x="619127" y="73311"/>
                </a:cubicBezTo>
                <a:cubicBezTo>
                  <a:pt x="631298" y="88657"/>
                  <a:pt x="694798" y="126228"/>
                  <a:pt x="676277" y="120936"/>
                </a:cubicBezTo>
                <a:cubicBezTo>
                  <a:pt x="657756" y="115644"/>
                  <a:pt x="561448" y="42619"/>
                  <a:pt x="508002" y="41561"/>
                </a:cubicBezTo>
                <a:cubicBezTo>
                  <a:pt x="454556" y="40503"/>
                  <a:pt x="410106" y="86011"/>
                  <a:pt x="355602" y="114586"/>
                </a:cubicBezTo>
                <a:cubicBezTo>
                  <a:pt x="301098" y="143161"/>
                  <a:pt x="190502" y="208778"/>
                  <a:pt x="180977" y="213011"/>
                </a:cubicBezTo>
                <a:cubicBezTo>
                  <a:pt x="171452" y="217244"/>
                  <a:pt x="295806" y="138398"/>
                  <a:pt x="298452" y="139986"/>
                </a:cubicBezTo>
                <a:cubicBezTo>
                  <a:pt x="301098" y="141573"/>
                  <a:pt x="227014" y="200840"/>
                  <a:pt x="196852" y="222536"/>
                </a:cubicBezTo>
                <a:cubicBezTo>
                  <a:pt x="166690" y="244232"/>
                  <a:pt x="130177" y="255344"/>
                  <a:pt x="117477" y="270161"/>
                </a:cubicBezTo>
                <a:cubicBezTo>
                  <a:pt x="104777" y="284978"/>
                  <a:pt x="124356" y="305086"/>
                  <a:pt x="120652" y="311436"/>
                </a:cubicBezTo>
                <a:cubicBezTo>
                  <a:pt x="116948" y="317786"/>
                  <a:pt x="83081" y="305086"/>
                  <a:pt x="95252" y="308261"/>
                </a:cubicBezTo>
                <a:cubicBezTo>
                  <a:pt x="107423" y="311436"/>
                  <a:pt x="205848" y="307732"/>
                  <a:pt x="206377" y="3177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E938C8D1-B5C9-6E0B-FBAF-22E84719A39F}"/>
              </a:ext>
            </a:extLst>
          </p:cNvPr>
          <p:cNvSpPr/>
          <p:nvPr/>
        </p:nvSpPr>
        <p:spPr>
          <a:xfrm>
            <a:off x="3825273" y="4130528"/>
            <a:ext cx="583853" cy="235188"/>
          </a:xfrm>
          <a:custGeom>
            <a:avLst/>
            <a:gdLst>
              <a:gd name="connsiteX0" fmla="*/ 602 w 583853"/>
              <a:gd name="connsiteY0" fmla="*/ 235097 h 235188"/>
              <a:gd name="connsiteX1" fmla="*/ 210152 w 583853"/>
              <a:gd name="connsiteY1" fmla="*/ 60472 h 235188"/>
              <a:gd name="connsiteX2" fmla="*/ 365727 w 583853"/>
              <a:gd name="connsiteY2" fmla="*/ 22372 h 235188"/>
              <a:gd name="connsiteX3" fmla="*/ 330802 w 583853"/>
              <a:gd name="connsiteY3" fmla="*/ 41422 h 235188"/>
              <a:gd name="connsiteX4" fmla="*/ 429227 w 583853"/>
              <a:gd name="connsiteY4" fmla="*/ 38247 h 235188"/>
              <a:gd name="connsiteX5" fmla="*/ 381602 w 583853"/>
              <a:gd name="connsiteY5" fmla="*/ 38247 h 235188"/>
              <a:gd name="connsiteX6" fmla="*/ 581627 w 583853"/>
              <a:gd name="connsiteY6" fmla="*/ 95397 h 235188"/>
              <a:gd name="connsiteX7" fmla="*/ 480027 w 583853"/>
              <a:gd name="connsiteY7" fmla="*/ 35072 h 235188"/>
              <a:gd name="connsiteX8" fmla="*/ 343502 w 583853"/>
              <a:gd name="connsiteY8" fmla="*/ 147 h 235188"/>
              <a:gd name="connsiteX9" fmla="*/ 226027 w 583853"/>
              <a:gd name="connsiteY9" fmla="*/ 47772 h 235188"/>
              <a:gd name="connsiteX10" fmla="*/ 156177 w 583853"/>
              <a:gd name="connsiteY10" fmla="*/ 60472 h 235188"/>
              <a:gd name="connsiteX11" fmla="*/ 280002 w 583853"/>
              <a:gd name="connsiteY11" fmla="*/ 35072 h 235188"/>
              <a:gd name="connsiteX12" fmla="*/ 602 w 583853"/>
              <a:gd name="connsiteY12" fmla="*/ 235097 h 235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3853" h="235188">
                <a:moveTo>
                  <a:pt x="602" y="235097"/>
                </a:moveTo>
                <a:cubicBezTo>
                  <a:pt x="-11040" y="239330"/>
                  <a:pt x="149298" y="95926"/>
                  <a:pt x="210152" y="60472"/>
                </a:cubicBezTo>
                <a:cubicBezTo>
                  <a:pt x="271006" y="25018"/>
                  <a:pt x="345619" y="25547"/>
                  <a:pt x="365727" y="22372"/>
                </a:cubicBezTo>
                <a:cubicBezTo>
                  <a:pt x="385835" y="19197"/>
                  <a:pt x="320219" y="38776"/>
                  <a:pt x="330802" y="41422"/>
                </a:cubicBezTo>
                <a:cubicBezTo>
                  <a:pt x="341385" y="44068"/>
                  <a:pt x="420760" y="38776"/>
                  <a:pt x="429227" y="38247"/>
                </a:cubicBezTo>
                <a:cubicBezTo>
                  <a:pt x="437694" y="37718"/>
                  <a:pt x="356202" y="28722"/>
                  <a:pt x="381602" y="38247"/>
                </a:cubicBezTo>
                <a:cubicBezTo>
                  <a:pt x="407002" y="47772"/>
                  <a:pt x="565223" y="95926"/>
                  <a:pt x="581627" y="95397"/>
                </a:cubicBezTo>
                <a:cubicBezTo>
                  <a:pt x="598031" y="94868"/>
                  <a:pt x="519714" y="50947"/>
                  <a:pt x="480027" y="35072"/>
                </a:cubicBezTo>
                <a:cubicBezTo>
                  <a:pt x="440340" y="19197"/>
                  <a:pt x="385835" y="-1970"/>
                  <a:pt x="343502" y="147"/>
                </a:cubicBezTo>
                <a:cubicBezTo>
                  <a:pt x="301169" y="2264"/>
                  <a:pt x="257248" y="37718"/>
                  <a:pt x="226027" y="47772"/>
                </a:cubicBezTo>
                <a:cubicBezTo>
                  <a:pt x="194806" y="57826"/>
                  <a:pt x="147181" y="62589"/>
                  <a:pt x="156177" y="60472"/>
                </a:cubicBezTo>
                <a:cubicBezTo>
                  <a:pt x="165173" y="58355"/>
                  <a:pt x="309635" y="9143"/>
                  <a:pt x="280002" y="35072"/>
                </a:cubicBezTo>
                <a:cubicBezTo>
                  <a:pt x="250369" y="61001"/>
                  <a:pt x="12244" y="230864"/>
                  <a:pt x="602" y="2350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20B64080-C477-C54B-9398-786D06A5507E}"/>
              </a:ext>
            </a:extLst>
          </p:cNvPr>
          <p:cNvSpPr/>
          <p:nvPr/>
        </p:nvSpPr>
        <p:spPr>
          <a:xfrm>
            <a:off x="4048053" y="4343359"/>
            <a:ext cx="494445" cy="82917"/>
          </a:xfrm>
          <a:custGeom>
            <a:avLst/>
            <a:gdLst>
              <a:gd name="connsiteX0" fmla="*/ 72 w 494445"/>
              <a:gd name="connsiteY0" fmla="*/ 50841 h 82917"/>
              <a:gd name="connsiteX1" fmla="*/ 225497 w 494445"/>
              <a:gd name="connsiteY1" fmla="*/ 31791 h 82917"/>
              <a:gd name="connsiteX2" fmla="*/ 349322 w 494445"/>
              <a:gd name="connsiteY2" fmla="*/ 31791 h 82917"/>
              <a:gd name="connsiteX3" fmla="*/ 333447 w 494445"/>
              <a:gd name="connsiteY3" fmla="*/ 9566 h 82917"/>
              <a:gd name="connsiteX4" fmla="*/ 492197 w 494445"/>
              <a:gd name="connsiteY4" fmla="*/ 82591 h 82917"/>
              <a:gd name="connsiteX5" fmla="*/ 422347 w 494445"/>
              <a:gd name="connsiteY5" fmla="*/ 34966 h 82917"/>
              <a:gd name="connsiteX6" fmla="*/ 358847 w 494445"/>
              <a:gd name="connsiteY6" fmla="*/ 41 h 82917"/>
              <a:gd name="connsiteX7" fmla="*/ 250897 w 494445"/>
              <a:gd name="connsiteY7" fmla="*/ 28616 h 82917"/>
              <a:gd name="connsiteX8" fmla="*/ 146122 w 494445"/>
              <a:gd name="connsiteY8" fmla="*/ 60366 h 82917"/>
              <a:gd name="connsiteX9" fmla="*/ 200097 w 494445"/>
              <a:gd name="connsiteY9" fmla="*/ 44491 h 82917"/>
              <a:gd name="connsiteX10" fmla="*/ 72 w 494445"/>
              <a:gd name="connsiteY10" fmla="*/ 50841 h 8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4445" h="82917">
                <a:moveTo>
                  <a:pt x="72" y="50841"/>
                </a:moveTo>
                <a:cubicBezTo>
                  <a:pt x="4305" y="48724"/>
                  <a:pt x="167289" y="34966"/>
                  <a:pt x="225497" y="31791"/>
                </a:cubicBezTo>
                <a:cubicBezTo>
                  <a:pt x="283705" y="28616"/>
                  <a:pt x="331330" y="35495"/>
                  <a:pt x="349322" y="31791"/>
                </a:cubicBezTo>
                <a:cubicBezTo>
                  <a:pt x="367314" y="28087"/>
                  <a:pt x="309635" y="1099"/>
                  <a:pt x="333447" y="9566"/>
                </a:cubicBezTo>
                <a:cubicBezTo>
                  <a:pt x="357259" y="18033"/>
                  <a:pt x="477380" y="78358"/>
                  <a:pt x="492197" y="82591"/>
                </a:cubicBezTo>
                <a:cubicBezTo>
                  <a:pt x="507014" y="86824"/>
                  <a:pt x="444572" y="48724"/>
                  <a:pt x="422347" y="34966"/>
                </a:cubicBezTo>
                <a:cubicBezTo>
                  <a:pt x="400122" y="21208"/>
                  <a:pt x="387422" y="1099"/>
                  <a:pt x="358847" y="41"/>
                </a:cubicBezTo>
                <a:cubicBezTo>
                  <a:pt x="330272" y="-1017"/>
                  <a:pt x="286351" y="18562"/>
                  <a:pt x="250897" y="28616"/>
                </a:cubicBezTo>
                <a:cubicBezTo>
                  <a:pt x="215443" y="38670"/>
                  <a:pt x="154589" y="57720"/>
                  <a:pt x="146122" y="60366"/>
                </a:cubicBezTo>
                <a:cubicBezTo>
                  <a:pt x="137655" y="63012"/>
                  <a:pt x="220734" y="45549"/>
                  <a:pt x="200097" y="44491"/>
                </a:cubicBezTo>
                <a:cubicBezTo>
                  <a:pt x="179460" y="43433"/>
                  <a:pt x="-4161" y="52958"/>
                  <a:pt x="72" y="508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50F8A1D8-4218-CCA1-1289-98AB5DDA7B1D}"/>
              </a:ext>
            </a:extLst>
          </p:cNvPr>
          <p:cNvSpPr/>
          <p:nvPr/>
        </p:nvSpPr>
        <p:spPr>
          <a:xfrm>
            <a:off x="4026091" y="4184283"/>
            <a:ext cx="262600" cy="95783"/>
          </a:xfrm>
          <a:custGeom>
            <a:avLst/>
            <a:gdLst>
              <a:gd name="connsiteX0" fmla="*/ 2984 w 262600"/>
              <a:gd name="connsiteY0" fmla="*/ 95617 h 95783"/>
              <a:gd name="connsiteX1" fmla="*/ 260159 w 262600"/>
              <a:gd name="connsiteY1" fmla="*/ 3542 h 95783"/>
              <a:gd name="connsiteX2" fmla="*/ 126809 w 262600"/>
              <a:gd name="connsiteY2" fmla="*/ 25767 h 95783"/>
              <a:gd name="connsiteX3" fmla="*/ 2984 w 262600"/>
              <a:gd name="connsiteY3" fmla="*/ 95617 h 9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600" h="95783">
                <a:moveTo>
                  <a:pt x="2984" y="95617"/>
                </a:moveTo>
                <a:cubicBezTo>
                  <a:pt x="25209" y="91913"/>
                  <a:pt x="239522" y="15184"/>
                  <a:pt x="260159" y="3542"/>
                </a:cubicBezTo>
                <a:cubicBezTo>
                  <a:pt x="280796" y="-8100"/>
                  <a:pt x="164909" y="11480"/>
                  <a:pt x="126809" y="25767"/>
                </a:cubicBezTo>
                <a:cubicBezTo>
                  <a:pt x="88709" y="40054"/>
                  <a:pt x="-19241" y="99321"/>
                  <a:pt x="2984" y="956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68AE65E8-D4EF-D63F-A70E-44DF1931C609}"/>
              </a:ext>
            </a:extLst>
          </p:cNvPr>
          <p:cNvSpPr/>
          <p:nvPr/>
        </p:nvSpPr>
        <p:spPr>
          <a:xfrm>
            <a:off x="4167343" y="4154035"/>
            <a:ext cx="310997" cy="224291"/>
          </a:xfrm>
          <a:custGeom>
            <a:avLst/>
            <a:gdLst>
              <a:gd name="connsiteX0" fmla="*/ 52232 w 310997"/>
              <a:gd name="connsiteY0" fmla="*/ 2040 h 224291"/>
              <a:gd name="connsiteX1" fmla="*/ 7782 w 310997"/>
              <a:gd name="connsiteY1" fmla="*/ 125865 h 224291"/>
              <a:gd name="connsiteX2" fmla="*/ 14132 w 310997"/>
              <a:gd name="connsiteY2" fmla="*/ 208415 h 224291"/>
              <a:gd name="connsiteX3" fmla="*/ 144307 w 310997"/>
              <a:gd name="connsiteY3" fmla="*/ 224290 h 224291"/>
              <a:gd name="connsiteX4" fmla="*/ 293532 w 310997"/>
              <a:gd name="connsiteY4" fmla="*/ 208415 h 224291"/>
              <a:gd name="connsiteX5" fmla="*/ 299882 w 310997"/>
              <a:gd name="connsiteY5" fmla="*/ 129040 h 224291"/>
              <a:gd name="connsiteX6" fmla="*/ 220507 w 310997"/>
              <a:gd name="connsiteY6" fmla="*/ 52840 h 224291"/>
              <a:gd name="connsiteX7" fmla="*/ 52232 w 310997"/>
              <a:gd name="connsiteY7" fmla="*/ 2040 h 224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0997" h="224291">
                <a:moveTo>
                  <a:pt x="52232" y="2040"/>
                </a:moveTo>
                <a:cubicBezTo>
                  <a:pt x="16778" y="14211"/>
                  <a:pt x="14132" y="91469"/>
                  <a:pt x="7782" y="125865"/>
                </a:cubicBezTo>
                <a:cubicBezTo>
                  <a:pt x="1432" y="160261"/>
                  <a:pt x="-8622" y="192011"/>
                  <a:pt x="14132" y="208415"/>
                </a:cubicBezTo>
                <a:cubicBezTo>
                  <a:pt x="36886" y="224819"/>
                  <a:pt x="97740" y="224290"/>
                  <a:pt x="144307" y="224290"/>
                </a:cubicBezTo>
                <a:cubicBezTo>
                  <a:pt x="190874" y="224290"/>
                  <a:pt x="267603" y="224290"/>
                  <a:pt x="293532" y="208415"/>
                </a:cubicBezTo>
                <a:cubicBezTo>
                  <a:pt x="319461" y="192540"/>
                  <a:pt x="312053" y="154969"/>
                  <a:pt x="299882" y="129040"/>
                </a:cubicBezTo>
                <a:cubicBezTo>
                  <a:pt x="287711" y="103111"/>
                  <a:pt x="263369" y="70302"/>
                  <a:pt x="220507" y="52840"/>
                </a:cubicBezTo>
                <a:cubicBezTo>
                  <a:pt x="177645" y="35378"/>
                  <a:pt x="87686" y="-10131"/>
                  <a:pt x="52232" y="20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月 37">
            <a:extLst>
              <a:ext uri="{FF2B5EF4-FFF2-40B4-BE49-F238E27FC236}">
                <a16:creationId xmlns:a16="http://schemas.microsoft.com/office/drawing/2014/main" id="{D09BAE14-381F-E8D2-7A1A-B72E2783BF78}"/>
              </a:ext>
            </a:extLst>
          </p:cNvPr>
          <p:cNvSpPr/>
          <p:nvPr/>
        </p:nvSpPr>
        <p:spPr>
          <a:xfrm rot="4517345">
            <a:off x="4215994" y="4191805"/>
            <a:ext cx="110511" cy="144573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C9285448-58C5-510C-BB02-415D422FA9B9}"/>
              </a:ext>
            </a:extLst>
          </p:cNvPr>
          <p:cNvSpPr/>
          <p:nvPr/>
        </p:nvSpPr>
        <p:spPr>
          <a:xfrm>
            <a:off x="4503502" y="3822548"/>
            <a:ext cx="201185" cy="345819"/>
          </a:xfrm>
          <a:custGeom>
            <a:avLst/>
            <a:gdLst>
              <a:gd name="connsiteX0" fmla="*/ 366 w 201185"/>
              <a:gd name="connsiteY0" fmla="*/ 57377 h 345819"/>
              <a:gd name="connsiteX1" fmla="*/ 154559 w 201185"/>
              <a:gd name="connsiteY1" fmla="*/ 125508 h 345819"/>
              <a:gd name="connsiteX2" fmla="*/ 122286 w 201185"/>
              <a:gd name="connsiteY2" fmla="*/ 82478 h 345819"/>
              <a:gd name="connsiteX3" fmla="*/ 197590 w 201185"/>
              <a:gd name="connsiteY3" fmla="*/ 143438 h 345819"/>
              <a:gd name="connsiteX4" fmla="*/ 172489 w 201185"/>
              <a:gd name="connsiteY4" fmla="*/ 197226 h 345819"/>
              <a:gd name="connsiteX5" fmla="*/ 201176 w 201185"/>
              <a:gd name="connsiteY5" fmla="*/ 344247 h 345819"/>
              <a:gd name="connsiteX6" fmla="*/ 168903 w 201185"/>
              <a:gd name="connsiteY6" fmla="*/ 265358 h 345819"/>
              <a:gd name="connsiteX7" fmla="*/ 190418 w 201185"/>
              <a:gd name="connsiteY7" fmla="*/ 118337 h 345819"/>
              <a:gd name="connsiteX8" fmla="*/ 36225 w 201185"/>
              <a:gd name="connsiteY8" fmla="*/ 3 h 345819"/>
              <a:gd name="connsiteX9" fmla="*/ 194004 w 201185"/>
              <a:gd name="connsiteY9" fmla="*/ 121923 h 345819"/>
              <a:gd name="connsiteX10" fmla="*/ 115114 w 201185"/>
              <a:gd name="connsiteY10" fmla="*/ 111165 h 345819"/>
              <a:gd name="connsiteX11" fmla="*/ 366 w 201185"/>
              <a:gd name="connsiteY11" fmla="*/ 57377 h 34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185" h="345819">
                <a:moveTo>
                  <a:pt x="366" y="57377"/>
                </a:moveTo>
                <a:cubicBezTo>
                  <a:pt x="6940" y="59767"/>
                  <a:pt x="134239" y="121324"/>
                  <a:pt x="154559" y="125508"/>
                </a:cubicBezTo>
                <a:cubicBezTo>
                  <a:pt x="174879" y="129692"/>
                  <a:pt x="115114" y="79490"/>
                  <a:pt x="122286" y="82478"/>
                </a:cubicBezTo>
                <a:cubicBezTo>
                  <a:pt x="129458" y="85466"/>
                  <a:pt x="189223" y="124313"/>
                  <a:pt x="197590" y="143438"/>
                </a:cubicBezTo>
                <a:cubicBezTo>
                  <a:pt x="205957" y="162563"/>
                  <a:pt x="171891" y="163758"/>
                  <a:pt x="172489" y="197226"/>
                </a:cubicBezTo>
                <a:cubicBezTo>
                  <a:pt x="173087" y="230694"/>
                  <a:pt x="201774" y="332892"/>
                  <a:pt x="201176" y="344247"/>
                </a:cubicBezTo>
                <a:cubicBezTo>
                  <a:pt x="200578" y="355602"/>
                  <a:pt x="170696" y="303010"/>
                  <a:pt x="168903" y="265358"/>
                </a:cubicBezTo>
                <a:cubicBezTo>
                  <a:pt x="167110" y="227706"/>
                  <a:pt x="212531" y="162563"/>
                  <a:pt x="190418" y="118337"/>
                </a:cubicBezTo>
                <a:cubicBezTo>
                  <a:pt x="168305" y="74111"/>
                  <a:pt x="35627" y="-595"/>
                  <a:pt x="36225" y="3"/>
                </a:cubicBezTo>
                <a:cubicBezTo>
                  <a:pt x="36823" y="601"/>
                  <a:pt x="180856" y="103396"/>
                  <a:pt x="194004" y="121923"/>
                </a:cubicBezTo>
                <a:cubicBezTo>
                  <a:pt x="207152" y="140450"/>
                  <a:pt x="152766" y="117739"/>
                  <a:pt x="115114" y="111165"/>
                </a:cubicBezTo>
                <a:cubicBezTo>
                  <a:pt x="77462" y="104591"/>
                  <a:pt x="-6208" y="54987"/>
                  <a:pt x="366" y="573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9546FBF7-EB88-8D39-03FF-F894DA9D1E61}"/>
              </a:ext>
            </a:extLst>
          </p:cNvPr>
          <p:cNvSpPr/>
          <p:nvPr/>
        </p:nvSpPr>
        <p:spPr>
          <a:xfrm>
            <a:off x="4152452" y="3829722"/>
            <a:ext cx="466177" cy="98003"/>
          </a:xfrm>
          <a:custGeom>
            <a:avLst/>
            <a:gdLst>
              <a:gd name="connsiteX0" fmla="*/ 455407 w 466177"/>
              <a:gd name="connsiteY0" fmla="*/ 96819 h 98003"/>
              <a:gd name="connsiteX1" fmla="*/ 211567 w 466177"/>
              <a:gd name="connsiteY1" fmla="*/ 39445 h 98003"/>
              <a:gd name="connsiteX2" fmla="*/ 0 w 466177"/>
              <a:gd name="connsiteY2" fmla="*/ 0 h 98003"/>
              <a:gd name="connsiteX3" fmla="*/ 319143 w 466177"/>
              <a:gd name="connsiteY3" fmla="*/ 60960 h 98003"/>
              <a:gd name="connsiteX4" fmla="*/ 254597 w 466177"/>
              <a:gd name="connsiteY4" fmla="*/ 68132 h 98003"/>
              <a:gd name="connsiteX5" fmla="*/ 372932 w 466177"/>
              <a:gd name="connsiteY5" fmla="*/ 71718 h 98003"/>
              <a:gd name="connsiteX6" fmla="*/ 251012 w 466177"/>
              <a:gd name="connsiteY6" fmla="*/ 14344 h 98003"/>
              <a:gd name="connsiteX7" fmla="*/ 405204 w 466177"/>
              <a:gd name="connsiteY7" fmla="*/ 71718 h 98003"/>
              <a:gd name="connsiteX8" fmla="*/ 455407 w 466177"/>
              <a:gd name="connsiteY8" fmla="*/ 96819 h 9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6177" h="98003">
                <a:moveTo>
                  <a:pt x="455407" y="96819"/>
                </a:moveTo>
                <a:cubicBezTo>
                  <a:pt x="423134" y="91440"/>
                  <a:pt x="287468" y="55581"/>
                  <a:pt x="211567" y="39445"/>
                </a:cubicBezTo>
                <a:cubicBezTo>
                  <a:pt x="135666" y="23309"/>
                  <a:pt x="0" y="0"/>
                  <a:pt x="0" y="0"/>
                </a:cubicBezTo>
                <a:cubicBezTo>
                  <a:pt x="17929" y="3586"/>
                  <a:pt x="276710" y="49605"/>
                  <a:pt x="319143" y="60960"/>
                </a:cubicBezTo>
                <a:cubicBezTo>
                  <a:pt x="361576" y="72315"/>
                  <a:pt x="245632" y="66339"/>
                  <a:pt x="254597" y="68132"/>
                </a:cubicBezTo>
                <a:cubicBezTo>
                  <a:pt x="263562" y="69925"/>
                  <a:pt x="373529" y="80683"/>
                  <a:pt x="372932" y="71718"/>
                </a:cubicBezTo>
                <a:cubicBezTo>
                  <a:pt x="372335" y="62753"/>
                  <a:pt x="245633" y="14344"/>
                  <a:pt x="251012" y="14344"/>
                </a:cubicBezTo>
                <a:cubicBezTo>
                  <a:pt x="256391" y="14344"/>
                  <a:pt x="369943" y="54984"/>
                  <a:pt x="405204" y="71718"/>
                </a:cubicBezTo>
                <a:cubicBezTo>
                  <a:pt x="440465" y="88452"/>
                  <a:pt x="487680" y="102198"/>
                  <a:pt x="455407" y="968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A8F2ED2A-18F8-DE14-8AA4-4D111AD0BAAF}"/>
              </a:ext>
            </a:extLst>
          </p:cNvPr>
          <p:cNvSpPr/>
          <p:nvPr/>
        </p:nvSpPr>
        <p:spPr>
          <a:xfrm>
            <a:off x="3677341" y="3760598"/>
            <a:ext cx="397180" cy="334725"/>
          </a:xfrm>
          <a:custGeom>
            <a:avLst/>
            <a:gdLst>
              <a:gd name="connsiteX0" fmla="*/ 116523 w 397180"/>
              <a:gd name="connsiteY0" fmla="*/ 151600 h 334725"/>
              <a:gd name="connsiteX1" fmla="*/ 392635 w 397180"/>
              <a:gd name="connsiteY1" fmla="*/ 993 h 334725"/>
              <a:gd name="connsiteX2" fmla="*/ 270715 w 397180"/>
              <a:gd name="connsiteY2" fmla="*/ 94226 h 334725"/>
              <a:gd name="connsiteX3" fmla="*/ 41219 w 397180"/>
              <a:gd name="connsiteY3" fmla="*/ 248418 h 334725"/>
              <a:gd name="connsiteX4" fmla="*/ 5360 w 397180"/>
              <a:gd name="connsiteY4" fmla="*/ 334480 h 334725"/>
              <a:gd name="connsiteX5" fmla="*/ 105765 w 397180"/>
              <a:gd name="connsiteY5" fmla="*/ 223317 h 334725"/>
              <a:gd name="connsiteX6" fmla="*/ 313746 w 397180"/>
              <a:gd name="connsiteY6" fmla="*/ 65538 h 334725"/>
              <a:gd name="connsiteX7" fmla="*/ 116523 w 397180"/>
              <a:gd name="connsiteY7" fmla="*/ 151600 h 33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7180" h="334725">
                <a:moveTo>
                  <a:pt x="116523" y="151600"/>
                </a:moveTo>
                <a:cubicBezTo>
                  <a:pt x="129671" y="140843"/>
                  <a:pt x="366936" y="10555"/>
                  <a:pt x="392635" y="993"/>
                </a:cubicBezTo>
                <a:cubicBezTo>
                  <a:pt x="418334" y="-8569"/>
                  <a:pt x="329284" y="52989"/>
                  <a:pt x="270715" y="94226"/>
                </a:cubicBezTo>
                <a:cubicBezTo>
                  <a:pt x="212146" y="135463"/>
                  <a:pt x="85445" y="208376"/>
                  <a:pt x="41219" y="248418"/>
                </a:cubicBezTo>
                <a:cubicBezTo>
                  <a:pt x="-3007" y="288460"/>
                  <a:pt x="-5398" y="338663"/>
                  <a:pt x="5360" y="334480"/>
                </a:cubicBezTo>
                <a:cubicBezTo>
                  <a:pt x="16118" y="330297"/>
                  <a:pt x="54367" y="268141"/>
                  <a:pt x="105765" y="223317"/>
                </a:cubicBezTo>
                <a:cubicBezTo>
                  <a:pt x="157163" y="178493"/>
                  <a:pt x="309563" y="78088"/>
                  <a:pt x="313746" y="65538"/>
                </a:cubicBezTo>
                <a:cubicBezTo>
                  <a:pt x="317929" y="52988"/>
                  <a:pt x="103375" y="162357"/>
                  <a:pt x="116523" y="1516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D2A2C4C2-FEF1-BF97-93CB-15600E9AA2C4}"/>
              </a:ext>
            </a:extLst>
          </p:cNvPr>
          <p:cNvSpPr/>
          <p:nvPr/>
        </p:nvSpPr>
        <p:spPr>
          <a:xfrm>
            <a:off x="3901319" y="3792859"/>
            <a:ext cx="570729" cy="115849"/>
          </a:xfrm>
          <a:custGeom>
            <a:avLst/>
            <a:gdLst>
              <a:gd name="connsiteX0" fmla="*/ 121 w 570729"/>
              <a:gd name="connsiteY0" fmla="*/ 115753 h 115849"/>
              <a:gd name="connsiteX1" fmla="*/ 308507 w 570729"/>
              <a:gd name="connsiteY1" fmla="*/ 18934 h 115849"/>
              <a:gd name="connsiteX2" fmla="*/ 215274 w 570729"/>
              <a:gd name="connsiteY2" fmla="*/ 22520 h 115849"/>
              <a:gd name="connsiteX3" fmla="*/ 502145 w 570729"/>
              <a:gd name="connsiteY3" fmla="*/ 72722 h 115849"/>
              <a:gd name="connsiteX4" fmla="*/ 441185 w 570729"/>
              <a:gd name="connsiteY4" fmla="*/ 1005 h 115849"/>
              <a:gd name="connsiteX5" fmla="*/ 570276 w 570729"/>
              <a:gd name="connsiteY5" fmla="*/ 29692 h 115849"/>
              <a:gd name="connsiteX6" fmla="*/ 387396 w 570729"/>
              <a:gd name="connsiteY6" fmla="*/ 15348 h 115849"/>
              <a:gd name="connsiteX7" fmla="*/ 530832 w 570729"/>
              <a:gd name="connsiteY7" fmla="*/ 79894 h 115849"/>
              <a:gd name="connsiteX8" fmla="*/ 301335 w 570729"/>
              <a:gd name="connsiteY8" fmla="*/ 29692 h 115849"/>
              <a:gd name="connsiteX9" fmla="*/ 279820 w 570729"/>
              <a:gd name="connsiteY9" fmla="*/ 11762 h 115849"/>
              <a:gd name="connsiteX10" fmla="*/ 114869 w 570729"/>
              <a:gd name="connsiteY10" fmla="*/ 33277 h 115849"/>
              <a:gd name="connsiteX11" fmla="*/ 269062 w 570729"/>
              <a:gd name="connsiteY11" fmla="*/ 36863 h 115849"/>
              <a:gd name="connsiteX12" fmla="*/ 121 w 570729"/>
              <a:gd name="connsiteY12" fmla="*/ 115753 h 115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0729" h="115849">
                <a:moveTo>
                  <a:pt x="121" y="115753"/>
                </a:moveTo>
                <a:cubicBezTo>
                  <a:pt x="6695" y="112765"/>
                  <a:pt x="272648" y="34473"/>
                  <a:pt x="308507" y="18934"/>
                </a:cubicBezTo>
                <a:cubicBezTo>
                  <a:pt x="344366" y="3395"/>
                  <a:pt x="183001" y="13555"/>
                  <a:pt x="215274" y="22520"/>
                </a:cubicBezTo>
                <a:cubicBezTo>
                  <a:pt x="247547" y="31485"/>
                  <a:pt x="464493" y="76308"/>
                  <a:pt x="502145" y="72722"/>
                </a:cubicBezTo>
                <a:cubicBezTo>
                  <a:pt x="539797" y="69136"/>
                  <a:pt x="429830" y="8177"/>
                  <a:pt x="441185" y="1005"/>
                </a:cubicBezTo>
                <a:cubicBezTo>
                  <a:pt x="452540" y="-6167"/>
                  <a:pt x="579241" y="27301"/>
                  <a:pt x="570276" y="29692"/>
                </a:cubicBezTo>
                <a:cubicBezTo>
                  <a:pt x="561311" y="32082"/>
                  <a:pt x="393970" y="6981"/>
                  <a:pt x="387396" y="15348"/>
                </a:cubicBezTo>
                <a:cubicBezTo>
                  <a:pt x="380822" y="23715"/>
                  <a:pt x="545175" y="77503"/>
                  <a:pt x="530832" y="79894"/>
                </a:cubicBezTo>
                <a:cubicBezTo>
                  <a:pt x="516489" y="82285"/>
                  <a:pt x="343170" y="41047"/>
                  <a:pt x="301335" y="29692"/>
                </a:cubicBezTo>
                <a:cubicBezTo>
                  <a:pt x="259500" y="18337"/>
                  <a:pt x="310898" y="11164"/>
                  <a:pt x="279820" y="11762"/>
                </a:cubicBezTo>
                <a:cubicBezTo>
                  <a:pt x="248742" y="12359"/>
                  <a:pt x="116662" y="29094"/>
                  <a:pt x="114869" y="33277"/>
                </a:cubicBezTo>
                <a:cubicBezTo>
                  <a:pt x="113076" y="37460"/>
                  <a:pt x="281613" y="22519"/>
                  <a:pt x="269062" y="36863"/>
                </a:cubicBezTo>
                <a:cubicBezTo>
                  <a:pt x="256512" y="51207"/>
                  <a:pt x="-6453" y="118741"/>
                  <a:pt x="121" y="1157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1BE03BB1-D7E9-1AB1-4C12-CD2B0E1DA335}"/>
              </a:ext>
            </a:extLst>
          </p:cNvPr>
          <p:cNvSpPr/>
          <p:nvPr/>
        </p:nvSpPr>
        <p:spPr>
          <a:xfrm>
            <a:off x="3635567" y="3944266"/>
            <a:ext cx="563345" cy="254933"/>
          </a:xfrm>
          <a:custGeom>
            <a:avLst/>
            <a:gdLst>
              <a:gd name="connsiteX0" fmla="*/ 518 w 563345"/>
              <a:gd name="connsiteY0" fmla="*/ 254802 h 254933"/>
              <a:gd name="connsiteX1" fmla="*/ 204913 w 563345"/>
              <a:gd name="connsiteY1" fmla="*/ 111367 h 254933"/>
              <a:gd name="connsiteX2" fmla="*/ 556329 w 563345"/>
              <a:gd name="connsiteY2" fmla="*/ 97023 h 254933"/>
              <a:gd name="connsiteX3" fmla="*/ 427238 w 563345"/>
              <a:gd name="connsiteY3" fmla="*/ 93438 h 254933"/>
              <a:gd name="connsiteX4" fmla="*/ 276631 w 563345"/>
              <a:gd name="connsiteY4" fmla="*/ 205 h 254933"/>
              <a:gd name="connsiteX5" fmla="*/ 369864 w 563345"/>
              <a:gd name="connsiteY5" fmla="*/ 68336 h 254933"/>
              <a:gd name="connsiteX6" fmla="*/ 265873 w 563345"/>
              <a:gd name="connsiteY6" fmla="*/ 68336 h 254933"/>
              <a:gd name="connsiteX7" fmla="*/ 348348 w 563345"/>
              <a:gd name="connsiteY7" fmla="*/ 89852 h 254933"/>
              <a:gd name="connsiteX8" fmla="*/ 208499 w 563345"/>
              <a:gd name="connsiteY8" fmla="*/ 97023 h 254933"/>
              <a:gd name="connsiteX9" fmla="*/ 147539 w 563345"/>
              <a:gd name="connsiteY9" fmla="*/ 136468 h 254933"/>
              <a:gd name="connsiteX10" fmla="*/ 518 w 563345"/>
              <a:gd name="connsiteY10" fmla="*/ 254802 h 25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3345" h="254933">
                <a:moveTo>
                  <a:pt x="518" y="254802"/>
                </a:moveTo>
                <a:cubicBezTo>
                  <a:pt x="10080" y="250619"/>
                  <a:pt x="112278" y="137663"/>
                  <a:pt x="204913" y="111367"/>
                </a:cubicBezTo>
                <a:cubicBezTo>
                  <a:pt x="297548" y="85071"/>
                  <a:pt x="519275" y="100011"/>
                  <a:pt x="556329" y="97023"/>
                </a:cubicBezTo>
                <a:cubicBezTo>
                  <a:pt x="593383" y="94035"/>
                  <a:pt x="473854" y="109574"/>
                  <a:pt x="427238" y="93438"/>
                </a:cubicBezTo>
                <a:cubicBezTo>
                  <a:pt x="380622" y="77302"/>
                  <a:pt x="286193" y="4389"/>
                  <a:pt x="276631" y="205"/>
                </a:cubicBezTo>
                <a:cubicBezTo>
                  <a:pt x="267069" y="-3979"/>
                  <a:pt x="371657" y="56981"/>
                  <a:pt x="369864" y="68336"/>
                </a:cubicBezTo>
                <a:cubicBezTo>
                  <a:pt x="368071" y="79691"/>
                  <a:pt x="269459" y="64750"/>
                  <a:pt x="265873" y="68336"/>
                </a:cubicBezTo>
                <a:cubicBezTo>
                  <a:pt x="262287" y="71922"/>
                  <a:pt x="357910" y="85071"/>
                  <a:pt x="348348" y="89852"/>
                </a:cubicBezTo>
                <a:cubicBezTo>
                  <a:pt x="338786" y="94633"/>
                  <a:pt x="241967" y="89254"/>
                  <a:pt x="208499" y="97023"/>
                </a:cubicBezTo>
                <a:cubicBezTo>
                  <a:pt x="175031" y="104792"/>
                  <a:pt x="178617" y="110769"/>
                  <a:pt x="147539" y="136468"/>
                </a:cubicBezTo>
                <a:cubicBezTo>
                  <a:pt x="116461" y="162167"/>
                  <a:pt x="-9044" y="258985"/>
                  <a:pt x="518" y="2548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9D5DE26E-790D-8272-F34C-97044A742B14}"/>
              </a:ext>
            </a:extLst>
          </p:cNvPr>
          <p:cNvSpPr/>
          <p:nvPr/>
        </p:nvSpPr>
        <p:spPr>
          <a:xfrm>
            <a:off x="3883511" y="3851137"/>
            <a:ext cx="632931" cy="144696"/>
          </a:xfrm>
          <a:custGeom>
            <a:avLst/>
            <a:gdLst>
              <a:gd name="connsiteX0" fmla="*/ 0 w 632931"/>
              <a:gd name="connsiteY0" fmla="*/ 107677 h 144696"/>
              <a:gd name="connsiteX1" fmla="*/ 75303 w 632931"/>
              <a:gd name="connsiteY1" fmla="*/ 111263 h 144696"/>
              <a:gd name="connsiteX2" fmla="*/ 448235 w 632931"/>
              <a:gd name="connsiteY2" fmla="*/ 129192 h 144696"/>
              <a:gd name="connsiteX3" fmla="*/ 315557 w 632931"/>
              <a:gd name="connsiteY3" fmla="*/ 139950 h 144696"/>
              <a:gd name="connsiteX4" fmla="*/ 627529 w 632931"/>
              <a:gd name="connsiteY4" fmla="*/ 143536 h 144696"/>
              <a:gd name="connsiteX5" fmla="*/ 502023 w 632931"/>
              <a:gd name="connsiteY5" fmla="*/ 129192 h 144696"/>
              <a:gd name="connsiteX6" fmla="*/ 355002 w 632931"/>
              <a:gd name="connsiteY6" fmla="*/ 101 h 144696"/>
              <a:gd name="connsiteX7" fmla="*/ 484094 w 632931"/>
              <a:gd name="connsiteY7" fmla="*/ 107677 h 144696"/>
              <a:gd name="connsiteX8" fmla="*/ 380103 w 632931"/>
              <a:gd name="connsiteY8" fmla="*/ 111263 h 144696"/>
              <a:gd name="connsiteX9" fmla="*/ 186465 w 632931"/>
              <a:gd name="connsiteY9" fmla="*/ 132778 h 144696"/>
              <a:gd name="connsiteX10" fmla="*/ 340658 w 632931"/>
              <a:gd name="connsiteY10" fmla="*/ 132778 h 144696"/>
              <a:gd name="connsiteX11" fmla="*/ 0 w 632931"/>
              <a:gd name="connsiteY11" fmla="*/ 107677 h 144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32931" h="144696">
                <a:moveTo>
                  <a:pt x="0" y="107677"/>
                </a:moveTo>
                <a:cubicBezTo>
                  <a:pt x="298" y="107677"/>
                  <a:pt x="75303" y="111263"/>
                  <a:pt x="75303" y="111263"/>
                </a:cubicBezTo>
                <a:lnTo>
                  <a:pt x="448235" y="129192"/>
                </a:lnTo>
                <a:cubicBezTo>
                  <a:pt x="488277" y="133973"/>
                  <a:pt x="285675" y="137559"/>
                  <a:pt x="315557" y="139950"/>
                </a:cubicBezTo>
                <a:cubicBezTo>
                  <a:pt x="345439" y="142341"/>
                  <a:pt x="596451" y="145329"/>
                  <a:pt x="627529" y="143536"/>
                </a:cubicBezTo>
                <a:cubicBezTo>
                  <a:pt x="658607" y="141743"/>
                  <a:pt x="547444" y="153098"/>
                  <a:pt x="502023" y="129192"/>
                </a:cubicBezTo>
                <a:cubicBezTo>
                  <a:pt x="456602" y="105286"/>
                  <a:pt x="357990" y="3687"/>
                  <a:pt x="355002" y="101"/>
                </a:cubicBezTo>
                <a:cubicBezTo>
                  <a:pt x="352014" y="-3485"/>
                  <a:pt x="479911" y="89150"/>
                  <a:pt x="484094" y="107677"/>
                </a:cubicBezTo>
                <a:cubicBezTo>
                  <a:pt x="488277" y="126204"/>
                  <a:pt x="429708" y="107079"/>
                  <a:pt x="380103" y="111263"/>
                </a:cubicBezTo>
                <a:cubicBezTo>
                  <a:pt x="330498" y="115447"/>
                  <a:pt x="193039" y="129192"/>
                  <a:pt x="186465" y="132778"/>
                </a:cubicBezTo>
                <a:cubicBezTo>
                  <a:pt x="179891" y="136364"/>
                  <a:pt x="367552" y="133973"/>
                  <a:pt x="340658" y="132778"/>
                </a:cubicBezTo>
                <a:cubicBezTo>
                  <a:pt x="313764" y="131583"/>
                  <a:pt x="169432" y="128595"/>
                  <a:pt x="0" y="1076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65C5BE1F-2473-B59B-F478-68E74AC472A8}"/>
              </a:ext>
            </a:extLst>
          </p:cNvPr>
          <p:cNvSpPr/>
          <p:nvPr/>
        </p:nvSpPr>
        <p:spPr>
          <a:xfrm>
            <a:off x="4279801" y="3911865"/>
            <a:ext cx="354867" cy="208440"/>
          </a:xfrm>
          <a:custGeom>
            <a:avLst/>
            <a:gdLst>
              <a:gd name="connsiteX0" fmla="*/ 1743 w 354867"/>
              <a:gd name="connsiteY0" fmla="*/ 333 h 208440"/>
              <a:gd name="connsiteX1" fmla="*/ 306543 w 354867"/>
              <a:gd name="connsiteY1" fmla="*/ 129424 h 208440"/>
              <a:gd name="connsiteX2" fmla="*/ 259926 w 354867"/>
              <a:gd name="connsiteY2" fmla="*/ 208314 h 208440"/>
              <a:gd name="connsiteX3" fmla="*/ 313714 w 354867"/>
              <a:gd name="connsiteY3" fmla="*/ 147354 h 208440"/>
              <a:gd name="connsiteX4" fmla="*/ 349573 w 354867"/>
              <a:gd name="connsiteY4" fmla="*/ 129424 h 208440"/>
              <a:gd name="connsiteX5" fmla="*/ 195380 w 354867"/>
              <a:gd name="connsiteY5" fmla="*/ 333 h 208440"/>
              <a:gd name="connsiteX6" fmla="*/ 342401 w 354867"/>
              <a:gd name="connsiteY6" fmla="*/ 154526 h 208440"/>
              <a:gd name="connsiteX7" fmla="*/ 188208 w 354867"/>
              <a:gd name="connsiteY7" fmla="*/ 93566 h 208440"/>
              <a:gd name="connsiteX8" fmla="*/ 1743 w 354867"/>
              <a:gd name="connsiteY8" fmla="*/ 333 h 208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4867" h="208440">
                <a:moveTo>
                  <a:pt x="1743" y="333"/>
                </a:moveTo>
                <a:cubicBezTo>
                  <a:pt x="21465" y="6309"/>
                  <a:pt x="263513" y="94761"/>
                  <a:pt x="306543" y="129424"/>
                </a:cubicBezTo>
                <a:cubicBezTo>
                  <a:pt x="349574" y="164088"/>
                  <a:pt x="258731" y="205326"/>
                  <a:pt x="259926" y="208314"/>
                </a:cubicBezTo>
                <a:cubicBezTo>
                  <a:pt x="261121" y="211302"/>
                  <a:pt x="298773" y="160502"/>
                  <a:pt x="313714" y="147354"/>
                </a:cubicBezTo>
                <a:cubicBezTo>
                  <a:pt x="328655" y="134206"/>
                  <a:pt x="369295" y="153928"/>
                  <a:pt x="349573" y="129424"/>
                </a:cubicBezTo>
                <a:cubicBezTo>
                  <a:pt x="329851" y="104921"/>
                  <a:pt x="196575" y="-3851"/>
                  <a:pt x="195380" y="333"/>
                </a:cubicBezTo>
                <a:cubicBezTo>
                  <a:pt x="194185" y="4517"/>
                  <a:pt x="343596" y="138987"/>
                  <a:pt x="342401" y="154526"/>
                </a:cubicBezTo>
                <a:cubicBezTo>
                  <a:pt x="341206" y="170065"/>
                  <a:pt x="241398" y="116874"/>
                  <a:pt x="188208" y="93566"/>
                </a:cubicBezTo>
                <a:cubicBezTo>
                  <a:pt x="135018" y="70258"/>
                  <a:pt x="-17979" y="-5643"/>
                  <a:pt x="1743" y="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10A72B48-E505-6CDB-F29C-19F95F465FA2}"/>
              </a:ext>
            </a:extLst>
          </p:cNvPr>
          <p:cNvSpPr/>
          <p:nvPr/>
        </p:nvSpPr>
        <p:spPr>
          <a:xfrm>
            <a:off x="4690323" y="4027313"/>
            <a:ext cx="82915" cy="964790"/>
          </a:xfrm>
          <a:custGeom>
            <a:avLst/>
            <a:gdLst>
              <a:gd name="connsiteX0" fmla="*/ 82486 w 82915"/>
              <a:gd name="connsiteY0" fmla="*/ 3219 h 964790"/>
              <a:gd name="connsiteX1" fmla="*/ 10769 w 82915"/>
              <a:gd name="connsiteY1" fmla="*/ 637920 h 964790"/>
              <a:gd name="connsiteX2" fmla="*/ 25112 w 82915"/>
              <a:gd name="connsiteY2" fmla="*/ 591303 h 964790"/>
              <a:gd name="connsiteX3" fmla="*/ 11 w 82915"/>
              <a:gd name="connsiteY3" fmla="*/ 781355 h 964790"/>
              <a:gd name="connsiteX4" fmla="*/ 28698 w 82915"/>
              <a:gd name="connsiteY4" fmla="*/ 964235 h 964790"/>
              <a:gd name="connsiteX5" fmla="*/ 3597 w 82915"/>
              <a:gd name="connsiteY5" fmla="*/ 817214 h 964790"/>
              <a:gd name="connsiteX6" fmla="*/ 32284 w 82915"/>
              <a:gd name="connsiteY6" fmla="*/ 297261 h 964790"/>
              <a:gd name="connsiteX7" fmla="*/ 39456 w 82915"/>
              <a:gd name="connsiteY7" fmla="*/ 386908 h 964790"/>
              <a:gd name="connsiteX8" fmla="*/ 82486 w 82915"/>
              <a:gd name="connsiteY8" fmla="*/ 3219 h 96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915" h="964790">
                <a:moveTo>
                  <a:pt x="82486" y="3219"/>
                </a:moveTo>
                <a:cubicBezTo>
                  <a:pt x="77705" y="45054"/>
                  <a:pt x="20331" y="539906"/>
                  <a:pt x="10769" y="637920"/>
                </a:cubicBezTo>
                <a:cubicBezTo>
                  <a:pt x="1207" y="735934"/>
                  <a:pt x="26905" y="567397"/>
                  <a:pt x="25112" y="591303"/>
                </a:cubicBezTo>
                <a:cubicBezTo>
                  <a:pt x="23319" y="615209"/>
                  <a:pt x="-587" y="719200"/>
                  <a:pt x="11" y="781355"/>
                </a:cubicBezTo>
                <a:cubicBezTo>
                  <a:pt x="609" y="843510"/>
                  <a:pt x="28100" y="958259"/>
                  <a:pt x="28698" y="964235"/>
                </a:cubicBezTo>
                <a:cubicBezTo>
                  <a:pt x="29296" y="970211"/>
                  <a:pt x="2999" y="928376"/>
                  <a:pt x="3597" y="817214"/>
                </a:cubicBezTo>
                <a:cubicBezTo>
                  <a:pt x="4195" y="706052"/>
                  <a:pt x="26308" y="368979"/>
                  <a:pt x="32284" y="297261"/>
                </a:cubicBezTo>
                <a:cubicBezTo>
                  <a:pt x="38260" y="225543"/>
                  <a:pt x="28101" y="433524"/>
                  <a:pt x="39456" y="386908"/>
                </a:cubicBezTo>
                <a:cubicBezTo>
                  <a:pt x="50811" y="340292"/>
                  <a:pt x="87267" y="-38616"/>
                  <a:pt x="82486" y="3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82DE5F2A-541E-CAAD-6678-7E18ACF11F0B}"/>
              </a:ext>
            </a:extLst>
          </p:cNvPr>
          <p:cNvSpPr/>
          <p:nvPr/>
        </p:nvSpPr>
        <p:spPr>
          <a:xfrm>
            <a:off x="4733339" y="3831734"/>
            <a:ext cx="183857" cy="1211240"/>
          </a:xfrm>
          <a:custGeom>
            <a:avLst/>
            <a:gdLst>
              <a:gd name="connsiteX0" fmla="*/ 175734 w 183857"/>
              <a:gd name="connsiteY0" fmla="*/ 1574 h 1211240"/>
              <a:gd name="connsiteX1" fmla="*/ 78915 w 183857"/>
              <a:gd name="connsiteY1" fmla="*/ 840671 h 1211240"/>
              <a:gd name="connsiteX2" fmla="*/ 96845 w 183857"/>
              <a:gd name="connsiteY2" fmla="*/ 833499 h 1211240"/>
              <a:gd name="connsiteX3" fmla="*/ 32299 w 183857"/>
              <a:gd name="connsiteY3" fmla="*/ 962591 h 1211240"/>
              <a:gd name="connsiteX4" fmla="*/ 43056 w 183857"/>
              <a:gd name="connsiteY4" fmla="*/ 1066581 h 1211240"/>
              <a:gd name="connsiteX5" fmla="*/ 43056 w 183857"/>
              <a:gd name="connsiteY5" fmla="*/ 1152642 h 1211240"/>
              <a:gd name="connsiteX6" fmla="*/ 26 w 183857"/>
              <a:gd name="connsiteY6" fmla="*/ 1210017 h 1211240"/>
              <a:gd name="connsiteX7" fmla="*/ 39470 w 183857"/>
              <a:gd name="connsiteY7" fmla="*/ 1098854 h 1211240"/>
              <a:gd name="connsiteX8" fmla="*/ 182906 w 183857"/>
              <a:gd name="connsiteY8" fmla="*/ 1059410 h 1211240"/>
              <a:gd name="connsiteX9" fmla="*/ 100430 w 183857"/>
              <a:gd name="connsiteY9" fmla="*/ 1070167 h 1211240"/>
              <a:gd name="connsiteX10" fmla="*/ 71743 w 183857"/>
              <a:gd name="connsiteY10" fmla="*/ 855014 h 1211240"/>
              <a:gd name="connsiteX11" fmla="*/ 86087 w 183857"/>
              <a:gd name="connsiteY11" fmla="*/ 1037894 h 1211240"/>
              <a:gd name="connsiteX12" fmla="*/ 93259 w 183857"/>
              <a:gd name="connsiteY12" fmla="*/ 876530 h 1211240"/>
              <a:gd name="connsiteX13" fmla="*/ 86087 w 183857"/>
              <a:gd name="connsiteY13" fmla="*/ 535871 h 1211240"/>
              <a:gd name="connsiteX14" fmla="*/ 93259 w 183857"/>
              <a:gd name="connsiteY14" fmla="*/ 629104 h 1211240"/>
              <a:gd name="connsiteX15" fmla="*/ 175734 w 183857"/>
              <a:gd name="connsiteY15" fmla="*/ 1574 h 1211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3857" h="1211240">
                <a:moveTo>
                  <a:pt x="175734" y="1574"/>
                </a:moveTo>
                <a:cubicBezTo>
                  <a:pt x="173343" y="36835"/>
                  <a:pt x="92063" y="702017"/>
                  <a:pt x="78915" y="840671"/>
                </a:cubicBezTo>
                <a:cubicBezTo>
                  <a:pt x="65767" y="979325"/>
                  <a:pt x="104614" y="813179"/>
                  <a:pt x="96845" y="833499"/>
                </a:cubicBezTo>
                <a:cubicBezTo>
                  <a:pt x="89076" y="853819"/>
                  <a:pt x="41264" y="923744"/>
                  <a:pt x="32299" y="962591"/>
                </a:cubicBezTo>
                <a:cubicBezTo>
                  <a:pt x="23334" y="1001438"/>
                  <a:pt x="41263" y="1034906"/>
                  <a:pt x="43056" y="1066581"/>
                </a:cubicBezTo>
                <a:cubicBezTo>
                  <a:pt x="44849" y="1098256"/>
                  <a:pt x="50228" y="1128736"/>
                  <a:pt x="43056" y="1152642"/>
                </a:cubicBezTo>
                <a:cubicBezTo>
                  <a:pt x="35884" y="1176548"/>
                  <a:pt x="624" y="1218982"/>
                  <a:pt x="26" y="1210017"/>
                </a:cubicBezTo>
                <a:cubicBezTo>
                  <a:pt x="-572" y="1201052"/>
                  <a:pt x="8990" y="1123955"/>
                  <a:pt x="39470" y="1098854"/>
                </a:cubicBezTo>
                <a:cubicBezTo>
                  <a:pt x="69950" y="1073753"/>
                  <a:pt x="172746" y="1064191"/>
                  <a:pt x="182906" y="1059410"/>
                </a:cubicBezTo>
                <a:cubicBezTo>
                  <a:pt x="193066" y="1054629"/>
                  <a:pt x="118957" y="1104233"/>
                  <a:pt x="100430" y="1070167"/>
                </a:cubicBezTo>
                <a:cubicBezTo>
                  <a:pt x="81903" y="1036101"/>
                  <a:pt x="74133" y="860393"/>
                  <a:pt x="71743" y="855014"/>
                </a:cubicBezTo>
                <a:cubicBezTo>
                  <a:pt x="69353" y="849635"/>
                  <a:pt x="82501" y="1034308"/>
                  <a:pt x="86087" y="1037894"/>
                </a:cubicBezTo>
                <a:cubicBezTo>
                  <a:pt x="89673" y="1041480"/>
                  <a:pt x="93259" y="960200"/>
                  <a:pt x="93259" y="876530"/>
                </a:cubicBezTo>
                <a:cubicBezTo>
                  <a:pt x="93259" y="792860"/>
                  <a:pt x="86087" y="577109"/>
                  <a:pt x="86087" y="535871"/>
                </a:cubicBezTo>
                <a:cubicBezTo>
                  <a:pt x="86087" y="494633"/>
                  <a:pt x="75330" y="724130"/>
                  <a:pt x="93259" y="629104"/>
                </a:cubicBezTo>
                <a:cubicBezTo>
                  <a:pt x="111188" y="534078"/>
                  <a:pt x="178125" y="-33687"/>
                  <a:pt x="175734" y="15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BB13AC9A-6FF6-4DD8-2928-2390CDDA686B}"/>
              </a:ext>
            </a:extLst>
          </p:cNvPr>
          <p:cNvSpPr/>
          <p:nvPr/>
        </p:nvSpPr>
        <p:spPr>
          <a:xfrm>
            <a:off x="4747617" y="3676804"/>
            <a:ext cx="144104" cy="412261"/>
          </a:xfrm>
          <a:custGeom>
            <a:avLst/>
            <a:gdLst>
              <a:gd name="connsiteX0" fmla="*/ 143527 w 144104"/>
              <a:gd name="connsiteY0" fmla="*/ 2311 h 412261"/>
              <a:gd name="connsiteX1" fmla="*/ 64637 w 144104"/>
              <a:gd name="connsiteY1" fmla="*/ 246151 h 412261"/>
              <a:gd name="connsiteX2" fmla="*/ 46708 w 144104"/>
              <a:gd name="connsiteY2" fmla="*/ 403930 h 412261"/>
              <a:gd name="connsiteX3" fmla="*/ 50294 w 144104"/>
              <a:gd name="connsiteY3" fmla="*/ 364485 h 412261"/>
              <a:gd name="connsiteX4" fmla="*/ 91 w 144104"/>
              <a:gd name="connsiteY4" fmla="*/ 145747 h 412261"/>
              <a:gd name="connsiteX5" fmla="*/ 39536 w 144104"/>
              <a:gd name="connsiteY5" fmla="*/ 256909 h 412261"/>
              <a:gd name="connsiteX6" fmla="*/ 96910 w 144104"/>
              <a:gd name="connsiteY6" fmla="*/ 131403 h 412261"/>
              <a:gd name="connsiteX7" fmla="*/ 143527 w 144104"/>
              <a:gd name="connsiteY7" fmla="*/ 2311 h 412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104" h="412261">
                <a:moveTo>
                  <a:pt x="143527" y="2311"/>
                </a:moveTo>
                <a:cubicBezTo>
                  <a:pt x="138148" y="21436"/>
                  <a:pt x="80773" y="179215"/>
                  <a:pt x="64637" y="246151"/>
                </a:cubicBezTo>
                <a:cubicBezTo>
                  <a:pt x="48501" y="313087"/>
                  <a:pt x="49098" y="384208"/>
                  <a:pt x="46708" y="403930"/>
                </a:cubicBezTo>
                <a:cubicBezTo>
                  <a:pt x="44318" y="423652"/>
                  <a:pt x="58063" y="407515"/>
                  <a:pt x="50294" y="364485"/>
                </a:cubicBezTo>
                <a:cubicBezTo>
                  <a:pt x="42525" y="321455"/>
                  <a:pt x="1884" y="163676"/>
                  <a:pt x="91" y="145747"/>
                </a:cubicBezTo>
                <a:cubicBezTo>
                  <a:pt x="-1702" y="127818"/>
                  <a:pt x="23399" y="259300"/>
                  <a:pt x="39536" y="256909"/>
                </a:cubicBezTo>
                <a:cubicBezTo>
                  <a:pt x="55673" y="254518"/>
                  <a:pt x="78383" y="175031"/>
                  <a:pt x="96910" y="131403"/>
                </a:cubicBezTo>
                <a:cubicBezTo>
                  <a:pt x="115437" y="87775"/>
                  <a:pt x="148906" y="-16814"/>
                  <a:pt x="143527" y="2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54E5DDDF-2C30-CC0D-E843-9D02110969B4}"/>
              </a:ext>
            </a:extLst>
          </p:cNvPr>
          <p:cNvSpPr/>
          <p:nvPr/>
        </p:nvSpPr>
        <p:spPr>
          <a:xfrm>
            <a:off x="4464409" y="4758157"/>
            <a:ext cx="182897" cy="402187"/>
          </a:xfrm>
          <a:custGeom>
            <a:avLst/>
            <a:gdLst>
              <a:gd name="connsiteX0" fmla="*/ 182895 w 182897"/>
              <a:gd name="connsiteY0" fmla="*/ 309 h 402187"/>
              <a:gd name="connsiteX1" fmla="*/ 39459 w 182897"/>
              <a:gd name="connsiteY1" fmla="*/ 179603 h 402187"/>
              <a:gd name="connsiteX2" fmla="*/ 39459 w 182897"/>
              <a:gd name="connsiteY2" fmla="*/ 247735 h 402187"/>
              <a:gd name="connsiteX3" fmla="*/ 39459 w 182897"/>
              <a:gd name="connsiteY3" fmla="*/ 211876 h 402187"/>
              <a:gd name="connsiteX4" fmla="*/ 21530 w 182897"/>
              <a:gd name="connsiteY4" fmla="*/ 308695 h 402187"/>
              <a:gd name="connsiteX5" fmla="*/ 21530 w 182897"/>
              <a:gd name="connsiteY5" fmla="*/ 401928 h 402187"/>
              <a:gd name="connsiteX6" fmla="*/ 15 w 182897"/>
              <a:gd name="connsiteY6" fmla="*/ 326624 h 402187"/>
              <a:gd name="connsiteX7" fmla="*/ 17944 w 182897"/>
              <a:gd name="connsiteY7" fmla="*/ 68441 h 402187"/>
              <a:gd name="connsiteX8" fmla="*/ 10772 w 182897"/>
              <a:gd name="connsiteY8" fmla="*/ 308695 h 402187"/>
              <a:gd name="connsiteX9" fmla="*/ 43045 w 182897"/>
              <a:gd name="connsiteY9" fmla="*/ 140158 h 402187"/>
              <a:gd name="connsiteX10" fmla="*/ 182895 w 182897"/>
              <a:gd name="connsiteY10" fmla="*/ 309 h 402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2897" h="402187">
                <a:moveTo>
                  <a:pt x="182895" y="309"/>
                </a:moveTo>
                <a:cubicBezTo>
                  <a:pt x="182297" y="6883"/>
                  <a:pt x="63365" y="138365"/>
                  <a:pt x="39459" y="179603"/>
                </a:cubicBezTo>
                <a:cubicBezTo>
                  <a:pt x="15553" y="220841"/>
                  <a:pt x="39459" y="247735"/>
                  <a:pt x="39459" y="247735"/>
                </a:cubicBezTo>
                <a:cubicBezTo>
                  <a:pt x="39459" y="253114"/>
                  <a:pt x="42447" y="201716"/>
                  <a:pt x="39459" y="211876"/>
                </a:cubicBezTo>
                <a:cubicBezTo>
                  <a:pt x="36471" y="222036"/>
                  <a:pt x="24518" y="277020"/>
                  <a:pt x="21530" y="308695"/>
                </a:cubicBezTo>
                <a:cubicBezTo>
                  <a:pt x="18542" y="340370"/>
                  <a:pt x="25116" y="398940"/>
                  <a:pt x="21530" y="401928"/>
                </a:cubicBezTo>
                <a:cubicBezTo>
                  <a:pt x="17944" y="404916"/>
                  <a:pt x="613" y="382205"/>
                  <a:pt x="15" y="326624"/>
                </a:cubicBezTo>
                <a:cubicBezTo>
                  <a:pt x="-583" y="271043"/>
                  <a:pt x="16151" y="71429"/>
                  <a:pt x="17944" y="68441"/>
                </a:cubicBezTo>
                <a:cubicBezTo>
                  <a:pt x="19737" y="65453"/>
                  <a:pt x="6589" y="296742"/>
                  <a:pt x="10772" y="308695"/>
                </a:cubicBezTo>
                <a:cubicBezTo>
                  <a:pt x="14955" y="320648"/>
                  <a:pt x="15553" y="186774"/>
                  <a:pt x="43045" y="140158"/>
                </a:cubicBezTo>
                <a:cubicBezTo>
                  <a:pt x="70537" y="93542"/>
                  <a:pt x="183493" y="-6265"/>
                  <a:pt x="182895" y="3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A9A34156-85C3-ECD8-C510-7682AF082678}"/>
              </a:ext>
            </a:extLst>
          </p:cNvPr>
          <p:cNvSpPr/>
          <p:nvPr/>
        </p:nvSpPr>
        <p:spPr>
          <a:xfrm>
            <a:off x="4860390" y="4442855"/>
            <a:ext cx="110405" cy="430726"/>
          </a:xfrm>
          <a:custGeom>
            <a:avLst/>
            <a:gdLst>
              <a:gd name="connsiteX0" fmla="*/ 37925 w 110405"/>
              <a:gd name="connsiteY0" fmla="*/ 53 h 430726"/>
              <a:gd name="connsiteX1" fmla="*/ 30754 w 110405"/>
              <a:gd name="connsiteY1" fmla="*/ 286924 h 430726"/>
              <a:gd name="connsiteX2" fmla="*/ 27168 w 110405"/>
              <a:gd name="connsiteY2" fmla="*/ 290510 h 430726"/>
              <a:gd name="connsiteX3" fmla="*/ 37925 w 110405"/>
              <a:gd name="connsiteY3" fmla="*/ 355056 h 430726"/>
              <a:gd name="connsiteX4" fmla="*/ 2066 w 110405"/>
              <a:gd name="connsiteY4" fmla="*/ 344298 h 430726"/>
              <a:gd name="connsiteX5" fmla="*/ 109643 w 110405"/>
              <a:gd name="connsiteY5" fmla="*/ 430359 h 430726"/>
              <a:gd name="connsiteX6" fmla="*/ 48683 w 110405"/>
              <a:gd name="connsiteY6" fmla="*/ 369399 h 430726"/>
              <a:gd name="connsiteX7" fmla="*/ 19996 w 110405"/>
              <a:gd name="connsiteY7" fmla="*/ 233136 h 430726"/>
              <a:gd name="connsiteX8" fmla="*/ 5652 w 110405"/>
              <a:gd name="connsiteY8" fmla="*/ 312025 h 430726"/>
              <a:gd name="connsiteX9" fmla="*/ 37925 w 110405"/>
              <a:gd name="connsiteY9" fmla="*/ 53 h 430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0405" h="430726">
                <a:moveTo>
                  <a:pt x="37925" y="53"/>
                </a:moveTo>
                <a:cubicBezTo>
                  <a:pt x="42109" y="-4130"/>
                  <a:pt x="32547" y="238515"/>
                  <a:pt x="30754" y="286924"/>
                </a:cubicBezTo>
                <a:cubicBezTo>
                  <a:pt x="28961" y="335333"/>
                  <a:pt x="25973" y="279155"/>
                  <a:pt x="27168" y="290510"/>
                </a:cubicBezTo>
                <a:cubicBezTo>
                  <a:pt x="28363" y="301865"/>
                  <a:pt x="42109" y="346091"/>
                  <a:pt x="37925" y="355056"/>
                </a:cubicBezTo>
                <a:cubicBezTo>
                  <a:pt x="33741" y="364021"/>
                  <a:pt x="-9887" y="331747"/>
                  <a:pt x="2066" y="344298"/>
                </a:cubicBezTo>
                <a:cubicBezTo>
                  <a:pt x="14019" y="356849"/>
                  <a:pt x="101874" y="426176"/>
                  <a:pt x="109643" y="430359"/>
                </a:cubicBezTo>
                <a:cubicBezTo>
                  <a:pt x="117412" y="434542"/>
                  <a:pt x="63624" y="402270"/>
                  <a:pt x="48683" y="369399"/>
                </a:cubicBezTo>
                <a:cubicBezTo>
                  <a:pt x="33742" y="336529"/>
                  <a:pt x="27168" y="242698"/>
                  <a:pt x="19996" y="233136"/>
                </a:cubicBezTo>
                <a:cubicBezTo>
                  <a:pt x="12824" y="223574"/>
                  <a:pt x="-922" y="345493"/>
                  <a:pt x="5652" y="312025"/>
                </a:cubicBezTo>
                <a:cubicBezTo>
                  <a:pt x="12226" y="278557"/>
                  <a:pt x="33741" y="4236"/>
                  <a:pt x="37925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BFA4AE00-8A35-B11D-6F91-B8F9A9BA2293}"/>
              </a:ext>
            </a:extLst>
          </p:cNvPr>
          <p:cNvSpPr/>
          <p:nvPr/>
        </p:nvSpPr>
        <p:spPr>
          <a:xfrm>
            <a:off x="4801490" y="4865734"/>
            <a:ext cx="172475" cy="258709"/>
          </a:xfrm>
          <a:custGeom>
            <a:avLst/>
            <a:gdLst>
              <a:gd name="connsiteX0" fmla="*/ 172129 w 172475"/>
              <a:gd name="connsiteY0" fmla="*/ 308 h 258709"/>
              <a:gd name="connsiteX1" fmla="*/ 43037 w 172475"/>
              <a:gd name="connsiteY1" fmla="*/ 143744 h 258709"/>
              <a:gd name="connsiteX2" fmla="*/ 50209 w 172475"/>
              <a:gd name="connsiteY2" fmla="*/ 219047 h 258709"/>
              <a:gd name="connsiteX3" fmla="*/ 50209 w 172475"/>
              <a:gd name="connsiteY3" fmla="*/ 226219 h 258709"/>
              <a:gd name="connsiteX4" fmla="*/ 89654 w 172475"/>
              <a:gd name="connsiteY4" fmla="*/ 258492 h 258709"/>
              <a:gd name="connsiteX5" fmla="*/ 50209 w 172475"/>
              <a:gd name="connsiteY5" fmla="*/ 208290 h 258709"/>
              <a:gd name="connsiteX6" fmla="*/ 6 w 172475"/>
              <a:gd name="connsiteY6" fmla="*/ 158087 h 258709"/>
              <a:gd name="connsiteX7" fmla="*/ 46623 w 172475"/>
              <a:gd name="connsiteY7" fmla="*/ 150915 h 258709"/>
              <a:gd name="connsiteX8" fmla="*/ 53795 w 172475"/>
              <a:gd name="connsiteY8" fmla="*/ 111471 h 258709"/>
              <a:gd name="connsiteX9" fmla="*/ 7178 w 172475"/>
              <a:gd name="connsiteY9" fmla="*/ 86370 h 258709"/>
              <a:gd name="connsiteX10" fmla="*/ 78896 w 172475"/>
              <a:gd name="connsiteY10" fmla="*/ 104299 h 258709"/>
              <a:gd name="connsiteX11" fmla="*/ 172129 w 172475"/>
              <a:gd name="connsiteY11" fmla="*/ 308 h 258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475" h="258709">
                <a:moveTo>
                  <a:pt x="172129" y="308"/>
                </a:moveTo>
                <a:cubicBezTo>
                  <a:pt x="166152" y="6882"/>
                  <a:pt x="63357" y="107288"/>
                  <a:pt x="43037" y="143744"/>
                </a:cubicBezTo>
                <a:cubicBezTo>
                  <a:pt x="22717" y="180200"/>
                  <a:pt x="49014" y="205301"/>
                  <a:pt x="50209" y="219047"/>
                </a:cubicBezTo>
                <a:cubicBezTo>
                  <a:pt x="51404" y="232793"/>
                  <a:pt x="43635" y="219645"/>
                  <a:pt x="50209" y="226219"/>
                </a:cubicBezTo>
                <a:cubicBezTo>
                  <a:pt x="56783" y="232793"/>
                  <a:pt x="89654" y="261480"/>
                  <a:pt x="89654" y="258492"/>
                </a:cubicBezTo>
                <a:cubicBezTo>
                  <a:pt x="89654" y="255504"/>
                  <a:pt x="65150" y="225024"/>
                  <a:pt x="50209" y="208290"/>
                </a:cubicBezTo>
                <a:cubicBezTo>
                  <a:pt x="35268" y="191556"/>
                  <a:pt x="604" y="167649"/>
                  <a:pt x="6" y="158087"/>
                </a:cubicBezTo>
                <a:cubicBezTo>
                  <a:pt x="-592" y="148525"/>
                  <a:pt x="37658" y="158684"/>
                  <a:pt x="46623" y="150915"/>
                </a:cubicBezTo>
                <a:cubicBezTo>
                  <a:pt x="55588" y="143146"/>
                  <a:pt x="60369" y="122228"/>
                  <a:pt x="53795" y="111471"/>
                </a:cubicBezTo>
                <a:cubicBezTo>
                  <a:pt x="47221" y="100714"/>
                  <a:pt x="2994" y="87565"/>
                  <a:pt x="7178" y="86370"/>
                </a:cubicBezTo>
                <a:cubicBezTo>
                  <a:pt x="11361" y="85175"/>
                  <a:pt x="52600" y="114459"/>
                  <a:pt x="78896" y="104299"/>
                </a:cubicBezTo>
                <a:cubicBezTo>
                  <a:pt x="105192" y="94139"/>
                  <a:pt x="178106" y="-6266"/>
                  <a:pt x="172129" y="3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415305FD-15C9-787C-3293-A3574A15FBFC}"/>
              </a:ext>
            </a:extLst>
          </p:cNvPr>
          <p:cNvSpPr/>
          <p:nvPr/>
        </p:nvSpPr>
        <p:spPr>
          <a:xfrm>
            <a:off x="4557578" y="4690115"/>
            <a:ext cx="150752" cy="308637"/>
          </a:xfrm>
          <a:custGeom>
            <a:avLst/>
            <a:gdLst>
              <a:gd name="connsiteX0" fmla="*/ 147100 w 150752"/>
              <a:gd name="connsiteY0" fmla="*/ 219 h 308637"/>
              <a:gd name="connsiteX1" fmla="*/ 89726 w 150752"/>
              <a:gd name="connsiteY1" fmla="*/ 179513 h 308637"/>
              <a:gd name="connsiteX2" fmla="*/ 150686 w 150752"/>
              <a:gd name="connsiteY2" fmla="*/ 269160 h 308637"/>
              <a:gd name="connsiteX3" fmla="*/ 75382 w 150752"/>
              <a:gd name="connsiteY3" fmla="*/ 229716 h 308637"/>
              <a:gd name="connsiteX4" fmla="*/ 78 w 150752"/>
              <a:gd name="connsiteY4" fmla="*/ 308605 h 308637"/>
              <a:gd name="connsiteX5" fmla="*/ 89726 w 150752"/>
              <a:gd name="connsiteY5" fmla="*/ 218958 h 308637"/>
              <a:gd name="connsiteX6" fmla="*/ 78968 w 150752"/>
              <a:gd name="connsiteY6" fmla="*/ 143654 h 308637"/>
              <a:gd name="connsiteX7" fmla="*/ 147100 w 150752"/>
              <a:gd name="connsiteY7" fmla="*/ 219 h 30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752" h="308637">
                <a:moveTo>
                  <a:pt x="147100" y="219"/>
                </a:moveTo>
                <a:cubicBezTo>
                  <a:pt x="148893" y="6195"/>
                  <a:pt x="89128" y="134690"/>
                  <a:pt x="89726" y="179513"/>
                </a:cubicBezTo>
                <a:cubicBezTo>
                  <a:pt x="90324" y="224336"/>
                  <a:pt x="153077" y="260793"/>
                  <a:pt x="150686" y="269160"/>
                </a:cubicBezTo>
                <a:cubicBezTo>
                  <a:pt x="148295" y="277527"/>
                  <a:pt x="100483" y="223142"/>
                  <a:pt x="75382" y="229716"/>
                </a:cubicBezTo>
                <a:cubicBezTo>
                  <a:pt x="50281" y="236290"/>
                  <a:pt x="-2313" y="310398"/>
                  <a:pt x="78" y="308605"/>
                </a:cubicBezTo>
                <a:cubicBezTo>
                  <a:pt x="2469" y="306812"/>
                  <a:pt x="76578" y="246450"/>
                  <a:pt x="89726" y="218958"/>
                </a:cubicBezTo>
                <a:cubicBezTo>
                  <a:pt x="102874" y="191466"/>
                  <a:pt x="70003" y="175329"/>
                  <a:pt x="78968" y="143654"/>
                </a:cubicBezTo>
                <a:cubicBezTo>
                  <a:pt x="87933" y="111979"/>
                  <a:pt x="145307" y="-5757"/>
                  <a:pt x="147100" y="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BBD856A6-75C1-1319-D364-96C2AE609541}"/>
              </a:ext>
            </a:extLst>
          </p:cNvPr>
          <p:cNvSpPr/>
          <p:nvPr/>
        </p:nvSpPr>
        <p:spPr>
          <a:xfrm>
            <a:off x="4876773" y="4801444"/>
            <a:ext cx="184663" cy="254737"/>
          </a:xfrm>
          <a:custGeom>
            <a:avLst/>
            <a:gdLst>
              <a:gd name="connsiteX0" fmla="*/ 64573 w 184663"/>
              <a:gd name="connsiteY0" fmla="*/ 52 h 254737"/>
              <a:gd name="connsiteX1" fmla="*/ 172149 w 184663"/>
              <a:gd name="connsiteY1" fmla="*/ 100457 h 254737"/>
              <a:gd name="connsiteX2" fmla="*/ 114775 w 184663"/>
              <a:gd name="connsiteY2" fmla="*/ 139902 h 254737"/>
              <a:gd name="connsiteX3" fmla="*/ 27 w 184663"/>
              <a:gd name="connsiteY3" fmla="*/ 254650 h 254737"/>
              <a:gd name="connsiteX4" fmla="*/ 104018 w 184663"/>
              <a:gd name="connsiteY4" fmla="*/ 157831 h 254737"/>
              <a:gd name="connsiteX5" fmla="*/ 118361 w 184663"/>
              <a:gd name="connsiteY5" fmla="*/ 100457 h 254737"/>
              <a:gd name="connsiteX6" fmla="*/ 182907 w 184663"/>
              <a:gd name="connsiteY6" fmla="*/ 114801 h 254737"/>
              <a:gd name="connsiteX7" fmla="*/ 64573 w 184663"/>
              <a:gd name="connsiteY7" fmla="*/ 52 h 254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663" h="254737">
                <a:moveTo>
                  <a:pt x="64573" y="52"/>
                </a:moveTo>
                <a:cubicBezTo>
                  <a:pt x="62780" y="-2339"/>
                  <a:pt x="163782" y="77149"/>
                  <a:pt x="172149" y="100457"/>
                </a:cubicBezTo>
                <a:cubicBezTo>
                  <a:pt x="180516" y="123765"/>
                  <a:pt x="143462" y="114203"/>
                  <a:pt x="114775" y="139902"/>
                </a:cubicBezTo>
                <a:cubicBezTo>
                  <a:pt x="86088" y="165601"/>
                  <a:pt x="1820" y="251662"/>
                  <a:pt x="27" y="254650"/>
                </a:cubicBezTo>
                <a:cubicBezTo>
                  <a:pt x="-1766" y="257638"/>
                  <a:pt x="84296" y="183530"/>
                  <a:pt x="104018" y="157831"/>
                </a:cubicBezTo>
                <a:cubicBezTo>
                  <a:pt x="123740" y="132132"/>
                  <a:pt x="105213" y="107629"/>
                  <a:pt x="118361" y="100457"/>
                </a:cubicBezTo>
                <a:cubicBezTo>
                  <a:pt x="131509" y="93285"/>
                  <a:pt x="196055" y="134523"/>
                  <a:pt x="182907" y="114801"/>
                </a:cubicBezTo>
                <a:cubicBezTo>
                  <a:pt x="169759" y="95079"/>
                  <a:pt x="66366" y="2443"/>
                  <a:pt x="64573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54007E59-2A04-58B9-1A07-A5FC882E9426}"/>
              </a:ext>
            </a:extLst>
          </p:cNvPr>
          <p:cNvSpPr/>
          <p:nvPr/>
        </p:nvSpPr>
        <p:spPr>
          <a:xfrm>
            <a:off x="5095529" y="4858286"/>
            <a:ext cx="128251" cy="291731"/>
          </a:xfrm>
          <a:custGeom>
            <a:avLst/>
            <a:gdLst>
              <a:gd name="connsiteX0" fmla="*/ 10 w 128251"/>
              <a:gd name="connsiteY0" fmla="*/ 585 h 291731"/>
              <a:gd name="connsiteX1" fmla="*/ 118344 w 128251"/>
              <a:gd name="connsiteY1" fmla="*/ 201394 h 291731"/>
              <a:gd name="connsiteX2" fmla="*/ 121930 w 128251"/>
              <a:gd name="connsiteY2" fmla="*/ 291041 h 291731"/>
              <a:gd name="connsiteX3" fmla="*/ 121930 w 128251"/>
              <a:gd name="connsiteY3" fmla="*/ 237253 h 291731"/>
              <a:gd name="connsiteX4" fmla="*/ 125516 w 128251"/>
              <a:gd name="connsiteY4" fmla="*/ 136848 h 291731"/>
              <a:gd name="connsiteX5" fmla="*/ 114758 w 128251"/>
              <a:gd name="connsiteY5" fmla="*/ 50787 h 291731"/>
              <a:gd name="connsiteX6" fmla="*/ 111172 w 128251"/>
              <a:gd name="connsiteY6" fmla="*/ 136848 h 291731"/>
              <a:gd name="connsiteX7" fmla="*/ 10 w 128251"/>
              <a:gd name="connsiteY7" fmla="*/ 585 h 291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251" h="291731">
                <a:moveTo>
                  <a:pt x="10" y="585"/>
                </a:moveTo>
                <a:cubicBezTo>
                  <a:pt x="1205" y="11343"/>
                  <a:pt x="98024" y="152985"/>
                  <a:pt x="118344" y="201394"/>
                </a:cubicBezTo>
                <a:cubicBezTo>
                  <a:pt x="138664" y="249803"/>
                  <a:pt x="121332" y="285065"/>
                  <a:pt x="121930" y="291041"/>
                </a:cubicBezTo>
                <a:cubicBezTo>
                  <a:pt x="122528" y="297017"/>
                  <a:pt x="121332" y="262952"/>
                  <a:pt x="121930" y="237253"/>
                </a:cubicBezTo>
                <a:cubicBezTo>
                  <a:pt x="122528" y="211554"/>
                  <a:pt x="126711" y="167926"/>
                  <a:pt x="125516" y="136848"/>
                </a:cubicBezTo>
                <a:cubicBezTo>
                  <a:pt x="124321" y="105770"/>
                  <a:pt x="117149" y="50787"/>
                  <a:pt x="114758" y="50787"/>
                </a:cubicBezTo>
                <a:cubicBezTo>
                  <a:pt x="112367" y="50787"/>
                  <a:pt x="126113" y="142824"/>
                  <a:pt x="111172" y="136848"/>
                </a:cubicBezTo>
                <a:cubicBezTo>
                  <a:pt x="96231" y="130872"/>
                  <a:pt x="-1185" y="-10173"/>
                  <a:pt x="10" y="5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D846952B-6DAD-C917-687E-C4BE75C5C4AF}"/>
              </a:ext>
            </a:extLst>
          </p:cNvPr>
          <p:cNvSpPr/>
          <p:nvPr/>
        </p:nvSpPr>
        <p:spPr>
          <a:xfrm>
            <a:off x="4675883" y="4990851"/>
            <a:ext cx="128169" cy="169467"/>
          </a:xfrm>
          <a:custGeom>
            <a:avLst/>
            <a:gdLst>
              <a:gd name="connsiteX0" fmla="*/ 108 w 128169"/>
              <a:gd name="connsiteY0" fmla="*/ 697 h 169467"/>
              <a:gd name="connsiteX1" fmla="*/ 122028 w 128169"/>
              <a:gd name="connsiteY1" fmla="*/ 165648 h 169467"/>
              <a:gd name="connsiteX2" fmla="*/ 100512 w 128169"/>
              <a:gd name="connsiteY2" fmla="*/ 108274 h 169467"/>
              <a:gd name="connsiteX3" fmla="*/ 108 w 128169"/>
              <a:gd name="connsiteY3" fmla="*/ 697 h 169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69" h="169467">
                <a:moveTo>
                  <a:pt x="108" y="697"/>
                </a:moveTo>
                <a:cubicBezTo>
                  <a:pt x="3694" y="10259"/>
                  <a:pt x="105294" y="147719"/>
                  <a:pt x="122028" y="165648"/>
                </a:cubicBezTo>
                <a:cubicBezTo>
                  <a:pt x="138762" y="183577"/>
                  <a:pt x="117844" y="133973"/>
                  <a:pt x="100512" y="108274"/>
                </a:cubicBezTo>
                <a:cubicBezTo>
                  <a:pt x="83180" y="82575"/>
                  <a:pt x="-3478" y="-8865"/>
                  <a:pt x="108" y="6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21D9A713-53F2-93E2-DBF5-F85DBA0A8EBF}"/>
              </a:ext>
            </a:extLst>
          </p:cNvPr>
          <p:cNvSpPr/>
          <p:nvPr/>
        </p:nvSpPr>
        <p:spPr>
          <a:xfrm>
            <a:off x="4548688" y="4959275"/>
            <a:ext cx="105879" cy="132678"/>
          </a:xfrm>
          <a:custGeom>
            <a:avLst/>
            <a:gdLst>
              <a:gd name="connsiteX0" fmla="*/ 105787 w 105879"/>
              <a:gd name="connsiteY0" fmla="*/ 0 h 132678"/>
              <a:gd name="connsiteX1" fmla="*/ 23312 w 105879"/>
              <a:gd name="connsiteY1" fmla="*/ 75304 h 132678"/>
              <a:gd name="connsiteX2" fmla="*/ 12554 w 105879"/>
              <a:gd name="connsiteY2" fmla="*/ 132678 h 132678"/>
              <a:gd name="connsiteX3" fmla="*/ 5383 w 105879"/>
              <a:gd name="connsiteY3" fmla="*/ 75304 h 132678"/>
              <a:gd name="connsiteX4" fmla="*/ 105787 w 105879"/>
              <a:gd name="connsiteY4" fmla="*/ 0 h 13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879" h="132678">
                <a:moveTo>
                  <a:pt x="105787" y="0"/>
                </a:moveTo>
                <a:cubicBezTo>
                  <a:pt x="108775" y="0"/>
                  <a:pt x="38851" y="53191"/>
                  <a:pt x="23312" y="75304"/>
                </a:cubicBezTo>
                <a:cubicBezTo>
                  <a:pt x="7773" y="97417"/>
                  <a:pt x="15542" y="132678"/>
                  <a:pt x="12554" y="132678"/>
                </a:cubicBezTo>
                <a:cubicBezTo>
                  <a:pt x="9566" y="132678"/>
                  <a:pt x="-8961" y="97417"/>
                  <a:pt x="5383" y="75304"/>
                </a:cubicBezTo>
                <a:cubicBezTo>
                  <a:pt x="19727" y="53191"/>
                  <a:pt x="102799" y="0"/>
                  <a:pt x="10578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6DEAF46C-61D5-9C19-52C7-19DEACFEF300}"/>
              </a:ext>
            </a:extLst>
          </p:cNvPr>
          <p:cNvSpPr/>
          <p:nvPr/>
        </p:nvSpPr>
        <p:spPr>
          <a:xfrm>
            <a:off x="4916230" y="4141665"/>
            <a:ext cx="146004" cy="778818"/>
          </a:xfrm>
          <a:custGeom>
            <a:avLst/>
            <a:gdLst>
              <a:gd name="connsiteX0" fmla="*/ 14358 w 146004"/>
              <a:gd name="connsiteY0" fmla="*/ 29 h 778818"/>
              <a:gd name="connsiteX1" fmla="*/ 21530 w 146004"/>
              <a:gd name="connsiteY1" fmla="*/ 286900 h 778818"/>
              <a:gd name="connsiteX2" fmla="*/ 21530 w 146004"/>
              <a:gd name="connsiteY2" fmla="*/ 251041 h 778818"/>
              <a:gd name="connsiteX3" fmla="*/ 86076 w 146004"/>
              <a:gd name="connsiteY3" fmla="*/ 437507 h 778818"/>
              <a:gd name="connsiteX4" fmla="*/ 68146 w 146004"/>
              <a:gd name="connsiteY4" fmla="*/ 372961 h 778818"/>
              <a:gd name="connsiteX5" fmla="*/ 35874 w 146004"/>
              <a:gd name="connsiteY5" fmla="*/ 548669 h 778818"/>
              <a:gd name="connsiteX6" fmla="*/ 114763 w 146004"/>
              <a:gd name="connsiteY6" fmla="*/ 645488 h 778818"/>
              <a:gd name="connsiteX7" fmla="*/ 100419 w 146004"/>
              <a:gd name="connsiteY7" fmla="*/ 627559 h 778818"/>
              <a:gd name="connsiteX8" fmla="*/ 143450 w 146004"/>
              <a:gd name="connsiteY8" fmla="*/ 706448 h 778818"/>
              <a:gd name="connsiteX9" fmla="*/ 136278 w 146004"/>
              <a:gd name="connsiteY9" fmla="*/ 778166 h 778818"/>
              <a:gd name="connsiteX10" fmla="*/ 96834 w 146004"/>
              <a:gd name="connsiteY10" fmla="*/ 663417 h 778818"/>
              <a:gd name="connsiteX11" fmla="*/ 32288 w 146004"/>
              <a:gd name="connsiteY11" fmla="*/ 498467 h 778818"/>
              <a:gd name="connsiteX12" fmla="*/ 15 w 146004"/>
              <a:gd name="connsiteY12" fmla="*/ 365789 h 778818"/>
              <a:gd name="connsiteX13" fmla="*/ 35874 w 146004"/>
              <a:gd name="connsiteY13" fmla="*/ 441093 h 778818"/>
              <a:gd name="connsiteX14" fmla="*/ 46631 w 146004"/>
              <a:gd name="connsiteY14" fmla="*/ 329930 h 778818"/>
              <a:gd name="connsiteX15" fmla="*/ 21530 w 146004"/>
              <a:gd name="connsiteY15" fmla="*/ 268970 h 778818"/>
              <a:gd name="connsiteX16" fmla="*/ 14358 w 146004"/>
              <a:gd name="connsiteY16" fmla="*/ 29 h 778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6004" h="778818">
                <a:moveTo>
                  <a:pt x="14358" y="29"/>
                </a:moveTo>
                <a:cubicBezTo>
                  <a:pt x="14358" y="3017"/>
                  <a:pt x="20335" y="245065"/>
                  <a:pt x="21530" y="286900"/>
                </a:cubicBezTo>
                <a:cubicBezTo>
                  <a:pt x="22725" y="328735"/>
                  <a:pt x="10772" y="225940"/>
                  <a:pt x="21530" y="251041"/>
                </a:cubicBezTo>
                <a:cubicBezTo>
                  <a:pt x="32288" y="276142"/>
                  <a:pt x="78307" y="417187"/>
                  <a:pt x="86076" y="437507"/>
                </a:cubicBezTo>
                <a:cubicBezTo>
                  <a:pt x="93845" y="457827"/>
                  <a:pt x="76513" y="354434"/>
                  <a:pt x="68146" y="372961"/>
                </a:cubicBezTo>
                <a:cubicBezTo>
                  <a:pt x="59779" y="391488"/>
                  <a:pt x="28105" y="503248"/>
                  <a:pt x="35874" y="548669"/>
                </a:cubicBezTo>
                <a:cubicBezTo>
                  <a:pt x="43643" y="594090"/>
                  <a:pt x="104006" y="632340"/>
                  <a:pt x="114763" y="645488"/>
                </a:cubicBezTo>
                <a:cubicBezTo>
                  <a:pt x="125520" y="658636"/>
                  <a:pt x="95638" y="617399"/>
                  <a:pt x="100419" y="627559"/>
                </a:cubicBezTo>
                <a:cubicBezTo>
                  <a:pt x="105200" y="637719"/>
                  <a:pt x="137474" y="681347"/>
                  <a:pt x="143450" y="706448"/>
                </a:cubicBezTo>
                <a:cubicBezTo>
                  <a:pt x="149426" y="731549"/>
                  <a:pt x="144047" y="785338"/>
                  <a:pt x="136278" y="778166"/>
                </a:cubicBezTo>
                <a:cubicBezTo>
                  <a:pt x="128509" y="770994"/>
                  <a:pt x="114166" y="710033"/>
                  <a:pt x="96834" y="663417"/>
                </a:cubicBezTo>
                <a:cubicBezTo>
                  <a:pt x="79502" y="616801"/>
                  <a:pt x="48424" y="548072"/>
                  <a:pt x="32288" y="498467"/>
                </a:cubicBezTo>
                <a:cubicBezTo>
                  <a:pt x="16152" y="448862"/>
                  <a:pt x="-583" y="375351"/>
                  <a:pt x="15" y="365789"/>
                </a:cubicBezTo>
                <a:cubicBezTo>
                  <a:pt x="613" y="356227"/>
                  <a:pt x="28105" y="447069"/>
                  <a:pt x="35874" y="441093"/>
                </a:cubicBezTo>
                <a:cubicBezTo>
                  <a:pt x="43643" y="435117"/>
                  <a:pt x="49022" y="358617"/>
                  <a:pt x="46631" y="329930"/>
                </a:cubicBezTo>
                <a:cubicBezTo>
                  <a:pt x="44240" y="301243"/>
                  <a:pt x="30495" y="319770"/>
                  <a:pt x="21530" y="268970"/>
                </a:cubicBezTo>
                <a:cubicBezTo>
                  <a:pt x="12565" y="218170"/>
                  <a:pt x="14358" y="-2959"/>
                  <a:pt x="14358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0946AE26-3A42-2FDF-10F6-FB845B74AF67}"/>
              </a:ext>
            </a:extLst>
          </p:cNvPr>
          <p:cNvSpPr/>
          <p:nvPr/>
        </p:nvSpPr>
        <p:spPr>
          <a:xfrm>
            <a:off x="5023534" y="4969926"/>
            <a:ext cx="227642" cy="242312"/>
          </a:xfrm>
          <a:custGeom>
            <a:avLst/>
            <a:gdLst>
              <a:gd name="connsiteX0" fmla="*/ 11045 w 227642"/>
              <a:gd name="connsiteY0" fmla="*/ 107 h 242312"/>
              <a:gd name="connsiteX1" fmla="*/ 104278 w 227642"/>
              <a:gd name="connsiteY1" fmla="*/ 143542 h 242312"/>
              <a:gd name="connsiteX2" fmla="*/ 111450 w 227642"/>
              <a:gd name="connsiteY2" fmla="*/ 172229 h 242312"/>
              <a:gd name="connsiteX3" fmla="*/ 3873 w 227642"/>
              <a:gd name="connsiteY3" fmla="*/ 240361 h 242312"/>
              <a:gd name="connsiteX4" fmla="*/ 43318 w 227642"/>
              <a:gd name="connsiteY4" fmla="*/ 222432 h 242312"/>
              <a:gd name="connsiteX5" fmla="*/ 226198 w 227642"/>
              <a:gd name="connsiteY5" fmla="*/ 208088 h 242312"/>
              <a:gd name="connsiteX6" fmla="*/ 129379 w 227642"/>
              <a:gd name="connsiteY6" fmla="*/ 154300 h 242312"/>
              <a:gd name="connsiteX7" fmla="*/ 140137 w 227642"/>
              <a:gd name="connsiteY7" fmla="*/ 190159 h 242312"/>
              <a:gd name="connsiteX8" fmla="*/ 50490 w 227642"/>
              <a:gd name="connsiteY8" fmla="*/ 226018 h 242312"/>
              <a:gd name="connsiteX9" fmla="*/ 107864 w 227642"/>
              <a:gd name="connsiteY9" fmla="*/ 168643 h 242312"/>
              <a:gd name="connsiteX10" fmla="*/ 11045 w 227642"/>
              <a:gd name="connsiteY10" fmla="*/ 107 h 242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7642" h="242312">
                <a:moveTo>
                  <a:pt x="11045" y="107"/>
                </a:moveTo>
                <a:cubicBezTo>
                  <a:pt x="10447" y="-4076"/>
                  <a:pt x="87544" y="114855"/>
                  <a:pt x="104278" y="143542"/>
                </a:cubicBezTo>
                <a:cubicBezTo>
                  <a:pt x="121012" y="172229"/>
                  <a:pt x="128184" y="156092"/>
                  <a:pt x="111450" y="172229"/>
                </a:cubicBezTo>
                <a:cubicBezTo>
                  <a:pt x="94716" y="188366"/>
                  <a:pt x="15228" y="231994"/>
                  <a:pt x="3873" y="240361"/>
                </a:cubicBezTo>
                <a:cubicBezTo>
                  <a:pt x="-7482" y="248728"/>
                  <a:pt x="6264" y="227811"/>
                  <a:pt x="43318" y="222432"/>
                </a:cubicBezTo>
                <a:cubicBezTo>
                  <a:pt x="80372" y="217053"/>
                  <a:pt x="211855" y="219443"/>
                  <a:pt x="226198" y="208088"/>
                </a:cubicBezTo>
                <a:cubicBezTo>
                  <a:pt x="240541" y="196733"/>
                  <a:pt x="143722" y="157288"/>
                  <a:pt x="129379" y="154300"/>
                </a:cubicBezTo>
                <a:cubicBezTo>
                  <a:pt x="115036" y="151312"/>
                  <a:pt x="153285" y="178206"/>
                  <a:pt x="140137" y="190159"/>
                </a:cubicBezTo>
                <a:cubicBezTo>
                  <a:pt x="126989" y="202112"/>
                  <a:pt x="55869" y="229604"/>
                  <a:pt x="50490" y="226018"/>
                </a:cubicBezTo>
                <a:cubicBezTo>
                  <a:pt x="45111" y="222432"/>
                  <a:pt x="109657" y="205099"/>
                  <a:pt x="107864" y="168643"/>
                </a:cubicBezTo>
                <a:cubicBezTo>
                  <a:pt x="106071" y="132187"/>
                  <a:pt x="11643" y="4290"/>
                  <a:pt x="11045" y="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D280207A-4AC3-B2E8-4EC9-BE897141D25D}"/>
              </a:ext>
            </a:extLst>
          </p:cNvPr>
          <p:cNvSpPr/>
          <p:nvPr/>
        </p:nvSpPr>
        <p:spPr>
          <a:xfrm>
            <a:off x="4962462" y="4994817"/>
            <a:ext cx="156907" cy="161860"/>
          </a:xfrm>
          <a:custGeom>
            <a:avLst/>
            <a:gdLst>
              <a:gd name="connsiteX0" fmla="*/ 399 w 156907"/>
              <a:gd name="connsiteY0" fmla="*/ 317 h 161860"/>
              <a:gd name="connsiteX1" fmla="*/ 107976 w 156907"/>
              <a:gd name="connsiteY1" fmla="*/ 50519 h 161860"/>
              <a:gd name="connsiteX2" fmla="*/ 140249 w 156907"/>
              <a:gd name="connsiteY2" fmla="*/ 97136 h 161860"/>
              <a:gd name="connsiteX3" fmla="*/ 115147 w 156907"/>
              <a:gd name="connsiteY3" fmla="*/ 161682 h 161860"/>
              <a:gd name="connsiteX4" fmla="*/ 133077 w 156907"/>
              <a:gd name="connsiteY4" fmla="*/ 115065 h 161860"/>
              <a:gd name="connsiteX5" fmla="*/ 151006 w 156907"/>
              <a:gd name="connsiteY5" fmla="*/ 75621 h 161860"/>
              <a:gd name="connsiteX6" fmla="*/ 399 w 156907"/>
              <a:gd name="connsiteY6" fmla="*/ 317 h 161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907" h="161860">
                <a:moveTo>
                  <a:pt x="399" y="317"/>
                </a:moveTo>
                <a:cubicBezTo>
                  <a:pt x="-6773" y="-3867"/>
                  <a:pt x="84668" y="34383"/>
                  <a:pt x="107976" y="50519"/>
                </a:cubicBezTo>
                <a:cubicBezTo>
                  <a:pt x="131284" y="66655"/>
                  <a:pt x="139054" y="78609"/>
                  <a:pt x="140249" y="97136"/>
                </a:cubicBezTo>
                <a:cubicBezTo>
                  <a:pt x="141444" y="115663"/>
                  <a:pt x="116342" y="158694"/>
                  <a:pt x="115147" y="161682"/>
                </a:cubicBezTo>
                <a:cubicBezTo>
                  <a:pt x="113952" y="164670"/>
                  <a:pt x="127101" y="129409"/>
                  <a:pt x="133077" y="115065"/>
                </a:cubicBezTo>
                <a:cubicBezTo>
                  <a:pt x="139054" y="100722"/>
                  <a:pt x="169533" y="94746"/>
                  <a:pt x="151006" y="75621"/>
                </a:cubicBezTo>
                <a:cubicBezTo>
                  <a:pt x="132479" y="56496"/>
                  <a:pt x="7571" y="4501"/>
                  <a:pt x="399" y="3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461DA9F9-6F74-B98B-DCC8-6C5D3627BE2A}"/>
              </a:ext>
            </a:extLst>
          </p:cNvPr>
          <p:cNvSpPr/>
          <p:nvPr/>
        </p:nvSpPr>
        <p:spPr>
          <a:xfrm>
            <a:off x="4566539" y="5005542"/>
            <a:ext cx="74314" cy="172542"/>
          </a:xfrm>
          <a:custGeom>
            <a:avLst/>
            <a:gdLst>
              <a:gd name="connsiteX0" fmla="*/ 73593 w 74314"/>
              <a:gd name="connsiteY0" fmla="*/ 350 h 172542"/>
              <a:gd name="connsiteX1" fmla="*/ 37734 w 74314"/>
              <a:gd name="connsiteY1" fmla="*/ 61310 h 172542"/>
              <a:gd name="connsiteX2" fmla="*/ 19805 w 74314"/>
              <a:gd name="connsiteY2" fmla="*/ 122270 h 172542"/>
              <a:gd name="connsiteX3" fmla="*/ 16219 w 74314"/>
              <a:gd name="connsiteY3" fmla="*/ 75653 h 172542"/>
              <a:gd name="connsiteX4" fmla="*/ 12633 w 74314"/>
              <a:gd name="connsiteY4" fmla="*/ 172472 h 172542"/>
              <a:gd name="connsiteX5" fmla="*/ 1875 w 74314"/>
              <a:gd name="connsiteY5" fmla="*/ 89997 h 172542"/>
              <a:gd name="connsiteX6" fmla="*/ 73593 w 74314"/>
              <a:gd name="connsiteY6" fmla="*/ 350 h 17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314" h="172542">
                <a:moveTo>
                  <a:pt x="73593" y="350"/>
                </a:moveTo>
                <a:cubicBezTo>
                  <a:pt x="79569" y="-4431"/>
                  <a:pt x="46699" y="40990"/>
                  <a:pt x="37734" y="61310"/>
                </a:cubicBezTo>
                <a:cubicBezTo>
                  <a:pt x="28769" y="81630"/>
                  <a:pt x="23391" y="119880"/>
                  <a:pt x="19805" y="122270"/>
                </a:cubicBezTo>
                <a:cubicBezTo>
                  <a:pt x="16219" y="124661"/>
                  <a:pt x="17414" y="67286"/>
                  <a:pt x="16219" y="75653"/>
                </a:cubicBezTo>
                <a:cubicBezTo>
                  <a:pt x="15024" y="84020"/>
                  <a:pt x="15024" y="170081"/>
                  <a:pt x="12633" y="172472"/>
                </a:cubicBezTo>
                <a:cubicBezTo>
                  <a:pt x="10242" y="174863"/>
                  <a:pt x="-5297" y="115696"/>
                  <a:pt x="1875" y="89997"/>
                </a:cubicBezTo>
                <a:cubicBezTo>
                  <a:pt x="9047" y="64298"/>
                  <a:pt x="67617" y="5131"/>
                  <a:pt x="73593" y="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396C1BEA-5B7F-21F2-574A-F732D3A0904E}"/>
              </a:ext>
            </a:extLst>
          </p:cNvPr>
          <p:cNvSpPr/>
          <p:nvPr/>
        </p:nvSpPr>
        <p:spPr>
          <a:xfrm>
            <a:off x="4878509" y="5002306"/>
            <a:ext cx="149078" cy="178012"/>
          </a:xfrm>
          <a:custGeom>
            <a:avLst/>
            <a:gdLst>
              <a:gd name="connsiteX0" fmla="*/ 148898 w 149078"/>
              <a:gd name="connsiteY0" fmla="*/ 0 h 178012"/>
              <a:gd name="connsiteX1" fmla="*/ 37736 w 149078"/>
              <a:gd name="connsiteY1" fmla="*/ 50202 h 178012"/>
              <a:gd name="connsiteX2" fmla="*/ 1877 w 149078"/>
              <a:gd name="connsiteY2" fmla="*/ 175708 h 178012"/>
              <a:gd name="connsiteX3" fmla="*/ 5463 w 149078"/>
              <a:gd name="connsiteY3" fmla="*/ 125506 h 178012"/>
              <a:gd name="connsiteX4" fmla="*/ 9049 w 149078"/>
              <a:gd name="connsiteY4" fmla="*/ 50202 h 178012"/>
              <a:gd name="connsiteX5" fmla="*/ 148898 w 149078"/>
              <a:gd name="connsiteY5" fmla="*/ 0 h 178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078" h="178012">
                <a:moveTo>
                  <a:pt x="148898" y="0"/>
                </a:moveTo>
                <a:cubicBezTo>
                  <a:pt x="153679" y="0"/>
                  <a:pt x="62239" y="20917"/>
                  <a:pt x="37736" y="50202"/>
                </a:cubicBezTo>
                <a:cubicBezTo>
                  <a:pt x="13232" y="79487"/>
                  <a:pt x="7256" y="163157"/>
                  <a:pt x="1877" y="175708"/>
                </a:cubicBezTo>
                <a:cubicBezTo>
                  <a:pt x="-3502" y="188259"/>
                  <a:pt x="4268" y="146423"/>
                  <a:pt x="5463" y="125506"/>
                </a:cubicBezTo>
                <a:cubicBezTo>
                  <a:pt x="6658" y="104589"/>
                  <a:pt x="-8283" y="68729"/>
                  <a:pt x="9049" y="50202"/>
                </a:cubicBezTo>
                <a:cubicBezTo>
                  <a:pt x="26381" y="31675"/>
                  <a:pt x="144117" y="0"/>
                  <a:pt x="14889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6E9D6144-8EB5-5750-B17F-F15E31A61B77}"/>
              </a:ext>
            </a:extLst>
          </p:cNvPr>
          <p:cNvSpPr/>
          <p:nvPr/>
        </p:nvSpPr>
        <p:spPr>
          <a:xfrm>
            <a:off x="4739979" y="5203788"/>
            <a:ext cx="105184" cy="124796"/>
          </a:xfrm>
          <a:custGeom>
            <a:avLst/>
            <a:gdLst>
              <a:gd name="connsiteX0" fmla="*/ 296 w 105184"/>
              <a:gd name="connsiteY0" fmla="*/ 37 h 124796"/>
              <a:gd name="connsiteX1" fmla="*/ 16171 w 105184"/>
              <a:gd name="connsiteY1" fmla="*/ 73062 h 124796"/>
              <a:gd name="connsiteX2" fmla="*/ 16171 w 105184"/>
              <a:gd name="connsiteY2" fmla="*/ 111162 h 124796"/>
              <a:gd name="connsiteX3" fmla="*/ 12996 w 105184"/>
              <a:gd name="connsiteY3" fmla="*/ 123862 h 124796"/>
              <a:gd name="connsiteX4" fmla="*/ 47921 w 105184"/>
              <a:gd name="connsiteY4" fmla="*/ 88937 h 124796"/>
              <a:gd name="connsiteX5" fmla="*/ 105071 w 105184"/>
              <a:gd name="connsiteY5" fmla="*/ 47662 h 124796"/>
              <a:gd name="connsiteX6" fmla="*/ 32046 w 105184"/>
              <a:gd name="connsiteY6" fmla="*/ 107987 h 124796"/>
              <a:gd name="connsiteX7" fmla="*/ 32046 w 105184"/>
              <a:gd name="connsiteY7" fmla="*/ 63537 h 124796"/>
              <a:gd name="connsiteX8" fmla="*/ 296 w 105184"/>
              <a:gd name="connsiteY8" fmla="*/ 37 h 12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184" h="124796">
                <a:moveTo>
                  <a:pt x="296" y="37"/>
                </a:moveTo>
                <a:cubicBezTo>
                  <a:pt x="-2350" y="1625"/>
                  <a:pt x="13525" y="54541"/>
                  <a:pt x="16171" y="73062"/>
                </a:cubicBezTo>
                <a:cubicBezTo>
                  <a:pt x="18817" y="91583"/>
                  <a:pt x="16171" y="111162"/>
                  <a:pt x="16171" y="111162"/>
                </a:cubicBezTo>
                <a:cubicBezTo>
                  <a:pt x="15642" y="119629"/>
                  <a:pt x="7704" y="127566"/>
                  <a:pt x="12996" y="123862"/>
                </a:cubicBezTo>
                <a:cubicBezTo>
                  <a:pt x="18288" y="120158"/>
                  <a:pt x="32575" y="101637"/>
                  <a:pt x="47921" y="88937"/>
                </a:cubicBezTo>
                <a:cubicBezTo>
                  <a:pt x="63267" y="76237"/>
                  <a:pt x="107717" y="44487"/>
                  <a:pt x="105071" y="47662"/>
                </a:cubicBezTo>
                <a:cubicBezTo>
                  <a:pt x="102425" y="50837"/>
                  <a:pt x="44217" y="105341"/>
                  <a:pt x="32046" y="107987"/>
                </a:cubicBezTo>
                <a:cubicBezTo>
                  <a:pt x="19875" y="110633"/>
                  <a:pt x="37338" y="79412"/>
                  <a:pt x="32046" y="63537"/>
                </a:cubicBezTo>
                <a:cubicBezTo>
                  <a:pt x="26754" y="47662"/>
                  <a:pt x="2942" y="-1551"/>
                  <a:pt x="296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40C2BB41-C233-A330-1C07-7CC3540C449A}"/>
              </a:ext>
            </a:extLst>
          </p:cNvPr>
          <p:cNvSpPr/>
          <p:nvPr/>
        </p:nvSpPr>
        <p:spPr>
          <a:xfrm>
            <a:off x="4819577" y="5222652"/>
            <a:ext cx="165201" cy="101986"/>
          </a:xfrm>
          <a:custGeom>
            <a:avLst/>
            <a:gdLst>
              <a:gd name="connsiteX0" fmla="*/ 73 w 165201"/>
              <a:gd name="connsiteY0" fmla="*/ 85948 h 101986"/>
              <a:gd name="connsiteX1" fmla="*/ 73098 w 165201"/>
              <a:gd name="connsiteY1" fmla="*/ 54198 h 101986"/>
              <a:gd name="connsiteX2" fmla="*/ 38173 w 165201"/>
              <a:gd name="connsiteY2" fmla="*/ 223 h 101986"/>
              <a:gd name="connsiteX3" fmla="*/ 117548 w 165201"/>
              <a:gd name="connsiteY3" fmla="*/ 76423 h 101986"/>
              <a:gd name="connsiteX4" fmla="*/ 165173 w 165201"/>
              <a:gd name="connsiteY4" fmla="*/ 101823 h 101986"/>
              <a:gd name="connsiteX5" fmla="*/ 123898 w 165201"/>
              <a:gd name="connsiteY5" fmla="*/ 66898 h 101986"/>
              <a:gd name="connsiteX6" fmla="*/ 82623 w 165201"/>
              <a:gd name="connsiteY6" fmla="*/ 79598 h 101986"/>
              <a:gd name="connsiteX7" fmla="*/ 88973 w 165201"/>
              <a:gd name="connsiteY7" fmla="*/ 60548 h 101986"/>
              <a:gd name="connsiteX8" fmla="*/ 73 w 165201"/>
              <a:gd name="connsiteY8" fmla="*/ 85948 h 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201" h="101986">
                <a:moveTo>
                  <a:pt x="73" y="85948"/>
                </a:moveTo>
                <a:cubicBezTo>
                  <a:pt x="-2573" y="84890"/>
                  <a:pt x="66748" y="68486"/>
                  <a:pt x="73098" y="54198"/>
                </a:cubicBezTo>
                <a:cubicBezTo>
                  <a:pt x="79448" y="39910"/>
                  <a:pt x="30765" y="-3481"/>
                  <a:pt x="38173" y="223"/>
                </a:cubicBezTo>
                <a:cubicBezTo>
                  <a:pt x="45581" y="3927"/>
                  <a:pt x="96381" y="59490"/>
                  <a:pt x="117548" y="76423"/>
                </a:cubicBezTo>
                <a:cubicBezTo>
                  <a:pt x="138715" y="93356"/>
                  <a:pt x="164115" y="103411"/>
                  <a:pt x="165173" y="101823"/>
                </a:cubicBezTo>
                <a:cubicBezTo>
                  <a:pt x="166231" y="100235"/>
                  <a:pt x="137656" y="70602"/>
                  <a:pt x="123898" y="66898"/>
                </a:cubicBezTo>
                <a:cubicBezTo>
                  <a:pt x="110140" y="63194"/>
                  <a:pt x="88444" y="80656"/>
                  <a:pt x="82623" y="79598"/>
                </a:cubicBezTo>
                <a:cubicBezTo>
                  <a:pt x="76802" y="78540"/>
                  <a:pt x="101144" y="60548"/>
                  <a:pt x="88973" y="60548"/>
                </a:cubicBezTo>
                <a:cubicBezTo>
                  <a:pt x="76802" y="60548"/>
                  <a:pt x="2719" y="87006"/>
                  <a:pt x="73" y="859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E7E8BDBF-E381-9A23-3E2D-EB538D1AA311}"/>
              </a:ext>
            </a:extLst>
          </p:cNvPr>
          <p:cNvSpPr/>
          <p:nvPr/>
        </p:nvSpPr>
        <p:spPr>
          <a:xfrm>
            <a:off x="4311517" y="5317735"/>
            <a:ext cx="536967" cy="489342"/>
          </a:xfrm>
          <a:custGeom>
            <a:avLst/>
            <a:gdLst>
              <a:gd name="connsiteX0" fmla="*/ 133 w 536967"/>
              <a:gd name="connsiteY0" fmla="*/ 489340 h 489342"/>
              <a:gd name="connsiteX1" fmla="*/ 289058 w 536967"/>
              <a:gd name="connsiteY1" fmla="*/ 133740 h 489342"/>
              <a:gd name="connsiteX2" fmla="*/ 308108 w 536967"/>
              <a:gd name="connsiteY2" fmla="*/ 140090 h 489342"/>
              <a:gd name="connsiteX3" fmla="*/ 349383 w 536967"/>
              <a:gd name="connsiteY3" fmla="*/ 98815 h 489342"/>
              <a:gd name="connsiteX4" fmla="*/ 454158 w 536967"/>
              <a:gd name="connsiteY4" fmla="*/ 121040 h 489342"/>
              <a:gd name="connsiteX5" fmla="*/ 412883 w 536967"/>
              <a:gd name="connsiteY5" fmla="*/ 76590 h 489342"/>
              <a:gd name="connsiteX6" fmla="*/ 536708 w 536967"/>
              <a:gd name="connsiteY6" fmla="*/ 171840 h 489342"/>
              <a:gd name="connsiteX7" fmla="*/ 441458 w 536967"/>
              <a:gd name="connsiteY7" fmla="*/ 114690 h 489342"/>
              <a:gd name="connsiteX8" fmla="*/ 308108 w 536967"/>
              <a:gd name="connsiteY8" fmla="*/ 390 h 489342"/>
              <a:gd name="connsiteX9" fmla="*/ 374783 w 536967"/>
              <a:gd name="connsiteY9" fmla="*/ 79765 h 489342"/>
              <a:gd name="connsiteX10" fmla="*/ 263658 w 536967"/>
              <a:gd name="connsiteY10" fmla="*/ 146440 h 489342"/>
              <a:gd name="connsiteX11" fmla="*/ 225558 w 536967"/>
              <a:gd name="connsiteY11" fmla="*/ 175015 h 489342"/>
              <a:gd name="connsiteX12" fmla="*/ 250958 w 536967"/>
              <a:gd name="connsiteY12" fmla="*/ 127390 h 489342"/>
              <a:gd name="connsiteX13" fmla="*/ 133 w 536967"/>
              <a:gd name="connsiteY13" fmla="*/ 489340 h 489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6967" h="489342">
                <a:moveTo>
                  <a:pt x="133" y="489340"/>
                </a:moveTo>
                <a:cubicBezTo>
                  <a:pt x="6483" y="490398"/>
                  <a:pt x="237729" y="191948"/>
                  <a:pt x="289058" y="133740"/>
                </a:cubicBezTo>
                <a:cubicBezTo>
                  <a:pt x="340387" y="75532"/>
                  <a:pt x="298054" y="145911"/>
                  <a:pt x="308108" y="140090"/>
                </a:cubicBezTo>
                <a:cubicBezTo>
                  <a:pt x="318162" y="134269"/>
                  <a:pt x="325041" y="101990"/>
                  <a:pt x="349383" y="98815"/>
                </a:cubicBezTo>
                <a:cubicBezTo>
                  <a:pt x="373725" y="95640"/>
                  <a:pt x="443575" y="124744"/>
                  <a:pt x="454158" y="121040"/>
                </a:cubicBezTo>
                <a:cubicBezTo>
                  <a:pt x="464741" y="117336"/>
                  <a:pt x="399125" y="68123"/>
                  <a:pt x="412883" y="76590"/>
                </a:cubicBezTo>
                <a:cubicBezTo>
                  <a:pt x="426641" y="85057"/>
                  <a:pt x="531946" y="165490"/>
                  <a:pt x="536708" y="171840"/>
                </a:cubicBezTo>
                <a:cubicBezTo>
                  <a:pt x="541470" y="178190"/>
                  <a:pt x="479558" y="143265"/>
                  <a:pt x="441458" y="114690"/>
                </a:cubicBezTo>
                <a:cubicBezTo>
                  <a:pt x="403358" y="86115"/>
                  <a:pt x="319220" y="6211"/>
                  <a:pt x="308108" y="390"/>
                </a:cubicBezTo>
                <a:cubicBezTo>
                  <a:pt x="296996" y="-5431"/>
                  <a:pt x="382191" y="55423"/>
                  <a:pt x="374783" y="79765"/>
                </a:cubicBezTo>
                <a:cubicBezTo>
                  <a:pt x="367375" y="104107"/>
                  <a:pt x="288529" y="130565"/>
                  <a:pt x="263658" y="146440"/>
                </a:cubicBezTo>
                <a:cubicBezTo>
                  <a:pt x="238787" y="162315"/>
                  <a:pt x="227675" y="178190"/>
                  <a:pt x="225558" y="175015"/>
                </a:cubicBezTo>
                <a:cubicBezTo>
                  <a:pt x="223441" y="171840"/>
                  <a:pt x="285883" y="80294"/>
                  <a:pt x="250958" y="127390"/>
                </a:cubicBezTo>
                <a:cubicBezTo>
                  <a:pt x="216033" y="174486"/>
                  <a:pt x="-6217" y="488282"/>
                  <a:pt x="133" y="4893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6E654E35-2E8E-0FE9-7649-DA3AD14651F4}"/>
              </a:ext>
            </a:extLst>
          </p:cNvPr>
          <p:cNvSpPr/>
          <p:nvPr/>
        </p:nvSpPr>
        <p:spPr>
          <a:xfrm>
            <a:off x="4819635" y="5375810"/>
            <a:ext cx="452378" cy="170907"/>
          </a:xfrm>
          <a:custGeom>
            <a:avLst/>
            <a:gdLst>
              <a:gd name="connsiteX0" fmla="*/ 15 w 452378"/>
              <a:gd name="connsiteY0" fmla="*/ 62965 h 170907"/>
              <a:gd name="connsiteX1" fmla="*/ 142890 w 452378"/>
              <a:gd name="connsiteY1" fmla="*/ 43915 h 170907"/>
              <a:gd name="connsiteX2" fmla="*/ 130190 w 452378"/>
              <a:gd name="connsiteY2" fmla="*/ 21690 h 170907"/>
              <a:gd name="connsiteX3" fmla="*/ 292115 w 452378"/>
              <a:gd name="connsiteY3" fmla="*/ 72490 h 170907"/>
              <a:gd name="connsiteX4" fmla="*/ 241315 w 452378"/>
              <a:gd name="connsiteY4" fmla="*/ 37565 h 170907"/>
              <a:gd name="connsiteX5" fmla="*/ 450865 w 452378"/>
              <a:gd name="connsiteY5" fmla="*/ 167740 h 170907"/>
              <a:gd name="connsiteX6" fmla="*/ 323865 w 452378"/>
              <a:gd name="connsiteY6" fmla="*/ 120115 h 170907"/>
              <a:gd name="connsiteX7" fmla="*/ 104790 w 452378"/>
              <a:gd name="connsiteY7" fmla="*/ 2640 h 170907"/>
              <a:gd name="connsiteX8" fmla="*/ 133365 w 452378"/>
              <a:gd name="connsiteY8" fmla="*/ 40740 h 170907"/>
              <a:gd name="connsiteX9" fmla="*/ 15 w 452378"/>
              <a:gd name="connsiteY9" fmla="*/ 62965 h 170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2378" h="170907">
                <a:moveTo>
                  <a:pt x="15" y="62965"/>
                </a:moveTo>
                <a:cubicBezTo>
                  <a:pt x="1602" y="63494"/>
                  <a:pt x="121194" y="50794"/>
                  <a:pt x="142890" y="43915"/>
                </a:cubicBezTo>
                <a:cubicBezTo>
                  <a:pt x="164586" y="37036"/>
                  <a:pt x="105319" y="16928"/>
                  <a:pt x="130190" y="21690"/>
                </a:cubicBezTo>
                <a:cubicBezTo>
                  <a:pt x="155061" y="26452"/>
                  <a:pt x="273594" y="69844"/>
                  <a:pt x="292115" y="72490"/>
                </a:cubicBezTo>
                <a:cubicBezTo>
                  <a:pt x="310636" y="75136"/>
                  <a:pt x="214857" y="21690"/>
                  <a:pt x="241315" y="37565"/>
                </a:cubicBezTo>
                <a:cubicBezTo>
                  <a:pt x="267773" y="53440"/>
                  <a:pt x="437107" y="153982"/>
                  <a:pt x="450865" y="167740"/>
                </a:cubicBezTo>
                <a:cubicBezTo>
                  <a:pt x="464623" y="181498"/>
                  <a:pt x="381544" y="147632"/>
                  <a:pt x="323865" y="120115"/>
                </a:cubicBezTo>
                <a:cubicBezTo>
                  <a:pt x="266186" y="92598"/>
                  <a:pt x="136540" y="15869"/>
                  <a:pt x="104790" y="2640"/>
                </a:cubicBezTo>
                <a:cubicBezTo>
                  <a:pt x="73040" y="-10589"/>
                  <a:pt x="148181" y="29628"/>
                  <a:pt x="133365" y="40740"/>
                </a:cubicBezTo>
                <a:cubicBezTo>
                  <a:pt x="118549" y="51852"/>
                  <a:pt x="-1572" y="62436"/>
                  <a:pt x="15" y="629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AC800AC9-7D19-719D-C87F-3CB8C054C1F0}"/>
              </a:ext>
            </a:extLst>
          </p:cNvPr>
          <p:cNvSpPr/>
          <p:nvPr/>
        </p:nvSpPr>
        <p:spPr>
          <a:xfrm>
            <a:off x="5064496" y="5501947"/>
            <a:ext cx="363013" cy="261538"/>
          </a:xfrm>
          <a:custGeom>
            <a:avLst/>
            <a:gdLst>
              <a:gd name="connsiteX0" fmla="*/ 12329 w 363013"/>
              <a:gd name="connsiteY0" fmla="*/ 3503 h 261538"/>
              <a:gd name="connsiteX1" fmla="*/ 275854 w 363013"/>
              <a:gd name="connsiteY1" fmla="*/ 117803 h 261538"/>
              <a:gd name="connsiteX2" fmla="*/ 237754 w 363013"/>
              <a:gd name="connsiteY2" fmla="*/ 133678 h 261538"/>
              <a:gd name="connsiteX3" fmla="*/ 361579 w 363013"/>
              <a:gd name="connsiteY3" fmla="*/ 260678 h 261538"/>
              <a:gd name="connsiteX4" fmla="*/ 301254 w 363013"/>
              <a:gd name="connsiteY4" fmla="*/ 184478 h 261538"/>
              <a:gd name="connsiteX5" fmla="*/ 240929 w 363013"/>
              <a:gd name="connsiteY5" fmla="*/ 89228 h 261538"/>
              <a:gd name="connsiteX6" fmla="*/ 240929 w 363013"/>
              <a:gd name="connsiteY6" fmla="*/ 105103 h 261538"/>
              <a:gd name="connsiteX7" fmla="*/ 66304 w 363013"/>
              <a:gd name="connsiteY7" fmla="*/ 35253 h 261538"/>
              <a:gd name="connsiteX8" fmla="*/ 12329 w 363013"/>
              <a:gd name="connsiteY8" fmla="*/ 3503 h 26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3013" h="261538">
                <a:moveTo>
                  <a:pt x="12329" y="3503"/>
                </a:moveTo>
                <a:cubicBezTo>
                  <a:pt x="47254" y="17261"/>
                  <a:pt x="238283" y="96107"/>
                  <a:pt x="275854" y="117803"/>
                </a:cubicBezTo>
                <a:cubicBezTo>
                  <a:pt x="313425" y="139499"/>
                  <a:pt x="223467" y="109866"/>
                  <a:pt x="237754" y="133678"/>
                </a:cubicBezTo>
                <a:cubicBezTo>
                  <a:pt x="252041" y="157490"/>
                  <a:pt x="350996" y="252211"/>
                  <a:pt x="361579" y="260678"/>
                </a:cubicBezTo>
                <a:cubicBezTo>
                  <a:pt x="372162" y="269145"/>
                  <a:pt x="321362" y="213053"/>
                  <a:pt x="301254" y="184478"/>
                </a:cubicBezTo>
                <a:cubicBezTo>
                  <a:pt x="281146" y="155903"/>
                  <a:pt x="240929" y="89228"/>
                  <a:pt x="240929" y="89228"/>
                </a:cubicBezTo>
                <a:cubicBezTo>
                  <a:pt x="230875" y="75999"/>
                  <a:pt x="270033" y="114099"/>
                  <a:pt x="240929" y="105103"/>
                </a:cubicBezTo>
                <a:cubicBezTo>
                  <a:pt x="211825" y="96107"/>
                  <a:pt x="109167" y="50599"/>
                  <a:pt x="66304" y="35253"/>
                </a:cubicBezTo>
                <a:cubicBezTo>
                  <a:pt x="23441" y="19907"/>
                  <a:pt x="-22596" y="-10255"/>
                  <a:pt x="12329" y="35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4004EAC2-5438-1E10-72B5-9AC8D20D9D97}"/>
              </a:ext>
            </a:extLst>
          </p:cNvPr>
          <p:cNvSpPr/>
          <p:nvPr/>
        </p:nvSpPr>
        <p:spPr>
          <a:xfrm>
            <a:off x="4371417" y="5491517"/>
            <a:ext cx="134129" cy="176527"/>
          </a:xfrm>
          <a:custGeom>
            <a:avLst/>
            <a:gdLst>
              <a:gd name="connsiteX0" fmla="*/ 130733 w 134129"/>
              <a:gd name="connsiteY0" fmla="*/ 4408 h 176527"/>
              <a:gd name="connsiteX1" fmla="*/ 558 w 134129"/>
              <a:gd name="connsiteY1" fmla="*/ 175858 h 176527"/>
              <a:gd name="connsiteX2" fmla="*/ 86283 w 134129"/>
              <a:gd name="connsiteY2" fmla="*/ 61558 h 176527"/>
              <a:gd name="connsiteX3" fmla="*/ 130733 w 134129"/>
              <a:gd name="connsiteY3" fmla="*/ 4408 h 176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129" h="176527">
                <a:moveTo>
                  <a:pt x="130733" y="4408"/>
                </a:moveTo>
                <a:cubicBezTo>
                  <a:pt x="116445" y="23458"/>
                  <a:pt x="7966" y="166333"/>
                  <a:pt x="558" y="175858"/>
                </a:cubicBezTo>
                <a:cubicBezTo>
                  <a:pt x="-6850" y="185383"/>
                  <a:pt x="61412" y="90662"/>
                  <a:pt x="86283" y="61558"/>
                </a:cubicBezTo>
                <a:cubicBezTo>
                  <a:pt x="111154" y="32454"/>
                  <a:pt x="145021" y="-14642"/>
                  <a:pt x="130733" y="4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9843B2D8-2136-DB55-551F-B9093209C738}"/>
              </a:ext>
            </a:extLst>
          </p:cNvPr>
          <p:cNvSpPr/>
          <p:nvPr/>
        </p:nvSpPr>
        <p:spPr>
          <a:xfrm>
            <a:off x="4838655" y="5534972"/>
            <a:ext cx="585610" cy="272717"/>
          </a:xfrm>
          <a:custGeom>
            <a:avLst/>
            <a:gdLst>
              <a:gd name="connsiteX0" fmla="*/ 45 w 585610"/>
              <a:gd name="connsiteY0" fmla="*/ 5403 h 272717"/>
              <a:gd name="connsiteX1" fmla="*/ 263570 w 585610"/>
              <a:gd name="connsiteY1" fmla="*/ 97478 h 272717"/>
              <a:gd name="connsiteX2" fmla="*/ 181020 w 585610"/>
              <a:gd name="connsiteY2" fmla="*/ 30803 h 272717"/>
              <a:gd name="connsiteX3" fmla="*/ 431845 w 585610"/>
              <a:gd name="connsiteY3" fmla="*/ 160978 h 272717"/>
              <a:gd name="connsiteX4" fmla="*/ 396920 w 585610"/>
              <a:gd name="connsiteY4" fmla="*/ 151453 h 272717"/>
              <a:gd name="connsiteX5" fmla="*/ 584245 w 585610"/>
              <a:gd name="connsiteY5" fmla="*/ 272103 h 272717"/>
              <a:gd name="connsiteX6" fmla="*/ 463595 w 585610"/>
              <a:gd name="connsiteY6" fmla="*/ 189553 h 272717"/>
              <a:gd name="connsiteX7" fmla="*/ 142920 w 585610"/>
              <a:gd name="connsiteY7" fmla="*/ 2228 h 272717"/>
              <a:gd name="connsiteX8" fmla="*/ 241345 w 585610"/>
              <a:gd name="connsiteY8" fmla="*/ 81603 h 272717"/>
              <a:gd name="connsiteX9" fmla="*/ 45 w 585610"/>
              <a:gd name="connsiteY9" fmla="*/ 5403 h 272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5610" h="272717">
                <a:moveTo>
                  <a:pt x="45" y="5403"/>
                </a:moveTo>
                <a:cubicBezTo>
                  <a:pt x="3749" y="8049"/>
                  <a:pt x="233408" y="93245"/>
                  <a:pt x="263570" y="97478"/>
                </a:cubicBezTo>
                <a:cubicBezTo>
                  <a:pt x="293732" y="101711"/>
                  <a:pt x="152974" y="20220"/>
                  <a:pt x="181020" y="30803"/>
                </a:cubicBezTo>
                <a:cubicBezTo>
                  <a:pt x="209066" y="41386"/>
                  <a:pt x="395862" y="140870"/>
                  <a:pt x="431845" y="160978"/>
                </a:cubicBezTo>
                <a:cubicBezTo>
                  <a:pt x="467828" y="181086"/>
                  <a:pt x="371520" y="132932"/>
                  <a:pt x="396920" y="151453"/>
                </a:cubicBezTo>
                <a:cubicBezTo>
                  <a:pt x="422320" y="169974"/>
                  <a:pt x="573133" y="265753"/>
                  <a:pt x="584245" y="272103"/>
                </a:cubicBezTo>
                <a:cubicBezTo>
                  <a:pt x="595357" y="278453"/>
                  <a:pt x="537149" y="234532"/>
                  <a:pt x="463595" y="189553"/>
                </a:cubicBezTo>
                <a:cubicBezTo>
                  <a:pt x="390041" y="144574"/>
                  <a:pt x="179962" y="20220"/>
                  <a:pt x="142920" y="2228"/>
                </a:cubicBezTo>
                <a:cubicBezTo>
                  <a:pt x="105878" y="-15764"/>
                  <a:pt x="263570" y="81074"/>
                  <a:pt x="241345" y="81603"/>
                </a:cubicBezTo>
                <a:cubicBezTo>
                  <a:pt x="219120" y="82132"/>
                  <a:pt x="-3659" y="2757"/>
                  <a:pt x="45" y="54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988EBAFF-142F-793D-E8CF-F5101583A823}"/>
              </a:ext>
            </a:extLst>
          </p:cNvPr>
          <p:cNvSpPr/>
          <p:nvPr/>
        </p:nvSpPr>
        <p:spPr>
          <a:xfrm>
            <a:off x="4326935" y="5482760"/>
            <a:ext cx="500475" cy="432277"/>
          </a:xfrm>
          <a:custGeom>
            <a:avLst/>
            <a:gdLst>
              <a:gd name="connsiteX0" fmla="*/ 499065 w 500475"/>
              <a:gd name="connsiteY0" fmla="*/ 465 h 432277"/>
              <a:gd name="connsiteX1" fmla="*/ 340315 w 500475"/>
              <a:gd name="connsiteY1" fmla="*/ 98890 h 432277"/>
              <a:gd name="connsiteX2" fmla="*/ 235540 w 500475"/>
              <a:gd name="connsiteY2" fmla="*/ 136990 h 432277"/>
              <a:gd name="connsiteX3" fmla="*/ 308565 w 500475"/>
              <a:gd name="connsiteY3" fmla="*/ 105240 h 432277"/>
              <a:gd name="connsiteX4" fmla="*/ 127590 w 500475"/>
              <a:gd name="connsiteY4" fmla="*/ 267165 h 432277"/>
              <a:gd name="connsiteX5" fmla="*/ 216490 w 500475"/>
              <a:gd name="connsiteY5" fmla="*/ 159215 h 432277"/>
              <a:gd name="connsiteX6" fmla="*/ 54565 w 500475"/>
              <a:gd name="connsiteY6" fmla="*/ 317965 h 432277"/>
              <a:gd name="connsiteX7" fmla="*/ 3765 w 500475"/>
              <a:gd name="connsiteY7" fmla="*/ 330665 h 432277"/>
              <a:gd name="connsiteX8" fmla="*/ 6940 w 500475"/>
              <a:gd name="connsiteY8" fmla="*/ 432265 h 432277"/>
              <a:gd name="connsiteX9" fmla="*/ 32340 w 500475"/>
              <a:gd name="connsiteY9" fmla="*/ 337015 h 432277"/>
              <a:gd name="connsiteX10" fmla="*/ 92665 w 500475"/>
              <a:gd name="connsiteY10" fmla="*/ 257640 h 432277"/>
              <a:gd name="connsiteX11" fmla="*/ 349840 w 500475"/>
              <a:gd name="connsiteY11" fmla="*/ 48090 h 432277"/>
              <a:gd name="connsiteX12" fmla="*/ 241890 w 500475"/>
              <a:gd name="connsiteY12" fmla="*/ 143340 h 432277"/>
              <a:gd name="connsiteX13" fmla="*/ 499065 w 500475"/>
              <a:gd name="connsiteY13" fmla="*/ 465 h 432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475" h="432277">
                <a:moveTo>
                  <a:pt x="499065" y="465"/>
                </a:moveTo>
                <a:cubicBezTo>
                  <a:pt x="515469" y="-6943"/>
                  <a:pt x="384236" y="76136"/>
                  <a:pt x="340315" y="98890"/>
                </a:cubicBezTo>
                <a:cubicBezTo>
                  <a:pt x="296394" y="121644"/>
                  <a:pt x="240831" y="135932"/>
                  <a:pt x="235540" y="136990"/>
                </a:cubicBezTo>
                <a:cubicBezTo>
                  <a:pt x="230249" y="138048"/>
                  <a:pt x="326557" y="83544"/>
                  <a:pt x="308565" y="105240"/>
                </a:cubicBezTo>
                <a:cubicBezTo>
                  <a:pt x="290573" y="126936"/>
                  <a:pt x="142936" y="258169"/>
                  <a:pt x="127590" y="267165"/>
                </a:cubicBezTo>
                <a:cubicBezTo>
                  <a:pt x="112244" y="276161"/>
                  <a:pt x="228661" y="150748"/>
                  <a:pt x="216490" y="159215"/>
                </a:cubicBezTo>
                <a:cubicBezTo>
                  <a:pt x="204319" y="167682"/>
                  <a:pt x="90019" y="289390"/>
                  <a:pt x="54565" y="317965"/>
                </a:cubicBezTo>
                <a:cubicBezTo>
                  <a:pt x="19111" y="346540"/>
                  <a:pt x="11702" y="311615"/>
                  <a:pt x="3765" y="330665"/>
                </a:cubicBezTo>
                <a:cubicBezTo>
                  <a:pt x="-4172" y="349715"/>
                  <a:pt x="2178" y="431207"/>
                  <a:pt x="6940" y="432265"/>
                </a:cubicBezTo>
                <a:cubicBezTo>
                  <a:pt x="11702" y="433323"/>
                  <a:pt x="18053" y="366119"/>
                  <a:pt x="32340" y="337015"/>
                </a:cubicBezTo>
                <a:cubicBezTo>
                  <a:pt x="46627" y="307911"/>
                  <a:pt x="39748" y="305794"/>
                  <a:pt x="92665" y="257640"/>
                </a:cubicBezTo>
                <a:cubicBezTo>
                  <a:pt x="145582" y="209486"/>
                  <a:pt x="324969" y="67140"/>
                  <a:pt x="349840" y="48090"/>
                </a:cubicBezTo>
                <a:cubicBezTo>
                  <a:pt x="374711" y="29040"/>
                  <a:pt x="213844" y="150748"/>
                  <a:pt x="241890" y="143340"/>
                </a:cubicBezTo>
                <a:cubicBezTo>
                  <a:pt x="269936" y="135932"/>
                  <a:pt x="482661" y="7873"/>
                  <a:pt x="499065" y="4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C87BE8CC-5AFD-5FE6-921B-737F57BE9333}"/>
              </a:ext>
            </a:extLst>
          </p:cNvPr>
          <p:cNvSpPr/>
          <p:nvPr/>
        </p:nvSpPr>
        <p:spPr>
          <a:xfrm>
            <a:off x="4476467" y="5508555"/>
            <a:ext cx="371249" cy="235093"/>
          </a:xfrm>
          <a:custGeom>
            <a:avLst/>
            <a:gdLst>
              <a:gd name="connsiteX0" fmla="*/ 283 w 371249"/>
              <a:gd name="connsiteY0" fmla="*/ 235020 h 235093"/>
              <a:gd name="connsiteX1" fmla="*/ 355883 w 371249"/>
              <a:gd name="connsiteY1" fmla="*/ 41345 h 235093"/>
              <a:gd name="connsiteX2" fmla="*/ 305083 w 371249"/>
              <a:gd name="connsiteY2" fmla="*/ 50870 h 235093"/>
              <a:gd name="connsiteX3" fmla="*/ 289208 w 371249"/>
              <a:gd name="connsiteY3" fmla="*/ 70 h 235093"/>
              <a:gd name="connsiteX4" fmla="*/ 295558 w 371249"/>
              <a:gd name="connsiteY4" fmla="*/ 63570 h 235093"/>
              <a:gd name="connsiteX5" fmla="*/ 283 w 371249"/>
              <a:gd name="connsiteY5" fmla="*/ 235020 h 23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1249" h="235093">
                <a:moveTo>
                  <a:pt x="283" y="235020"/>
                </a:moveTo>
                <a:cubicBezTo>
                  <a:pt x="10337" y="231316"/>
                  <a:pt x="305083" y="72037"/>
                  <a:pt x="355883" y="41345"/>
                </a:cubicBezTo>
                <a:cubicBezTo>
                  <a:pt x="406683" y="10653"/>
                  <a:pt x="316195" y="57749"/>
                  <a:pt x="305083" y="50870"/>
                </a:cubicBezTo>
                <a:cubicBezTo>
                  <a:pt x="293971" y="43991"/>
                  <a:pt x="290796" y="-2047"/>
                  <a:pt x="289208" y="70"/>
                </a:cubicBezTo>
                <a:cubicBezTo>
                  <a:pt x="287620" y="2187"/>
                  <a:pt x="340537" y="25470"/>
                  <a:pt x="295558" y="63570"/>
                </a:cubicBezTo>
                <a:cubicBezTo>
                  <a:pt x="250579" y="101670"/>
                  <a:pt x="-9771" y="238724"/>
                  <a:pt x="283" y="2350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19938812-02F9-FD19-B43D-DEA20B6DC0D9}"/>
              </a:ext>
            </a:extLst>
          </p:cNvPr>
          <p:cNvSpPr/>
          <p:nvPr/>
        </p:nvSpPr>
        <p:spPr>
          <a:xfrm>
            <a:off x="4309763" y="5752592"/>
            <a:ext cx="532326" cy="98980"/>
          </a:xfrm>
          <a:custGeom>
            <a:avLst/>
            <a:gdLst>
              <a:gd name="connsiteX0" fmla="*/ 1887 w 532326"/>
              <a:gd name="connsiteY0" fmla="*/ 98933 h 98980"/>
              <a:gd name="connsiteX1" fmla="*/ 433687 w 532326"/>
              <a:gd name="connsiteY1" fmla="*/ 3683 h 98980"/>
              <a:gd name="connsiteX2" fmla="*/ 532112 w 532326"/>
              <a:gd name="connsiteY2" fmla="*/ 19558 h 98980"/>
              <a:gd name="connsiteX3" fmla="*/ 420987 w 532326"/>
              <a:gd name="connsiteY3" fmla="*/ 19558 h 98980"/>
              <a:gd name="connsiteX4" fmla="*/ 281287 w 532326"/>
              <a:gd name="connsiteY4" fmla="*/ 16383 h 98980"/>
              <a:gd name="connsiteX5" fmla="*/ 1887 w 532326"/>
              <a:gd name="connsiteY5" fmla="*/ 98933 h 98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2326" h="98980">
                <a:moveTo>
                  <a:pt x="1887" y="98933"/>
                </a:moveTo>
                <a:cubicBezTo>
                  <a:pt x="27287" y="96816"/>
                  <a:pt x="345316" y="16912"/>
                  <a:pt x="433687" y="3683"/>
                </a:cubicBezTo>
                <a:cubicBezTo>
                  <a:pt x="522058" y="-9546"/>
                  <a:pt x="534229" y="16912"/>
                  <a:pt x="532112" y="19558"/>
                </a:cubicBezTo>
                <a:cubicBezTo>
                  <a:pt x="529995" y="22204"/>
                  <a:pt x="462791" y="20087"/>
                  <a:pt x="420987" y="19558"/>
                </a:cubicBezTo>
                <a:cubicBezTo>
                  <a:pt x="379183" y="19029"/>
                  <a:pt x="347962" y="508"/>
                  <a:pt x="281287" y="16383"/>
                </a:cubicBezTo>
                <a:cubicBezTo>
                  <a:pt x="214612" y="32258"/>
                  <a:pt x="-23513" y="101050"/>
                  <a:pt x="1887" y="989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45B04DA9-C6D7-2976-94A0-614F5AC1DA14}"/>
              </a:ext>
            </a:extLst>
          </p:cNvPr>
          <p:cNvSpPr/>
          <p:nvPr/>
        </p:nvSpPr>
        <p:spPr>
          <a:xfrm>
            <a:off x="4683067" y="5734543"/>
            <a:ext cx="646349" cy="98141"/>
          </a:xfrm>
          <a:custGeom>
            <a:avLst/>
            <a:gdLst>
              <a:gd name="connsiteX0" fmla="*/ 58 w 646349"/>
              <a:gd name="connsiteY0" fmla="*/ 75707 h 98141"/>
              <a:gd name="connsiteX1" fmla="*/ 412808 w 646349"/>
              <a:gd name="connsiteY1" fmla="*/ 31257 h 98141"/>
              <a:gd name="connsiteX2" fmla="*/ 304858 w 646349"/>
              <a:gd name="connsiteY2" fmla="*/ 9032 h 98141"/>
              <a:gd name="connsiteX3" fmla="*/ 577908 w 646349"/>
              <a:gd name="connsiteY3" fmla="*/ 59832 h 98141"/>
              <a:gd name="connsiteX4" fmla="*/ 533458 w 646349"/>
              <a:gd name="connsiteY4" fmla="*/ 34432 h 98141"/>
              <a:gd name="connsiteX5" fmla="*/ 644583 w 646349"/>
              <a:gd name="connsiteY5" fmla="*/ 97932 h 98141"/>
              <a:gd name="connsiteX6" fmla="*/ 428683 w 646349"/>
              <a:gd name="connsiteY6" fmla="*/ 9032 h 98141"/>
              <a:gd name="connsiteX7" fmla="*/ 190558 w 646349"/>
              <a:gd name="connsiteY7" fmla="*/ 5857 h 98141"/>
              <a:gd name="connsiteX8" fmla="*/ 381058 w 646349"/>
              <a:gd name="connsiteY8" fmla="*/ 34432 h 98141"/>
              <a:gd name="connsiteX9" fmla="*/ 58 w 646349"/>
              <a:gd name="connsiteY9" fmla="*/ 75707 h 98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6349" h="98141">
                <a:moveTo>
                  <a:pt x="58" y="75707"/>
                </a:moveTo>
                <a:cubicBezTo>
                  <a:pt x="5350" y="75178"/>
                  <a:pt x="362008" y="42369"/>
                  <a:pt x="412808" y="31257"/>
                </a:cubicBezTo>
                <a:cubicBezTo>
                  <a:pt x="463608" y="20144"/>
                  <a:pt x="277341" y="4270"/>
                  <a:pt x="304858" y="9032"/>
                </a:cubicBezTo>
                <a:cubicBezTo>
                  <a:pt x="332375" y="13794"/>
                  <a:pt x="539808" y="55599"/>
                  <a:pt x="577908" y="59832"/>
                </a:cubicBezTo>
                <a:cubicBezTo>
                  <a:pt x="616008" y="64065"/>
                  <a:pt x="533458" y="34432"/>
                  <a:pt x="533458" y="34432"/>
                </a:cubicBezTo>
                <a:cubicBezTo>
                  <a:pt x="544570" y="40782"/>
                  <a:pt x="662045" y="102165"/>
                  <a:pt x="644583" y="97932"/>
                </a:cubicBezTo>
                <a:cubicBezTo>
                  <a:pt x="627121" y="93699"/>
                  <a:pt x="504354" y="24378"/>
                  <a:pt x="428683" y="9032"/>
                </a:cubicBezTo>
                <a:cubicBezTo>
                  <a:pt x="353012" y="-6314"/>
                  <a:pt x="198495" y="1624"/>
                  <a:pt x="190558" y="5857"/>
                </a:cubicBezTo>
                <a:cubicBezTo>
                  <a:pt x="182621" y="10090"/>
                  <a:pt x="412279" y="23849"/>
                  <a:pt x="381058" y="34432"/>
                </a:cubicBezTo>
                <a:cubicBezTo>
                  <a:pt x="349837" y="45015"/>
                  <a:pt x="-5234" y="76236"/>
                  <a:pt x="58" y="757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DFA4C2B7-3F1D-8D08-4E8C-2A465DF3976E}"/>
              </a:ext>
            </a:extLst>
          </p:cNvPr>
          <p:cNvSpPr/>
          <p:nvPr/>
        </p:nvSpPr>
        <p:spPr>
          <a:xfrm>
            <a:off x="4325847" y="5861868"/>
            <a:ext cx="951833" cy="69156"/>
          </a:xfrm>
          <a:custGeom>
            <a:avLst/>
            <a:gdLst>
              <a:gd name="connsiteX0" fmla="*/ 1678 w 951833"/>
              <a:gd name="connsiteY0" fmla="*/ 27757 h 69156"/>
              <a:gd name="connsiteX1" fmla="*/ 528728 w 951833"/>
              <a:gd name="connsiteY1" fmla="*/ 46807 h 69156"/>
              <a:gd name="connsiteX2" fmla="*/ 411253 w 951833"/>
              <a:gd name="connsiteY2" fmla="*/ 49982 h 69156"/>
              <a:gd name="connsiteX3" fmla="*/ 712878 w 951833"/>
              <a:gd name="connsiteY3" fmla="*/ 2357 h 69156"/>
              <a:gd name="connsiteX4" fmla="*/ 947828 w 951833"/>
              <a:gd name="connsiteY4" fmla="*/ 8707 h 69156"/>
              <a:gd name="connsiteX5" fmla="*/ 836703 w 951833"/>
              <a:gd name="connsiteY5" fmla="*/ 21407 h 69156"/>
              <a:gd name="connsiteX6" fmla="*/ 531903 w 951833"/>
              <a:gd name="connsiteY6" fmla="*/ 69032 h 69156"/>
              <a:gd name="connsiteX7" fmla="*/ 843053 w 951833"/>
              <a:gd name="connsiteY7" fmla="*/ 5532 h 69156"/>
              <a:gd name="connsiteX8" fmla="*/ 639853 w 951833"/>
              <a:gd name="connsiteY8" fmla="*/ 8707 h 69156"/>
              <a:gd name="connsiteX9" fmla="*/ 369978 w 951833"/>
              <a:gd name="connsiteY9" fmla="*/ 49982 h 69156"/>
              <a:gd name="connsiteX10" fmla="*/ 1678 w 951833"/>
              <a:gd name="connsiteY10" fmla="*/ 27757 h 6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833" h="69156">
                <a:moveTo>
                  <a:pt x="1678" y="27757"/>
                </a:moveTo>
                <a:cubicBezTo>
                  <a:pt x="28136" y="27228"/>
                  <a:pt x="460466" y="43103"/>
                  <a:pt x="528728" y="46807"/>
                </a:cubicBezTo>
                <a:cubicBezTo>
                  <a:pt x="596990" y="50511"/>
                  <a:pt x="380561" y="57390"/>
                  <a:pt x="411253" y="49982"/>
                </a:cubicBezTo>
                <a:cubicBezTo>
                  <a:pt x="441945" y="42574"/>
                  <a:pt x="623449" y="9236"/>
                  <a:pt x="712878" y="2357"/>
                </a:cubicBezTo>
                <a:cubicBezTo>
                  <a:pt x="802307" y="-4522"/>
                  <a:pt x="927191" y="5532"/>
                  <a:pt x="947828" y="8707"/>
                </a:cubicBezTo>
                <a:cubicBezTo>
                  <a:pt x="968466" y="11882"/>
                  <a:pt x="906024" y="11353"/>
                  <a:pt x="836703" y="21407"/>
                </a:cubicBezTo>
                <a:cubicBezTo>
                  <a:pt x="767382" y="31461"/>
                  <a:pt x="530845" y="71678"/>
                  <a:pt x="531903" y="69032"/>
                </a:cubicBezTo>
                <a:cubicBezTo>
                  <a:pt x="532961" y="66386"/>
                  <a:pt x="825061" y="15586"/>
                  <a:pt x="843053" y="5532"/>
                </a:cubicBezTo>
                <a:cubicBezTo>
                  <a:pt x="861045" y="-4522"/>
                  <a:pt x="718699" y="1299"/>
                  <a:pt x="639853" y="8707"/>
                </a:cubicBezTo>
                <a:cubicBezTo>
                  <a:pt x="561007" y="16115"/>
                  <a:pt x="471049" y="47865"/>
                  <a:pt x="369978" y="49982"/>
                </a:cubicBezTo>
                <a:cubicBezTo>
                  <a:pt x="268907" y="52099"/>
                  <a:pt x="-24780" y="28286"/>
                  <a:pt x="1678" y="277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21A491C9-6196-DDAE-EC4C-4EF60557AA17}"/>
              </a:ext>
            </a:extLst>
          </p:cNvPr>
          <p:cNvSpPr/>
          <p:nvPr/>
        </p:nvSpPr>
        <p:spPr>
          <a:xfrm>
            <a:off x="4838695" y="5864220"/>
            <a:ext cx="555660" cy="127008"/>
          </a:xfrm>
          <a:custGeom>
            <a:avLst/>
            <a:gdLst>
              <a:gd name="connsiteX0" fmla="*/ 5 w 555660"/>
              <a:gd name="connsiteY0" fmla="*/ 127005 h 127008"/>
              <a:gd name="connsiteX1" fmla="*/ 352430 w 555660"/>
              <a:gd name="connsiteY1" fmla="*/ 63505 h 127008"/>
              <a:gd name="connsiteX2" fmla="*/ 219080 w 555660"/>
              <a:gd name="connsiteY2" fmla="*/ 92080 h 127008"/>
              <a:gd name="connsiteX3" fmla="*/ 393705 w 555660"/>
              <a:gd name="connsiteY3" fmla="*/ 50805 h 127008"/>
              <a:gd name="connsiteX4" fmla="*/ 555630 w 555660"/>
              <a:gd name="connsiteY4" fmla="*/ 5 h 127008"/>
              <a:gd name="connsiteX5" fmla="*/ 381005 w 555660"/>
              <a:gd name="connsiteY5" fmla="*/ 47630 h 127008"/>
              <a:gd name="connsiteX6" fmla="*/ 196855 w 555660"/>
              <a:gd name="connsiteY6" fmla="*/ 76205 h 127008"/>
              <a:gd name="connsiteX7" fmla="*/ 361955 w 555660"/>
              <a:gd name="connsiteY7" fmla="*/ 60330 h 127008"/>
              <a:gd name="connsiteX8" fmla="*/ 5 w 555660"/>
              <a:gd name="connsiteY8" fmla="*/ 127005 h 12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5660" h="127008">
                <a:moveTo>
                  <a:pt x="5" y="127005"/>
                </a:moveTo>
                <a:cubicBezTo>
                  <a:pt x="-1582" y="127534"/>
                  <a:pt x="315918" y="69326"/>
                  <a:pt x="352430" y="63505"/>
                </a:cubicBezTo>
                <a:cubicBezTo>
                  <a:pt x="388942" y="57684"/>
                  <a:pt x="212201" y="94197"/>
                  <a:pt x="219080" y="92080"/>
                </a:cubicBezTo>
                <a:cubicBezTo>
                  <a:pt x="225959" y="89963"/>
                  <a:pt x="337613" y="66151"/>
                  <a:pt x="393705" y="50805"/>
                </a:cubicBezTo>
                <a:cubicBezTo>
                  <a:pt x="449797" y="35459"/>
                  <a:pt x="557747" y="534"/>
                  <a:pt x="555630" y="5"/>
                </a:cubicBezTo>
                <a:cubicBezTo>
                  <a:pt x="553513" y="-524"/>
                  <a:pt x="440801" y="34930"/>
                  <a:pt x="381005" y="47630"/>
                </a:cubicBezTo>
                <a:cubicBezTo>
                  <a:pt x="321209" y="60330"/>
                  <a:pt x="200030" y="74088"/>
                  <a:pt x="196855" y="76205"/>
                </a:cubicBezTo>
                <a:cubicBezTo>
                  <a:pt x="193680" y="78322"/>
                  <a:pt x="398997" y="51334"/>
                  <a:pt x="361955" y="60330"/>
                </a:cubicBezTo>
                <a:cubicBezTo>
                  <a:pt x="324913" y="69326"/>
                  <a:pt x="1592" y="126476"/>
                  <a:pt x="5" y="1270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85569AF6-BC87-CE38-FAB7-FA03857D0247}"/>
              </a:ext>
            </a:extLst>
          </p:cNvPr>
          <p:cNvSpPr/>
          <p:nvPr/>
        </p:nvSpPr>
        <p:spPr>
          <a:xfrm>
            <a:off x="4789235" y="5925365"/>
            <a:ext cx="369691" cy="70099"/>
          </a:xfrm>
          <a:custGeom>
            <a:avLst/>
            <a:gdLst>
              <a:gd name="connsiteX0" fmla="*/ 1840 w 369691"/>
              <a:gd name="connsiteY0" fmla="*/ 59510 h 70099"/>
              <a:gd name="connsiteX1" fmla="*/ 363790 w 369691"/>
              <a:gd name="connsiteY1" fmla="*/ 2360 h 70099"/>
              <a:gd name="connsiteX2" fmla="*/ 220915 w 369691"/>
              <a:gd name="connsiteY2" fmla="*/ 15060 h 70099"/>
              <a:gd name="connsiteX3" fmla="*/ 147890 w 369691"/>
              <a:gd name="connsiteY3" fmla="*/ 53160 h 70099"/>
              <a:gd name="connsiteX4" fmla="*/ 287590 w 369691"/>
              <a:gd name="connsiteY4" fmla="*/ 69035 h 70099"/>
              <a:gd name="connsiteX5" fmla="*/ 125665 w 369691"/>
              <a:gd name="connsiteY5" fmla="*/ 62685 h 70099"/>
              <a:gd name="connsiteX6" fmla="*/ 217740 w 369691"/>
              <a:gd name="connsiteY6" fmla="*/ 15060 h 70099"/>
              <a:gd name="connsiteX7" fmla="*/ 1840 w 369691"/>
              <a:gd name="connsiteY7" fmla="*/ 59510 h 70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9691" h="70099">
                <a:moveTo>
                  <a:pt x="1840" y="59510"/>
                </a:moveTo>
                <a:cubicBezTo>
                  <a:pt x="26182" y="57393"/>
                  <a:pt x="327278" y="9768"/>
                  <a:pt x="363790" y="2360"/>
                </a:cubicBezTo>
                <a:cubicBezTo>
                  <a:pt x="400302" y="-5048"/>
                  <a:pt x="256898" y="6593"/>
                  <a:pt x="220915" y="15060"/>
                </a:cubicBezTo>
                <a:cubicBezTo>
                  <a:pt x="184932" y="23527"/>
                  <a:pt x="136778" y="44164"/>
                  <a:pt x="147890" y="53160"/>
                </a:cubicBezTo>
                <a:cubicBezTo>
                  <a:pt x="159002" y="62156"/>
                  <a:pt x="291294" y="67448"/>
                  <a:pt x="287590" y="69035"/>
                </a:cubicBezTo>
                <a:cubicBezTo>
                  <a:pt x="283886" y="70622"/>
                  <a:pt x="137307" y="71681"/>
                  <a:pt x="125665" y="62685"/>
                </a:cubicBezTo>
                <a:cubicBezTo>
                  <a:pt x="114023" y="53689"/>
                  <a:pt x="233086" y="16118"/>
                  <a:pt x="217740" y="15060"/>
                </a:cubicBezTo>
                <a:cubicBezTo>
                  <a:pt x="202394" y="14002"/>
                  <a:pt x="-22502" y="61627"/>
                  <a:pt x="1840" y="595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8F584170-F5F2-0A5F-7CBD-99A870880BF7}"/>
              </a:ext>
            </a:extLst>
          </p:cNvPr>
          <p:cNvSpPr/>
          <p:nvPr/>
        </p:nvSpPr>
        <p:spPr>
          <a:xfrm>
            <a:off x="4380557" y="5918110"/>
            <a:ext cx="563189" cy="114923"/>
          </a:xfrm>
          <a:custGeom>
            <a:avLst/>
            <a:gdLst>
              <a:gd name="connsiteX0" fmla="*/ 943 w 563189"/>
              <a:gd name="connsiteY0" fmla="*/ 90 h 114923"/>
              <a:gd name="connsiteX1" fmla="*/ 356543 w 563189"/>
              <a:gd name="connsiteY1" fmla="*/ 79465 h 114923"/>
              <a:gd name="connsiteX2" fmla="*/ 296218 w 563189"/>
              <a:gd name="connsiteY2" fmla="*/ 57240 h 114923"/>
              <a:gd name="connsiteX3" fmla="*/ 531168 w 563189"/>
              <a:gd name="connsiteY3" fmla="*/ 114390 h 114923"/>
              <a:gd name="connsiteX4" fmla="*/ 404168 w 563189"/>
              <a:gd name="connsiteY4" fmla="*/ 85815 h 114923"/>
              <a:gd name="connsiteX5" fmla="*/ 150168 w 563189"/>
              <a:gd name="connsiteY5" fmla="*/ 85815 h 114923"/>
              <a:gd name="connsiteX6" fmla="*/ 407343 w 563189"/>
              <a:gd name="connsiteY6" fmla="*/ 79465 h 114923"/>
              <a:gd name="connsiteX7" fmla="*/ 397818 w 563189"/>
              <a:gd name="connsiteY7" fmla="*/ 63590 h 114923"/>
              <a:gd name="connsiteX8" fmla="*/ 562918 w 563189"/>
              <a:gd name="connsiteY8" fmla="*/ 22315 h 114923"/>
              <a:gd name="connsiteX9" fmla="*/ 353368 w 563189"/>
              <a:gd name="connsiteY9" fmla="*/ 57240 h 114923"/>
              <a:gd name="connsiteX10" fmla="*/ 137468 w 563189"/>
              <a:gd name="connsiteY10" fmla="*/ 66765 h 114923"/>
              <a:gd name="connsiteX11" fmla="*/ 248593 w 563189"/>
              <a:gd name="connsiteY11" fmla="*/ 63590 h 114923"/>
              <a:gd name="connsiteX12" fmla="*/ 943 w 563189"/>
              <a:gd name="connsiteY12" fmla="*/ 90 h 114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3189" h="114923">
                <a:moveTo>
                  <a:pt x="943" y="90"/>
                </a:moveTo>
                <a:cubicBezTo>
                  <a:pt x="18935" y="2736"/>
                  <a:pt x="307330" y="69940"/>
                  <a:pt x="356543" y="79465"/>
                </a:cubicBezTo>
                <a:cubicBezTo>
                  <a:pt x="405756" y="88990"/>
                  <a:pt x="267114" y="51419"/>
                  <a:pt x="296218" y="57240"/>
                </a:cubicBezTo>
                <a:cubicBezTo>
                  <a:pt x="325322" y="63061"/>
                  <a:pt x="513176" y="109628"/>
                  <a:pt x="531168" y="114390"/>
                </a:cubicBezTo>
                <a:cubicBezTo>
                  <a:pt x="549160" y="119153"/>
                  <a:pt x="467668" y="90577"/>
                  <a:pt x="404168" y="85815"/>
                </a:cubicBezTo>
                <a:cubicBezTo>
                  <a:pt x="340668" y="81053"/>
                  <a:pt x="149639" y="86873"/>
                  <a:pt x="150168" y="85815"/>
                </a:cubicBezTo>
                <a:cubicBezTo>
                  <a:pt x="150697" y="84757"/>
                  <a:pt x="366068" y="83169"/>
                  <a:pt x="407343" y="79465"/>
                </a:cubicBezTo>
                <a:cubicBezTo>
                  <a:pt x="448618" y="75761"/>
                  <a:pt x="371889" y="73115"/>
                  <a:pt x="397818" y="63590"/>
                </a:cubicBezTo>
                <a:cubicBezTo>
                  <a:pt x="423747" y="54065"/>
                  <a:pt x="570326" y="23373"/>
                  <a:pt x="562918" y="22315"/>
                </a:cubicBezTo>
                <a:cubicBezTo>
                  <a:pt x="555510" y="21257"/>
                  <a:pt x="424276" y="49832"/>
                  <a:pt x="353368" y="57240"/>
                </a:cubicBezTo>
                <a:cubicBezTo>
                  <a:pt x="282460" y="64648"/>
                  <a:pt x="154930" y="65707"/>
                  <a:pt x="137468" y="66765"/>
                </a:cubicBezTo>
                <a:cubicBezTo>
                  <a:pt x="120006" y="67823"/>
                  <a:pt x="269231" y="73644"/>
                  <a:pt x="248593" y="63590"/>
                </a:cubicBezTo>
                <a:cubicBezTo>
                  <a:pt x="227955" y="53536"/>
                  <a:pt x="-17049" y="-2556"/>
                  <a:pt x="943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062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ポカリスエットの新テレビCMが放送開始 八木莉可子と300人のダンスシーンに「これぞ青春！」: J-CAST トレンド【全文表示】">
            <a:extLst>
              <a:ext uri="{FF2B5EF4-FFF2-40B4-BE49-F238E27FC236}">
                <a16:creationId xmlns:a16="http://schemas.microsoft.com/office/drawing/2014/main" id="{44A84A80-EE04-08F4-2623-759AE9431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1028700"/>
            <a:ext cx="12700000" cy="754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153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ポカリスエットの新テレビCMが放送開始 八木莉可子と300人のダンスシーンに「これぞ青春！」: J-CAST トレンド【全文表示】" hidden="1">
            <a:extLst>
              <a:ext uri="{FF2B5EF4-FFF2-40B4-BE49-F238E27FC236}">
                <a16:creationId xmlns:a16="http://schemas.microsoft.com/office/drawing/2014/main" id="{44A84A80-EE04-08F4-2623-759AE9431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1028700"/>
            <a:ext cx="12700000" cy="754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40" name="グループ化 1139">
            <a:extLst>
              <a:ext uri="{FF2B5EF4-FFF2-40B4-BE49-F238E27FC236}">
                <a16:creationId xmlns:a16="http://schemas.microsoft.com/office/drawing/2014/main" id="{9494703A-2F64-CFFF-3462-BC3748AAE59A}"/>
              </a:ext>
            </a:extLst>
          </p:cNvPr>
          <p:cNvGrpSpPr/>
          <p:nvPr/>
        </p:nvGrpSpPr>
        <p:grpSpPr>
          <a:xfrm>
            <a:off x="2413969" y="3284655"/>
            <a:ext cx="5713647" cy="5513165"/>
            <a:chOff x="2413969" y="3284655"/>
            <a:chExt cx="5713647" cy="5513165"/>
          </a:xfrm>
        </p:grpSpPr>
        <p:grpSp>
          <p:nvGrpSpPr>
            <p:cNvPr id="1129" name="グループ化 1128">
              <a:extLst>
                <a:ext uri="{FF2B5EF4-FFF2-40B4-BE49-F238E27FC236}">
                  <a16:creationId xmlns:a16="http://schemas.microsoft.com/office/drawing/2014/main" id="{178E67C7-3A99-34A4-BC0B-E9BD861ED26B}"/>
                </a:ext>
              </a:extLst>
            </p:cNvPr>
            <p:cNvGrpSpPr/>
            <p:nvPr/>
          </p:nvGrpSpPr>
          <p:grpSpPr>
            <a:xfrm>
              <a:off x="2413969" y="3284655"/>
              <a:ext cx="5713647" cy="5513165"/>
              <a:chOff x="2413969" y="3284655"/>
              <a:chExt cx="5713647" cy="5513165"/>
            </a:xfrm>
          </p:grpSpPr>
          <p:grpSp>
            <p:nvGrpSpPr>
              <p:cNvPr id="1115" name="グループ化 1114">
                <a:extLst>
                  <a:ext uri="{FF2B5EF4-FFF2-40B4-BE49-F238E27FC236}">
                    <a16:creationId xmlns:a16="http://schemas.microsoft.com/office/drawing/2014/main" id="{DBEA9260-2895-90D2-DA03-D334E4D27A09}"/>
                  </a:ext>
                </a:extLst>
              </p:cNvPr>
              <p:cNvGrpSpPr/>
              <p:nvPr/>
            </p:nvGrpSpPr>
            <p:grpSpPr>
              <a:xfrm>
                <a:off x="3263084" y="3329462"/>
                <a:ext cx="4181453" cy="3970643"/>
                <a:chOff x="3263084" y="3329462"/>
                <a:chExt cx="4181453" cy="3970643"/>
              </a:xfrm>
            </p:grpSpPr>
            <p:sp>
              <p:nvSpPr>
                <p:cNvPr id="4" name="フリーフォーム 3">
                  <a:extLst>
                    <a:ext uri="{FF2B5EF4-FFF2-40B4-BE49-F238E27FC236}">
                      <a16:creationId xmlns:a16="http://schemas.microsoft.com/office/drawing/2014/main" id="{C09E3F77-4171-0B06-4D60-A9C49109A0B6}"/>
                    </a:ext>
                  </a:extLst>
                </p:cNvPr>
                <p:cNvSpPr/>
                <p:nvPr/>
              </p:nvSpPr>
              <p:spPr>
                <a:xfrm>
                  <a:off x="5270475" y="4032246"/>
                  <a:ext cx="800871" cy="320787"/>
                </a:xfrm>
                <a:custGeom>
                  <a:avLst/>
                  <a:gdLst>
                    <a:gd name="connsiteX0" fmla="*/ 25 w 800871"/>
                    <a:gd name="connsiteY0" fmla="*/ 320679 h 320787"/>
                    <a:gd name="connsiteX1" fmla="*/ 161950 w 800871"/>
                    <a:gd name="connsiteY1" fmla="*/ 136529 h 320787"/>
                    <a:gd name="connsiteX2" fmla="*/ 200050 w 800871"/>
                    <a:gd name="connsiteY2" fmla="*/ 104779 h 320787"/>
                    <a:gd name="connsiteX3" fmla="*/ 203225 w 800871"/>
                    <a:gd name="connsiteY3" fmla="*/ 73029 h 320787"/>
                    <a:gd name="connsiteX4" fmla="*/ 215925 w 800871"/>
                    <a:gd name="connsiteY4" fmla="*/ 107954 h 320787"/>
                    <a:gd name="connsiteX5" fmla="*/ 282600 w 800871"/>
                    <a:gd name="connsiteY5" fmla="*/ 73029 h 320787"/>
                    <a:gd name="connsiteX6" fmla="*/ 377850 w 800871"/>
                    <a:gd name="connsiteY6" fmla="*/ 19054 h 320787"/>
                    <a:gd name="connsiteX7" fmla="*/ 400075 w 800871"/>
                    <a:gd name="connsiteY7" fmla="*/ 60329 h 320787"/>
                    <a:gd name="connsiteX8" fmla="*/ 457225 w 800871"/>
                    <a:gd name="connsiteY8" fmla="*/ 60329 h 320787"/>
                    <a:gd name="connsiteX9" fmla="*/ 476275 w 800871"/>
                    <a:gd name="connsiteY9" fmla="*/ 4 h 320787"/>
                    <a:gd name="connsiteX10" fmla="*/ 482625 w 800871"/>
                    <a:gd name="connsiteY10" fmla="*/ 63504 h 320787"/>
                    <a:gd name="connsiteX11" fmla="*/ 514375 w 800871"/>
                    <a:gd name="connsiteY11" fmla="*/ 63504 h 320787"/>
                    <a:gd name="connsiteX12" fmla="*/ 542950 w 800871"/>
                    <a:gd name="connsiteY12" fmla="*/ 9529 h 320787"/>
                    <a:gd name="connsiteX13" fmla="*/ 546125 w 800871"/>
                    <a:gd name="connsiteY13" fmla="*/ 66679 h 320787"/>
                    <a:gd name="connsiteX14" fmla="*/ 596925 w 800871"/>
                    <a:gd name="connsiteY14" fmla="*/ 41279 h 320787"/>
                    <a:gd name="connsiteX15" fmla="*/ 596925 w 800871"/>
                    <a:gd name="connsiteY15" fmla="*/ 114304 h 320787"/>
                    <a:gd name="connsiteX16" fmla="*/ 628675 w 800871"/>
                    <a:gd name="connsiteY16" fmla="*/ 34929 h 320787"/>
                    <a:gd name="connsiteX17" fmla="*/ 619150 w 800871"/>
                    <a:gd name="connsiteY17" fmla="*/ 133354 h 320787"/>
                    <a:gd name="connsiteX18" fmla="*/ 644550 w 800871"/>
                    <a:gd name="connsiteY18" fmla="*/ 85729 h 320787"/>
                    <a:gd name="connsiteX19" fmla="*/ 679475 w 800871"/>
                    <a:gd name="connsiteY19" fmla="*/ 130179 h 320787"/>
                    <a:gd name="connsiteX20" fmla="*/ 654075 w 800871"/>
                    <a:gd name="connsiteY20" fmla="*/ 155579 h 320787"/>
                    <a:gd name="connsiteX21" fmla="*/ 692175 w 800871"/>
                    <a:gd name="connsiteY21" fmla="*/ 130179 h 320787"/>
                    <a:gd name="connsiteX22" fmla="*/ 679475 w 800871"/>
                    <a:gd name="connsiteY22" fmla="*/ 190504 h 320787"/>
                    <a:gd name="connsiteX23" fmla="*/ 736625 w 800871"/>
                    <a:gd name="connsiteY23" fmla="*/ 139704 h 320787"/>
                    <a:gd name="connsiteX24" fmla="*/ 682650 w 800871"/>
                    <a:gd name="connsiteY24" fmla="*/ 234954 h 320787"/>
                    <a:gd name="connsiteX25" fmla="*/ 796950 w 800871"/>
                    <a:gd name="connsiteY25" fmla="*/ 158754 h 320787"/>
                    <a:gd name="connsiteX26" fmla="*/ 758850 w 800871"/>
                    <a:gd name="connsiteY26" fmla="*/ 200029 h 320787"/>
                    <a:gd name="connsiteX27" fmla="*/ 609625 w 800871"/>
                    <a:gd name="connsiteY27" fmla="*/ 114304 h 320787"/>
                    <a:gd name="connsiteX28" fmla="*/ 384200 w 800871"/>
                    <a:gd name="connsiteY28" fmla="*/ 76204 h 320787"/>
                    <a:gd name="connsiteX29" fmla="*/ 219100 w 800871"/>
                    <a:gd name="connsiteY29" fmla="*/ 98429 h 320787"/>
                    <a:gd name="connsiteX30" fmla="*/ 92100 w 800871"/>
                    <a:gd name="connsiteY30" fmla="*/ 165104 h 320787"/>
                    <a:gd name="connsiteX31" fmla="*/ 174650 w 800871"/>
                    <a:gd name="connsiteY31" fmla="*/ 107954 h 320787"/>
                    <a:gd name="connsiteX32" fmla="*/ 25 w 800871"/>
                    <a:gd name="connsiteY32" fmla="*/ 320679 h 3207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800871" h="320787">
                      <a:moveTo>
                        <a:pt x="25" y="320679"/>
                      </a:moveTo>
                      <a:cubicBezTo>
                        <a:pt x="-2092" y="325441"/>
                        <a:pt x="128612" y="172512"/>
                        <a:pt x="161950" y="136529"/>
                      </a:cubicBezTo>
                      <a:cubicBezTo>
                        <a:pt x="195288" y="100546"/>
                        <a:pt x="193171" y="115362"/>
                        <a:pt x="200050" y="104779"/>
                      </a:cubicBezTo>
                      <a:cubicBezTo>
                        <a:pt x="206929" y="94196"/>
                        <a:pt x="200579" y="72500"/>
                        <a:pt x="203225" y="73029"/>
                      </a:cubicBezTo>
                      <a:cubicBezTo>
                        <a:pt x="205871" y="73558"/>
                        <a:pt x="202696" y="107954"/>
                        <a:pt x="215925" y="107954"/>
                      </a:cubicBezTo>
                      <a:cubicBezTo>
                        <a:pt x="229154" y="107954"/>
                        <a:pt x="255612" y="87846"/>
                        <a:pt x="282600" y="73029"/>
                      </a:cubicBezTo>
                      <a:cubicBezTo>
                        <a:pt x="309588" y="58212"/>
                        <a:pt x="358271" y="21171"/>
                        <a:pt x="377850" y="19054"/>
                      </a:cubicBezTo>
                      <a:cubicBezTo>
                        <a:pt x="397429" y="16937"/>
                        <a:pt x="386846" y="53450"/>
                        <a:pt x="400075" y="60329"/>
                      </a:cubicBezTo>
                      <a:cubicBezTo>
                        <a:pt x="413304" y="67208"/>
                        <a:pt x="444525" y="70383"/>
                        <a:pt x="457225" y="60329"/>
                      </a:cubicBezTo>
                      <a:cubicBezTo>
                        <a:pt x="469925" y="50275"/>
                        <a:pt x="472042" y="-525"/>
                        <a:pt x="476275" y="4"/>
                      </a:cubicBezTo>
                      <a:cubicBezTo>
                        <a:pt x="480508" y="533"/>
                        <a:pt x="476275" y="52921"/>
                        <a:pt x="482625" y="63504"/>
                      </a:cubicBezTo>
                      <a:cubicBezTo>
                        <a:pt x="488975" y="74087"/>
                        <a:pt x="504321" y="72500"/>
                        <a:pt x="514375" y="63504"/>
                      </a:cubicBezTo>
                      <a:cubicBezTo>
                        <a:pt x="524429" y="54508"/>
                        <a:pt x="537658" y="9000"/>
                        <a:pt x="542950" y="9529"/>
                      </a:cubicBezTo>
                      <a:cubicBezTo>
                        <a:pt x="548242" y="10058"/>
                        <a:pt x="537129" y="61387"/>
                        <a:pt x="546125" y="66679"/>
                      </a:cubicBezTo>
                      <a:cubicBezTo>
                        <a:pt x="555121" y="71971"/>
                        <a:pt x="588458" y="33341"/>
                        <a:pt x="596925" y="41279"/>
                      </a:cubicBezTo>
                      <a:cubicBezTo>
                        <a:pt x="605392" y="49216"/>
                        <a:pt x="591634" y="115362"/>
                        <a:pt x="596925" y="114304"/>
                      </a:cubicBezTo>
                      <a:cubicBezTo>
                        <a:pt x="602216" y="113246"/>
                        <a:pt x="624971" y="31754"/>
                        <a:pt x="628675" y="34929"/>
                      </a:cubicBezTo>
                      <a:cubicBezTo>
                        <a:pt x="632379" y="38104"/>
                        <a:pt x="616504" y="124887"/>
                        <a:pt x="619150" y="133354"/>
                      </a:cubicBezTo>
                      <a:cubicBezTo>
                        <a:pt x="621796" y="141821"/>
                        <a:pt x="634496" y="86258"/>
                        <a:pt x="644550" y="85729"/>
                      </a:cubicBezTo>
                      <a:cubicBezTo>
                        <a:pt x="654604" y="85200"/>
                        <a:pt x="677888" y="118537"/>
                        <a:pt x="679475" y="130179"/>
                      </a:cubicBezTo>
                      <a:cubicBezTo>
                        <a:pt x="681062" y="141821"/>
                        <a:pt x="651958" y="155579"/>
                        <a:pt x="654075" y="155579"/>
                      </a:cubicBezTo>
                      <a:cubicBezTo>
                        <a:pt x="656192" y="155579"/>
                        <a:pt x="687942" y="124358"/>
                        <a:pt x="692175" y="130179"/>
                      </a:cubicBezTo>
                      <a:cubicBezTo>
                        <a:pt x="696408" y="136000"/>
                        <a:pt x="672067" y="188917"/>
                        <a:pt x="679475" y="190504"/>
                      </a:cubicBezTo>
                      <a:cubicBezTo>
                        <a:pt x="686883" y="192091"/>
                        <a:pt x="736096" y="132296"/>
                        <a:pt x="736625" y="139704"/>
                      </a:cubicBezTo>
                      <a:cubicBezTo>
                        <a:pt x="737154" y="147112"/>
                        <a:pt x="672596" y="231779"/>
                        <a:pt x="682650" y="234954"/>
                      </a:cubicBezTo>
                      <a:cubicBezTo>
                        <a:pt x="692704" y="238129"/>
                        <a:pt x="784250" y="164575"/>
                        <a:pt x="796950" y="158754"/>
                      </a:cubicBezTo>
                      <a:cubicBezTo>
                        <a:pt x="809650" y="152933"/>
                        <a:pt x="790071" y="207437"/>
                        <a:pt x="758850" y="200029"/>
                      </a:cubicBezTo>
                      <a:cubicBezTo>
                        <a:pt x="727629" y="192621"/>
                        <a:pt x="672067" y="134942"/>
                        <a:pt x="609625" y="114304"/>
                      </a:cubicBezTo>
                      <a:cubicBezTo>
                        <a:pt x="547183" y="93666"/>
                        <a:pt x="449287" y="78850"/>
                        <a:pt x="384200" y="76204"/>
                      </a:cubicBezTo>
                      <a:cubicBezTo>
                        <a:pt x="319113" y="73558"/>
                        <a:pt x="267783" y="83612"/>
                        <a:pt x="219100" y="98429"/>
                      </a:cubicBezTo>
                      <a:cubicBezTo>
                        <a:pt x="170417" y="113246"/>
                        <a:pt x="99508" y="163517"/>
                        <a:pt x="92100" y="165104"/>
                      </a:cubicBezTo>
                      <a:cubicBezTo>
                        <a:pt x="84692" y="166691"/>
                        <a:pt x="184704" y="87316"/>
                        <a:pt x="174650" y="107954"/>
                      </a:cubicBezTo>
                      <a:cubicBezTo>
                        <a:pt x="164596" y="128592"/>
                        <a:pt x="2142" y="315917"/>
                        <a:pt x="25" y="32067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" name="フリーフォーム 4">
                  <a:extLst>
                    <a:ext uri="{FF2B5EF4-FFF2-40B4-BE49-F238E27FC236}">
                      <a16:creationId xmlns:a16="http://schemas.microsoft.com/office/drawing/2014/main" id="{DF554FF1-BC60-8FF5-1993-965C8681CE78}"/>
                    </a:ext>
                  </a:extLst>
                </p:cNvPr>
                <p:cNvSpPr/>
                <p:nvPr/>
              </p:nvSpPr>
              <p:spPr>
                <a:xfrm>
                  <a:off x="5283159" y="4162418"/>
                  <a:ext cx="238314" cy="222261"/>
                </a:xfrm>
                <a:custGeom>
                  <a:avLst/>
                  <a:gdLst>
                    <a:gd name="connsiteX0" fmla="*/ 206416 w 238314"/>
                    <a:gd name="connsiteY0" fmla="*/ 7 h 222261"/>
                    <a:gd name="connsiteX1" fmla="*/ 63541 w 238314"/>
                    <a:gd name="connsiteY1" fmla="*/ 142882 h 222261"/>
                    <a:gd name="connsiteX2" fmla="*/ 6391 w 238314"/>
                    <a:gd name="connsiteY2" fmla="*/ 203207 h 222261"/>
                    <a:gd name="connsiteX3" fmla="*/ 79416 w 238314"/>
                    <a:gd name="connsiteY3" fmla="*/ 168282 h 222261"/>
                    <a:gd name="connsiteX4" fmla="*/ 41 w 238314"/>
                    <a:gd name="connsiteY4" fmla="*/ 222257 h 222261"/>
                    <a:gd name="connsiteX5" fmla="*/ 92116 w 238314"/>
                    <a:gd name="connsiteY5" fmla="*/ 171457 h 222261"/>
                    <a:gd name="connsiteX6" fmla="*/ 238166 w 238314"/>
                    <a:gd name="connsiteY6" fmla="*/ 174632 h 222261"/>
                    <a:gd name="connsiteX7" fmla="*/ 117516 w 238314"/>
                    <a:gd name="connsiteY7" fmla="*/ 174632 h 222261"/>
                    <a:gd name="connsiteX8" fmla="*/ 12741 w 238314"/>
                    <a:gd name="connsiteY8" fmla="*/ 209557 h 222261"/>
                    <a:gd name="connsiteX9" fmla="*/ 92116 w 238314"/>
                    <a:gd name="connsiteY9" fmla="*/ 95257 h 222261"/>
                    <a:gd name="connsiteX10" fmla="*/ 34966 w 238314"/>
                    <a:gd name="connsiteY10" fmla="*/ 149232 h 222261"/>
                    <a:gd name="connsiteX11" fmla="*/ 206416 w 238314"/>
                    <a:gd name="connsiteY11" fmla="*/ 7 h 222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38314" h="222261">
                      <a:moveTo>
                        <a:pt x="206416" y="7"/>
                      </a:moveTo>
                      <a:cubicBezTo>
                        <a:pt x="211178" y="-1051"/>
                        <a:pt x="96878" y="109015"/>
                        <a:pt x="63541" y="142882"/>
                      </a:cubicBezTo>
                      <a:cubicBezTo>
                        <a:pt x="30204" y="176749"/>
                        <a:pt x="3745" y="198974"/>
                        <a:pt x="6391" y="203207"/>
                      </a:cubicBezTo>
                      <a:cubicBezTo>
                        <a:pt x="9037" y="207440"/>
                        <a:pt x="80474" y="165107"/>
                        <a:pt x="79416" y="168282"/>
                      </a:cubicBezTo>
                      <a:cubicBezTo>
                        <a:pt x="78358" y="171457"/>
                        <a:pt x="-2076" y="221728"/>
                        <a:pt x="41" y="222257"/>
                      </a:cubicBezTo>
                      <a:cubicBezTo>
                        <a:pt x="2158" y="222786"/>
                        <a:pt x="52429" y="179394"/>
                        <a:pt x="92116" y="171457"/>
                      </a:cubicBezTo>
                      <a:cubicBezTo>
                        <a:pt x="131803" y="163520"/>
                        <a:pt x="233933" y="174103"/>
                        <a:pt x="238166" y="174632"/>
                      </a:cubicBezTo>
                      <a:cubicBezTo>
                        <a:pt x="242399" y="175161"/>
                        <a:pt x="155087" y="168811"/>
                        <a:pt x="117516" y="174632"/>
                      </a:cubicBezTo>
                      <a:cubicBezTo>
                        <a:pt x="79945" y="180453"/>
                        <a:pt x="16974" y="222786"/>
                        <a:pt x="12741" y="209557"/>
                      </a:cubicBezTo>
                      <a:cubicBezTo>
                        <a:pt x="8508" y="196328"/>
                        <a:pt x="88412" y="105311"/>
                        <a:pt x="92116" y="95257"/>
                      </a:cubicBezTo>
                      <a:cubicBezTo>
                        <a:pt x="95820" y="85203"/>
                        <a:pt x="12212" y="163520"/>
                        <a:pt x="34966" y="149232"/>
                      </a:cubicBezTo>
                      <a:cubicBezTo>
                        <a:pt x="57720" y="134945"/>
                        <a:pt x="201654" y="1065"/>
                        <a:pt x="206416" y="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" name="フリーフォーム 5">
                  <a:extLst>
                    <a:ext uri="{FF2B5EF4-FFF2-40B4-BE49-F238E27FC236}">
                      <a16:creationId xmlns:a16="http://schemas.microsoft.com/office/drawing/2014/main" id="{7E0F8D38-54F6-D6A5-94F8-0EF6A1DBBA78}"/>
                    </a:ext>
                  </a:extLst>
                </p:cNvPr>
                <p:cNvSpPr/>
                <p:nvPr/>
              </p:nvSpPr>
              <p:spPr>
                <a:xfrm>
                  <a:off x="5432051" y="4130447"/>
                  <a:ext cx="288928" cy="133645"/>
                </a:xfrm>
                <a:custGeom>
                  <a:avLst/>
                  <a:gdLst>
                    <a:gd name="connsiteX0" fmla="*/ 374 w 288928"/>
                    <a:gd name="connsiteY0" fmla="*/ 133578 h 133645"/>
                    <a:gd name="connsiteX1" fmla="*/ 159124 w 288928"/>
                    <a:gd name="connsiteY1" fmla="*/ 25628 h 133645"/>
                    <a:gd name="connsiteX2" fmla="*/ 286124 w 288928"/>
                    <a:gd name="connsiteY2" fmla="*/ 228 h 133645"/>
                    <a:gd name="connsiteX3" fmla="*/ 235324 w 288928"/>
                    <a:gd name="connsiteY3" fmla="*/ 12928 h 133645"/>
                    <a:gd name="connsiteX4" fmla="*/ 101974 w 288928"/>
                    <a:gd name="connsiteY4" fmla="*/ 9753 h 133645"/>
                    <a:gd name="connsiteX5" fmla="*/ 121024 w 288928"/>
                    <a:gd name="connsiteY5" fmla="*/ 16103 h 133645"/>
                    <a:gd name="connsiteX6" fmla="*/ 114674 w 288928"/>
                    <a:gd name="connsiteY6" fmla="*/ 41503 h 133645"/>
                    <a:gd name="connsiteX7" fmla="*/ 374 w 288928"/>
                    <a:gd name="connsiteY7" fmla="*/ 133578 h 1336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8928" h="133645">
                      <a:moveTo>
                        <a:pt x="374" y="133578"/>
                      </a:moveTo>
                      <a:cubicBezTo>
                        <a:pt x="7782" y="130932"/>
                        <a:pt x="111499" y="47853"/>
                        <a:pt x="159124" y="25628"/>
                      </a:cubicBezTo>
                      <a:cubicBezTo>
                        <a:pt x="206749" y="3403"/>
                        <a:pt x="273424" y="2345"/>
                        <a:pt x="286124" y="228"/>
                      </a:cubicBezTo>
                      <a:cubicBezTo>
                        <a:pt x="298824" y="-1889"/>
                        <a:pt x="266016" y="11340"/>
                        <a:pt x="235324" y="12928"/>
                      </a:cubicBezTo>
                      <a:cubicBezTo>
                        <a:pt x="204632" y="14515"/>
                        <a:pt x="101974" y="9753"/>
                        <a:pt x="101974" y="9753"/>
                      </a:cubicBezTo>
                      <a:cubicBezTo>
                        <a:pt x="82924" y="10282"/>
                        <a:pt x="118907" y="10811"/>
                        <a:pt x="121024" y="16103"/>
                      </a:cubicBezTo>
                      <a:cubicBezTo>
                        <a:pt x="123141" y="21395"/>
                        <a:pt x="131607" y="22453"/>
                        <a:pt x="114674" y="41503"/>
                      </a:cubicBezTo>
                      <a:cubicBezTo>
                        <a:pt x="97741" y="60553"/>
                        <a:pt x="-7034" y="136224"/>
                        <a:pt x="374" y="13357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" name="フリーフォーム 6">
                  <a:extLst>
                    <a:ext uri="{FF2B5EF4-FFF2-40B4-BE49-F238E27FC236}">
                      <a16:creationId xmlns:a16="http://schemas.microsoft.com/office/drawing/2014/main" id="{97453C3E-3488-E086-C25E-14B8553155A9}"/>
                    </a:ext>
                  </a:extLst>
                </p:cNvPr>
                <p:cNvSpPr/>
                <p:nvPr/>
              </p:nvSpPr>
              <p:spPr>
                <a:xfrm>
                  <a:off x="5724434" y="4104978"/>
                  <a:ext cx="370109" cy="321473"/>
                </a:xfrm>
                <a:custGeom>
                  <a:avLst/>
                  <a:gdLst>
                    <a:gd name="connsiteX0" fmla="*/ 91 w 370109"/>
                    <a:gd name="connsiteY0" fmla="*/ 297 h 321473"/>
                    <a:gd name="connsiteX1" fmla="*/ 187416 w 370109"/>
                    <a:gd name="connsiteY1" fmla="*/ 111422 h 321473"/>
                    <a:gd name="connsiteX2" fmla="*/ 165191 w 370109"/>
                    <a:gd name="connsiteY2" fmla="*/ 38397 h 321473"/>
                    <a:gd name="connsiteX3" fmla="*/ 247741 w 370109"/>
                    <a:gd name="connsiteY3" fmla="*/ 174922 h 321473"/>
                    <a:gd name="connsiteX4" fmla="*/ 225516 w 370109"/>
                    <a:gd name="connsiteY4" fmla="*/ 149522 h 321473"/>
                    <a:gd name="connsiteX5" fmla="*/ 368391 w 370109"/>
                    <a:gd name="connsiteY5" fmla="*/ 320972 h 321473"/>
                    <a:gd name="connsiteX6" fmla="*/ 304891 w 370109"/>
                    <a:gd name="connsiteY6" fmla="*/ 200322 h 321473"/>
                    <a:gd name="connsiteX7" fmla="*/ 311241 w 370109"/>
                    <a:gd name="connsiteY7" fmla="*/ 152697 h 321473"/>
                    <a:gd name="connsiteX8" fmla="*/ 304891 w 370109"/>
                    <a:gd name="connsiteY8" fmla="*/ 244772 h 321473"/>
                    <a:gd name="connsiteX9" fmla="*/ 250916 w 370109"/>
                    <a:gd name="connsiteY9" fmla="*/ 143172 h 321473"/>
                    <a:gd name="connsiteX10" fmla="*/ 136616 w 370109"/>
                    <a:gd name="connsiteY10" fmla="*/ 76497 h 321473"/>
                    <a:gd name="connsiteX11" fmla="*/ 155666 w 370109"/>
                    <a:gd name="connsiteY11" fmla="*/ 19347 h 321473"/>
                    <a:gd name="connsiteX12" fmla="*/ 162016 w 370109"/>
                    <a:gd name="connsiteY12" fmla="*/ 76497 h 321473"/>
                    <a:gd name="connsiteX13" fmla="*/ 91 w 370109"/>
                    <a:gd name="connsiteY13" fmla="*/ 297 h 3214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70109" h="321473">
                      <a:moveTo>
                        <a:pt x="91" y="297"/>
                      </a:moveTo>
                      <a:cubicBezTo>
                        <a:pt x="4324" y="6118"/>
                        <a:pt x="159899" y="105072"/>
                        <a:pt x="187416" y="111422"/>
                      </a:cubicBezTo>
                      <a:cubicBezTo>
                        <a:pt x="214933" y="117772"/>
                        <a:pt x="155137" y="27814"/>
                        <a:pt x="165191" y="38397"/>
                      </a:cubicBezTo>
                      <a:cubicBezTo>
                        <a:pt x="175245" y="48980"/>
                        <a:pt x="237687" y="156401"/>
                        <a:pt x="247741" y="174922"/>
                      </a:cubicBezTo>
                      <a:cubicBezTo>
                        <a:pt x="257795" y="193443"/>
                        <a:pt x="205408" y="125180"/>
                        <a:pt x="225516" y="149522"/>
                      </a:cubicBezTo>
                      <a:cubicBezTo>
                        <a:pt x="245624" y="173864"/>
                        <a:pt x="355162" y="312505"/>
                        <a:pt x="368391" y="320972"/>
                      </a:cubicBezTo>
                      <a:cubicBezTo>
                        <a:pt x="381620" y="329439"/>
                        <a:pt x="314416" y="228368"/>
                        <a:pt x="304891" y="200322"/>
                      </a:cubicBezTo>
                      <a:cubicBezTo>
                        <a:pt x="295366" y="172276"/>
                        <a:pt x="311241" y="145289"/>
                        <a:pt x="311241" y="152697"/>
                      </a:cubicBezTo>
                      <a:cubicBezTo>
                        <a:pt x="311241" y="160105"/>
                        <a:pt x="314945" y="246359"/>
                        <a:pt x="304891" y="244772"/>
                      </a:cubicBezTo>
                      <a:cubicBezTo>
                        <a:pt x="294837" y="243185"/>
                        <a:pt x="278962" y="171218"/>
                        <a:pt x="250916" y="143172"/>
                      </a:cubicBezTo>
                      <a:cubicBezTo>
                        <a:pt x="222870" y="115126"/>
                        <a:pt x="152491" y="97135"/>
                        <a:pt x="136616" y="76497"/>
                      </a:cubicBezTo>
                      <a:cubicBezTo>
                        <a:pt x="120741" y="55860"/>
                        <a:pt x="151433" y="19347"/>
                        <a:pt x="155666" y="19347"/>
                      </a:cubicBezTo>
                      <a:cubicBezTo>
                        <a:pt x="159899" y="19347"/>
                        <a:pt x="184241" y="77026"/>
                        <a:pt x="162016" y="76497"/>
                      </a:cubicBezTo>
                      <a:cubicBezTo>
                        <a:pt x="139791" y="75968"/>
                        <a:pt x="-4142" y="-5524"/>
                        <a:pt x="91" y="29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" name="フリーフォーム 7">
                  <a:extLst>
                    <a:ext uri="{FF2B5EF4-FFF2-40B4-BE49-F238E27FC236}">
                      <a16:creationId xmlns:a16="http://schemas.microsoft.com/office/drawing/2014/main" id="{60C172B1-7AAB-BAA5-B4FA-E069823F1E1A}"/>
                    </a:ext>
                  </a:extLst>
                </p:cNvPr>
                <p:cNvSpPr/>
                <p:nvPr/>
              </p:nvSpPr>
              <p:spPr>
                <a:xfrm>
                  <a:off x="5328677" y="4143255"/>
                  <a:ext cx="227934" cy="205168"/>
                </a:xfrm>
                <a:custGeom>
                  <a:avLst/>
                  <a:gdLst>
                    <a:gd name="connsiteX0" fmla="*/ 227573 w 227934"/>
                    <a:gd name="connsiteY0" fmla="*/ 120 h 205168"/>
                    <a:gd name="connsiteX1" fmla="*/ 110098 w 227934"/>
                    <a:gd name="connsiteY1" fmla="*/ 108070 h 205168"/>
                    <a:gd name="connsiteX2" fmla="*/ 110098 w 227934"/>
                    <a:gd name="connsiteY2" fmla="*/ 171570 h 205168"/>
                    <a:gd name="connsiteX3" fmla="*/ 106923 w 227934"/>
                    <a:gd name="connsiteY3" fmla="*/ 123945 h 205168"/>
                    <a:gd name="connsiteX4" fmla="*/ 43423 w 227934"/>
                    <a:gd name="connsiteY4" fmla="*/ 193795 h 205168"/>
                    <a:gd name="connsiteX5" fmla="*/ 56123 w 227934"/>
                    <a:gd name="connsiteY5" fmla="*/ 162045 h 205168"/>
                    <a:gd name="connsiteX6" fmla="*/ 2148 w 227934"/>
                    <a:gd name="connsiteY6" fmla="*/ 203320 h 205168"/>
                    <a:gd name="connsiteX7" fmla="*/ 141848 w 227934"/>
                    <a:gd name="connsiteY7" fmla="*/ 89020 h 205168"/>
                    <a:gd name="connsiteX8" fmla="*/ 227573 w 227934"/>
                    <a:gd name="connsiteY8" fmla="*/ 120 h 20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27934" h="205168">
                      <a:moveTo>
                        <a:pt x="227573" y="120"/>
                      </a:moveTo>
                      <a:cubicBezTo>
                        <a:pt x="222281" y="3295"/>
                        <a:pt x="129677" y="79495"/>
                        <a:pt x="110098" y="108070"/>
                      </a:cubicBezTo>
                      <a:cubicBezTo>
                        <a:pt x="90519" y="136645"/>
                        <a:pt x="110627" y="168924"/>
                        <a:pt x="110098" y="171570"/>
                      </a:cubicBezTo>
                      <a:cubicBezTo>
                        <a:pt x="109569" y="174216"/>
                        <a:pt x="118035" y="120241"/>
                        <a:pt x="106923" y="123945"/>
                      </a:cubicBezTo>
                      <a:cubicBezTo>
                        <a:pt x="95811" y="127649"/>
                        <a:pt x="51890" y="187445"/>
                        <a:pt x="43423" y="193795"/>
                      </a:cubicBezTo>
                      <a:cubicBezTo>
                        <a:pt x="34956" y="200145"/>
                        <a:pt x="63002" y="160458"/>
                        <a:pt x="56123" y="162045"/>
                      </a:cubicBezTo>
                      <a:cubicBezTo>
                        <a:pt x="49244" y="163632"/>
                        <a:pt x="-12139" y="215491"/>
                        <a:pt x="2148" y="203320"/>
                      </a:cubicBezTo>
                      <a:cubicBezTo>
                        <a:pt x="16435" y="191149"/>
                        <a:pt x="104806" y="120770"/>
                        <a:pt x="141848" y="89020"/>
                      </a:cubicBezTo>
                      <a:cubicBezTo>
                        <a:pt x="178890" y="57270"/>
                        <a:pt x="232865" y="-3055"/>
                        <a:pt x="227573" y="12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" name="フリーフォーム 8">
                  <a:extLst>
                    <a:ext uri="{FF2B5EF4-FFF2-40B4-BE49-F238E27FC236}">
                      <a16:creationId xmlns:a16="http://schemas.microsoft.com/office/drawing/2014/main" id="{A9E663ED-F5BD-0578-4EDC-A7F969E925B9}"/>
                    </a:ext>
                  </a:extLst>
                </p:cNvPr>
                <p:cNvSpPr/>
                <p:nvPr/>
              </p:nvSpPr>
              <p:spPr>
                <a:xfrm>
                  <a:off x="5403563" y="4308414"/>
                  <a:ext cx="486849" cy="63622"/>
                </a:xfrm>
                <a:custGeom>
                  <a:avLst/>
                  <a:gdLst>
                    <a:gd name="connsiteX0" fmla="*/ 287 w 486849"/>
                    <a:gd name="connsiteY0" fmla="*/ 12761 h 63622"/>
                    <a:gd name="connsiteX1" fmla="*/ 127287 w 486849"/>
                    <a:gd name="connsiteY1" fmla="*/ 38161 h 63622"/>
                    <a:gd name="connsiteX2" fmla="*/ 92362 w 486849"/>
                    <a:gd name="connsiteY2" fmla="*/ 61 h 63622"/>
                    <a:gd name="connsiteX3" fmla="*/ 190787 w 486849"/>
                    <a:gd name="connsiteY3" fmla="*/ 28636 h 63622"/>
                    <a:gd name="connsiteX4" fmla="*/ 181262 w 486849"/>
                    <a:gd name="connsiteY4" fmla="*/ 3236 h 63622"/>
                    <a:gd name="connsiteX5" fmla="*/ 479712 w 486849"/>
                    <a:gd name="connsiteY5" fmla="*/ 41336 h 63622"/>
                    <a:gd name="connsiteX6" fmla="*/ 381287 w 486849"/>
                    <a:gd name="connsiteY6" fmla="*/ 38161 h 63622"/>
                    <a:gd name="connsiteX7" fmla="*/ 241587 w 486849"/>
                    <a:gd name="connsiteY7" fmla="*/ 25461 h 63622"/>
                    <a:gd name="connsiteX8" fmla="*/ 314612 w 486849"/>
                    <a:gd name="connsiteY8" fmla="*/ 63561 h 63622"/>
                    <a:gd name="connsiteX9" fmla="*/ 219362 w 486849"/>
                    <a:gd name="connsiteY9" fmla="*/ 34986 h 63622"/>
                    <a:gd name="connsiteX10" fmla="*/ 263812 w 486849"/>
                    <a:gd name="connsiteY10" fmla="*/ 60386 h 63622"/>
                    <a:gd name="connsiteX11" fmla="*/ 168562 w 486849"/>
                    <a:gd name="connsiteY11" fmla="*/ 47686 h 63622"/>
                    <a:gd name="connsiteX12" fmla="*/ 143162 w 486849"/>
                    <a:gd name="connsiteY12" fmla="*/ 44511 h 63622"/>
                    <a:gd name="connsiteX13" fmla="*/ 168562 w 486849"/>
                    <a:gd name="connsiteY13" fmla="*/ 28636 h 63622"/>
                    <a:gd name="connsiteX14" fmla="*/ 287 w 486849"/>
                    <a:gd name="connsiteY14" fmla="*/ 12761 h 63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86849" h="63622">
                      <a:moveTo>
                        <a:pt x="287" y="12761"/>
                      </a:moveTo>
                      <a:cubicBezTo>
                        <a:pt x="-6592" y="14348"/>
                        <a:pt x="111941" y="40278"/>
                        <a:pt x="127287" y="38161"/>
                      </a:cubicBezTo>
                      <a:cubicBezTo>
                        <a:pt x="142633" y="36044"/>
                        <a:pt x="81779" y="1648"/>
                        <a:pt x="92362" y="61"/>
                      </a:cubicBezTo>
                      <a:cubicBezTo>
                        <a:pt x="102945" y="-1527"/>
                        <a:pt x="175970" y="28107"/>
                        <a:pt x="190787" y="28636"/>
                      </a:cubicBezTo>
                      <a:cubicBezTo>
                        <a:pt x="205604" y="29165"/>
                        <a:pt x="133108" y="1119"/>
                        <a:pt x="181262" y="3236"/>
                      </a:cubicBezTo>
                      <a:cubicBezTo>
                        <a:pt x="229416" y="5353"/>
                        <a:pt x="446375" y="35515"/>
                        <a:pt x="479712" y="41336"/>
                      </a:cubicBezTo>
                      <a:cubicBezTo>
                        <a:pt x="513049" y="47157"/>
                        <a:pt x="420974" y="40807"/>
                        <a:pt x="381287" y="38161"/>
                      </a:cubicBezTo>
                      <a:cubicBezTo>
                        <a:pt x="341600" y="35515"/>
                        <a:pt x="252700" y="21228"/>
                        <a:pt x="241587" y="25461"/>
                      </a:cubicBezTo>
                      <a:cubicBezTo>
                        <a:pt x="230475" y="29694"/>
                        <a:pt x="318316" y="61974"/>
                        <a:pt x="314612" y="63561"/>
                      </a:cubicBezTo>
                      <a:cubicBezTo>
                        <a:pt x="310908" y="65148"/>
                        <a:pt x="227829" y="35515"/>
                        <a:pt x="219362" y="34986"/>
                      </a:cubicBezTo>
                      <a:cubicBezTo>
                        <a:pt x="210895" y="34457"/>
                        <a:pt x="272279" y="58269"/>
                        <a:pt x="263812" y="60386"/>
                      </a:cubicBezTo>
                      <a:cubicBezTo>
                        <a:pt x="255345" y="62503"/>
                        <a:pt x="168562" y="47686"/>
                        <a:pt x="168562" y="47686"/>
                      </a:cubicBezTo>
                      <a:cubicBezTo>
                        <a:pt x="148454" y="45040"/>
                        <a:pt x="143162" y="47686"/>
                        <a:pt x="143162" y="44511"/>
                      </a:cubicBezTo>
                      <a:cubicBezTo>
                        <a:pt x="143162" y="41336"/>
                        <a:pt x="190258" y="31282"/>
                        <a:pt x="168562" y="28636"/>
                      </a:cubicBezTo>
                      <a:cubicBezTo>
                        <a:pt x="146866" y="25990"/>
                        <a:pt x="7166" y="11174"/>
                        <a:pt x="287" y="1276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" name="フリーフォーム 9">
                  <a:extLst>
                    <a:ext uri="{FF2B5EF4-FFF2-40B4-BE49-F238E27FC236}">
                      <a16:creationId xmlns:a16="http://schemas.microsoft.com/office/drawing/2014/main" id="{347D200D-7997-A655-3000-C700F90A1596}"/>
                    </a:ext>
                  </a:extLst>
                </p:cNvPr>
                <p:cNvSpPr/>
                <p:nvPr/>
              </p:nvSpPr>
              <p:spPr>
                <a:xfrm>
                  <a:off x="5660833" y="4136865"/>
                  <a:ext cx="346352" cy="257335"/>
                </a:xfrm>
                <a:custGeom>
                  <a:avLst/>
                  <a:gdLst>
                    <a:gd name="connsiteX0" fmla="*/ 192 w 346352"/>
                    <a:gd name="connsiteY0" fmla="*/ 160 h 257335"/>
                    <a:gd name="connsiteX1" fmla="*/ 197042 w 346352"/>
                    <a:gd name="connsiteY1" fmla="*/ 101760 h 257335"/>
                    <a:gd name="connsiteX2" fmla="*/ 187517 w 346352"/>
                    <a:gd name="connsiteY2" fmla="*/ 60485 h 257335"/>
                    <a:gd name="connsiteX3" fmla="*/ 295467 w 346352"/>
                    <a:gd name="connsiteY3" fmla="*/ 155735 h 257335"/>
                    <a:gd name="connsiteX4" fmla="*/ 276417 w 346352"/>
                    <a:gd name="connsiteY4" fmla="*/ 152560 h 257335"/>
                    <a:gd name="connsiteX5" fmla="*/ 346267 w 346352"/>
                    <a:gd name="connsiteY5" fmla="*/ 257335 h 257335"/>
                    <a:gd name="connsiteX6" fmla="*/ 289117 w 346352"/>
                    <a:gd name="connsiteY6" fmla="*/ 152560 h 257335"/>
                    <a:gd name="connsiteX7" fmla="*/ 216092 w 346352"/>
                    <a:gd name="connsiteY7" fmla="*/ 79535 h 257335"/>
                    <a:gd name="connsiteX8" fmla="*/ 82742 w 346352"/>
                    <a:gd name="connsiteY8" fmla="*/ 22385 h 257335"/>
                    <a:gd name="connsiteX9" fmla="*/ 158942 w 346352"/>
                    <a:gd name="connsiteY9" fmla="*/ 76360 h 257335"/>
                    <a:gd name="connsiteX10" fmla="*/ 192 w 346352"/>
                    <a:gd name="connsiteY10" fmla="*/ 160 h 257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46352" h="257335">
                      <a:moveTo>
                        <a:pt x="192" y="160"/>
                      </a:moveTo>
                      <a:cubicBezTo>
                        <a:pt x="6542" y="4393"/>
                        <a:pt x="165821" y="91706"/>
                        <a:pt x="197042" y="101760"/>
                      </a:cubicBezTo>
                      <a:cubicBezTo>
                        <a:pt x="228263" y="111814"/>
                        <a:pt x="171113" y="51489"/>
                        <a:pt x="187517" y="60485"/>
                      </a:cubicBezTo>
                      <a:cubicBezTo>
                        <a:pt x="203921" y="69481"/>
                        <a:pt x="280650" y="140389"/>
                        <a:pt x="295467" y="155735"/>
                      </a:cubicBezTo>
                      <a:cubicBezTo>
                        <a:pt x="310284" y="171081"/>
                        <a:pt x="267950" y="135627"/>
                        <a:pt x="276417" y="152560"/>
                      </a:cubicBezTo>
                      <a:cubicBezTo>
                        <a:pt x="284884" y="169493"/>
                        <a:pt x="344150" y="257335"/>
                        <a:pt x="346267" y="257335"/>
                      </a:cubicBezTo>
                      <a:cubicBezTo>
                        <a:pt x="348384" y="257335"/>
                        <a:pt x="310813" y="182193"/>
                        <a:pt x="289117" y="152560"/>
                      </a:cubicBezTo>
                      <a:cubicBezTo>
                        <a:pt x="267421" y="122927"/>
                        <a:pt x="250488" y="101231"/>
                        <a:pt x="216092" y="79535"/>
                      </a:cubicBezTo>
                      <a:cubicBezTo>
                        <a:pt x="181696" y="57839"/>
                        <a:pt x="92267" y="22914"/>
                        <a:pt x="82742" y="22385"/>
                      </a:cubicBezTo>
                      <a:cubicBezTo>
                        <a:pt x="73217" y="21856"/>
                        <a:pt x="171113" y="75831"/>
                        <a:pt x="158942" y="76360"/>
                      </a:cubicBezTo>
                      <a:cubicBezTo>
                        <a:pt x="146771" y="76889"/>
                        <a:pt x="-6158" y="-4073"/>
                        <a:pt x="192" y="16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" name="フリーフォーム 10">
                  <a:extLst>
                    <a:ext uri="{FF2B5EF4-FFF2-40B4-BE49-F238E27FC236}">
                      <a16:creationId xmlns:a16="http://schemas.microsoft.com/office/drawing/2014/main" id="{0D6B970A-566E-477E-651F-C03377804871}"/>
                    </a:ext>
                  </a:extLst>
                </p:cNvPr>
                <p:cNvSpPr/>
                <p:nvPr/>
              </p:nvSpPr>
              <p:spPr>
                <a:xfrm>
                  <a:off x="5480050" y="4356088"/>
                  <a:ext cx="638595" cy="25470"/>
                </a:xfrm>
                <a:custGeom>
                  <a:avLst/>
                  <a:gdLst>
                    <a:gd name="connsiteX0" fmla="*/ 0 w 638595"/>
                    <a:gd name="connsiteY0" fmla="*/ 6362 h 25470"/>
                    <a:gd name="connsiteX1" fmla="*/ 263525 w 638595"/>
                    <a:gd name="connsiteY1" fmla="*/ 25412 h 25470"/>
                    <a:gd name="connsiteX2" fmla="*/ 222250 w 638595"/>
                    <a:gd name="connsiteY2" fmla="*/ 12712 h 25470"/>
                    <a:gd name="connsiteX3" fmla="*/ 441325 w 638595"/>
                    <a:gd name="connsiteY3" fmla="*/ 19062 h 25470"/>
                    <a:gd name="connsiteX4" fmla="*/ 384175 w 638595"/>
                    <a:gd name="connsiteY4" fmla="*/ 9537 h 25470"/>
                    <a:gd name="connsiteX5" fmla="*/ 638175 w 638595"/>
                    <a:gd name="connsiteY5" fmla="*/ 19062 h 25470"/>
                    <a:gd name="connsiteX6" fmla="*/ 438150 w 638595"/>
                    <a:gd name="connsiteY6" fmla="*/ 19062 h 25470"/>
                    <a:gd name="connsiteX7" fmla="*/ 209550 w 638595"/>
                    <a:gd name="connsiteY7" fmla="*/ 12 h 25470"/>
                    <a:gd name="connsiteX8" fmla="*/ 301625 w 638595"/>
                    <a:gd name="connsiteY8" fmla="*/ 22237 h 25470"/>
                    <a:gd name="connsiteX9" fmla="*/ 53975 w 638595"/>
                    <a:gd name="connsiteY9" fmla="*/ 9537 h 25470"/>
                    <a:gd name="connsiteX10" fmla="*/ 0 w 638595"/>
                    <a:gd name="connsiteY10" fmla="*/ 6362 h 254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38595" h="25470">
                      <a:moveTo>
                        <a:pt x="0" y="6362"/>
                      </a:moveTo>
                      <a:lnTo>
                        <a:pt x="263525" y="25412"/>
                      </a:lnTo>
                      <a:cubicBezTo>
                        <a:pt x="300567" y="26470"/>
                        <a:pt x="222250" y="12712"/>
                        <a:pt x="222250" y="12712"/>
                      </a:cubicBezTo>
                      <a:lnTo>
                        <a:pt x="441325" y="19062"/>
                      </a:lnTo>
                      <a:cubicBezTo>
                        <a:pt x="468312" y="18533"/>
                        <a:pt x="351367" y="9537"/>
                        <a:pt x="384175" y="9537"/>
                      </a:cubicBezTo>
                      <a:cubicBezTo>
                        <a:pt x="416983" y="9537"/>
                        <a:pt x="629179" y="17475"/>
                        <a:pt x="638175" y="19062"/>
                      </a:cubicBezTo>
                      <a:cubicBezTo>
                        <a:pt x="647171" y="20649"/>
                        <a:pt x="509587" y="22237"/>
                        <a:pt x="438150" y="19062"/>
                      </a:cubicBezTo>
                      <a:cubicBezTo>
                        <a:pt x="366713" y="15887"/>
                        <a:pt x="232304" y="-517"/>
                        <a:pt x="209550" y="12"/>
                      </a:cubicBezTo>
                      <a:cubicBezTo>
                        <a:pt x="186796" y="541"/>
                        <a:pt x="327554" y="20650"/>
                        <a:pt x="301625" y="22237"/>
                      </a:cubicBezTo>
                      <a:lnTo>
                        <a:pt x="53975" y="9537"/>
                      </a:lnTo>
                      <a:lnTo>
                        <a:pt x="0" y="6362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" name="フリーフォーム 11">
                  <a:extLst>
                    <a:ext uri="{FF2B5EF4-FFF2-40B4-BE49-F238E27FC236}">
                      <a16:creationId xmlns:a16="http://schemas.microsoft.com/office/drawing/2014/main" id="{639415E7-97FB-D51A-C931-FBBCD3523BE8}"/>
                    </a:ext>
                  </a:extLst>
                </p:cNvPr>
                <p:cNvSpPr/>
                <p:nvPr/>
              </p:nvSpPr>
              <p:spPr>
                <a:xfrm>
                  <a:off x="5587968" y="4141622"/>
                  <a:ext cx="318754" cy="220849"/>
                </a:xfrm>
                <a:custGeom>
                  <a:avLst/>
                  <a:gdLst>
                    <a:gd name="connsiteX0" fmla="*/ 32 w 318754"/>
                    <a:gd name="connsiteY0" fmla="*/ 1753 h 220849"/>
                    <a:gd name="connsiteX1" fmla="*/ 63532 w 318754"/>
                    <a:gd name="connsiteY1" fmla="*/ 74778 h 220849"/>
                    <a:gd name="connsiteX2" fmla="*/ 47657 w 318754"/>
                    <a:gd name="connsiteY2" fmla="*/ 128753 h 220849"/>
                    <a:gd name="connsiteX3" fmla="*/ 130207 w 318754"/>
                    <a:gd name="connsiteY3" fmla="*/ 182728 h 220849"/>
                    <a:gd name="connsiteX4" fmla="*/ 69882 w 318754"/>
                    <a:gd name="connsiteY4" fmla="*/ 176378 h 220849"/>
                    <a:gd name="connsiteX5" fmla="*/ 266732 w 318754"/>
                    <a:gd name="connsiteY5" fmla="*/ 220828 h 220849"/>
                    <a:gd name="connsiteX6" fmla="*/ 311182 w 318754"/>
                    <a:gd name="connsiteY6" fmla="*/ 170028 h 220849"/>
                    <a:gd name="connsiteX7" fmla="*/ 304832 w 318754"/>
                    <a:gd name="connsiteY7" fmla="*/ 97003 h 220849"/>
                    <a:gd name="connsiteX8" fmla="*/ 177832 w 318754"/>
                    <a:gd name="connsiteY8" fmla="*/ 17628 h 220849"/>
                    <a:gd name="connsiteX9" fmla="*/ 244507 w 318754"/>
                    <a:gd name="connsiteY9" fmla="*/ 55728 h 220849"/>
                    <a:gd name="connsiteX10" fmla="*/ 133382 w 318754"/>
                    <a:gd name="connsiteY10" fmla="*/ 11278 h 220849"/>
                    <a:gd name="connsiteX11" fmla="*/ 73057 w 318754"/>
                    <a:gd name="connsiteY11" fmla="*/ 20803 h 220849"/>
                    <a:gd name="connsiteX12" fmla="*/ 32 w 318754"/>
                    <a:gd name="connsiteY12" fmla="*/ 1753 h 220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18754" h="220849">
                      <a:moveTo>
                        <a:pt x="32" y="1753"/>
                      </a:moveTo>
                      <a:cubicBezTo>
                        <a:pt x="-1555" y="10749"/>
                        <a:pt x="55595" y="53611"/>
                        <a:pt x="63532" y="74778"/>
                      </a:cubicBezTo>
                      <a:cubicBezTo>
                        <a:pt x="71470" y="95945"/>
                        <a:pt x="36545" y="110762"/>
                        <a:pt x="47657" y="128753"/>
                      </a:cubicBezTo>
                      <a:cubicBezTo>
                        <a:pt x="58769" y="146744"/>
                        <a:pt x="126503" y="174791"/>
                        <a:pt x="130207" y="182728"/>
                      </a:cubicBezTo>
                      <a:cubicBezTo>
                        <a:pt x="133911" y="190665"/>
                        <a:pt x="47128" y="170028"/>
                        <a:pt x="69882" y="176378"/>
                      </a:cubicBezTo>
                      <a:cubicBezTo>
                        <a:pt x="92636" y="182728"/>
                        <a:pt x="226515" y="221886"/>
                        <a:pt x="266732" y="220828"/>
                      </a:cubicBezTo>
                      <a:cubicBezTo>
                        <a:pt x="306949" y="219770"/>
                        <a:pt x="304832" y="190665"/>
                        <a:pt x="311182" y="170028"/>
                      </a:cubicBezTo>
                      <a:cubicBezTo>
                        <a:pt x="317532" y="149391"/>
                        <a:pt x="327057" y="122403"/>
                        <a:pt x="304832" y="97003"/>
                      </a:cubicBezTo>
                      <a:cubicBezTo>
                        <a:pt x="282607" y="71603"/>
                        <a:pt x="187886" y="24507"/>
                        <a:pt x="177832" y="17628"/>
                      </a:cubicBezTo>
                      <a:cubicBezTo>
                        <a:pt x="167778" y="10749"/>
                        <a:pt x="251915" y="56786"/>
                        <a:pt x="244507" y="55728"/>
                      </a:cubicBezTo>
                      <a:cubicBezTo>
                        <a:pt x="237099" y="54670"/>
                        <a:pt x="161957" y="17099"/>
                        <a:pt x="133382" y="11278"/>
                      </a:cubicBezTo>
                      <a:cubicBezTo>
                        <a:pt x="104807" y="5457"/>
                        <a:pt x="98457" y="20274"/>
                        <a:pt x="73057" y="20803"/>
                      </a:cubicBezTo>
                      <a:cubicBezTo>
                        <a:pt x="47657" y="21332"/>
                        <a:pt x="1619" y="-7243"/>
                        <a:pt x="32" y="175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" name="フリーフォーム 12">
                  <a:extLst>
                    <a:ext uri="{FF2B5EF4-FFF2-40B4-BE49-F238E27FC236}">
                      <a16:creationId xmlns:a16="http://schemas.microsoft.com/office/drawing/2014/main" id="{D78C446E-DC0A-3903-939A-4ADBE60C5CB7}"/>
                    </a:ext>
                  </a:extLst>
                </p:cNvPr>
                <p:cNvSpPr/>
                <p:nvPr/>
              </p:nvSpPr>
              <p:spPr>
                <a:xfrm>
                  <a:off x="5822073" y="4181287"/>
                  <a:ext cx="142400" cy="186063"/>
                </a:xfrm>
                <a:custGeom>
                  <a:avLst/>
                  <a:gdLst>
                    <a:gd name="connsiteX0" fmla="*/ 77077 w 142400"/>
                    <a:gd name="connsiteY0" fmla="*/ 188 h 186063"/>
                    <a:gd name="connsiteX1" fmla="*/ 108827 w 142400"/>
                    <a:gd name="connsiteY1" fmla="*/ 108138 h 186063"/>
                    <a:gd name="connsiteX2" fmla="*/ 102477 w 142400"/>
                    <a:gd name="connsiteY2" fmla="*/ 133538 h 186063"/>
                    <a:gd name="connsiteX3" fmla="*/ 877 w 142400"/>
                    <a:gd name="connsiteY3" fmla="*/ 184338 h 186063"/>
                    <a:gd name="connsiteX4" fmla="*/ 58027 w 142400"/>
                    <a:gd name="connsiteY4" fmla="*/ 174813 h 186063"/>
                    <a:gd name="connsiteX5" fmla="*/ 140577 w 142400"/>
                    <a:gd name="connsiteY5" fmla="*/ 181163 h 186063"/>
                    <a:gd name="connsiteX6" fmla="*/ 115177 w 142400"/>
                    <a:gd name="connsiteY6" fmla="*/ 139888 h 186063"/>
                    <a:gd name="connsiteX7" fmla="*/ 115177 w 142400"/>
                    <a:gd name="connsiteY7" fmla="*/ 82738 h 186063"/>
                    <a:gd name="connsiteX8" fmla="*/ 77077 w 142400"/>
                    <a:gd name="connsiteY8" fmla="*/ 188 h 186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2400" h="186063">
                      <a:moveTo>
                        <a:pt x="77077" y="188"/>
                      </a:moveTo>
                      <a:cubicBezTo>
                        <a:pt x="76019" y="4421"/>
                        <a:pt x="104594" y="85913"/>
                        <a:pt x="108827" y="108138"/>
                      </a:cubicBezTo>
                      <a:cubicBezTo>
                        <a:pt x="113060" y="130363"/>
                        <a:pt x="120469" y="120838"/>
                        <a:pt x="102477" y="133538"/>
                      </a:cubicBezTo>
                      <a:cubicBezTo>
                        <a:pt x="84485" y="146238"/>
                        <a:pt x="8285" y="177459"/>
                        <a:pt x="877" y="184338"/>
                      </a:cubicBezTo>
                      <a:cubicBezTo>
                        <a:pt x="-6531" y="191217"/>
                        <a:pt x="34744" y="175342"/>
                        <a:pt x="58027" y="174813"/>
                      </a:cubicBezTo>
                      <a:cubicBezTo>
                        <a:pt x="81310" y="174284"/>
                        <a:pt x="131052" y="186984"/>
                        <a:pt x="140577" y="181163"/>
                      </a:cubicBezTo>
                      <a:cubicBezTo>
                        <a:pt x="150102" y="175342"/>
                        <a:pt x="119410" y="156292"/>
                        <a:pt x="115177" y="139888"/>
                      </a:cubicBezTo>
                      <a:cubicBezTo>
                        <a:pt x="110944" y="123484"/>
                        <a:pt x="125231" y="101259"/>
                        <a:pt x="115177" y="82738"/>
                      </a:cubicBezTo>
                      <a:cubicBezTo>
                        <a:pt x="105123" y="64217"/>
                        <a:pt x="78135" y="-4045"/>
                        <a:pt x="77077" y="18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" name="月 13">
                  <a:extLst>
                    <a:ext uri="{FF2B5EF4-FFF2-40B4-BE49-F238E27FC236}">
                      <a16:creationId xmlns:a16="http://schemas.microsoft.com/office/drawing/2014/main" id="{C763CBDC-445B-D449-AEEA-060540B425C2}"/>
                    </a:ext>
                  </a:extLst>
                </p:cNvPr>
                <p:cNvSpPr/>
                <p:nvPr/>
              </p:nvSpPr>
              <p:spPr>
                <a:xfrm rot="4580656">
                  <a:off x="5658931" y="4199503"/>
                  <a:ext cx="70998" cy="121559"/>
                </a:xfrm>
                <a:prstGeom prst="moon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" name="円/楕円 14">
                  <a:extLst>
                    <a:ext uri="{FF2B5EF4-FFF2-40B4-BE49-F238E27FC236}">
                      <a16:creationId xmlns:a16="http://schemas.microsoft.com/office/drawing/2014/main" id="{45054117-3DDC-331E-FC61-1D904C700339}"/>
                    </a:ext>
                  </a:extLst>
                </p:cNvPr>
                <p:cNvSpPr/>
                <p:nvPr/>
              </p:nvSpPr>
              <p:spPr>
                <a:xfrm>
                  <a:off x="5800892" y="4245501"/>
                  <a:ext cx="70000" cy="70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" name="フリーフォーム 15">
                  <a:extLst>
                    <a:ext uri="{FF2B5EF4-FFF2-40B4-BE49-F238E27FC236}">
                      <a16:creationId xmlns:a16="http://schemas.microsoft.com/office/drawing/2014/main" id="{869150EC-6C41-55E4-857A-E6CC261E51CA}"/>
                    </a:ext>
                  </a:extLst>
                </p:cNvPr>
                <p:cNvSpPr/>
                <p:nvPr/>
              </p:nvSpPr>
              <p:spPr>
                <a:xfrm>
                  <a:off x="5482899" y="4365613"/>
                  <a:ext cx="628997" cy="50889"/>
                </a:xfrm>
                <a:custGeom>
                  <a:avLst/>
                  <a:gdLst>
                    <a:gd name="connsiteX0" fmla="*/ 326 w 628997"/>
                    <a:gd name="connsiteY0" fmla="*/ 12712 h 50889"/>
                    <a:gd name="connsiteX1" fmla="*/ 330526 w 628997"/>
                    <a:gd name="connsiteY1" fmla="*/ 34937 h 50889"/>
                    <a:gd name="connsiteX2" fmla="*/ 295601 w 628997"/>
                    <a:gd name="connsiteY2" fmla="*/ 22237 h 50889"/>
                    <a:gd name="connsiteX3" fmla="*/ 416251 w 628997"/>
                    <a:gd name="connsiteY3" fmla="*/ 19062 h 50889"/>
                    <a:gd name="connsiteX4" fmla="*/ 565476 w 628997"/>
                    <a:gd name="connsiteY4" fmla="*/ 50812 h 50889"/>
                    <a:gd name="connsiteX5" fmla="*/ 514676 w 628997"/>
                    <a:gd name="connsiteY5" fmla="*/ 28587 h 50889"/>
                    <a:gd name="connsiteX6" fmla="*/ 628976 w 628997"/>
                    <a:gd name="connsiteY6" fmla="*/ 47637 h 50889"/>
                    <a:gd name="connsiteX7" fmla="*/ 521026 w 628997"/>
                    <a:gd name="connsiteY7" fmla="*/ 22237 h 50889"/>
                    <a:gd name="connsiteX8" fmla="*/ 203526 w 628997"/>
                    <a:gd name="connsiteY8" fmla="*/ 12 h 50889"/>
                    <a:gd name="connsiteX9" fmla="*/ 267026 w 628997"/>
                    <a:gd name="connsiteY9" fmla="*/ 19062 h 50889"/>
                    <a:gd name="connsiteX10" fmla="*/ 326 w 628997"/>
                    <a:gd name="connsiteY10" fmla="*/ 12712 h 50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28997" h="50889">
                      <a:moveTo>
                        <a:pt x="326" y="12712"/>
                      </a:moveTo>
                      <a:cubicBezTo>
                        <a:pt x="10909" y="15358"/>
                        <a:pt x="281314" y="33350"/>
                        <a:pt x="330526" y="34937"/>
                      </a:cubicBezTo>
                      <a:cubicBezTo>
                        <a:pt x="379738" y="36524"/>
                        <a:pt x="281314" y="24883"/>
                        <a:pt x="295601" y="22237"/>
                      </a:cubicBezTo>
                      <a:cubicBezTo>
                        <a:pt x="309888" y="19591"/>
                        <a:pt x="371272" y="14300"/>
                        <a:pt x="416251" y="19062"/>
                      </a:cubicBezTo>
                      <a:cubicBezTo>
                        <a:pt x="461230" y="23824"/>
                        <a:pt x="549072" y="49225"/>
                        <a:pt x="565476" y="50812"/>
                      </a:cubicBezTo>
                      <a:cubicBezTo>
                        <a:pt x="581880" y="52399"/>
                        <a:pt x="504093" y="29116"/>
                        <a:pt x="514676" y="28587"/>
                      </a:cubicBezTo>
                      <a:cubicBezTo>
                        <a:pt x="525259" y="28058"/>
                        <a:pt x="627918" y="48695"/>
                        <a:pt x="628976" y="47637"/>
                      </a:cubicBezTo>
                      <a:cubicBezTo>
                        <a:pt x="630034" y="46579"/>
                        <a:pt x="591934" y="30175"/>
                        <a:pt x="521026" y="22237"/>
                      </a:cubicBezTo>
                      <a:cubicBezTo>
                        <a:pt x="450118" y="14300"/>
                        <a:pt x="245859" y="541"/>
                        <a:pt x="203526" y="12"/>
                      </a:cubicBezTo>
                      <a:cubicBezTo>
                        <a:pt x="161193" y="-517"/>
                        <a:pt x="294543" y="16416"/>
                        <a:pt x="267026" y="19062"/>
                      </a:cubicBezTo>
                      <a:cubicBezTo>
                        <a:pt x="239509" y="21708"/>
                        <a:pt x="-10257" y="10066"/>
                        <a:pt x="326" y="1271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" name="フリーフォーム 16">
                  <a:extLst>
                    <a:ext uri="{FF2B5EF4-FFF2-40B4-BE49-F238E27FC236}">
                      <a16:creationId xmlns:a16="http://schemas.microsoft.com/office/drawing/2014/main" id="{50415C15-486E-5D50-D228-5446BE6D451E}"/>
                    </a:ext>
                  </a:extLst>
                </p:cNvPr>
                <p:cNvSpPr/>
                <p:nvPr/>
              </p:nvSpPr>
              <p:spPr>
                <a:xfrm>
                  <a:off x="5278857" y="4159236"/>
                  <a:ext cx="112321" cy="231817"/>
                </a:xfrm>
                <a:custGeom>
                  <a:avLst/>
                  <a:gdLst>
                    <a:gd name="connsiteX0" fmla="*/ 112293 w 112321"/>
                    <a:gd name="connsiteY0" fmla="*/ 14 h 231817"/>
                    <a:gd name="connsiteX1" fmla="*/ 20218 w 112321"/>
                    <a:gd name="connsiteY1" fmla="*/ 123839 h 231817"/>
                    <a:gd name="connsiteX2" fmla="*/ 32918 w 112321"/>
                    <a:gd name="connsiteY2" fmla="*/ 111139 h 231817"/>
                    <a:gd name="connsiteX3" fmla="*/ 1168 w 112321"/>
                    <a:gd name="connsiteY3" fmla="*/ 180989 h 231817"/>
                    <a:gd name="connsiteX4" fmla="*/ 7518 w 112321"/>
                    <a:gd name="connsiteY4" fmla="*/ 231789 h 231817"/>
                    <a:gd name="connsiteX5" fmla="*/ 13868 w 112321"/>
                    <a:gd name="connsiteY5" fmla="*/ 187339 h 231817"/>
                    <a:gd name="connsiteX6" fmla="*/ 29743 w 112321"/>
                    <a:gd name="connsiteY6" fmla="*/ 133364 h 231817"/>
                    <a:gd name="connsiteX7" fmla="*/ 112293 w 112321"/>
                    <a:gd name="connsiteY7" fmla="*/ 14 h 231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2321" h="231817">
                      <a:moveTo>
                        <a:pt x="112293" y="14"/>
                      </a:moveTo>
                      <a:cubicBezTo>
                        <a:pt x="110706" y="-1573"/>
                        <a:pt x="20218" y="123839"/>
                        <a:pt x="20218" y="123839"/>
                      </a:cubicBezTo>
                      <a:cubicBezTo>
                        <a:pt x="6989" y="142360"/>
                        <a:pt x="36093" y="101614"/>
                        <a:pt x="32918" y="111139"/>
                      </a:cubicBezTo>
                      <a:cubicBezTo>
                        <a:pt x="29743" y="120664"/>
                        <a:pt x="5401" y="160881"/>
                        <a:pt x="1168" y="180989"/>
                      </a:cubicBezTo>
                      <a:cubicBezTo>
                        <a:pt x="-3065" y="201097"/>
                        <a:pt x="5401" y="230731"/>
                        <a:pt x="7518" y="231789"/>
                      </a:cubicBezTo>
                      <a:cubicBezTo>
                        <a:pt x="9635" y="232847"/>
                        <a:pt x="10164" y="203743"/>
                        <a:pt x="13868" y="187339"/>
                      </a:cubicBezTo>
                      <a:cubicBezTo>
                        <a:pt x="17572" y="170935"/>
                        <a:pt x="11222" y="162468"/>
                        <a:pt x="29743" y="133364"/>
                      </a:cubicBezTo>
                      <a:cubicBezTo>
                        <a:pt x="48264" y="104260"/>
                        <a:pt x="113880" y="1601"/>
                        <a:pt x="112293" y="1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" name="フリーフォーム 17">
                  <a:extLst>
                    <a:ext uri="{FF2B5EF4-FFF2-40B4-BE49-F238E27FC236}">
                      <a16:creationId xmlns:a16="http://schemas.microsoft.com/office/drawing/2014/main" id="{99E3146B-60A1-2A4B-F41C-60C77F27ED2E}"/>
                    </a:ext>
                  </a:extLst>
                </p:cNvPr>
                <p:cNvSpPr/>
                <p:nvPr/>
              </p:nvSpPr>
              <p:spPr>
                <a:xfrm>
                  <a:off x="5347479" y="4053613"/>
                  <a:ext cx="524296" cy="103432"/>
                </a:xfrm>
                <a:custGeom>
                  <a:avLst/>
                  <a:gdLst>
                    <a:gd name="connsiteX0" fmla="*/ 2396 w 524296"/>
                    <a:gd name="connsiteY0" fmla="*/ 102462 h 103432"/>
                    <a:gd name="connsiteX1" fmla="*/ 272271 w 524296"/>
                    <a:gd name="connsiteY1" fmla="*/ 16737 h 103432"/>
                    <a:gd name="connsiteX2" fmla="*/ 230996 w 524296"/>
                    <a:gd name="connsiteY2" fmla="*/ 23087 h 103432"/>
                    <a:gd name="connsiteX3" fmla="*/ 408796 w 524296"/>
                    <a:gd name="connsiteY3" fmla="*/ 19912 h 103432"/>
                    <a:gd name="connsiteX4" fmla="*/ 399271 w 524296"/>
                    <a:gd name="connsiteY4" fmla="*/ 862 h 103432"/>
                    <a:gd name="connsiteX5" fmla="*/ 523096 w 524296"/>
                    <a:gd name="connsiteY5" fmla="*/ 51662 h 103432"/>
                    <a:gd name="connsiteX6" fmla="*/ 450071 w 524296"/>
                    <a:gd name="connsiteY6" fmla="*/ 13562 h 103432"/>
                    <a:gd name="connsiteX7" fmla="*/ 259571 w 524296"/>
                    <a:gd name="connsiteY7" fmla="*/ 13562 h 103432"/>
                    <a:gd name="connsiteX8" fmla="*/ 246871 w 524296"/>
                    <a:gd name="connsiteY8" fmla="*/ 26262 h 103432"/>
                    <a:gd name="connsiteX9" fmla="*/ 116696 w 524296"/>
                    <a:gd name="connsiteY9" fmla="*/ 48487 h 103432"/>
                    <a:gd name="connsiteX10" fmla="*/ 138921 w 524296"/>
                    <a:gd name="connsiteY10" fmla="*/ 61187 h 103432"/>
                    <a:gd name="connsiteX11" fmla="*/ 2396 w 524296"/>
                    <a:gd name="connsiteY11" fmla="*/ 102462 h 103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24296" h="103432">
                      <a:moveTo>
                        <a:pt x="2396" y="102462"/>
                      </a:moveTo>
                      <a:cubicBezTo>
                        <a:pt x="24621" y="95054"/>
                        <a:pt x="234171" y="29966"/>
                        <a:pt x="272271" y="16737"/>
                      </a:cubicBezTo>
                      <a:cubicBezTo>
                        <a:pt x="310371" y="3508"/>
                        <a:pt x="230996" y="23087"/>
                        <a:pt x="230996" y="23087"/>
                      </a:cubicBezTo>
                      <a:lnTo>
                        <a:pt x="408796" y="19912"/>
                      </a:lnTo>
                      <a:cubicBezTo>
                        <a:pt x="436842" y="16208"/>
                        <a:pt x="380221" y="-4430"/>
                        <a:pt x="399271" y="862"/>
                      </a:cubicBezTo>
                      <a:cubicBezTo>
                        <a:pt x="418321" y="6154"/>
                        <a:pt x="514629" y="49545"/>
                        <a:pt x="523096" y="51662"/>
                      </a:cubicBezTo>
                      <a:cubicBezTo>
                        <a:pt x="531563" y="53779"/>
                        <a:pt x="493992" y="19912"/>
                        <a:pt x="450071" y="13562"/>
                      </a:cubicBezTo>
                      <a:cubicBezTo>
                        <a:pt x="406150" y="7212"/>
                        <a:pt x="259571" y="13562"/>
                        <a:pt x="259571" y="13562"/>
                      </a:cubicBezTo>
                      <a:cubicBezTo>
                        <a:pt x="225704" y="15679"/>
                        <a:pt x="270684" y="20441"/>
                        <a:pt x="246871" y="26262"/>
                      </a:cubicBezTo>
                      <a:cubicBezTo>
                        <a:pt x="223058" y="32083"/>
                        <a:pt x="134688" y="42666"/>
                        <a:pt x="116696" y="48487"/>
                      </a:cubicBezTo>
                      <a:cubicBezTo>
                        <a:pt x="98704" y="54308"/>
                        <a:pt x="158500" y="49545"/>
                        <a:pt x="138921" y="61187"/>
                      </a:cubicBezTo>
                      <a:cubicBezTo>
                        <a:pt x="119342" y="72829"/>
                        <a:pt x="-19829" y="109870"/>
                        <a:pt x="2396" y="10246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" name="フリーフォーム 18">
                  <a:extLst>
                    <a:ext uri="{FF2B5EF4-FFF2-40B4-BE49-F238E27FC236}">
                      <a16:creationId xmlns:a16="http://schemas.microsoft.com/office/drawing/2014/main" id="{2DBC3992-1C12-F94A-FD00-05D55BD04807}"/>
                    </a:ext>
                  </a:extLst>
                </p:cNvPr>
                <p:cNvSpPr/>
                <p:nvPr/>
              </p:nvSpPr>
              <p:spPr>
                <a:xfrm>
                  <a:off x="5902304" y="4102019"/>
                  <a:ext cx="254436" cy="244700"/>
                </a:xfrm>
                <a:custGeom>
                  <a:avLst/>
                  <a:gdLst>
                    <a:gd name="connsiteX0" fmla="*/ 21 w 254436"/>
                    <a:gd name="connsiteY0" fmla="*/ 81 h 244700"/>
                    <a:gd name="connsiteX1" fmla="*/ 177821 w 254436"/>
                    <a:gd name="connsiteY1" fmla="*/ 181056 h 244700"/>
                    <a:gd name="connsiteX2" fmla="*/ 165121 w 254436"/>
                    <a:gd name="connsiteY2" fmla="*/ 139781 h 244700"/>
                    <a:gd name="connsiteX3" fmla="*/ 254021 w 254436"/>
                    <a:gd name="connsiteY3" fmla="*/ 244556 h 244700"/>
                    <a:gd name="connsiteX4" fmla="*/ 190521 w 254436"/>
                    <a:gd name="connsiteY4" fmla="*/ 158831 h 244700"/>
                    <a:gd name="connsiteX5" fmla="*/ 21 w 254436"/>
                    <a:gd name="connsiteY5" fmla="*/ 81 h 244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4436" h="244700">
                      <a:moveTo>
                        <a:pt x="21" y="81"/>
                      </a:moveTo>
                      <a:cubicBezTo>
                        <a:pt x="-2096" y="3785"/>
                        <a:pt x="150304" y="157773"/>
                        <a:pt x="177821" y="181056"/>
                      </a:cubicBezTo>
                      <a:cubicBezTo>
                        <a:pt x="205338" y="204339"/>
                        <a:pt x="152421" y="129198"/>
                        <a:pt x="165121" y="139781"/>
                      </a:cubicBezTo>
                      <a:cubicBezTo>
                        <a:pt x="177821" y="150364"/>
                        <a:pt x="249788" y="241381"/>
                        <a:pt x="254021" y="244556"/>
                      </a:cubicBezTo>
                      <a:cubicBezTo>
                        <a:pt x="258254" y="247731"/>
                        <a:pt x="229679" y="197989"/>
                        <a:pt x="190521" y="158831"/>
                      </a:cubicBezTo>
                      <a:cubicBezTo>
                        <a:pt x="151363" y="119673"/>
                        <a:pt x="2138" y="-3623"/>
                        <a:pt x="21" y="8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" name="フリーフォーム 19">
                  <a:extLst>
                    <a:ext uri="{FF2B5EF4-FFF2-40B4-BE49-F238E27FC236}">
                      <a16:creationId xmlns:a16="http://schemas.microsoft.com/office/drawing/2014/main" id="{0BF74893-4D81-1393-EFBC-77965A1F56BB}"/>
                    </a:ext>
                  </a:extLst>
                </p:cNvPr>
                <p:cNvSpPr/>
                <p:nvPr/>
              </p:nvSpPr>
              <p:spPr>
                <a:xfrm>
                  <a:off x="5454280" y="4168752"/>
                  <a:ext cx="78454" cy="167134"/>
                </a:xfrm>
                <a:custGeom>
                  <a:avLst/>
                  <a:gdLst>
                    <a:gd name="connsiteX0" fmla="*/ 32120 w 78454"/>
                    <a:gd name="connsiteY0" fmla="*/ 23 h 167134"/>
                    <a:gd name="connsiteX1" fmla="*/ 16245 w 78454"/>
                    <a:gd name="connsiteY1" fmla="*/ 104798 h 167134"/>
                    <a:gd name="connsiteX2" fmla="*/ 76570 w 78454"/>
                    <a:gd name="connsiteY2" fmla="*/ 165123 h 167134"/>
                    <a:gd name="connsiteX3" fmla="*/ 57520 w 78454"/>
                    <a:gd name="connsiteY3" fmla="*/ 149248 h 167134"/>
                    <a:gd name="connsiteX4" fmla="*/ 370 w 78454"/>
                    <a:gd name="connsiteY4" fmla="*/ 114323 h 167134"/>
                    <a:gd name="connsiteX5" fmla="*/ 32120 w 78454"/>
                    <a:gd name="connsiteY5" fmla="*/ 23 h 167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8454" h="167134">
                      <a:moveTo>
                        <a:pt x="32120" y="23"/>
                      </a:moveTo>
                      <a:cubicBezTo>
                        <a:pt x="34766" y="-1565"/>
                        <a:pt x="8837" y="77281"/>
                        <a:pt x="16245" y="104798"/>
                      </a:cubicBezTo>
                      <a:cubicBezTo>
                        <a:pt x="23653" y="132315"/>
                        <a:pt x="76570" y="165123"/>
                        <a:pt x="76570" y="165123"/>
                      </a:cubicBezTo>
                      <a:cubicBezTo>
                        <a:pt x="83449" y="172531"/>
                        <a:pt x="70220" y="157715"/>
                        <a:pt x="57520" y="149248"/>
                      </a:cubicBezTo>
                      <a:cubicBezTo>
                        <a:pt x="44820" y="140781"/>
                        <a:pt x="4603" y="134431"/>
                        <a:pt x="370" y="114323"/>
                      </a:cubicBezTo>
                      <a:cubicBezTo>
                        <a:pt x="-3863" y="94215"/>
                        <a:pt x="29474" y="1611"/>
                        <a:pt x="32120" y="2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" name="フリーフォーム 20">
                  <a:extLst>
                    <a:ext uri="{FF2B5EF4-FFF2-40B4-BE49-F238E27FC236}">
                      <a16:creationId xmlns:a16="http://schemas.microsoft.com/office/drawing/2014/main" id="{218A2898-2E3F-AE94-CB4B-F4A37B66DAE2}"/>
                    </a:ext>
                  </a:extLst>
                </p:cNvPr>
                <p:cNvSpPr/>
                <p:nvPr/>
              </p:nvSpPr>
              <p:spPr>
                <a:xfrm>
                  <a:off x="5000497" y="3895556"/>
                  <a:ext cx="227182" cy="149767"/>
                </a:xfrm>
                <a:custGeom>
                  <a:avLst/>
                  <a:gdLst>
                    <a:gd name="connsiteX0" fmla="*/ 128 w 227182"/>
                    <a:gd name="connsiteY0" fmla="*/ 169 h 149767"/>
                    <a:gd name="connsiteX1" fmla="*/ 95378 w 227182"/>
                    <a:gd name="connsiteY1" fmla="*/ 73194 h 149767"/>
                    <a:gd name="connsiteX2" fmla="*/ 63628 w 227182"/>
                    <a:gd name="connsiteY2" fmla="*/ 79544 h 149767"/>
                    <a:gd name="connsiteX3" fmla="*/ 225553 w 227182"/>
                    <a:gd name="connsiteY3" fmla="*/ 149394 h 149767"/>
                    <a:gd name="connsiteX4" fmla="*/ 143003 w 227182"/>
                    <a:gd name="connsiteY4" fmla="*/ 104944 h 149767"/>
                    <a:gd name="connsiteX5" fmla="*/ 76328 w 227182"/>
                    <a:gd name="connsiteY5" fmla="*/ 54144 h 149767"/>
                    <a:gd name="connsiteX6" fmla="*/ 128 w 227182"/>
                    <a:gd name="connsiteY6" fmla="*/ 169 h 14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7182" h="149767">
                      <a:moveTo>
                        <a:pt x="128" y="169"/>
                      </a:moveTo>
                      <a:cubicBezTo>
                        <a:pt x="3303" y="3344"/>
                        <a:pt x="84795" y="59965"/>
                        <a:pt x="95378" y="73194"/>
                      </a:cubicBezTo>
                      <a:cubicBezTo>
                        <a:pt x="105961" y="86423"/>
                        <a:pt x="41932" y="66844"/>
                        <a:pt x="63628" y="79544"/>
                      </a:cubicBezTo>
                      <a:cubicBezTo>
                        <a:pt x="85324" y="92244"/>
                        <a:pt x="212324" y="145161"/>
                        <a:pt x="225553" y="149394"/>
                      </a:cubicBezTo>
                      <a:cubicBezTo>
                        <a:pt x="238782" y="153627"/>
                        <a:pt x="167874" y="120819"/>
                        <a:pt x="143003" y="104944"/>
                      </a:cubicBezTo>
                      <a:cubicBezTo>
                        <a:pt x="118132" y="89069"/>
                        <a:pt x="99082" y="68961"/>
                        <a:pt x="76328" y="54144"/>
                      </a:cubicBezTo>
                      <a:cubicBezTo>
                        <a:pt x="53574" y="39327"/>
                        <a:pt x="-3047" y="-3006"/>
                        <a:pt x="128" y="16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" name="フリーフォーム 21">
                  <a:extLst>
                    <a:ext uri="{FF2B5EF4-FFF2-40B4-BE49-F238E27FC236}">
                      <a16:creationId xmlns:a16="http://schemas.microsoft.com/office/drawing/2014/main" id="{D073AC04-90C4-3E53-E525-A94B01C778BC}"/>
                    </a:ext>
                  </a:extLst>
                </p:cNvPr>
                <p:cNvSpPr/>
                <p:nvPr/>
              </p:nvSpPr>
              <p:spPr>
                <a:xfrm>
                  <a:off x="5034952" y="3781153"/>
                  <a:ext cx="278018" cy="249038"/>
                </a:xfrm>
                <a:custGeom>
                  <a:avLst/>
                  <a:gdLst>
                    <a:gd name="connsiteX0" fmla="*/ 598 w 278018"/>
                    <a:gd name="connsiteY0" fmla="*/ 22497 h 249038"/>
                    <a:gd name="connsiteX1" fmla="*/ 194273 w 278018"/>
                    <a:gd name="connsiteY1" fmla="*/ 165372 h 249038"/>
                    <a:gd name="connsiteX2" fmla="*/ 133948 w 278018"/>
                    <a:gd name="connsiteY2" fmla="*/ 162197 h 249038"/>
                    <a:gd name="connsiteX3" fmla="*/ 276823 w 278018"/>
                    <a:gd name="connsiteY3" fmla="*/ 247922 h 249038"/>
                    <a:gd name="connsiteX4" fmla="*/ 197448 w 278018"/>
                    <a:gd name="connsiteY4" fmla="*/ 206647 h 249038"/>
                    <a:gd name="connsiteX5" fmla="*/ 111723 w 278018"/>
                    <a:gd name="connsiteY5" fmla="*/ 143147 h 249038"/>
                    <a:gd name="connsiteX6" fmla="*/ 165698 w 278018"/>
                    <a:gd name="connsiteY6" fmla="*/ 155847 h 249038"/>
                    <a:gd name="connsiteX7" fmla="*/ 137123 w 278018"/>
                    <a:gd name="connsiteY7" fmla="*/ 108222 h 249038"/>
                    <a:gd name="connsiteX8" fmla="*/ 172048 w 278018"/>
                    <a:gd name="connsiteY8" fmla="*/ 272 h 249038"/>
                    <a:gd name="connsiteX9" fmla="*/ 133948 w 278018"/>
                    <a:gd name="connsiteY9" fmla="*/ 76472 h 249038"/>
                    <a:gd name="connsiteX10" fmla="*/ 598 w 278018"/>
                    <a:gd name="connsiteY10" fmla="*/ 22497 h 2490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78018" h="249038">
                      <a:moveTo>
                        <a:pt x="598" y="22497"/>
                      </a:moveTo>
                      <a:cubicBezTo>
                        <a:pt x="10652" y="37314"/>
                        <a:pt x="172048" y="142089"/>
                        <a:pt x="194273" y="165372"/>
                      </a:cubicBezTo>
                      <a:cubicBezTo>
                        <a:pt x="216498" y="188655"/>
                        <a:pt x="120190" y="148439"/>
                        <a:pt x="133948" y="162197"/>
                      </a:cubicBezTo>
                      <a:cubicBezTo>
                        <a:pt x="147706" y="175955"/>
                        <a:pt x="266240" y="240514"/>
                        <a:pt x="276823" y="247922"/>
                      </a:cubicBezTo>
                      <a:cubicBezTo>
                        <a:pt x="287406" y="255330"/>
                        <a:pt x="224965" y="224110"/>
                        <a:pt x="197448" y="206647"/>
                      </a:cubicBezTo>
                      <a:cubicBezTo>
                        <a:pt x="169931" y="189185"/>
                        <a:pt x="117015" y="151614"/>
                        <a:pt x="111723" y="143147"/>
                      </a:cubicBezTo>
                      <a:cubicBezTo>
                        <a:pt x="106431" y="134680"/>
                        <a:pt x="161465" y="161668"/>
                        <a:pt x="165698" y="155847"/>
                      </a:cubicBezTo>
                      <a:cubicBezTo>
                        <a:pt x="169931" y="150026"/>
                        <a:pt x="136065" y="134151"/>
                        <a:pt x="137123" y="108222"/>
                      </a:cubicBezTo>
                      <a:cubicBezTo>
                        <a:pt x="138181" y="82293"/>
                        <a:pt x="172577" y="5564"/>
                        <a:pt x="172048" y="272"/>
                      </a:cubicBezTo>
                      <a:cubicBezTo>
                        <a:pt x="171519" y="-5020"/>
                        <a:pt x="157761" y="68535"/>
                        <a:pt x="133948" y="76472"/>
                      </a:cubicBezTo>
                      <a:cubicBezTo>
                        <a:pt x="110136" y="84410"/>
                        <a:pt x="-9456" y="7680"/>
                        <a:pt x="598" y="2249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" name="フリーフォーム 22">
                  <a:extLst>
                    <a:ext uri="{FF2B5EF4-FFF2-40B4-BE49-F238E27FC236}">
                      <a16:creationId xmlns:a16="http://schemas.microsoft.com/office/drawing/2014/main" id="{F7E5D235-15BD-9B7D-F70A-2687A84E0067}"/>
                    </a:ext>
                  </a:extLst>
                </p:cNvPr>
                <p:cNvSpPr/>
                <p:nvPr/>
              </p:nvSpPr>
              <p:spPr>
                <a:xfrm>
                  <a:off x="5140085" y="3729331"/>
                  <a:ext cx="275331" cy="190074"/>
                </a:xfrm>
                <a:custGeom>
                  <a:avLst/>
                  <a:gdLst>
                    <a:gd name="connsiteX0" fmla="*/ 38340 w 275331"/>
                    <a:gd name="connsiteY0" fmla="*/ 185444 h 190074"/>
                    <a:gd name="connsiteX1" fmla="*/ 98665 w 275331"/>
                    <a:gd name="connsiteY1" fmla="*/ 137819 h 190074"/>
                    <a:gd name="connsiteX2" fmla="*/ 273290 w 275331"/>
                    <a:gd name="connsiteY2" fmla="*/ 7644 h 190074"/>
                    <a:gd name="connsiteX3" fmla="*/ 193915 w 275331"/>
                    <a:gd name="connsiteY3" fmla="*/ 61619 h 190074"/>
                    <a:gd name="connsiteX4" fmla="*/ 190740 w 275331"/>
                    <a:gd name="connsiteY4" fmla="*/ 7644 h 190074"/>
                    <a:gd name="connsiteX5" fmla="*/ 240 w 275331"/>
                    <a:gd name="connsiteY5" fmla="*/ 109244 h 190074"/>
                    <a:gd name="connsiteX6" fmla="*/ 235190 w 275331"/>
                    <a:gd name="connsiteY6" fmla="*/ 4469 h 190074"/>
                    <a:gd name="connsiteX7" fmla="*/ 206615 w 275331"/>
                    <a:gd name="connsiteY7" fmla="*/ 33044 h 190074"/>
                    <a:gd name="connsiteX8" fmla="*/ 38340 w 275331"/>
                    <a:gd name="connsiteY8" fmla="*/ 185444 h 190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5331" h="190074">
                      <a:moveTo>
                        <a:pt x="38340" y="185444"/>
                      </a:moveTo>
                      <a:cubicBezTo>
                        <a:pt x="20348" y="202906"/>
                        <a:pt x="59507" y="167452"/>
                        <a:pt x="98665" y="137819"/>
                      </a:cubicBezTo>
                      <a:cubicBezTo>
                        <a:pt x="137823" y="108186"/>
                        <a:pt x="257415" y="20344"/>
                        <a:pt x="273290" y="7644"/>
                      </a:cubicBezTo>
                      <a:cubicBezTo>
                        <a:pt x="289165" y="-5056"/>
                        <a:pt x="207673" y="61619"/>
                        <a:pt x="193915" y="61619"/>
                      </a:cubicBezTo>
                      <a:cubicBezTo>
                        <a:pt x="180157" y="61619"/>
                        <a:pt x="223019" y="-293"/>
                        <a:pt x="190740" y="7644"/>
                      </a:cubicBezTo>
                      <a:cubicBezTo>
                        <a:pt x="158461" y="15581"/>
                        <a:pt x="-7168" y="109773"/>
                        <a:pt x="240" y="109244"/>
                      </a:cubicBezTo>
                      <a:cubicBezTo>
                        <a:pt x="7648" y="108715"/>
                        <a:pt x="200794" y="17169"/>
                        <a:pt x="235190" y="4469"/>
                      </a:cubicBezTo>
                      <a:cubicBezTo>
                        <a:pt x="269586" y="-8231"/>
                        <a:pt x="234661" y="7644"/>
                        <a:pt x="206615" y="33044"/>
                      </a:cubicBezTo>
                      <a:lnTo>
                        <a:pt x="38340" y="185444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" name="フリーフォーム 23">
                  <a:extLst>
                    <a:ext uri="{FF2B5EF4-FFF2-40B4-BE49-F238E27FC236}">
                      <a16:creationId xmlns:a16="http://schemas.microsoft.com/office/drawing/2014/main" id="{4B27294C-F586-FD2E-07AB-599A39FC74B7}"/>
                    </a:ext>
                  </a:extLst>
                </p:cNvPr>
                <p:cNvSpPr/>
                <p:nvPr/>
              </p:nvSpPr>
              <p:spPr>
                <a:xfrm>
                  <a:off x="5247479" y="3698751"/>
                  <a:ext cx="721606" cy="188116"/>
                </a:xfrm>
                <a:custGeom>
                  <a:avLst/>
                  <a:gdLst>
                    <a:gd name="connsiteX0" fmla="*/ 796 w 721606"/>
                    <a:gd name="connsiteY0" fmla="*/ 187449 h 188116"/>
                    <a:gd name="connsiteX1" fmla="*/ 162721 w 721606"/>
                    <a:gd name="connsiteY1" fmla="*/ 101724 h 188116"/>
                    <a:gd name="connsiteX2" fmla="*/ 289721 w 721606"/>
                    <a:gd name="connsiteY2" fmla="*/ 76324 h 188116"/>
                    <a:gd name="connsiteX3" fmla="*/ 191296 w 721606"/>
                    <a:gd name="connsiteY3" fmla="*/ 41399 h 188116"/>
                    <a:gd name="connsiteX4" fmla="*/ 438946 w 721606"/>
                    <a:gd name="connsiteY4" fmla="*/ 44574 h 188116"/>
                    <a:gd name="connsiteX5" fmla="*/ 365921 w 721606"/>
                    <a:gd name="connsiteY5" fmla="*/ 124 h 188116"/>
                    <a:gd name="connsiteX6" fmla="*/ 718346 w 721606"/>
                    <a:gd name="connsiteY6" fmla="*/ 60449 h 188116"/>
                    <a:gd name="connsiteX7" fmla="*/ 531021 w 721606"/>
                    <a:gd name="connsiteY7" fmla="*/ 28699 h 188116"/>
                    <a:gd name="connsiteX8" fmla="*/ 353221 w 721606"/>
                    <a:gd name="connsiteY8" fmla="*/ 12824 h 188116"/>
                    <a:gd name="connsiteX9" fmla="*/ 429421 w 721606"/>
                    <a:gd name="connsiteY9" fmla="*/ 50924 h 188116"/>
                    <a:gd name="connsiteX10" fmla="*/ 203996 w 721606"/>
                    <a:gd name="connsiteY10" fmla="*/ 47749 h 188116"/>
                    <a:gd name="connsiteX11" fmla="*/ 127796 w 721606"/>
                    <a:gd name="connsiteY11" fmla="*/ 47749 h 188116"/>
                    <a:gd name="connsiteX12" fmla="*/ 213521 w 721606"/>
                    <a:gd name="connsiteY12" fmla="*/ 66799 h 188116"/>
                    <a:gd name="connsiteX13" fmla="*/ 245271 w 721606"/>
                    <a:gd name="connsiteY13" fmla="*/ 82674 h 188116"/>
                    <a:gd name="connsiteX14" fmla="*/ 105571 w 721606"/>
                    <a:gd name="connsiteY14" fmla="*/ 139824 h 188116"/>
                    <a:gd name="connsiteX15" fmla="*/ 796 w 721606"/>
                    <a:gd name="connsiteY15" fmla="*/ 187449 h 188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21606" h="188116">
                      <a:moveTo>
                        <a:pt x="796" y="187449"/>
                      </a:moveTo>
                      <a:cubicBezTo>
                        <a:pt x="10321" y="181099"/>
                        <a:pt x="114567" y="120245"/>
                        <a:pt x="162721" y="101724"/>
                      </a:cubicBezTo>
                      <a:cubicBezTo>
                        <a:pt x="210875" y="83203"/>
                        <a:pt x="284959" y="86378"/>
                        <a:pt x="289721" y="76324"/>
                      </a:cubicBezTo>
                      <a:cubicBezTo>
                        <a:pt x="294484" y="66270"/>
                        <a:pt x="166425" y="46691"/>
                        <a:pt x="191296" y="41399"/>
                      </a:cubicBezTo>
                      <a:cubicBezTo>
                        <a:pt x="216167" y="36107"/>
                        <a:pt x="409842" y="51453"/>
                        <a:pt x="438946" y="44574"/>
                      </a:cubicBezTo>
                      <a:cubicBezTo>
                        <a:pt x="468050" y="37695"/>
                        <a:pt x="319354" y="-2522"/>
                        <a:pt x="365921" y="124"/>
                      </a:cubicBezTo>
                      <a:cubicBezTo>
                        <a:pt x="412488" y="2770"/>
                        <a:pt x="718346" y="60449"/>
                        <a:pt x="718346" y="60449"/>
                      </a:cubicBezTo>
                      <a:cubicBezTo>
                        <a:pt x="745863" y="65211"/>
                        <a:pt x="591875" y="36637"/>
                        <a:pt x="531021" y="28699"/>
                      </a:cubicBezTo>
                      <a:cubicBezTo>
                        <a:pt x="470167" y="20761"/>
                        <a:pt x="370154" y="9120"/>
                        <a:pt x="353221" y="12824"/>
                      </a:cubicBezTo>
                      <a:cubicBezTo>
                        <a:pt x="336288" y="16528"/>
                        <a:pt x="454292" y="45103"/>
                        <a:pt x="429421" y="50924"/>
                      </a:cubicBezTo>
                      <a:cubicBezTo>
                        <a:pt x="404550" y="56745"/>
                        <a:pt x="254267" y="48278"/>
                        <a:pt x="203996" y="47749"/>
                      </a:cubicBezTo>
                      <a:cubicBezTo>
                        <a:pt x="153725" y="47220"/>
                        <a:pt x="126209" y="44574"/>
                        <a:pt x="127796" y="47749"/>
                      </a:cubicBezTo>
                      <a:cubicBezTo>
                        <a:pt x="129383" y="50924"/>
                        <a:pt x="193942" y="60978"/>
                        <a:pt x="213521" y="66799"/>
                      </a:cubicBezTo>
                      <a:cubicBezTo>
                        <a:pt x="233100" y="72620"/>
                        <a:pt x="263263" y="70503"/>
                        <a:pt x="245271" y="82674"/>
                      </a:cubicBezTo>
                      <a:cubicBezTo>
                        <a:pt x="227279" y="94845"/>
                        <a:pt x="141554" y="126595"/>
                        <a:pt x="105571" y="139824"/>
                      </a:cubicBezTo>
                      <a:cubicBezTo>
                        <a:pt x="69588" y="153053"/>
                        <a:pt x="-8729" y="193799"/>
                        <a:pt x="796" y="18744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" name="フリーフォーム 24">
                  <a:extLst>
                    <a:ext uri="{FF2B5EF4-FFF2-40B4-BE49-F238E27FC236}">
                      <a16:creationId xmlns:a16="http://schemas.microsoft.com/office/drawing/2014/main" id="{3D576C3C-8C18-99E6-CAEF-0E96EF7C3ADA}"/>
                    </a:ext>
                  </a:extLst>
                </p:cNvPr>
                <p:cNvSpPr/>
                <p:nvPr/>
              </p:nvSpPr>
              <p:spPr>
                <a:xfrm>
                  <a:off x="5257762" y="3837825"/>
                  <a:ext cx="556290" cy="131102"/>
                </a:xfrm>
                <a:custGeom>
                  <a:avLst/>
                  <a:gdLst>
                    <a:gd name="connsiteX0" fmla="*/ 38 w 556290"/>
                    <a:gd name="connsiteY0" fmla="*/ 121400 h 131102"/>
                    <a:gd name="connsiteX1" fmla="*/ 308013 w 556290"/>
                    <a:gd name="connsiteY1" fmla="*/ 13450 h 131102"/>
                    <a:gd name="connsiteX2" fmla="*/ 193713 w 556290"/>
                    <a:gd name="connsiteY2" fmla="*/ 86475 h 131102"/>
                    <a:gd name="connsiteX3" fmla="*/ 165138 w 556290"/>
                    <a:gd name="connsiteY3" fmla="*/ 130925 h 131102"/>
                    <a:gd name="connsiteX4" fmla="*/ 247688 w 556290"/>
                    <a:gd name="connsiteY4" fmla="*/ 70600 h 131102"/>
                    <a:gd name="connsiteX5" fmla="*/ 555663 w 556290"/>
                    <a:gd name="connsiteY5" fmla="*/ 10275 h 131102"/>
                    <a:gd name="connsiteX6" fmla="*/ 330238 w 556290"/>
                    <a:gd name="connsiteY6" fmla="*/ 42025 h 131102"/>
                    <a:gd name="connsiteX7" fmla="*/ 422313 w 556290"/>
                    <a:gd name="connsiteY7" fmla="*/ 750 h 131102"/>
                    <a:gd name="connsiteX8" fmla="*/ 219113 w 556290"/>
                    <a:gd name="connsiteY8" fmla="*/ 16625 h 131102"/>
                    <a:gd name="connsiteX9" fmla="*/ 187363 w 556290"/>
                    <a:gd name="connsiteY9" fmla="*/ 32500 h 131102"/>
                    <a:gd name="connsiteX10" fmla="*/ 285788 w 556290"/>
                    <a:gd name="connsiteY10" fmla="*/ 16625 h 131102"/>
                    <a:gd name="connsiteX11" fmla="*/ 38 w 556290"/>
                    <a:gd name="connsiteY11" fmla="*/ 121400 h 131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56290" h="131102">
                      <a:moveTo>
                        <a:pt x="38" y="121400"/>
                      </a:moveTo>
                      <a:cubicBezTo>
                        <a:pt x="3742" y="120871"/>
                        <a:pt x="275734" y="19271"/>
                        <a:pt x="308013" y="13450"/>
                      </a:cubicBezTo>
                      <a:cubicBezTo>
                        <a:pt x="340292" y="7629"/>
                        <a:pt x="217525" y="66896"/>
                        <a:pt x="193713" y="86475"/>
                      </a:cubicBezTo>
                      <a:cubicBezTo>
                        <a:pt x="169901" y="106054"/>
                        <a:pt x="156142" y="133571"/>
                        <a:pt x="165138" y="130925"/>
                      </a:cubicBezTo>
                      <a:cubicBezTo>
                        <a:pt x="174134" y="128279"/>
                        <a:pt x="182601" y="90708"/>
                        <a:pt x="247688" y="70600"/>
                      </a:cubicBezTo>
                      <a:cubicBezTo>
                        <a:pt x="312775" y="50492"/>
                        <a:pt x="541905" y="15037"/>
                        <a:pt x="555663" y="10275"/>
                      </a:cubicBezTo>
                      <a:cubicBezTo>
                        <a:pt x="569421" y="5513"/>
                        <a:pt x="352463" y="43612"/>
                        <a:pt x="330238" y="42025"/>
                      </a:cubicBezTo>
                      <a:cubicBezTo>
                        <a:pt x="308013" y="40438"/>
                        <a:pt x="440834" y="4983"/>
                        <a:pt x="422313" y="750"/>
                      </a:cubicBezTo>
                      <a:cubicBezTo>
                        <a:pt x="403792" y="-3483"/>
                        <a:pt x="258271" y="11333"/>
                        <a:pt x="219113" y="16625"/>
                      </a:cubicBezTo>
                      <a:cubicBezTo>
                        <a:pt x="179955" y="21917"/>
                        <a:pt x="176251" y="32500"/>
                        <a:pt x="187363" y="32500"/>
                      </a:cubicBezTo>
                      <a:cubicBezTo>
                        <a:pt x="198475" y="32500"/>
                        <a:pt x="310659" y="1279"/>
                        <a:pt x="285788" y="16625"/>
                      </a:cubicBezTo>
                      <a:cubicBezTo>
                        <a:pt x="260917" y="31971"/>
                        <a:pt x="-3666" y="121929"/>
                        <a:pt x="38" y="12140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" name="フリーフォーム 25">
                  <a:extLst>
                    <a:ext uri="{FF2B5EF4-FFF2-40B4-BE49-F238E27FC236}">
                      <a16:creationId xmlns:a16="http://schemas.microsoft.com/office/drawing/2014/main" id="{F0AE1702-8502-1E17-4A17-20B2BEA8FA3B}"/>
                    </a:ext>
                  </a:extLst>
                </p:cNvPr>
                <p:cNvSpPr/>
                <p:nvPr/>
              </p:nvSpPr>
              <p:spPr>
                <a:xfrm>
                  <a:off x="5612864" y="3814674"/>
                  <a:ext cx="690213" cy="227429"/>
                </a:xfrm>
                <a:custGeom>
                  <a:avLst/>
                  <a:gdLst>
                    <a:gd name="connsiteX0" fmla="*/ 536 w 690213"/>
                    <a:gd name="connsiteY0" fmla="*/ 100101 h 227429"/>
                    <a:gd name="connsiteX1" fmla="*/ 302161 w 690213"/>
                    <a:gd name="connsiteY1" fmla="*/ 52476 h 227429"/>
                    <a:gd name="connsiteX2" fmla="*/ 362486 w 690213"/>
                    <a:gd name="connsiteY2" fmla="*/ 52476 h 227429"/>
                    <a:gd name="connsiteX3" fmla="*/ 187861 w 690213"/>
                    <a:gd name="connsiteY3" fmla="*/ 87401 h 227429"/>
                    <a:gd name="connsiteX4" fmla="*/ 454561 w 690213"/>
                    <a:gd name="connsiteY4" fmla="*/ 74701 h 227429"/>
                    <a:gd name="connsiteX5" fmla="*/ 359311 w 690213"/>
                    <a:gd name="connsiteY5" fmla="*/ 90576 h 227429"/>
                    <a:gd name="connsiteX6" fmla="*/ 511711 w 690213"/>
                    <a:gd name="connsiteY6" fmla="*/ 125501 h 227429"/>
                    <a:gd name="connsiteX7" fmla="*/ 489486 w 690213"/>
                    <a:gd name="connsiteY7" fmla="*/ 87401 h 227429"/>
                    <a:gd name="connsiteX8" fmla="*/ 689511 w 690213"/>
                    <a:gd name="connsiteY8" fmla="*/ 227101 h 227429"/>
                    <a:gd name="connsiteX9" fmla="*/ 546636 w 690213"/>
                    <a:gd name="connsiteY9" fmla="*/ 122326 h 227429"/>
                    <a:gd name="connsiteX10" fmla="*/ 311686 w 690213"/>
                    <a:gd name="connsiteY10" fmla="*/ 1676 h 227429"/>
                    <a:gd name="connsiteX11" fmla="*/ 384711 w 690213"/>
                    <a:gd name="connsiteY11" fmla="*/ 55651 h 227429"/>
                    <a:gd name="connsiteX12" fmla="*/ 536 w 690213"/>
                    <a:gd name="connsiteY12" fmla="*/ 100101 h 2274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90213" h="227429">
                      <a:moveTo>
                        <a:pt x="536" y="100101"/>
                      </a:moveTo>
                      <a:cubicBezTo>
                        <a:pt x="-13222" y="99572"/>
                        <a:pt x="241836" y="60413"/>
                        <a:pt x="302161" y="52476"/>
                      </a:cubicBezTo>
                      <a:cubicBezTo>
                        <a:pt x="362486" y="44539"/>
                        <a:pt x="381536" y="46655"/>
                        <a:pt x="362486" y="52476"/>
                      </a:cubicBezTo>
                      <a:cubicBezTo>
                        <a:pt x="343436" y="58297"/>
                        <a:pt x="172515" y="83697"/>
                        <a:pt x="187861" y="87401"/>
                      </a:cubicBezTo>
                      <a:cubicBezTo>
                        <a:pt x="203207" y="91105"/>
                        <a:pt x="425986" y="74172"/>
                        <a:pt x="454561" y="74701"/>
                      </a:cubicBezTo>
                      <a:cubicBezTo>
                        <a:pt x="483136" y="75230"/>
                        <a:pt x="349786" y="82109"/>
                        <a:pt x="359311" y="90576"/>
                      </a:cubicBezTo>
                      <a:cubicBezTo>
                        <a:pt x="368836" y="99043"/>
                        <a:pt x="490015" y="126030"/>
                        <a:pt x="511711" y="125501"/>
                      </a:cubicBezTo>
                      <a:cubicBezTo>
                        <a:pt x="533407" y="124972"/>
                        <a:pt x="459853" y="70468"/>
                        <a:pt x="489486" y="87401"/>
                      </a:cubicBezTo>
                      <a:cubicBezTo>
                        <a:pt x="519119" y="104334"/>
                        <a:pt x="679986" y="221280"/>
                        <a:pt x="689511" y="227101"/>
                      </a:cubicBezTo>
                      <a:cubicBezTo>
                        <a:pt x="699036" y="232922"/>
                        <a:pt x="609607" y="159897"/>
                        <a:pt x="546636" y="122326"/>
                      </a:cubicBezTo>
                      <a:cubicBezTo>
                        <a:pt x="483665" y="84755"/>
                        <a:pt x="338673" y="12788"/>
                        <a:pt x="311686" y="1676"/>
                      </a:cubicBezTo>
                      <a:cubicBezTo>
                        <a:pt x="284699" y="-9436"/>
                        <a:pt x="435511" y="37659"/>
                        <a:pt x="384711" y="55651"/>
                      </a:cubicBezTo>
                      <a:cubicBezTo>
                        <a:pt x="333911" y="73643"/>
                        <a:pt x="14294" y="100630"/>
                        <a:pt x="536" y="10010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" name="フリーフォーム 26">
                  <a:extLst>
                    <a:ext uri="{FF2B5EF4-FFF2-40B4-BE49-F238E27FC236}">
                      <a16:creationId xmlns:a16="http://schemas.microsoft.com/office/drawing/2014/main" id="{17FD03D9-28BF-4F96-5AC6-3AECFB8C01A9}"/>
                    </a:ext>
                  </a:extLst>
                </p:cNvPr>
                <p:cNvSpPr/>
                <p:nvPr/>
              </p:nvSpPr>
              <p:spPr>
                <a:xfrm>
                  <a:off x="5714879" y="3682822"/>
                  <a:ext cx="566745" cy="324378"/>
                </a:xfrm>
                <a:custGeom>
                  <a:avLst/>
                  <a:gdLst>
                    <a:gd name="connsiteX0" fmla="*/ 142996 w 566745"/>
                    <a:gd name="connsiteY0" fmla="*/ 178 h 324378"/>
                    <a:gd name="connsiteX1" fmla="*/ 396996 w 566745"/>
                    <a:gd name="connsiteY1" fmla="*/ 184328 h 324378"/>
                    <a:gd name="connsiteX2" fmla="*/ 317621 w 566745"/>
                    <a:gd name="connsiteY2" fmla="*/ 158928 h 324378"/>
                    <a:gd name="connsiteX3" fmla="*/ 565271 w 566745"/>
                    <a:gd name="connsiteY3" fmla="*/ 324028 h 324378"/>
                    <a:gd name="connsiteX4" fmla="*/ 400171 w 566745"/>
                    <a:gd name="connsiteY4" fmla="*/ 200203 h 324378"/>
                    <a:gd name="connsiteX5" fmla="*/ 121 w 566745"/>
                    <a:gd name="connsiteY5" fmla="*/ 117653 h 324378"/>
                    <a:gd name="connsiteX6" fmla="*/ 355721 w 566745"/>
                    <a:gd name="connsiteY6" fmla="*/ 149403 h 324378"/>
                    <a:gd name="connsiteX7" fmla="*/ 142996 w 566745"/>
                    <a:gd name="connsiteY7" fmla="*/ 178 h 324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66745" h="324378">
                      <a:moveTo>
                        <a:pt x="142996" y="178"/>
                      </a:moveTo>
                      <a:cubicBezTo>
                        <a:pt x="149875" y="5999"/>
                        <a:pt x="367892" y="157870"/>
                        <a:pt x="396996" y="184328"/>
                      </a:cubicBezTo>
                      <a:cubicBezTo>
                        <a:pt x="426100" y="210786"/>
                        <a:pt x="289575" y="135645"/>
                        <a:pt x="317621" y="158928"/>
                      </a:cubicBezTo>
                      <a:cubicBezTo>
                        <a:pt x="345667" y="182211"/>
                        <a:pt x="551513" y="317149"/>
                        <a:pt x="565271" y="324028"/>
                      </a:cubicBezTo>
                      <a:cubicBezTo>
                        <a:pt x="579029" y="330907"/>
                        <a:pt x="494363" y="234599"/>
                        <a:pt x="400171" y="200203"/>
                      </a:cubicBezTo>
                      <a:cubicBezTo>
                        <a:pt x="305979" y="165807"/>
                        <a:pt x="7529" y="126120"/>
                        <a:pt x="121" y="117653"/>
                      </a:cubicBezTo>
                      <a:cubicBezTo>
                        <a:pt x="-7287" y="109186"/>
                        <a:pt x="326088" y="166336"/>
                        <a:pt x="355721" y="149403"/>
                      </a:cubicBezTo>
                      <a:cubicBezTo>
                        <a:pt x="385354" y="132470"/>
                        <a:pt x="136117" y="-5643"/>
                        <a:pt x="142996" y="17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" name="フリーフォーム 27">
                  <a:extLst>
                    <a:ext uri="{FF2B5EF4-FFF2-40B4-BE49-F238E27FC236}">
                      <a16:creationId xmlns:a16="http://schemas.microsoft.com/office/drawing/2014/main" id="{B8A8DA88-2D59-02B8-F69F-9627FEE2B8BD}"/>
                    </a:ext>
                  </a:extLst>
                </p:cNvPr>
                <p:cNvSpPr/>
                <p:nvPr/>
              </p:nvSpPr>
              <p:spPr>
                <a:xfrm>
                  <a:off x="5196303" y="3828080"/>
                  <a:ext cx="250545" cy="189623"/>
                </a:xfrm>
                <a:custGeom>
                  <a:avLst/>
                  <a:gdLst>
                    <a:gd name="connsiteX0" fmla="*/ 169447 w 250545"/>
                    <a:gd name="connsiteY0" fmla="*/ 188295 h 189623"/>
                    <a:gd name="connsiteX1" fmla="*/ 121822 w 250545"/>
                    <a:gd name="connsiteY1" fmla="*/ 70820 h 189623"/>
                    <a:gd name="connsiteX2" fmla="*/ 248822 w 250545"/>
                    <a:gd name="connsiteY2" fmla="*/ 970 h 189623"/>
                    <a:gd name="connsiteX3" fmla="*/ 182147 w 250545"/>
                    <a:gd name="connsiteY3" fmla="*/ 32720 h 189623"/>
                    <a:gd name="connsiteX4" fmla="*/ 1172 w 250545"/>
                    <a:gd name="connsiteY4" fmla="*/ 70820 h 189623"/>
                    <a:gd name="connsiteX5" fmla="*/ 105947 w 250545"/>
                    <a:gd name="connsiteY5" fmla="*/ 70820 h 189623"/>
                    <a:gd name="connsiteX6" fmla="*/ 140872 w 250545"/>
                    <a:gd name="connsiteY6" fmla="*/ 131145 h 189623"/>
                    <a:gd name="connsiteX7" fmla="*/ 169447 w 250545"/>
                    <a:gd name="connsiteY7" fmla="*/ 188295 h 189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0545" h="189623">
                      <a:moveTo>
                        <a:pt x="169447" y="188295"/>
                      </a:moveTo>
                      <a:cubicBezTo>
                        <a:pt x="166272" y="178241"/>
                        <a:pt x="108593" y="102041"/>
                        <a:pt x="121822" y="70820"/>
                      </a:cubicBezTo>
                      <a:cubicBezTo>
                        <a:pt x="135051" y="39599"/>
                        <a:pt x="238768" y="7320"/>
                        <a:pt x="248822" y="970"/>
                      </a:cubicBezTo>
                      <a:cubicBezTo>
                        <a:pt x="258876" y="-5380"/>
                        <a:pt x="223422" y="21078"/>
                        <a:pt x="182147" y="32720"/>
                      </a:cubicBezTo>
                      <a:cubicBezTo>
                        <a:pt x="140872" y="44362"/>
                        <a:pt x="13872" y="64470"/>
                        <a:pt x="1172" y="70820"/>
                      </a:cubicBezTo>
                      <a:cubicBezTo>
                        <a:pt x="-11528" y="77170"/>
                        <a:pt x="82664" y="60766"/>
                        <a:pt x="105947" y="70820"/>
                      </a:cubicBezTo>
                      <a:cubicBezTo>
                        <a:pt x="129230" y="80874"/>
                        <a:pt x="129230" y="113683"/>
                        <a:pt x="140872" y="131145"/>
                      </a:cubicBezTo>
                      <a:cubicBezTo>
                        <a:pt x="152514" y="148607"/>
                        <a:pt x="172622" y="198349"/>
                        <a:pt x="169447" y="18829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" name="フリーフォーム 28">
                  <a:extLst>
                    <a:ext uri="{FF2B5EF4-FFF2-40B4-BE49-F238E27FC236}">
                      <a16:creationId xmlns:a16="http://schemas.microsoft.com/office/drawing/2014/main" id="{58535CA0-C381-86B4-C237-3DEA71D2FA0E}"/>
                    </a:ext>
                  </a:extLst>
                </p:cNvPr>
                <p:cNvSpPr/>
                <p:nvPr/>
              </p:nvSpPr>
              <p:spPr>
                <a:xfrm>
                  <a:off x="3863745" y="4336450"/>
                  <a:ext cx="390506" cy="223464"/>
                </a:xfrm>
                <a:custGeom>
                  <a:avLst/>
                  <a:gdLst>
                    <a:gd name="connsiteX0" fmla="*/ 387580 w 390506"/>
                    <a:gd name="connsiteY0" fmla="*/ 79975 h 223464"/>
                    <a:gd name="connsiteX1" fmla="*/ 203430 w 390506"/>
                    <a:gd name="connsiteY1" fmla="*/ 83150 h 223464"/>
                    <a:gd name="connsiteX2" fmla="*/ 260580 w 390506"/>
                    <a:gd name="connsiteY2" fmla="*/ 89500 h 223464"/>
                    <a:gd name="connsiteX3" fmla="*/ 130405 w 390506"/>
                    <a:gd name="connsiteY3" fmla="*/ 102200 h 223464"/>
                    <a:gd name="connsiteX4" fmla="*/ 130405 w 390506"/>
                    <a:gd name="connsiteY4" fmla="*/ 137125 h 223464"/>
                    <a:gd name="connsiteX5" fmla="*/ 130405 w 390506"/>
                    <a:gd name="connsiteY5" fmla="*/ 92675 h 223464"/>
                    <a:gd name="connsiteX6" fmla="*/ 82780 w 390506"/>
                    <a:gd name="connsiteY6" fmla="*/ 143475 h 223464"/>
                    <a:gd name="connsiteX7" fmla="*/ 89130 w 390506"/>
                    <a:gd name="connsiteY7" fmla="*/ 99025 h 223464"/>
                    <a:gd name="connsiteX8" fmla="*/ 230 w 390506"/>
                    <a:gd name="connsiteY8" fmla="*/ 222850 h 223464"/>
                    <a:gd name="connsiteX9" fmla="*/ 66905 w 390506"/>
                    <a:gd name="connsiteY9" fmla="*/ 140300 h 223464"/>
                    <a:gd name="connsiteX10" fmla="*/ 171680 w 390506"/>
                    <a:gd name="connsiteY10" fmla="*/ 600 h 223464"/>
                    <a:gd name="connsiteX11" fmla="*/ 124055 w 390506"/>
                    <a:gd name="connsiteY11" fmla="*/ 89500 h 223464"/>
                    <a:gd name="connsiteX12" fmla="*/ 190730 w 390506"/>
                    <a:gd name="connsiteY12" fmla="*/ 83150 h 223464"/>
                    <a:gd name="connsiteX13" fmla="*/ 158980 w 390506"/>
                    <a:gd name="connsiteY13" fmla="*/ 64100 h 223464"/>
                    <a:gd name="connsiteX14" fmla="*/ 241530 w 390506"/>
                    <a:gd name="connsiteY14" fmla="*/ 54575 h 223464"/>
                    <a:gd name="connsiteX15" fmla="*/ 228830 w 390506"/>
                    <a:gd name="connsiteY15" fmla="*/ 41875 h 223464"/>
                    <a:gd name="connsiteX16" fmla="*/ 311380 w 390506"/>
                    <a:gd name="connsiteY16" fmla="*/ 70450 h 223464"/>
                    <a:gd name="connsiteX17" fmla="*/ 387580 w 390506"/>
                    <a:gd name="connsiteY17" fmla="*/ 79975 h 2234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90506" h="223464">
                      <a:moveTo>
                        <a:pt x="387580" y="79975"/>
                      </a:moveTo>
                      <a:cubicBezTo>
                        <a:pt x="369588" y="82092"/>
                        <a:pt x="224597" y="81563"/>
                        <a:pt x="203430" y="83150"/>
                      </a:cubicBezTo>
                      <a:cubicBezTo>
                        <a:pt x="182263" y="84737"/>
                        <a:pt x="272751" y="86325"/>
                        <a:pt x="260580" y="89500"/>
                      </a:cubicBezTo>
                      <a:cubicBezTo>
                        <a:pt x="248409" y="92675"/>
                        <a:pt x="152101" y="94263"/>
                        <a:pt x="130405" y="102200"/>
                      </a:cubicBezTo>
                      <a:cubicBezTo>
                        <a:pt x="108709" y="110137"/>
                        <a:pt x="130405" y="137125"/>
                        <a:pt x="130405" y="137125"/>
                      </a:cubicBezTo>
                      <a:cubicBezTo>
                        <a:pt x="130405" y="135538"/>
                        <a:pt x="138342" y="91617"/>
                        <a:pt x="130405" y="92675"/>
                      </a:cubicBezTo>
                      <a:cubicBezTo>
                        <a:pt x="122468" y="93733"/>
                        <a:pt x="89659" y="142417"/>
                        <a:pt x="82780" y="143475"/>
                      </a:cubicBezTo>
                      <a:cubicBezTo>
                        <a:pt x="75901" y="144533"/>
                        <a:pt x="102888" y="85796"/>
                        <a:pt x="89130" y="99025"/>
                      </a:cubicBezTo>
                      <a:cubicBezTo>
                        <a:pt x="75372" y="112254"/>
                        <a:pt x="3934" y="215971"/>
                        <a:pt x="230" y="222850"/>
                      </a:cubicBezTo>
                      <a:cubicBezTo>
                        <a:pt x="-3474" y="229729"/>
                        <a:pt x="38330" y="177342"/>
                        <a:pt x="66905" y="140300"/>
                      </a:cubicBezTo>
                      <a:cubicBezTo>
                        <a:pt x="95480" y="103258"/>
                        <a:pt x="162155" y="9067"/>
                        <a:pt x="171680" y="600"/>
                      </a:cubicBezTo>
                      <a:cubicBezTo>
                        <a:pt x="181205" y="-7867"/>
                        <a:pt x="120880" y="75742"/>
                        <a:pt x="124055" y="89500"/>
                      </a:cubicBezTo>
                      <a:cubicBezTo>
                        <a:pt x="127230" y="103258"/>
                        <a:pt x="184909" y="87383"/>
                        <a:pt x="190730" y="83150"/>
                      </a:cubicBezTo>
                      <a:cubicBezTo>
                        <a:pt x="196551" y="78917"/>
                        <a:pt x="150513" y="68863"/>
                        <a:pt x="158980" y="64100"/>
                      </a:cubicBezTo>
                      <a:cubicBezTo>
                        <a:pt x="167447" y="59337"/>
                        <a:pt x="229888" y="58279"/>
                        <a:pt x="241530" y="54575"/>
                      </a:cubicBezTo>
                      <a:cubicBezTo>
                        <a:pt x="253172" y="50871"/>
                        <a:pt x="217188" y="39229"/>
                        <a:pt x="228830" y="41875"/>
                      </a:cubicBezTo>
                      <a:cubicBezTo>
                        <a:pt x="240472" y="44521"/>
                        <a:pt x="287038" y="64629"/>
                        <a:pt x="311380" y="70450"/>
                      </a:cubicBezTo>
                      <a:cubicBezTo>
                        <a:pt x="335722" y="76271"/>
                        <a:pt x="405572" y="77858"/>
                        <a:pt x="387580" y="7997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" name="フリーフォーム 29">
                  <a:extLst>
                    <a:ext uri="{FF2B5EF4-FFF2-40B4-BE49-F238E27FC236}">
                      <a16:creationId xmlns:a16="http://schemas.microsoft.com/office/drawing/2014/main" id="{1CBE510F-C7E4-3C96-C33E-E9E6F009BEF0}"/>
                    </a:ext>
                  </a:extLst>
                </p:cNvPr>
                <p:cNvSpPr/>
                <p:nvPr/>
              </p:nvSpPr>
              <p:spPr>
                <a:xfrm>
                  <a:off x="3914353" y="4187761"/>
                  <a:ext cx="542406" cy="240164"/>
                </a:xfrm>
                <a:custGeom>
                  <a:avLst/>
                  <a:gdLst>
                    <a:gd name="connsiteX0" fmla="*/ 98847 w 542406"/>
                    <a:gd name="connsiteY0" fmla="*/ 171514 h 240164"/>
                    <a:gd name="connsiteX1" fmla="*/ 260772 w 542406"/>
                    <a:gd name="connsiteY1" fmla="*/ 50864 h 240164"/>
                    <a:gd name="connsiteX2" fmla="*/ 371897 w 542406"/>
                    <a:gd name="connsiteY2" fmla="*/ 34989 h 240164"/>
                    <a:gd name="connsiteX3" fmla="*/ 368722 w 542406"/>
                    <a:gd name="connsiteY3" fmla="*/ 9589 h 240164"/>
                    <a:gd name="connsiteX4" fmla="*/ 502072 w 542406"/>
                    <a:gd name="connsiteY4" fmla="*/ 60389 h 240164"/>
                    <a:gd name="connsiteX5" fmla="*/ 536997 w 542406"/>
                    <a:gd name="connsiteY5" fmla="*/ 120714 h 240164"/>
                    <a:gd name="connsiteX6" fmla="*/ 536997 w 542406"/>
                    <a:gd name="connsiteY6" fmla="*/ 184214 h 240164"/>
                    <a:gd name="connsiteX7" fmla="*/ 536997 w 542406"/>
                    <a:gd name="connsiteY7" fmla="*/ 98489 h 240164"/>
                    <a:gd name="connsiteX8" fmla="*/ 463972 w 542406"/>
                    <a:gd name="connsiteY8" fmla="*/ 44514 h 240164"/>
                    <a:gd name="connsiteX9" fmla="*/ 311572 w 542406"/>
                    <a:gd name="connsiteY9" fmla="*/ 64 h 240164"/>
                    <a:gd name="connsiteX10" fmla="*/ 352847 w 542406"/>
                    <a:gd name="connsiteY10" fmla="*/ 34989 h 240164"/>
                    <a:gd name="connsiteX11" fmla="*/ 178222 w 542406"/>
                    <a:gd name="connsiteY11" fmla="*/ 50864 h 240164"/>
                    <a:gd name="connsiteX12" fmla="*/ 213147 w 542406"/>
                    <a:gd name="connsiteY12" fmla="*/ 54039 h 240164"/>
                    <a:gd name="connsiteX13" fmla="*/ 3597 w 542406"/>
                    <a:gd name="connsiteY13" fmla="*/ 235014 h 240164"/>
                    <a:gd name="connsiteX14" fmla="*/ 98847 w 542406"/>
                    <a:gd name="connsiteY14" fmla="*/ 171514 h 240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42406" h="240164">
                      <a:moveTo>
                        <a:pt x="98847" y="171514"/>
                      </a:moveTo>
                      <a:cubicBezTo>
                        <a:pt x="141709" y="140822"/>
                        <a:pt x="215264" y="73618"/>
                        <a:pt x="260772" y="50864"/>
                      </a:cubicBezTo>
                      <a:cubicBezTo>
                        <a:pt x="306280" y="28110"/>
                        <a:pt x="353905" y="41868"/>
                        <a:pt x="371897" y="34989"/>
                      </a:cubicBezTo>
                      <a:cubicBezTo>
                        <a:pt x="389889" y="28110"/>
                        <a:pt x="347026" y="5356"/>
                        <a:pt x="368722" y="9589"/>
                      </a:cubicBezTo>
                      <a:cubicBezTo>
                        <a:pt x="390418" y="13822"/>
                        <a:pt x="474026" y="41868"/>
                        <a:pt x="502072" y="60389"/>
                      </a:cubicBezTo>
                      <a:cubicBezTo>
                        <a:pt x="530118" y="78910"/>
                        <a:pt x="531176" y="100077"/>
                        <a:pt x="536997" y="120714"/>
                      </a:cubicBezTo>
                      <a:cubicBezTo>
                        <a:pt x="542818" y="141351"/>
                        <a:pt x="536997" y="184214"/>
                        <a:pt x="536997" y="184214"/>
                      </a:cubicBezTo>
                      <a:cubicBezTo>
                        <a:pt x="536997" y="180510"/>
                        <a:pt x="549168" y="121772"/>
                        <a:pt x="536997" y="98489"/>
                      </a:cubicBezTo>
                      <a:cubicBezTo>
                        <a:pt x="524826" y="75206"/>
                        <a:pt x="501543" y="60918"/>
                        <a:pt x="463972" y="44514"/>
                      </a:cubicBezTo>
                      <a:cubicBezTo>
                        <a:pt x="426401" y="28110"/>
                        <a:pt x="330093" y="1651"/>
                        <a:pt x="311572" y="64"/>
                      </a:cubicBezTo>
                      <a:cubicBezTo>
                        <a:pt x="293051" y="-1523"/>
                        <a:pt x="375072" y="26522"/>
                        <a:pt x="352847" y="34989"/>
                      </a:cubicBezTo>
                      <a:cubicBezTo>
                        <a:pt x="330622" y="43456"/>
                        <a:pt x="201505" y="47689"/>
                        <a:pt x="178222" y="50864"/>
                      </a:cubicBezTo>
                      <a:cubicBezTo>
                        <a:pt x="154939" y="54039"/>
                        <a:pt x="242251" y="23347"/>
                        <a:pt x="213147" y="54039"/>
                      </a:cubicBezTo>
                      <a:cubicBezTo>
                        <a:pt x="184043" y="84731"/>
                        <a:pt x="24234" y="212789"/>
                        <a:pt x="3597" y="235014"/>
                      </a:cubicBezTo>
                      <a:cubicBezTo>
                        <a:pt x="-17040" y="257239"/>
                        <a:pt x="55985" y="202206"/>
                        <a:pt x="98847" y="17151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" name="フリーフォーム 30">
                  <a:extLst>
                    <a:ext uri="{FF2B5EF4-FFF2-40B4-BE49-F238E27FC236}">
                      <a16:creationId xmlns:a16="http://schemas.microsoft.com/office/drawing/2014/main" id="{ABF21D91-F6AD-A115-7808-6A9AA0D85FE6}"/>
                    </a:ext>
                  </a:extLst>
                </p:cNvPr>
                <p:cNvSpPr/>
                <p:nvPr/>
              </p:nvSpPr>
              <p:spPr>
                <a:xfrm>
                  <a:off x="4441737" y="4194103"/>
                  <a:ext cx="99105" cy="260621"/>
                </a:xfrm>
                <a:custGeom>
                  <a:avLst/>
                  <a:gdLst>
                    <a:gd name="connsiteX0" fmla="*/ 88 w 99105"/>
                    <a:gd name="connsiteY0" fmla="*/ 72 h 260621"/>
                    <a:gd name="connsiteX1" fmla="*/ 85813 w 99105"/>
                    <a:gd name="connsiteY1" fmla="*/ 149297 h 260621"/>
                    <a:gd name="connsiteX2" fmla="*/ 98513 w 99105"/>
                    <a:gd name="connsiteY2" fmla="*/ 187397 h 260621"/>
                    <a:gd name="connsiteX3" fmla="*/ 82638 w 99105"/>
                    <a:gd name="connsiteY3" fmla="*/ 260422 h 260621"/>
                    <a:gd name="connsiteX4" fmla="*/ 92163 w 99105"/>
                    <a:gd name="connsiteY4" fmla="*/ 206447 h 260621"/>
                    <a:gd name="connsiteX5" fmla="*/ 69938 w 99105"/>
                    <a:gd name="connsiteY5" fmla="*/ 130247 h 260621"/>
                    <a:gd name="connsiteX6" fmla="*/ 88 w 99105"/>
                    <a:gd name="connsiteY6" fmla="*/ 72 h 260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9105" h="260621">
                      <a:moveTo>
                        <a:pt x="88" y="72"/>
                      </a:moveTo>
                      <a:cubicBezTo>
                        <a:pt x="2734" y="3247"/>
                        <a:pt x="69409" y="118076"/>
                        <a:pt x="85813" y="149297"/>
                      </a:cubicBezTo>
                      <a:cubicBezTo>
                        <a:pt x="102217" y="180518"/>
                        <a:pt x="99042" y="168876"/>
                        <a:pt x="98513" y="187397"/>
                      </a:cubicBezTo>
                      <a:cubicBezTo>
                        <a:pt x="97984" y="205918"/>
                        <a:pt x="83696" y="257247"/>
                        <a:pt x="82638" y="260422"/>
                      </a:cubicBezTo>
                      <a:cubicBezTo>
                        <a:pt x="81580" y="263597"/>
                        <a:pt x="94280" y="228143"/>
                        <a:pt x="92163" y="206447"/>
                      </a:cubicBezTo>
                      <a:cubicBezTo>
                        <a:pt x="90046" y="184751"/>
                        <a:pt x="85284" y="161468"/>
                        <a:pt x="69938" y="130247"/>
                      </a:cubicBezTo>
                      <a:cubicBezTo>
                        <a:pt x="54592" y="99026"/>
                        <a:pt x="-2558" y="-3103"/>
                        <a:pt x="88" y="7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" name="フリーフォーム 31">
                  <a:extLst>
                    <a:ext uri="{FF2B5EF4-FFF2-40B4-BE49-F238E27FC236}">
                      <a16:creationId xmlns:a16="http://schemas.microsoft.com/office/drawing/2014/main" id="{180706A0-A59E-E191-862D-CB6139A0169C}"/>
                    </a:ext>
                  </a:extLst>
                </p:cNvPr>
                <p:cNvSpPr/>
                <p:nvPr/>
              </p:nvSpPr>
              <p:spPr>
                <a:xfrm>
                  <a:off x="4483005" y="4186883"/>
                  <a:ext cx="80441" cy="277192"/>
                </a:xfrm>
                <a:custGeom>
                  <a:avLst/>
                  <a:gdLst>
                    <a:gd name="connsiteX0" fmla="*/ 95 w 80441"/>
                    <a:gd name="connsiteY0" fmla="*/ 942 h 277192"/>
                    <a:gd name="connsiteX1" fmla="*/ 76295 w 80441"/>
                    <a:gd name="connsiteY1" fmla="*/ 207317 h 277192"/>
                    <a:gd name="connsiteX2" fmla="*/ 69945 w 80441"/>
                    <a:gd name="connsiteY2" fmla="*/ 277167 h 277192"/>
                    <a:gd name="connsiteX3" fmla="*/ 66770 w 80441"/>
                    <a:gd name="connsiteY3" fmla="*/ 213667 h 277192"/>
                    <a:gd name="connsiteX4" fmla="*/ 60420 w 80441"/>
                    <a:gd name="connsiteY4" fmla="*/ 83492 h 277192"/>
                    <a:gd name="connsiteX5" fmla="*/ 60420 w 80441"/>
                    <a:gd name="connsiteY5" fmla="*/ 127942 h 277192"/>
                    <a:gd name="connsiteX6" fmla="*/ 95 w 80441"/>
                    <a:gd name="connsiteY6" fmla="*/ 942 h 277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0441" h="277192">
                      <a:moveTo>
                        <a:pt x="95" y="942"/>
                      </a:moveTo>
                      <a:cubicBezTo>
                        <a:pt x="2741" y="14171"/>
                        <a:pt x="64653" y="161280"/>
                        <a:pt x="76295" y="207317"/>
                      </a:cubicBezTo>
                      <a:cubicBezTo>
                        <a:pt x="87937" y="253354"/>
                        <a:pt x="71533" y="276109"/>
                        <a:pt x="69945" y="277167"/>
                      </a:cubicBezTo>
                      <a:cubicBezTo>
                        <a:pt x="68357" y="278225"/>
                        <a:pt x="68357" y="245946"/>
                        <a:pt x="66770" y="213667"/>
                      </a:cubicBezTo>
                      <a:cubicBezTo>
                        <a:pt x="65183" y="181388"/>
                        <a:pt x="61478" y="97779"/>
                        <a:pt x="60420" y="83492"/>
                      </a:cubicBezTo>
                      <a:cubicBezTo>
                        <a:pt x="59362" y="69205"/>
                        <a:pt x="70474" y="137996"/>
                        <a:pt x="60420" y="127942"/>
                      </a:cubicBezTo>
                      <a:cubicBezTo>
                        <a:pt x="50366" y="117888"/>
                        <a:pt x="-2551" y="-12287"/>
                        <a:pt x="95" y="94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" name="フリーフォーム 32">
                  <a:extLst>
                    <a:ext uri="{FF2B5EF4-FFF2-40B4-BE49-F238E27FC236}">
                      <a16:creationId xmlns:a16="http://schemas.microsoft.com/office/drawing/2014/main" id="{548CCACF-9182-DA0B-9807-06D62ABFABE3}"/>
                    </a:ext>
                  </a:extLst>
                </p:cNvPr>
                <p:cNvSpPr/>
                <p:nvPr/>
              </p:nvSpPr>
              <p:spPr>
                <a:xfrm>
                  <a:off x="3778248" y="4104989"/>
                  <a:ext cx="679638" cy="406694"/>
                </a:xfrm>
                <a:custGeom>
                  <a:avLst/>
                  <a:gdLst>
                    <a:gd name="connsiteX0" fmla="*/ 206377 w 679638"/>
                    <a:gd name="connsiteY0" fmla="*/ 317786 h 406694"/>
                    <a:gd name="connsiteX1" fmla="*/ 98427 w 679638"/>
                    <a:gd name="connsiteY1" fmla="*/ 368586 h 406694"/>
                    <a:gd name="connsiteX2" fmla="*/ 2 w 679638"/>
                    <a:gd name="connsiteY2" fmla="*/ 406686 h 406694"/>
                    <a:gd name="connsiteX3" fmla="*/ 95252 w 679638"/>
                    <a:gd name="connsiteY3" fmla="*/ 365411 h 406694"/>
                    <a:gd name="connsiteX4" fmla="*/ 120652 w 679638"/>
                    <a:gd name="connsiteY4" fmla="*/ 340011 h 406694"/>
                    <a:gd name="connsiteX5" fmla="*/ 25402 w 679638"/>
                    <a:gd name="connsiteY5" fmla="*/ 340011 h 406694"/>
                    <a:gd name="connsiteX6" fmla="*/ 85727 w 679638"/>
                    <a:gd name="connsiteY6" fmla="*/ 324136 h 406694"/>
                    <a:gd name="connsiteX7" fmla="*/ 38102 w 679638"/>
                    <a:gd name="connsiteY7" fmla="*/ 247936 h 406694"/>
                    <a:gd name="connsiteX8" fmla="*/ 107952 w 679638"/>
                    <a:gd name="connsiteY8" fmla="*/ 301911 h 406694"/>
                    <a:gd name="connsiteX9" fmla="*/ 79377 w 679638"/>
                    <a:gd name="connsiteY9" fmla="*/ 190786 h 406694"/>
                    <a:gd name="connsiteX10" fmla="*/ 177802 w 679638"/>
                    <a:gd name="connsiteY10" fmla="*/ 222536 h 406694"/>
                    <a:gd name="connsiteX11" fmla="*/ 79377 w 679638"/>
                    <a:gd name="connsiteY11" fmla="*/ 136811 h 406694"/>
                    <a:gd name="connsiteX12" fmla="*/ 206377 w 679638"/>
                    <a:gd name="connsiteY12" fmla="*/ 168561 h 406694"/>
                    <a:gd name="connsiteX13" fmla="*/ 161927 w 679638"/>
                    <a:gd name="connsiteY13" fmla="*/ 101886 h 406694"/>
                    <a:gd name="connsiteX14" fmla="*/ 209552 w 679638"/>
                    <a:gd name="connsiteY14" fmla="*/ 127286 h 406694"/>
                    <a:gd name="connsiteX15" fmla="*/ 206377 w 679638"/>
                    <a:gd name="connsiteY15" fmla="*/ 101886 h 406694"/>
                    <a:gd name="connsiteX16" fmla="*/ 180977 w 679638"/>
                    <a:gd name="connsiteY16" fmla="*/ 70136 h 406694"/>
                    <a:gd name="connsiteX17" fmla="*/ 298452 w 679638"/>
                    <a:gd name="connsiteY17" fmla="*/ 114586 h 406694"/>
                    <a:gd name="connsiteX18" fmla="*/ 339727 w 679638"/>
                    <a:gd name="connsiteY18" fmla="*/ 79661 h 406694"/>
                    <a:gd name="connsiteX19" fmla="*/ 285752 w 679638"/>
                    <a:gd name="connsiteY19" fmla="*/ 286 h 406694"/>
                    <a:gd name="connsiteX20" fmla="*/ 339727 w 679638"/>
                    <a:gd name="connsiteY20" fmla="*/ 54261 h 406694"/>
                    <a:gd name="connsiteX21" fmla="*/ 431802 w 679638"/>
                    <a:gd name="connsiteY21" fmla="*/ 86011 h 406694"/>
                    <a:gd name="connsiteX22" fmla="*/ 393702 w 679638"/>
                    <a:gd name="connsiteY22" fmla="*/ 44736 h 406694"/>
                    <a:gd name="connsiteX23" fmla="*/ 396877 w 679638"/>
                    <a:gd name="connsiteY23" fmla="*/ 32036 h 406694"/>
                    <a:gd name="connsiteX24" fmla="*/ 434977 w 679638"/>
                    <a:gd name="connsiteY24" fmla="*/ 89186 h 406694"/>
                    <a:gd name="connsiteX25" fmla="*/ 501652 w 679638"/>
                    <a:gd name="connsiteY25" fmla="*/ 6636 h 406694"/>
                    <a:gd name="connsiteX26" fmla="*/ 514352 w 679638"/>
                    <a:gd name="connsiteY26" fmla="*/ 76486 h 406694"/>
                    <a:gd name="connsiteX27" fmla="*/ 590552 w 679638"/>
                    <a:gd name="connsiteY27" fmla="*/ 98711 h 406694"/>
                    <a:gd name="connsiteX28" fmla="*/ 546102 w 679638"/>
                    <a:gd name="connsiteY28" fmla="*/ 76486 h 406694"/>
                    <a:gd name="connsiteX29" fmla="*/ 603252 w 679638"/>
                    <a:gd name="connsiteY29" fmla="*/ 28861 h 406694"/>
                    <a:gd name="connsiteX30" fmla="*/ 619127 w 679638"/>
                    <a:gd name="connsiteY30" fmla="*/ 73311 h 406694"/>
                    <a:gd name="connsiteX31" fmla="*/ 676277 w 679638"/>
                    <a:gd name="connsiteY31" fmla="*/ 120936 h 406694"/>
                    <a:gd name="connsiteX32" fmla="*/ 508002 w 679638"/>
                    <a:gd name="connsiteY32" fmla="*/ 41561 h 406694"/>
                    <a:gd name="connsiteX33" fmla="*/ 355602 w 679638"/>
                    <a:gd name="connsiteY33" fmla="*/ 114586 h 406694"/>
                    <a:gd name="connsiteX34" fmla="*/ 180977 w 679638"/>
                    <a:gd name="connsiteY34" fmla="*/ 213011 h 406694"/>
                    <a:gd name="connsiteX35" fmla="*/ 298452 w 679638"/>
                    <a:gd name="connsiteY35" fmla="*/ 139986 h 406694"/>
                    <a:gd name="connsiteX36" fmla="*/ 196852 w 679638"/>
                    <a:gd name="connsiteY36" fmla="*/ 222536 h 406694"/>
                    <a:gd name="connsiteX37" fmla="*/ 117477 w 679638"/>
                    <a:gd name="connsiteY37" fmla="*/ 270161 h 406694"/>
                    <a:gd name="connsiteX38" fmla="*/ 120652 w 679638"/>
                    <a:gd name="connsiteY38" fmla="*/ 311436 h 406694"/>
                    <a:gd name="connsiteX39" fmla="*/ 95252 w 679638"/>
                    <a:gd name="connsiteY39" fmla="*/ 308261 h 406694"/>
                    <a:gd name="connsiteX40" fmla="*/ 206377 w 679638"/>
                    <a:gd name="connsiteY40" fmla="*/ 317786 h 4066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679638" h="406694">
                      <a:moveTo>
                        <a:pt x="206377" y="317786"/>
                      </a:moveTo>
                      <a:cubicBezTo>
                        <a:pt x="206906" y="327840"/>
                        <a:pt x="132823" y="353769"/>
                        <a:pt x="98427" y="368586"/>
                      </a:cubicBezTo>
                      <a:cubicBezTo>
                        <a:pt x="64031" y="383403"/>
                        <a:pt x="531" y="407215"/>
                        <a:pt x="2" y="406686"/>
                      </a:cubicBezTo>
                      <a:cubicBezTo>
                        <a:pt x="-527" y="406157"/>
                        <a:pt x="75144" y="376523"/>
                        <a:pt x="95252" y="365411"/>
                      </a:cubicBezTo>
                      <a:cubicBezTo>
                        <a:pt x="115360" y="354299"/>
                        <a:pt x="132294" y="344244"/>
                        <a:pt x="120652" y="340011"/>
                      </a:cubicBezTo>
                      <a:cubicBezTo>
                        <a:pt x="109010" y="335778"/>
                        <a:pt x="31223" y="342657"/>
                        <a:pt x="25402" y="340011"/>
                      </a:cubicBezTo>
                      <a:cubicBezTo>
                        <a:pt x="19581" y="337365"/>
                        <a:pt x="83610" y="339482"/>
                        <a:pt x="85727" y="324136"/>
                      </a:cubicBezTo>
                      <a:cubicBezTo>
                        <a:pt x="87844" y="308790"/>
                        <a:pt x="34398" y="251640"/>
                        <a:pt x="38102" y="247936"/>
                      </a:cubicBezTo>
                      <a:cubicBezTo>
                        <a:pt x="41806" y="244232"/>
                        <a:pt x="101073" y="311436"/>
                        <a:pt x="107952" y="301911"/>
                      </a:cubicBezTo>
                      <a:cubicBezTo>
                        <a:pt x="114831" y="292386"/>
                        <a:pt x="67735" y="204015"/>
                        <a:pt x="79377" y="190786"/>
                      </a:cubicBezTo>
                      <a:cubicBezTo>
                        <a:pt x="91019" y="177557"/>
                        <a:pt x="177802" y="231532"/>
                        <a:pt x="177802" y="222536"/>
                      </a:cubicBezTo>
                      <a:cubicBezTo>
                        <a:pt x="177802" y="213540"/>
                        <a:pt x="74615" y="145807"/>
                        <a:pt x="79377" y="136811"/>
                      </a:cubicBezTo>
                      <a:cubicBezTo>
                        <a:pt x="84139" y="127815"/>
                        <a:pt x="192619" y="174382"/>
                        <a:pt x="206377" y="168561"/>
                      </a:cubicBezTo>
                      <a:cubicBezTo>
                        <a:pt x="220135" y="162740"/>
                        <a:pt x="161398" y="108765"/>
                        <a:pt x="161927" y="101886"/>
                      </a:cubicBezTo>
                      <a:cubicBezTo>
                        <a:pt x="162456" y="95007"/>
                        <a:pt x="202144" y="127286"/>
                        <a:pt x="209552" y="127286"/>
                      </a:cubicBezTo>
                      <a:cubicBezTo>
                        <a:pt x="216960" y="127286"/>
                        <a:pt x="211140" y="111411"/>
                        <a:pt x="206377" y="101886"/>
                      </a:cubicBezTo>
                      <a:cubicBezTo>
                        <a:pt x="201614" y="92361"/>
                        <a:pt x="165631" y="68019"/>
                        <a:pt x="180977" y="70136"/>
                      </a:cubicBezTo>
                      <a:cubicBezTo>
                        <a:pt x="196323" y="72253"/>
                        <a:pt x="271994" y="112998"/>
                        <a:pt x="298452" y="114586"/>
                      </a:cubicBezTo>
                      <a:cubicBezTo>
                        <a:pt x="324910" y="116173"/>
                        <a:pt x="341844" y="98711"/>
                        <a:pt x="339727" y="79661"/>
                      </a:cubicBezTo>
                      <a:cubicBezTo>
                        <a:pt x="337610" y="60611"/>
                        <a:pt x="285752" y="4519"/>
                        <a:pt x="285752" y="286"/>
                      </a:cubicBezTo>
                      <a:cubicBezTo>
                        <a:pt x="285752" y="-3947"/>
                        <a:pt x="315385" y="39974"/>
                        <a:pt x="339727" y="54261"/>
                      </a:cubicBezTo>
                      <a:cubicBezTo>
                        <a:pt x="364069" y="68548"/>
                        <a:pt x="422806" y="87598"/>
                        <a:pt x="431802" y="86011"/>
                      </a:cubicBezTo>
                      <a:cubicBezTo>
                        <a:pt x="440798" y="84424"/>
                        <a:pt x="399523" y="53732"/>
                        <a:pt x="393702" y="44736"/>
                      </a:cubicBezTo>
                      <a:cubicBezTo>
                        <a:pt x="387881" y="35740"/>
                        <a:pt x="389998" y="24628"/>
                        <a:pt x="396877" y="32036"/>
                      </a:cubicBezTo>
                      <a:cubicBezTo>
                        <a:pt x="403756" y="39444"/>
                        <a:pt x="417515" y="93419"/>
                        <a:pt x="434977" y="89186"/>
                      </a:cubicBezTo>
                      <a:cubicBezTo>
                        <a:pt x="452439" y="84953"/>
                        <a:pt x="488423" y="8753"/>
                        <a:pt x="501652" y="6636"/>
                      </a:cubicBezTo>
                      <a:cubicBezTo>
                        <a:pt x="514881" y="4519"/>
                        <a:pt x="499535" y="61140"/>
                        <a:pt x="514352" y="76486"/>
                      </a:cubicBezTo>
                      <a:cubicBezTo>
                        <a:pt x="529169" y="91832"/>
                        <a:pt x="585260" y="98711"/>
                        <a:pt x="590552" y="98711"/>
                      </a:cubicBezTo>
                      <a:cubicBezTo>
                        <a:pt x="595844" y="98711"/>
                        <a:pt x="543985" y="88128"/>
                        <a:pt x="546102" y="76486"/>
                      </a:cubicBezTo>
                      <a:cubicBezTo>
                        <a:pt x="548219" y="64844"/>
                        <a:pt x="591081" y="29390"/>
                        <a:pt x="603252" y="28861"/>
                      </a:cubicBezTo>
                      <a:cubicBezTo>
                        <a:pt x="615423" y="28332"/>
                        <a:pt x="606956" y="57965"/>
                        <a:pt x="619127" y="73311"/>
                      </a:cubicBezTo>
                      <a:cubicBezTo>
                        <a:pt x="631298" y="88657"/>
                        <a:pt x="694798" y="126228"/>
                        <a:pt x="676277" y="120936"/>
                      </a:cubicBezTo>
                      <a:cubicBezTo>
                        <a:pt x="657756" y="115644"/>
                        <a:pt x="561448" y="42619"/>
                        <a:pt x="508002" y="41561"/>
                      </a:cubicBezTo>
                      <a:cubicBezTo>
                        <a:pt x="454556" y="40503"/>
                        <a:pt x="410106" y="86011"/>
                        <a:pt x="355602" y="114586"/>
                      </a:cubicBezTo>
                      <a:cubicBezTo>
                        <a:pt x="301098" y="143161"/>
                        <a:pt x="190502" y="208778"/>
                        <a:pt x="180977" y="213011"/>
                      </a:cubicBezTo>
                      <a:cubicBezTo>
                        <a:pt x="171452" y="217244"/>
                        <a:pt x="295806" y="138398"/>
                        <a:pt x="298452" y="139986"/>
                      </a:cubicBezTo>
                      <a:cubicBezTo>
                        <a:pt x="301098" y="141573"/>
                        <a:pt x="227014" y="200840"/>
                        <a:pt x="196852" y="222536"/>
                      </a:cubicBezTo>
                      <a:cubicBezTo>
                        <a:pt x="166690" y="244232"/>
                        <a:pt x="130177" y="255344"/>
                        <a:pt x="117477" y="270161"/>
                      </a:cubicBezTo>
                      <a:cubicBezTo>
                        <a:pt x="104777" y="284978"/>
                        <a:pt x="124356" y="305086"/>
                        <a:pt x="120652" y="311436"/>
                      </a:cubicBezTo>
                      <a:cubicBezTo>
                        <a:pt x="116948" y="317786"/>
                        <a:pt x="83081" y="305086"/>
                        <a:pt x="95252" y="308261"/>
                      </a:cubicBezTo>
                      <a:cubicBezTo>
                        <a:pt x="107423" y="311436"/>
                        <a:pt x="205848" y="307732"/>
                        <a:pt x="206377" y="31778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" name="フリーフォーム 33">
                  <a:extLst>
                    <a:ext uri="{FF2B5EF4-FFF2-40B4-BE49-F238E27FC236}">
                      <a16:creationId xmlns:a16="http://schemas.microsoft.com/office/drawing/2014/main" id="{E938C8D1-B5C9-6E0B-FBAF-22E84719A39F}"/>
                    </a:ext>
                  </a:extLst>
                </p:cNvPr>
                <p:cNvSpPr/>
                <p:nvPr/>
              </p:nvSpPr>
              <p:spPr>
                <a:xfrm>
                  <a:off x="3825273" y="4130528"/>
                  <a:ext cx="583853" cy="235188"/>
                </a:xfrm>
                <a:custGeom>
                  <a:avLst/>
                  <a:gdLst>
                    <a:gd name="connsiteX0" fmla="*/ 602 w 583853"/>
                    <a:gd name="connsiteY0" fmla="*/ 235097 h 235188"/>
                    <a:gd name="connsiteX1" fmla="*/ 210152 w 583853"/>
                    <a:gd name="connsiteY1" fmla="*/ 60472 h 235188"/>
                    <a:gd name="connsiteX2" fmla="*/ 365727 w 583853"/>
                    <a:gd name="connsiteY2" fmla="*/ 22372 h 235188"/>
                    <a:gd name="connsiteX3" fmla="*/ 330802 w 583853"/>
                    <a:gd name="connsiteY3" fmla="*/ 41422 h 235188"/>
                    <a:gd name="connsiteX4" fmla="*/ 429227 w 583853"/>
                    <a:gd name="connsiteY4" fmla="*/ 38247 h 235188"/>
                    <a:gd name="connsiteX5" fmla="*/ 381602 w 583853"/>
                    <a:gd name="connsiteY5" fmla="*/ 38247 h 235188"/>
                    <a:gd name="connsiteX6" fmla="*/ 581627 w 583853"/>
                    <a:gd name="connsiteY6" fmla="*/ 95397 h 235188"/>
                    <a:gd name="connsiteX7" fmla="*/ 480027 w 583853"/>
                    <a:gd name="connsiteY7" fmla="*/ 35072 h 235188"/>
                    <a:gd name="connsiteX8" fmla="*/ 343502 w 583853"/>
                    <a:gd name="connsiteY8" fmla="*/ 147 h 235188"/>
                    <a:gd name="connsiteX9" fmla="*/ 226027 w 583853"/>
                    <a:gd name="connsiteY9" fmla="*/ 47772 h 235188"/>
                    <a:gd name="connsiteX10" fmla="*/ 156177 w 583853"/>
                    <a:gd name="connsiteY10" fmla="*/ 60472 h 235188"/>
                    <a:gd name="connsiteX11" fmla="*/ 280002 w 583853"/>
                    <a:gd name="connsiteY11" fmla="*/ 35072 h 235188"/>
                    <a:gd name="connsiteX12" fmla="*/ 602 w 583853"/>
                    <a:gd name="connsiteY12" fmla="*/ 235097 h 235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83853" h="235188">
                      <a:moveTo>
                        <a:pt x="602" y="235097"/>
                      </a:moveTo>
                      <a:cubicBezTo>
                        <a:pt x="-11040" y="239330"/>
                        <a:pt x="149298" y="95926"/>
                        <a:pt x="210152" y="60472"/>
                      </a:cubicBezTo>
                      <a:cubicBezTo>
                        <a:pt x="271006" y="25018"/>
                        <a:pt x="345619" y="25547"/>
                        <a:pt x="365727" y="22372"/>
                      </a:cubicBezTo>
                      <a:cubicBezTo>
                        <a:pt x="385835" y="19197"/>
                        <a:pt x="320219" y="38776"/>
                        <a:pt x="330802" y="41422"/>
                      </a:cubicBezTo>
                      <a:cubicBezTo>
                        <a:pt x="341385" y="44068"/>
                        <a:pt x="420760" y="38776"/>
                        <a:pt x="429227" y="38247"/>
                      </a:cubicBezTo>
                      <a:cubicBezTo>
                        <a:pt x="437694" y="37718"/>
                        <a:pt x="356202" y="28722"/>
                        <a:pt x="381602" y="38247"/>
                      </a:cubicBezTo>
                      <a:cubicBezTo>
                        <a:pt x="407002" y="47772"/>
                        <a:pt x="565223" y="95926"/>
                        <a:pt x="581627" y="95397"/>
                      </a:cubicBezTo>
                      <a:cubicBezTo>
                        <a:pt x="598031" y="94868"/>
                        <a:pt x="519714" y="50947"/>
                        <a:pt x="480027" y="35072"/>
                      </a:cubicBezTo>
                      <a:cubicBezTo>
                        <a:pt x="440340" y="19197"/>
                        <a:pt x="385835" y="-1970"/>
                        <a:pt x="343502" y="147"/>
                      </a:cubicBezTo>
                      <a:cubicBezTo>
                        <a:pt x="301169" y="2264"/>
                        <a:pt x="257248" y="37718"/>
                        <a:pt x="226027" y="47772"/>
                      </a:cubicBezTo>
                      <a:cubicBezTo>
                        <a:pt x="194806" y="57826"/>
                        <a:pt x="147181" y="62589"/>
                        <a:pt x="156177" y="60472"/>
                      </a:cubicBezTo>
                      <a:cubicBezTo>
                        <a:pt x="165173" y="58355"/>
                        <a:pt x="309635" y="9143"/>
                        <a:pt x="280002" y="35072"/>
                      </a:cubicBezTo>
                      <a:cubicBezTo>
                        <a:pt x="250369" y="61001"/>
                        <a:pt x="12244" y="230864"/>
                        <a:pt x="602" y="23509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" name="フリーフォーム 34">
                  <a:extLst>
                    <a:ext uri="{FF2B5EF4-FFF2-40B4-BE49-F238E27FC236}">
                      <a16:creationId xmlns:a16="http://schemas.microsoft.com/office/drawing/2014/main" id="{20B64080-C477-C54B-9398-786D06A5507E}"/>
                    </a:ext>
                  </a:extLst>
                </p:cNvPr>
                <p:cNvSpPr/>
                <p:nvPr/>
              </p:nvSpPr>
              <p:spPr>
                <a:xfrm>
                  <a:off x="4048053" y="4343359"/>
                  <a:ext cx="494445" cy="82917"/>
                </a:xfrm>
                <a:custGeom>
                  <a:avLst/>
                  <a:gdLst>
                    <a:gd name="connsiteX0" fmla="*/ 72 w 494445"/>
                    <a:gd name="connsiteY0" fmla="*/ 50841 h 82917"/>
                    <a:gd name="connsiteX1" fmla="*/ 225497 w 494445"/>
                    <a:gd name="connsiteY1" fmla="*/ 31791 h 82917"/>
                    <a:gd name="connsiteX2" fmla="*/ 349322 w 494445"/>
                    <a:gd name="connsiteY2" fmla="*/ 31791 h 82917"/>
                    <a:gd name="connsiteX3" fmla="*/ 333447 w 494445"/>
                    <a:gd name="connsiteY3" fmla="*/ 9566 h 82917"/>
                    <a:gd name="connsiteX4" fmla="*/ 492197 w 494445"/>
                    <a:gd name="connsiteY4" fmla="*/ 82591 h 82917"/>
                    <a:gd name="connsiteX5" fmla="*/ 422347 w 494445"/>
                    <a:gd name="connsiteY5" fmla="*/ 34966 h 82917"/>
                    <a:gd name="connsiteX6" fmla="*/ 358847 w 494445"/>
                    <a:gd name="connsiteY6" fmla="*/ 41 h 82917"/>
                    <a:gd name="connsiteX7" fmla="*/ 250897 w 494445"/>
                    <a:gd name="connsiteY7" fmla="*/ 28616 h 82917"/>
                    <a:gd name="connsiteX8" fmla="*/ 146122 w 494445"/>
                    <a:gd name="connsiteY8" fmla="*/ 60366 h 82917"/>
                    <a:gd name="connsiteX9" fmla="*/ 200097 w 494445"/>
                    <a:gd name="connsiteY9" fmla="*/ 44491 h 82917"/>
                    <a:gd name="connsiteX10" fmla="*/ 72 w 494445"/>
                    <a:gd name="connsiteY10" fmla="*/ 50841 h 829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94445" h="82917">
                      <a:moveTo>
                        <a:pt x="72" y="50841"/>
                      </a:moveTo>
                      <a:cubicBezTo>
                        <a:pt x="4305" y="48724"/>
                        <a:pt x="167289" y="34966"/>
                        <a:pt x="225497" y="31791"/>
                      </a:cubicBezTo>
                      <a:cubicBezTo>
                        <a:pt x="283705" y="28616"/>
                        <a:pt x="331330" y="35495"/>
                        <a:pt x="349322" y="31791"/>
                      </a:cubicBezTo>
                      <a:cubicBezTo>
                        <a:pt x="367314" y="28087"/>
                        <a:pt x="309635" y="1099"/>
                        <a:pt x="333447" y="9566"/>
                      </a:cubicBezTo>
                      <a:cubicBezTo>
                        <a:pt x="357259" y="18033"/>
                        <a:pt x="477380" y="78358"/>
                        <a:pt x="492197" y="82591"/>
                      </a:cubicBezTo>
                      <a:cubicBezTo>
                        <a:pt x="507014" y="86824"/>
                        <a:pt x="444572" y="48724"/>
                        <a:pt x="422347" y="34966"/>
                      </a:cubicBezTo>
                      <a:cubicBezTo>
                        <a:pt x="400122" y="21208"/>
                        <a:pt x="387422" y="1099"/>
                        <a:pt x="358847" y="41"/>
                      </a:cubicBezTo>
                      <a:cubicBezTo>
                        <a:pt x="330272" y="-1017"/>
                        <a:pt x="286351" y="18562"/>
                        <a:pt x="250897" y="28616"/>
                      </a:cubicBezTo>
                      <a:cubicBezTo>
                        <a:pt x="215443" y="38670"/>
                        <a:pt x="154589" y="57720"/>
                        <a:pt x="146122" y="60366"/>
                      </a:cubicBezTo>
                      <a:cubicBezTo>
                        <a:pt x="137655" y="63012"/>
                        <a:pt x="220734" y="45549"/>
                        <a:pt x="200097" y="44491"/>
                      </a:cubicBezTo>
                      <a:cubicBezTo>
                        <a:pt x="179460" y="43433"/>
                        <a:pt x="-4161" y="52958"/>
                        <a:pt x="72" y="5084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" name="フリーフォーム 35">
                  <a:extLst>
                    <a:ext uri="{FF2B5EF4-FFF2-40B4-BE49-F238E27FC236}">
                      <a16:creationId xmlns:a16="http://schemas.microsoft.com/office/drawing/2014/main" id="{50F8A1D8-4218-CCA1-1289-98AB5DDA7B1D}"/>
                    </a:ext>
                  </a:extLst>
                </p:cNvPr>
                <p:cNvSpPr/>
                <p:nvPr/>
              </p:nvSpPr>
              <p:spPr>
                <a:xfrm>
                  <a:off x="4026091" y="4184283"/>
                  <a:ext cx="262600" cy="95783"/>
                </a:xfrm>
                <a:custGeom>
                  <a:avLst/>
                  <a:gdLst>
                    <a:gd name="connsiteX0" fmla="*/ 2984 w 262600"/>
                    <a:gd name="connsiteY0" fmla="*/ 95617 h 95783"/>
                    <a:gd name="connsiteX1" fmla="*/ 260159 w 262600"/>
                    <a:gd name="connsiteY1" fmla="*/ 3542 h 95783"/>
                    <a:gd name="connsiteX2" fmla="*/ 126809 w 262600"/>
                    <a:gd name="connsiteY2" fmla="*/ 25767 h 95783"/>
                    <a:gd name="connsiteX3" fmla="*/ 2984 w 262600"/>
                    <a:gd name="connsiteY3" fmla="*/ 95617 h 957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2600" h="95783">
                      <a:moveTo>
                        <a:pt x="2984" y="95617"/>
                      </a:moveTo>
                      <a:cubicBezTo>
                        <a:pt x="25209" y="91913"/>
                        <a:pt x="239522" y="15184"/>
                        <a:pt x="260159" y="3542"/>
                      </a:cubicBezTo>
                      <a:cubicBezTo>
                        <a:pt x="280796" y="-8100"/>
                        <a:pt x="164909" y="11480"/>
                        <a:pt x="126809" y="25767"/>
                      </a:cubicBezTo>
                      <a:cubicBezTo>
                        <a:pt x="88709" y="40054"/>
                        <a:pt x="-19241" y="99321"/>
                        <a:pt x="2984" y="9561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" name="フリーフォーム 36">
                  <a:extLst>
                    <a:ext uri="{FF2B5EF4-FFF2-40B4-BE49-F238E27FC236}">
                      <a16:creationId xmlns:a16="http://schemas.microsoft.com/office/drawing/2014/main" id="{68AE65E8-D4EF-D63F-A70E-44DF1931C609}"/>
                    </a:ext>
                  </a:extLst>
                </p:cNvPr>
                <p:cNvSpPr/>
                <p:nvPr/>
              </p:nvSpPr>
              <p:spPr>
                <a:xfrm>
                  <a:off x="4167343" y="4154035"/>
                  <a:ext cx="310997" cy="224291"/>
                </a:xfrm>
                <a:custGeom>
                  <a:avLst/>
                  <a:gdLst>
                    <a:gd name="connsiteX0" fmla="*/ 52232 w 310997"/>
                    <a:gd name="connsiteY0" fmla="*/ 2040 h 224291"/>
                    <a:gd name="connsiteX1" fmla="*/ 7782 w 310997"/>
                    <a:gd name="connsiteY1" fmla="*/ 125865 h 224291"/>
                    <a:gd name="connsiteX2" fmla="*/ 14132 w 310997"/>
                    <a:gd name="connsiteY2" fmla="*/ 208415 h 224291"/>
                    <a:gd name="connsiteX3" fmla="*/ 144307 w 310997"/>
                    <a:gd name="connsiteY3" fmla="*/ 224290 h 224291"/>
                    <a:gd name="connsiteX4" fmla="*/ 293532 w 310997"/>
                    <a:gd name="connsiteY4" fmla="*/ 208415 h 224291"/>
                    <a:gd name="connsiteX5" fmla="*/ 299882 w 310997"/>
                    <a:gd name="connsiteY5" fmla="*/ 129040 h 224291"/>
                    <a:gd name="connsiteX6" fmla="*/ 220507 w 310997"/>
                    <a:gd name="connsiteY6" fmla="*/ 52840 h 224291"/>
                    <a:gd name="connsiteX7" fmla="*/ 52232 w 310997"/>
                    <a:gd name="connsiteY7" fmla="*/ 2040 h 2242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10997" h="224291">
                      <a:moveTo>
                        <a:pt x="52232" y="2040"/>
                      </a:moveTo>
                      <a:cubicBezTo>
                        <a:pt x="16778" y="14211"/>
                        <a:pt x="14132" y="91469"/>
                        <a:pt x="7782" y="125865"/>
                      </a:cubicBezTo>
                      <a:cubicBezTo>
                        <a:pt x="1432" y="160261"/>
                        <a:pt x="-8622" y="192011"/>
                        <a:pt x="14132" y="208415"/>
                      </a:cubicBezTo>
                      <a:cubicBezTo>
                        <a:pt x="36886" y="224819"/>
                        <a:pt x="97740" y="224290"/>
                        <a:pt x="144307" y="224290"/>
                      </a:cubicBezTo>
                      <a:cubicBezTo>
                        <a:pt x="190874" y="224290"/>
                        <a:pt x="267603" y="224290"/>
                        <a:pt x="293532" y="208415"/>
                      </a:cubicBezTo>
                      <a:cubicBezTo>
                        <a:pt x="319461" y="192540"/>
                        <a:pt x="312053" y="154969"/>
                        <a:pt x="299882" y="129040"/>
                      </a:cubicBezTo>
                      <a:cubicBezTo>
                        <a:pt x="287711" y="103111"/>
                        <a:pt x="263369" y="70302"/>
                        <a:pt x="220507" y="52840"/>
                      </a:cubicBezTo>
                      <a:cubicBezTo>
                        <a:pt x="177645" y="35378"/>
                        <a:pt x="87686" y="-10131"/>
                        <a:pt x="52232" y="204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" name="月 37">
                  <a:extLst>
                    <a:ext uri="{FF2B5EF4-FFF2-40B4-BE49-F238E27FC236}">
                      <a16:creationId xmlns:a16="http://schemas.microsoft.com/office/drawing/2014/main" id="{D09BAE14-381F-E8D2-7A1A-B72E2783BF78}"/>
                    </a:ext>
                  </a:extLst>
                </p:cNvPr>
                <p:cNvSpPr/>
                <p:nvPr/>
              </p:nvSpPr>
              <p:spPr>
                <a:xfrm rot="4517345">
                  <a:off x="4215994" y="4191805"/>
                  <a:ext cx="110511" cy="144573"/>
                </a:xfrm>
                <a:prstGeom prst="moon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" name="フリーフォーム 38">
                  <a:extLst>
                    <a:ext uri="{FF2B5EF4-FFF2-40B4-BE49-F238E27FC236}">
                      <a16:creationId xmlns:a16="http://schemas.microsoft.com/office/drawing/2014/main" id="{C9285448-58C5-510C-BB02-415D422FA9B9}"/>
                    </a:ext>
                  </a:extLst>
                </p:cNvPr>
                <p:cNvSpPr/>
                <p:nvPr/>
              </p:nvSpPr>
              <p:spPr>
                <a:xfrm>
                  <a:off x="4503502" y="3822548"/>
                  <a:ext cx="201185" cy="345819"/>
                </a:xfrm>
                <a:custGeom>
                  <a:avLst/>
                  <a:gdLst>
                    <a:gd name="connsiteX0" fmla="*/ 366 w 201185"/>
                    <a:gd name="connsiteY0" fmla="*/ 57377 h 345819"/>
                    <a:gd name="connsiteX1" fmla="*/ 154559 w 201185"/>
                    <a:gd name="connsiteY1" fmla="*/ 125508 h 345819"/>
                    <a:gd name="connsiteX2" fmla="*/ 122286 w 201185"/>
                    <a:gd name="connsiteY2" fmla="*/ 82478 h 345819"/>
                    <a:gd name="connsiteX3" fmla="*/ 197590 w 201185"/>
                    <a:gd name="connsiteY3" fmla="*/ 143438 h 345819"/>
                    <a:gd name="connsiteX4" fmla="*/ 172489 w 201185"/>
                    <a:gd name="connsiteY4" fmla="*/ 197226 h 345819"/>
                    <a:gd name="connsiteX5" fmla="*/ 201176 w 201185"/>
                    <a:gd name="connsiteY5" fmla="*/ 344247 h 345819"/>
                    <a:gd name="connsiteX6" fmla="*/ 168903 w 201185"/>
                    <a:gd name="connsiteY6" fmla="*/ 265358 h 345819"/>
                    <a:gd name="connsiteX7" fmla="*/ 190418 w 201185"/>
                    <a:gd name="connsiteY7" fmla="*/ 118337 h 345819"/>
                    <a:gd name="connsiteX8" fmla="*/ 36225 w 201185"/>
                    <a:gd name="connsiteY8" fmla="*/ 3 h 345819"/>
                    <a:gd name="connsiteX9" fmla="*/ 194004 w 201185"/>
                    <a:gd name="connsiteY9" fmla="*/ 121923 h 345819"/>
                    <a:gd name="connsiteX10" fmla="*/ 115114 w 201185"/>
                    <a:gd name="connsiteY10" fmla="*/ 111165 h 345819"/>
                    <a:gd name="connsiteX11" fmla="*/ 366 w 201185"/>
                    <a:gd name="connsiteY11" fmla="*/ 57377 h 3458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01185" h="345819">
                      <a:moveTo>
                        <a:pt x="366" y="57377"/>
                      </a:moveTo>
                      <a:cubicBezTo>
                        <a:pt x="6940" y="59767"/>
                        <a:pt x="134239" y="121324"/>
                        <a:pt x="154559" y="125508"/>
                      </a:cubicBezTo>
                      <a:cubicBezTo>
                        <a:pt x="174879" y="129692"/>
                        <a:pt x="115114" y="79490"/>
                        <a:pt x="122286" y="82478"/>
                      </a:cubicBezTo>
                      <a:cubicBezTo>
                        <a:pt x="129458" y="85466"/>
                        <a:pt x="189223" y="124313"/>
                        <a:pt x="197590" y="143438"/>
                      </a:cubicBezTo>
                      <a:cubicBezTo>
                        <a:pt x="205957" y="162563"/>
                        <a:pt x="171891" y="163758"/>
                        <a:pt x="172489" y="197226"/>
                      </a:cubicBezTo>
                      <a:cubicBezTo>
                        <a:pt x="173087" y="230694"/>
                        <a:pt x="201774" y="332892"/>
                        <a:pt x="201176" y="344247"/>
                      </a:cubicBezTo>
                      <a:cubicBezTo>
                        <a:pt x="200578" y="355602"/>
                        <a:pt x="170696" y="303010"/>
                        <a:pt x="168903" y="265358"/>
                      </a:cubicBezTo>
                      <a:cubicBezTo>
                        <a:pt x="167110" y="227706"/>
                        <a:pt x="212531" y="162563"/>
                        <a:pt x="190418" y="118337"/>
                      </a:cubicBezTo>
                      <a:cubicBezTo>
                        <a:pt x="168305" y="74111"/>
                        <a:pt x="35627" y="-595"/>
                        <a:pt x="36225" y="3"/>
                      </a:cubicBezTo>
                      <a:cubicBezTo>
                        <a:pt x="36823" y="601"/>
                        <a:pt x="180856" y="103396"/>
                        <a:pt x="194004" y="121923"/>
                      </a:cubicBezTo>
                      <a:cubicBezTo>
                        <a:pt x="207152" y="140450"/>
                        <a:pt x="152766" y="117739"/>
                        <a:pt x="115114" y="111165"/>
                      </a:cubicBezTo>
                      <a:cubicBezTo>
                        <a:pt x="77462" y="104591"/>
                        <a:pt x="-6208" y="54987"/>
                        <a:pt x="366" y="5737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" name="フリーフォーム 39">
                  <a:extLst>
                    <a:ext uri="{FF2B5EF4-FFF2-40B4-BE49-F238E27FC236}">
                      <a16:creationId xmlns:a16="http://schemas.microsoft.com/office/drawing/2014/main" id="{9546FBF7-EB88-8D39-03FF-F894DA9D1E61}"/>
                    </a:ext>
                  </a:extLst>
                </p:cNvPr>
                <p:cNvSpPr/>
                <p:nvPr/>
              </p:nvSpPr>
              <p:spPr>
                <a:xfrm>
                  <a:off x="4152452" y="3829722"/>
                  <a:ext cx="466177" cy="98003"/>
                </a:xfrm>
                <a:custGeom>
                  <a:avLst/>
                  <a:gdLst>
                    <a:gd name="connsiteX0" fmla="*/ 455407 w 466177"/>
                    <a:gd name="connsiteY0" fmla="*/ 96819 h 98003"/>
                    <a:gd name="connsiteX1" fmla="*/ 211567 w 466177"/>
                    <a:gd name="connsiteY1" fmla="*/ 39445 h 98003"/>
                    <a:gd name="connsiteX2" fmla="*/ 0 w 466177"/>
                    <a:gd name="connsiteY2" fmla="*/ 0 h 98003"/>
                    <a:gd name="connsiteX3" fmla="*/ 319143 w 466177"/>
                    <a:gd name="connsiteY3" fmla="*/ 60960 h 98003"/>
                    <a:gd name="connsiteX4" fmla="*/ 254597 w 466177"/>
                    <a:gd name="connsiteY4" fmla="*/ 68132 h 98003"/>
                    <a:gd name="connsiteX5" fmla="*/ 372932 w 466177"/>
                    <a:gd name="connsiteY5" fmla="*/ 71718 h 98003"/>
                    <a:gd name="connsiteX6" fmla="*/ 251012 w 466177"/>
                    <a:gd name="connsiteY6" fmla="*/ 14344 h 98003"/>
                    <a:gd name="connsiteX7" fmla="*/ 405204 w 466177"/>
                    <a:gd name="connsiteY7" fmla="*/ 71718 h 98003"/>
                    <a:gd name="connsiteX8" fmla="*/ 455407 w 466177"/>
                    <a:gd name="connsiteY8" fmla="*/ 96819 h 98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6177" h="98003">
                      <a:moveTo>
                        <a:pt x="455407" y="96819"/>
                      </a:moveTo>
                      <a:cubicBezTo>
                        <a:pt x="423134" y="91440"/>
                        <a:pt x="287468" y="55581"/>
                        <a:pt x="211567" y="39445"/>
                      </a:cubicBezTo>
                      <a:cubicBezTo>
                        <a:pt x="135666" y="23309"/>
                        <a:pt x="0" y="0"/>
                        <a:pt x="0" y="0"/>
                      </a:cubicBezTo>
                      <a:cubicBezTo>
                        <a:pt x="17929" y="3586"/>
                        <a:pt x="276710" y="49605"/>
                        <a:pt x="319143" y="60960"/>
                      </a:cubicBezTo>
                      <a:cubicBezTo>
                        <a:pt x="361576" y="72315"/>
                        <a:pt x="245632" y="66339"/>
                        <a:pt x="254597" y="68132"/>
                      </a:cubicBezTo>
                      <a:cubicBezTo>
                        <a:pt x="263562" y="69925"/>
                        <a:pt x="373529" y="80683"/>
                        <a:pt x="372932" y="71718"/>
                      </a:cubicBezTo>
                      <a:cubicBezTo>
                        <a:pt x="372335" y="62753"/>
                        <a:pt x="245633" y="14344"/>
                        <a:pt x="251012" y="14344"/>
                      </a:cubicBezTo>
                      <a:cubicBezTo>
                        <a:pt x="256391" y="14344"/>
                        <a:pt x="369943" y="54984"/>
                        <a:pt x="405204" y="71718"/>
                      </a:cubicBezTo>
                      <a:cubicBezTo>
                        <a:pt x="440465" y="88452"/>
                        <a:pt x="487680" y="102198"/>
                        <a:pt x="455407" y="9681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" name="フリーフォーム 40">
                  <a:extLst>
                    <a:ext uri="{FF2B5EF4-FFF2-40B4-BE49-F238E27FC236}">
                      <a16:creationId xmlns:a16="http://schemas.microsoft.com/office/drawing/2014/main" id="{A8F2ED2A-18F8-DE14-8AA4-4D111AD0BAAF}"/>
                    </a:ext>
                  </a:extLst>
                </p:cNvPr>
                <p:cNvSpPr/>
                <p:nvPr/>
              </p:nvSpPr>
              <p:spPr>
                <a:xfrm>
                  <a:off x="3677341" y="3760598"/>
                  <a:ext cx="397180" cy="334725"/>
                </a:xfrm>
                <a:custGeom>
                  <a:avLst/>
                  <a:gdLst>
                    <a:gd name="connsiteX0" fmla="*/ 116523 w 397180"/>
                    <a:gd name="connsiteY0" fmla="*/ 151600 h 334725"/>
                    <a:gd name="connsiteX1" fmla="*/ 392635 w 397180"/>
                    <a:gd name="connsiteY1" fmla="*/ 993 h 334725"/>
                    <a:gd name="connsiteX2" fmla="*/ 270715 w 397180"/>
                    <a:gd name="connsiteY2" fmla="*/ 94226 h 334725"/>
                    <a:gd name="connsiteX3" fmla="*/ 41219 w 397180"/>
                    <a:gd name="connsiteY3" fmla="*/ 248418 h 334725"/>
                    <a:gd name="connsiteX4" fmla="*/ 5360 w 397180"/>
                    <a:gd name="connsiteY4" fmla="*/ 334480 h 334725"/>
                    <a:gd name="connsiteX5" fmla="*/ 105765 w 397180"/>
                    <a:gd name="connsiteY5" fmla="*/ 223317 h 334725"/>
                    <a:gd name="connsiteX6" fmla="*/ 313746 w 397180"/>
                    <a:gd name="connsiteY6" fmla="*/ 65538 h 334725"/>
                    <a:gd name="connsiteX7" fmla="*/ 116523 w 397180"/>
                    <a:gd name="connsiteY7" fmla="*/ 151600 h 334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97180" h="334725">
                      <a:moveTo>
                        <a:pt x="116523" y="151600"/>
                      </a:moveTo>
                      <a:cubicBezTo>
                        <a:pt x="129671" y="140843"/>
                        <a:pt x="366936" y="10555"/>
                        <a:pt x="392635" y="993"/>
                      </a:cubicBezTo>
                      <a:cubicBezTo>
                        <a:pt x="418334" y="-8569"/>
                        <a:pt x="329284" y="52989"/>
                        <a:pt x="270715" y="94226"/>
                      </a:cubicBezTo>
                      <a:cubicBezTo>
                        <a:pt x="212146" y="135463"/>
                        <a:pt x="85445" y="208376"/>
                        <a:pt x="41219" y="248418"/>
                      </a:cubicBezTo>
                      <a:cubicBezTo>
                        <a:pt x="-3007" y="288460"/>
                        <a:pt x="-5398" y="338663"/>
                        <a:pt x="5360" y="334480"/>
                      </a:cubicBezTo>
                      <a:cubicBezTo>
                        <a:pt x="16118" y="330297"/>
                        <a:pt x="54367" y="268141"/>
                        <a:pt x="105765" y="223317"/>
                      </a:cubicBezTo>
                      <a:cubicBezTo>
                        <a:pt x="157163" y="178493"/>
                        <a:pt x="309563" y="78088"/>
                        <a:pt x="313746" y="65538"/>
                      </a:cubicBezTo>
                      <a:cubicBezTo>
                        <a:pt x="317929" y="52988"/>
                        <a:pt x="103375" y="162357"/>
                        <a:pt x="116523" y="15160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" name="フリーフォーム 41">
                  <a:extLst>
                    <a:ext uri="{FF2B5EF4-FFF2-40B4-BE49-F238E27FC236}">
                      <a16:creationId xmlns:a16="http://schemas.microsoft.com/office/drawing/2014/main" id="{D2A2C4C2-FEF1-BF97-93CB-15600E9AA2C4}"/>
                    </a:ext>
                  </a:extLst>
                </p:cNvPr>
                <p:cNvSpPr/>
                <p:nvPr/>
              </p:nvSpPr>
              <p:spPr>
                <a:xfrm>
                  <a:off x="3901319" y="3792859"/>
                  <a:ext cx="570729" cy="115849"/>
                </a:xfrm>
                <a:custGeom>
                  <a:avLst/>
                  <a:gdLst>
                    <a:gd name="connsiteX0" fmla="*/ 121 w 570729"/>
                    <a:gd name="connsiteY0" fmla="*/ 115753 h 115849"/>
                    <a:gd name="connsiteX1" fmla="*/ 308507 w 570729"/>
                    <a:gd name="connsiteY1" fmla="*/ 18934 h 115849"/>
                    <a:gd name="connsiteX2" fmla="*/ 215274 w 570729"/>
                    <a:gd name="connsiteY2" fmla="*/ 22520 h 115849"/>
                    <a:gd name="connsiteX3" fmla="*/ 502145 w 570729"/>
                    <a:gd name="connsiteY3" fmla="*/ 72722 h 115849"/>
                    <a:gd name="connsiteX4" fmla="*/ 441185 w 570729"/>
                    <a:gd name="connsiteY4" fmla="*/ 1005 h 115849"/>
                    <a:gd name="connsiteX5" fmla="*/ 570276 w 570729"/>
                    <a:gd name="connsiteY5" fmla="*/ 29692 h 115849"/>
                    <a:gd name="connsiteX6" fmla="*/ 387396 w 570729"/>
                    <a:gd name="connsiteY6" fmla="*/ 15348 h 115849"/>
                    <a:gd name="connsiteX7" fmla="*/ 530832 w 570729"/>
                    <a:gd name="connsiteY7" fmla="*/ 79894 h 115849"/>
                    <a:gd name="connsiteX8" fmla="*/ 301335 w 570729"/>
                    <a:gd name="connsiteY8" fmla="*/ 29692 h 115849"/>
                    <a:gd name="connsiteX9" fmla="*/ 279820 w 570729"/>
                    <a:gd name="connsiteY9" fmla="*/ 11762 h 115849"/>
                    <a:gd name="connsiteX10" fmla="*/ 114869 w 570729"/>
                    <a:gd name="connsiteY10" fmla="*/ 33277 h 115849"/>
                    <a:gd name="connsiteX11" fmla="*/ 269062 w 570729"/>
                    <a:gd name="connsiteY11" fmla="*/ 36863 h 115849"/>
                    <a:gd name="connsiteX12" fmla="*/ 121 w 570729"/>
                    <a:gd name="connsiteY12" fmla="*/ 115753 h 115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70729" h="115849">
                      <a:moveTo>
                        <a:pt x="121" y="115753"/>
                      </a:moveTo>
                      <a:cubicBezTo>
                        <a:pt x="6695" y="112765"/>
                        <a:pt x="272648" y="34473"/>
                        <a:pt x="308507" y="18934"/>
                      </a:cubicBezTo>
                      <a:cubicBezTo>
                        <a:pt x="344366" y="3395"/>
                        <a:pt x="183001" y="13555"/>
                        <a:pt x="215274" y="22520"/>
                      </a:cubicBezTo>
                      <a:cubicBezTo>
                        <a:pt x="247547" y="31485"/>
                        <a:pt x="464493" y="76308"/>
                        <a:pt x="502145" y="72722"/>
                      </a:cubicBezTo>
                      <a:cubicBezTo>
                        <a:pt x="539797" y="69136"/>
                        <a:pt x="429830" y="8177"/>
                        <a:pt x="441185" y="1005"/>
                      </a:cubicBezTo>
                      <a:cubicBezTo>
                        <a:pt x="452540" y="-6167"/>
                        <a:pt x="579241" y="27301"/>
                        <a:pt x="570276" y="29692"/>
                      </a:cubicBezTo>
                      <a:cubicBezTo>
                        <a:pt x="561311" y="32082"/>
                        <a:pt x="393970" y="6981"/>
                        <a:pt x="387396" y="15348"/>
                      </a:cubicBezTo>
                      <a:cubicBezTo>
                        <a:pt x="380822" y="23715"/>
                        <a:pt x="545175" y="77503"/>
                        <a:pt x="530832" y="79894"/>
                      </a:cubicBezTo>
                      <a:cubicBezTo>
                        <a:pt x="516489" y="82285"/>
                        <a:pt x="343170" y="41047"/>
                        <a:pt x="301335" y="29692"/>
                      </a:cubicBezTo>
                      <a:cubicBezTo>
                        <a:pt x="259500" y="18337"/>
                        <a:pt x="310898" y="11164"/>
                        <a:pt x="279820" y="11762"/>
                      </a:cubicBezTo>
                      <a:cubicBezTo>
                        <a:pt x="248742" y="12359"/>
                        <a:pt x="116662" y="29094"/>
                        <a:pt x="114869" y="33277"/>
                      </a:cubicBezTo>
                      <a:cubicBezTo>
                        <a:pt x="113076" y="37460"/>
                        <a:pt x="281613" y="22519"/>
                        <a:pt x="269062" y="36863"/>
                      </a:cubicBezTo>
                      <a:cubicBezTo>
                        <a:pt x="256512" y="51207"/>
                        <a:pt x="-6453" y="118741"/>
                        <a:pt x="121" y="11575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" name="フリーフォーム 42">
                  <a:extLst>
                    <a:ext uri="{FF2B5EF4-FFF2-40B4-BE49-F238E27FC236}">
                      <a16:creationId xmlns:a16="http://schemas.microsoft.com/office/drawing/2014/main" id="{1BE03BB1-D7E9-1AB1-4C12-CD2B0E1DA335}"/>
                    </a:ext>
                  </a:extLst>
                </p:cNvPr>
                <p:cNvSpPr/>
                <p:nvPr/>
              </p:nvSpPr>
              <p:spPr>
                <a:xfrm>
                  <a:off x="3635567" y="3944266"/>
                  <a:ext cx="563345" cy="254933"/>
                </a:xfrm>
                <a:custGeom>
                  <a:avLst/>
                  <a:gdLst>
                    <a:gd name="connsiteX0" fmla="*/ 518 w 563345"/>
                    <a:gd name="connsiteY0" fmla="*/ 254802 h 254933"/>
                    <a:gd name="connsiteX1" fmla="*/ 204913 w 563345"/>
                    <a:gd name="connsiteY1" fmla="*/ 111367 h 254933"/>
                    <a:gd name="connsiteX2" fmla="*/ 556329 w 563345"/>
                    <a:gd name="connsiteY2" fmla="*/ 97023 h 254933"/>
                    <a:gd name="connsiteX3" fmla="*/ 427238 w 563345"/>
                    <a:gd name="connsiteY3" fmla="*/ 93438 h 254933"/>
                    <a:gd name="connsiteX4" fmla="*/ 276631 w 563345"/>
                    <a:gd name="connsiteY4" fmla="*/ 205 h 254933"/>
                    <a:gd name="connsiteX5" fmla="*/ 369864 w 563345"/>
                    <a:gd name="connsiteY5" fmla="*/ 68336 h 254933"/>
                    <a:gd name="connsiteX6" fmla="*/ 265873 w 563345"/>
                    <a:gd name="connsiteY6" fmla="*/ 68336 h 254933"/>
                    <a:gd name="connsiteX7" fmla="*/ 348348 w 563345"/>
                    <a:gd name="connsiteY7" fmla="*/ 89852 h 254933"/>
                    <a:gd name="connsiteX8" fmla="*/ 208499 w 563345"/>
                    <a:gd name="connsiteY8" fmla="*/ 97023 h 254933"/>
                    <a:gd name="connsiteX9" fmla="*/ 147539 w 563345"/>
                    <a:gd name="connsiteY9" fmla="*/ 136468 h 254933"/>
                    <a:gd name="connsiteX10" fmla="*/ 518 w 563345"/>
                    <a:gd name="connsiteY10" fmla="*/ 254802 h 2549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63345" h="254933">
                      <a:moveTo>
                        <a:pt x="518" y="254802"/>
                      </a:moveTo>
                      <a:cubicBezTo>
                        <a:pt x="10080" y="250619"/>
                        <a:pt x="112278" y="137663"/>
                        <a:pt x="204913" y="111367"/>
                      </a:cubicBezTo>
                      <a:cubicBezTo>
                        <a:pt x="297548" y="85071"/>
                        <a:pt x="519275" y="100011"/>
                        <a:pt x="556329" y="97023"/>
                      </a:cubicBezTo>
                      <a:cubicBezTo>
                        <a:pt x="593383" y="94035"/>
                        <a:pt x="473854" y="109574"/>
                        <a:pt x="427238" y="93438"/>
                      </a:cubicBezTo>
                      <a:cubicBezTo>
                        <a:pt x="380622" y="77302"/>
                        <a:pt x="286193" y="4389"/>
                        <a:pt x="276631" y="205"/>
                      </a:cubicBezTo>
                      <a:cubicBezTo>
                        <a:pt x="267069" y="-3979"/>
                        <a:pt x="371657" y="56981"/>
                        <a:pt x="369864" y="68336"/>
                      </a:cubicBezTo>
                      <a:cubicBezTo>
                        <a:pt x="368071" y="79691"/>
                        <a:pt x="269459" y="64750"/>
                        <a:pt x="265873" y="68336"/>
                      </a:cubicBezTo>
                      <a:cubicBezTo>
                        <a:pt x="262287" y="71922"/>
                        <a:pt x="357910" y="85071"/>
                        <a:pt x="348348" y="89852"/>
                      </a:cubicBezTo>
                      <a:cubicBezTo>
                        <a:pt x="338786" y="94633"/>
                        <a:pt x="241967" y="89254"/>
                        <a:pt x="208499" y="97023"/>
                      </a:cubicBezTo>
                      <a:cubicBezTo>
                        <a:pt x="175031" y="104792"/>
                        <a:pt x="178617" y="110769"/>
                        <a:pt x="147539" y="136468"/>
                      </a:cubicBezTo>
                      <a:cubicBezTo>
                        <a:pt x="116461" y="162167"/>
                        <a:pt x="-9044" y="258985"/>
                        <a:pt x="518" y="25480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" name="フリーフォーム 43">
                  <a:extLst>
                    <a:ext uri="{FF2B5EF4-FFF2-40B4-BE49-F238E27FC236}">
                      <a16:creationId xmlns:a16="http://schemas.microsoft.com/office/drawing/2014/main" id="{9D5DE26E-790D-8272-F34C-97044A742B14}"/>
                    </a:ext>
                  </a:extLst>
                </p:cNvPr>
                <p:cNvSpPr/>
                <p:nvPr/>
              </p:nvSpPr>
              <p:spPr>
                <a:xfrm>
                  <a:off x="3883511" y="3851137"/>
                  <a:ext cx="632931" cy="144696"/>
                </a:xfrm>
                <a:custGeom>
                  <a:avLst/>
                  <a:gdLst>
                    <a:gd name="connsiteX0" fmla="*/ 0 w 632931"/>
                    <a:gd name="connsiteY0" fmla="*/ 107677 h 144696"/>
                    <a:gd name="connsiteX1" fmla="*/ 75303 w 632931"/>
                    <a:gd name="connsiteY1" fmla="*/ 111263 h 144696"/>
                    <a:gd name="connsiteX2" fmla="*/ 448235 w 632931"/>
                    <a:gd name="connsiteY2" fmla="*/ 129192 h 144696"/>
                    <a:gd name="connsiteX3" fmla="*/ 315557 w 632931"/>
                    <a:gd name="connsiteY3" fmla="*/ 139950 h 144696"/>
                    <a:gd name="connsiteX4" fmla="*/ 627529 w 632931"/>
                    <a:gd name="connsiteY4" fmla="*/ 143536 h 144696"/>
                    <a:gd name="connsiteX5" fmla="*/ 502023 w 632931"/>
                    <a:gd name="connsiteY5" fmla="*/ 129192 h 144696"/>
                    <a:gd name="connsiteX6" fmla="*/ 355002 w 632931"/>
                    <a:gd name="connsiteY6" fmla="*/ 101 h 144696"/>
                    <a:gd name="connsiteX7" fmla="*/ 484094 w 632931"/>
                    <a:gd name="connsiteY7" fmla="*/ 107677 h 144696"/>
                    <a:gd name="connsiteX8" fmla="*/ 380103 w 632931"/>
                    <a:gd name="connsiteY8" fmla="*/ 111263 h 144696"/>
                    <a:gd name="connsiteX9" fmla="*/ 186465 w 632931"/>
                    <a:gd name="connsiteY9" fmla="*/ 132778 h 144696"/>
                    <a:gd name="connsiteX10" fmla="*/ 340658 w 632931"/>
                    <a:gd name="connsiteY10" fmla="*/ 132778 h 144696"/>
                    <a:gd name="connsiteX11" fmla="*/ 0 w 632931"/>
                    <a:gd name="connsiteY11" fmla="*/ 107677 h 1446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32931" h="144696">
                      <a:moveTo>
                        <a:pt x="0" y="107677"/>
                      </a:moveTo>
                      <a:cubicBezTo>
                        <a:pt x="298" y="107677"/>
                        <a:pt x="75303" y="111263"/>
                        <a:pt x="75303" y="111263"/>
                      </a:cubicBezTo>
                      <a:lnTo>
                        <a:pt x="448235" y="129192"/>
                      </a:lnTo>
                      <a:cubicBezTo>
                        <a:pt x="488277" y="133973"/>
                        <a:pt x="285675" y="137559"/>
                        <a:pt x="315557" y="139950"/>
                      </a:cubicBezTo>
                      <a:cubicBezTo>
                        <a:pt x="345439" y="142341"/>
                        <a:pt x="596451" y="145329"/>
                        <a:pt x="627529" y="143536"/>
                      </a:cubicBezTo>
                      <a:cubicBezTo>
                        <a:pt x="658607" y="141743"/>
                        <a:pt x="547444" y="153098"/>
                        <a:pt x="502023" y="129192"/>
                      </a:cubicBezTo>
                      <a:cubicBezTo>
                        <a:pt x="456602" y="105286"/>
                        <a:pt x="357990" y="3687"/>
                        <a:pt x="355002" y="101"/>
                      </a:cubicBezTo>
                      <a:cubicBezTo>
                        <a:pt x="352014" y="-3485"/>
                        <a:pt x="479911" y="89150"/>
                        <a:pt x="484094" y="107677"/>
                      </a:cubicBezTo>
                      <a:cubicBezTo>
                        <a:pt x="488277" y="126204"/>
                        <a:pt x="429708" y="107079"/>
                        <a:pt x="380103" y="111263"/>
                      </a:cubicBezTo>
                      <a:cubicBezTo>
                        <a:pt x="330498" y="115447"/>
                        <a:pt x="193039" y="129192"/>
                        <a:pt x="186465" y="132778"/>
                      </a:cubicBezTo>
                      <a:cubicBezTo>
                        <a:pt x="179891" y="136364"/>
                        <a:pt x="367552" y="133973"/>
                        <a:pt x="340658" y="132778"/>
                      </a:cubicBezTo>
                      <a:cubicBezTo>
                        <a:pt x="313764" y="131583"/>
                        <a:pt x="169432" y="128595"/>
                        <a:pt x="0" y="10767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" name="フリーフォーム 44">
                  <a:extLst>
                    <a:ext uri="{FF2B5EF4-FFF2-40B4-BE49-F238E27FC236}">
                      <a16:creationId xmlns:a16="http://schemas.microsoft.com/office/drawing/2014/main" id="{65C5BE1F-2473-B59B-F478-68E74AC472A8}"/>
                    </a:ext>
                  </a:extLst>
                </p:cNvPr>
                <p:cNvSpPr/>
                <p:nvPr/>
              </p:nvSpPr>
              <p:spPr>
                <a:xfrm>
                  <a:off x="4279801" y="3911865"/>
                  <a:ext cx="354867" cy="208440"/>
                </a:xfrm>
                <a:custGeom>
                  <a:avLst/>
                  <a:gdLst>
                    <a:gd name="connsiteX0" fmla="*/ 1743 w 354867"/>
                    <a:gd name="connsiteY0" fmla="*/ 333 h 208440"/>
                    <a:gd name="connsiteX1" fmla="*/ 306543 w 354867"/>
                    <a:gd name="connsiteY1" fmla="*/ 129424 h 208440"/>
                    <a:gd name="connsiteX2" fmla="*/ 259926 w 354867"/>
                    <a:gd name="connsiteY2" fmla="*/ 208314 h 208440"/>
                    <a:gd name="connsiteX3" fmla="*/ 313714 w 354867"/>
                    <a:gd name="connsiteY3" fmla="*/ 147354 h 208440"/>
                    <a:gd name="connsiteX4" fmla="*/ 349573 w 354867"/>
                    <a:gd name="connsiteY4" fmla="*/ 129424 h 208440"/>
                    <a:gd name="connsiteX5" fmla="*/ 195380 w 354867"/>
                    <a:gd name="connsiteY5" fmla="*/ 333 h 208440"/>
                    <a:gd name="connsiteX6" fmla="*/ 342401 w 354867"/>
                    <a:gd name="connsiteY6" fmla="*/ 154526 h 208440"/>
                    <a:gd name="connsiteX7" fmla="*/ 188208 w 354867"/>
                    <a:gd name="connsiteY7" fmla="*/ 93566 h 208440"/>
                    <a:gd name="connsiteX8" fmla="*/ 1743 w 354867"/>
                    <a:gd name="connsiteY8" fmla="*/ 333 h 208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54867" h="208440">
                      <a:moveTo>
                        <a:pt x="1743" y="333"/>
                      </a:moveTo>
                      <a:cubicBezTo>
                        <a:pt x="21465" y="6309"/>
                        <a:pt x="263513" y="94761"/>
                        <a:pt x="306543" y="129424"/>
                      </a:cubicBezTo>
                      <a:cubicBezTo>
                        <a:pt x="349574" y="164088"/>
                        <a:pt x="258731" y="205326"/>
                        <a:pt x="259926" y="208314"/>
                      </a:cubicBezTo>
                      <a:cubicBezTo>
                        <a:pt x="261121" y="211302"/>
                        <a:pt x="298773" y="160502"/>
                        <a:pt x="313714" y="147354"/>
                      </a:cubicBezTo>
                      <a:cubicBezTo>
                        <a:pt x="328655" y="134206"/>
                        <a:pt x="369295" y="153928"/>
                        <a:pt x="349573" y="129424"/>
                      </a:cubicBezTo>
                      <a:cubicBezTo>
                        <a:pt x="329851" y="104921"/>
                        <a:pt x="196575" y="-3851"/>
                        <a:pt x="195380" y="333"/>
                      </a:cubicBezTo>
                      <a:cubicBezTo>
                        <a:pt x="194185" y="4517"/>
                        <a:pt x="343596" y="138987"/>
                        <a:pt x="342401" y="154526"/>
                      </a:cubicBezTo>
                      <a:cubicBezTo>
                        <a:pt x="341206" y="170065"/>
                        <a:pt x="241398" y="116874"/>
                        <a:pt x="188208" y="93566"/>
                      </a:cubicBezTo>
                      <a:cubicBezTo>
                        <a:pt x="135018" y="70258"/>
                        <a:pt x="-17979" y="-5643"/>
                        <a:pt x="1743" y="33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" name="フリーフォーム 45">
                  <a:extLst>
                    <a:ext uri="{FF2B5EF4-FFF2-40B4-BE49-F238E27FC236}">
                      <a16:creationId xmlns:a16="http://schemas.microsoft.com/office/drawing/2014/main" id="{10A72B48-E505-6CDB-F29C-19F95F465FA2}"/>
                    </a:ext>
                  </a:extLst>
                </p:cNvPr>
                <p:cNvSpPr/>
                <p:nvPr/>
              </p:nvSpPr>
              <p:spPr>
                <a:xfrm>
                  <a:off x="4690323" y="4027313"/>
                  <a:ext cx="82915" cy="964790"/>
                </a:xfrm>
                <a:custGeom>
                  <a:avLst/>
                  <a:gdLst>
                    <a:gd name="connsiteX0" fmla="*/ 82486 w 82915"/>
                    <a:gd name="connsiteY0" fmla="*/ 3219 h 964790"/>
                    <a:gd name="connsiteX1" fmla="*/ 10769 w 82915"/>
                    <a:gd name="connsiteY1" fmla="*/ 637920 h 964790"/>
                    <a:gd name="connsiteX2" fmla="*/ 25112 w 82915"/>
                    <a:gd name="connsiteY2" fmla="*/ 591303 h 964790"/>
                    <a:gd name="connsiteX3" fmla="*/ 11 w 82915"/>
                    <a:gd name="connsiteY3" fmla="*/ 781355 h 964790"/>
                    <a:gd name="connsiteX4" fmla="*/ 28698 w 82915"/>
                    <a:gd name="connsiteY4" fmla="*/ 964235 h 964790"/>
                    <a:gd name="connsiteX5" fmla="*/ 3597 w 82915"/>
                    <a:gd name="connsiteY5" fmla="*/ 817214 h 964790"/>
                    <a:gd name="connsiteX6" fmla="*/ 32284 w 82915"/>
                    <a:gd name="connsiteY6" fmla="*/ 297261 h 964790"/>
                    <a:gd name="connsiteX7" fmla="*/ 39456 w 82915"/>
                    <a:gd name="connsiteY7" fmla="*/ 386908 h 964790"/>
                    <a:gd name="connsiteX8" fmla="*/ 82486 w 82915"/>
                    <a:gd name="connsiteY8" fmla="*/ 3219 h 9647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2915" h="964790">
                      <a:moveTo>
                        <a:pt x="82486" y="3219"/>
                      </a:moveTo>
                      <a:cubicBezTo>
                        <a:pt x="77705" y="45054"/>
                        <a:pt x="20331" y="539906"/>
                        <a:pt x="10769" y="637920"/>
                      </a:cubicBezTo>
                      <a:cubicBezTo>
                        <a:pt x="1207" y="735934"/>
                        <a:pt x="26905" y="567397"/>
                        <a:pt x="25112" y="591303"/>
                      </a:cubicBezTo>
                      <a:cubicBezTo>
                        <a:pt x="23319" y="615209"/>
                        <a:pt x="-587" y="719200"/>
                        <a:pt x="11" y="781355"/>
                      </a:cubicBezTo>
                      <a:cubicBezTo>
                        <a:pt x="609" y="843510"/>
                        <a:pt x="28100" y="958259"/>
                        <a:pt x="28698" y="964235"/>
                      </a:cubicBezTo>
                      <a:cubicBezTo>
                        <a:pt x="29296" y="970211"/>
                        <a:pt x="2999" y="928376"/>
                        <a:pt x="3597" y="817214"/>
                      </a:cubicBezTo>
                      <a:cubicBezTo>
                        <a:pt x="4195" y="706052"/>
                        <a:pt x="26308" y="368979"/>
                        <a:pt x="32284" y="297261"/>
                      </a:cubicBezTo>
                      <a:cubicBezTo>
                        <a:pt x="38260" y="225543"/>
                        <a:pt x="28101" y="433524"/>
                        <a:pt x="39456" y="386908"/>
                      </a:cubicBezTo>
                      <a:cubicBezTo>
                        <a:pt x="50811" y="340292"/>
                        <a:pt x="87267" y="-38616"/>
                        <a:pt x="82486" y="321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" name="フリーフォーム 46">
                  <a:extLst>
                    <a:ext uri="{FF2B5EF4-FFF2-40B4-BE49-F238E27FC236}">
                      <a16:creationId xmlns:a16="http://schemas.microsoft.com/office/drawing/2014/main" id="{82DE5F2A-541E-CAAD-6678-7E18ACF11F0B}"/>
                    </a:ext>
                  </a:extLst>
                </p:cNvPr>
                <p:cNvSpPr/>
                <p:nvPr/>
              </p:nvSpPr>
              <p:spPr>
                <a:xfrm>
                  <a:off x="4733339" y="3831734"/>
                  <a:ext cx="183857" cy="1211240"/>
                </a:xfrm>
                <a:custGeom>
                  <a:avLst/>
                  <a:gdLst>
                    <a:gd name="connsiteX0" fmla="*/ 175734 w 183857"/>
                    <a:gd name="connsiteY0" fmla="*/ 1574 h 1211240"/>
                    <a:gd name="connsiteX1" fmla="*/ 78915 w 183857"/>
                    <a:gd name="connsiteY1" fmla="*/ 840671 h 1211240"/>
                    <a:gd name="connsiteX2" fmla="*/ 96845 w 183857"/>
                    <a:gd name="connsiteY2" fmla="*/ 833499 h 1211240"/>
                    <a:gd name="connsiteX3" fmla="*/ 32299 w 183857"/>
                    <a:gd name="connsiteY3" fmla="*/ 962591 h 1211240"/>
                    <a:gd name="connsiteX4" fmla="*/ 43056 w 183857"/>
                    <a:gd name="connsiteY4" fmla="*/ 1066581 h 1211240"/>
                    <a:gd name="connsiteX5" fmla="*/ 43056 w 183857"/>
                    <a:gd name="connsiteY5" fmla="*/ 1152642 h 1211240"/>
                    <a:gd name="connsiteX6" fmla="*/ 26 w 183857"/>
                    <a:gd name="connsiteY6" fmla="*/ 1210017 h 1211240"/>
                    <a:gd name="connsiteX7" fmla="*/ 39470 w 183857"/>
                    <a:gd name="connsiteY7" fmla="*/ 1098854 h 1211240"/>
                    <a:gd name="connsiteX8" fmla="*/ 182906 w 183857"/>
                    <a:gd name="connsiteY8" fmla="*/ 1059410 h 1211240"/>
                    <a:gd name="connsiteX9" fmla="*/ 100430 w 183857"/>
                    <a:gd name="connsiteY9" fmla="*/ 1070167 h 1211240"/>
                    <a:gd name="connsiteX10" fmla="*/ 71743 w 183857"/>
                    <a:gd name="connsiteY10" fmla="*/ 855014 h 1211240"/>
                    <a:gd name="connsiteX11" fmla="*/ 86087 w 183857"/>
                    <a:gd name="connsiteY11" fmla="*/ 1037894 h 1211240"/>
                    <a:gd name="connsiteX12" fmla="*/ 93259 w 183857"/>
                    <a:gd name="connsiteY12" fmla="*/ 876530 h 1211240"/>
                    <a:gd name="connsiteX13" fmla="*/ 86087 w 183857"/>
                    <a:gd name="connsiteY13" fmla="*/ 535871 h 1211240"/>
                    <a:gd name="connsiteX14" fmla="*/ 93259 w 183857"/>
                    <a:gd name="connsiteY14" fmla="*/ 629104 h 1211240"/>
                    <a:gd name="connsiteX15" fmla="*/ 175734 w 183857"/>
                    <a:gd name="connsiteY15" fmla="*/ 1574 h 1211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3857" h="1211240">
                      <a:moveTo>
                        <a:pt x="175734" y="1574"/>
                      </a:moveTo>
                      <a:cubicBezTo>
                        <a:pt x="173343" y="36835"/>
                        <a:pt x="92063" y="702017"/>
                        <a:pt x="78915" y="840671"/>
                      </a:cubicBezTo>
                      <a:cubicBezTo>
                        <a:pt x="65767" y="979325"/>
                        <a:pt x="104614" y="813179"/>
                        <a:pt x="96845" y="833499"/>
                      </a:cubicBezTo>
                      <a:cubicBezTo>
                        <a:pt x="89076" y="853819"/>
                        <a:pt x="41264" y="923744"/>
                        <a:pt x="32299" y="962591"/>
                      </a:cubicBezTo>
                      <a:cubicBezTo>
                        <a:pt x="23334" y="1001438"/>
                        <a:pt x="41263" y="1034906"/>
                        <a:pt x="43056" y="1066581"/>
                      </a:cubicBezTo>
                      <a:cubicBezTo>
                        <a:pt x="44849" y="1098256"/>
                        <a:pt x="50228" y="1128736"/>
                        <a:pt x="43056" y="1152642"/>
                      </a:cubicBezTo>
                      <a:cubicBezTo>
                        <a:pt x="35884" y="1176548"/>
                        <a:pt x="624" y="1218982"/>
                        <a:pt x="26" y="1210017"/>
                      </a:cubicBezTo>
                      <a:cubicBezTo>
                        <a:pt x="-572" y="1201052"/>
                        <a:pt x="8990" y="1123955"/>
                        <a:pt x="39470" y="1098854"/>
                      </a:cubicBezTo>
                      <a:cubicBezTo>
                        <a:pt x="69950" y="1073753"/>
                        <a:pt x="172746" y="1064191"/>
                        <a:pt x="182906" y="1059410"/>
                      </a:cubicBezTo>
                      <a:cubicBezTo>
                        <a:pt x="193066" y="1054629"/>
                        <a:pt x="118957" y="1104233"/>
                        <a:pt x="100430" y="1070167"/>
                      </a:cubicBezTo>
                      <a:cubicBezTo>
                        <a:pt x="81903" y="1036101"/>
                        <a:pt x="74133" y="860393"/>
                        <a:pt x="71743" y="855014"/>
                      </a:cubicBezTo>
                      <a:cubicBezTo>
                        <a:pt x="69353" y="849635"/>
                        <a:pt x="82501" y="1034308"/>
                        <a:pt x="86087" y="1037894"/>
                      </a:cubicBezTo>
                      <a:cubicBezTo>
                        <a:pt x="89673" y="1041480"/>
                        <a:pt x="93259" y="960200"/>
                        <a:pt x="93259" y="876530"/>
                      </a:cubicBezTo>
                      <a:cubicBezTo>
                        <a:pt x="93259" y="792860"/>
                        <a:pt x="86087" y="577109"/>
                        <a:pt x="86087" y="535871"/>
                      </a:cubicBezTo>
                      <a:cubicBezTo>
                        <a:pt x="86087" y="494633"/>
                        <a:pt x="75330" y="724130"/>
                        <a:pt x="93259" y="629104"/>
                      </a:cubicBezTo>
                      <a:cubicBezTo>
                        <a:pt x="111188" y="534078"/>
                        <a:pt x="178125" y="-33687"/>
                        <a:pt x="175734" y="1574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" name="フリーフォーム 47">
                  <a:extLst>
                    <a:ext uri="{FF2B5EF4-FFF2-40B4-BE49-F238E27FC236}">
                      <a16:creationId xmlns:a16="http://schemas.microsoft.com/office/drawing/2014/main" id="{BB13AC9A-6FF6-4DD8-2928-2390CDDA686B}"/>
                    </a:ext>
                  </a:extLst>
                </p:cNvPr>
                <p:cNvSpPr/>
                <p:nvPr/>
              </p:nvSpPr>
              <p:spPr>
                <a:xfrm>
                  <a:off x="4747617" y="3676804"/>
                  <a:ext cx="144104" cy="412261"/>
                </a:xfrm>
                <a:custGeom>
                  <a:avLst/>
                  <a:gdLst>
                    <a:gd name="connsiteX0" fmla="*/ 143527 w 144104"/>
                    <a:gd name="connsiteY0" fmla="*/ 2311 h 412261"/>
                    <a:gd name="connsiteX1" fmla="*/ 64637 w 144104"/>
                    <a:gd name="connsiteY1" fmla="*/ 246151 h 412261"/>
                    <a:gd name="connsiteX2" fmla="*/ 46708 w 144104"/>
                    <a:gd name="connsiteY2" fmla="*/ 403930 h 412261"/>
                    <a:gd name="connsiteX3" fmla="*/ 50294 w 144104"/>
                    <a:gd name="connsiteY3" fmla="*/ 364485 h 412261"/>
                    <a:gd name="connsiteX4" fmla="*/ 91 w 144104"/>
                    <a:gd name="connsiteY4" fmla="*/ 145747 h 412261"/>
                    <a:gd name="connsiteX5" fmla="*/ 39536 w 144104"/>
                    <a:gd name="connsiteY5" fmla="*/ 256909 h 412261"/>
                    <a:gd name="connsiteX6" fmla="*/ 96910 w 144104"/>
                    <a:gd name="connsiteY6" fmla="*/ 131403 h 412261"/>
                    <a:gd name="connsiteX7" fmla="*/ 143527 w 144104"/>
                    <a:gd name="connsiteY7" fmla="*/ 2311 h 412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4104" h="412261">
                      <a:moveTo>
                        <a:pt x="143527" y="2311"/>
                      </a:moveTo>
                      <a:cubicBezTo>
                        <a:pt x="138148" y="21436"/>
                        <a:pt x="80773" y="179215"/>
                        <a:pt x="64637" y="246151"/>
                      </a:cubicBezTo>
                      <a:cubicBezTo>
                        <a:pt x="48501" y="313087"/>
                        <a:pt x="49098" y="384208"/>
                        <a:pt x="46708" y="403930"/>
                      </a:cubicBezTo>
                      <a:cubicBezTo>
                        <a:pt x="44318" y="423652"/>
                        <a:pt x="58063" y="407515"/>
                        <a:pt x="50294" y="364485"/>
                      </a:cubicBezTo>
                      <a:cubicBezTo>
                        <a:pt x="42525" y="321455"/>
                        <a:pt x="1884" y="163676"/>
                        <a:pt x="91" y="145747"/>
                      </a:cubicBezTo>
                      <a:cubicBezTo>
                        <a:pt x="-1702" y="127818"/>
                        <a:pt x="23399" y="259300"/>
                        <a:pt x="39536" y="256909"/>
                      </a:cubicBezTo>
                      <a:cubicBezTo>
                        <a:pt x="55673" y="254518"/>
                        <a:pt x="78383" y="175031"/>
                        <a:pt x="96910" y="131403"/>
                      </a:cubicBezTo>
                      <a:cubicBezTo>
                        <a:pt x="115437" y="87775"/>
                        <a:pt x="148906" y="-16814"/>
                        <a:pt x="143527" y="231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" name="フリーフォーム 48">
                  <a:extLst>
                    <a:ext uri="{FF2B5EF4-FFF2-40B4-BE49-F238E27FC236}">
                      <a16:creationId xmlns:a16="http://schemas.microsoft.com/office/drawing/2014/main" id="{54E5DDDF-2C30-CC0D-E843-9D02110969B4}"/>
                    </a:ext>
                  </a:extLst>
                </p:cNvPr>
                <p:cNvSpPr/>
                <p:nvPr/>
              </p:nvSpPr>
              <p:spPr>
                <a:xfrm>
                  <a:off x="4464409" y="4758157"/>
                  <a:ext cx="182897" cy="402187"/>
                </a:xfrm>
                <a:custGeom>
                  <a:avLst/>
                  <a:gdLst>
                    <a:gd name="connsiteX0" fmla="*/ 182895 w 182897"/>
                    <a:gd name="connsiteY0" fmla="*/ 309 h 402187"/>
                    <a:gd name="connsiteX1" fmla="*/ 39459 w 182897"/>
                    <a:gd name="connsiteY1" fmla="*/ 179603 h 402187"/>
                    <a:gd name="connsiteX2" fmla="*/ 39459 w 182897"/>
                    <a:gd name="connsiteY2" fmla="*/ 247735 h 402187"/>
                    <a:gd name="connsiteX3" fmla="*/ 39459 w 182897"/>
                    <a:gd name="connsiteY3" fmla="*/ 211876 h 402187"/>
                    <a:gd name="connsiteX4" fmla="*/ 21530 w 182897"/>
                    <a:gd name="connsiteY4" fmla="*/ 308695 h 402187"/>
                    <a:gd name="connsiteX5" fmla="*/ 21530 w 182897"/>
                    <a:gd name="connsiteY5" fmla="*/ 401928 h 402187"/>
                    <a:gd name="connsiteX6" fmla="*/ 15 w 182897"/>
                    <a:gd name="connsiteY6" fmla="*/ 326624 h 402187"/>
                    <a:gd name="connsiteX7" fmla="*/ 17944 w 182897"/>
                    <a:gd name="connsiteY7" fmla="*/ 68441 h 402187"/>
                    <a:gd name="connsiteX8" fmla="*/ 10772 w 182897"/>
                    <a:gd name="connsiteY8" fmla="*/ 308695 h 402187"/>
                    <a:gd name="connsiteX9" fmla="*/ 43045 w 182897"/>
                    <a:gd name="connsiteY9" fmla="*/ 140158 h 402187"/>
                    <a:gd name="connsiteX10" fmla="*/ 182895 w 182897"/>
                    <a:gd name="connsiteY10" fmla="*/ 309 h 402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2897" h="402187">
                      <a:moveTo>
                        <a:pt x="182895" y="309"/>
                      </a:moveTo>
                      <a:cubicBezTo>
                        <a:pt x="182297" y="6883"/>
                        <a:pt x="63365" y="138365"/>
                        <a:pt x="39459" y="179603"/>
                      </a:cubicBezTo>
                      <a:cubicBezTo>
                        <a:pt x="15553" y="220841"/>
                        <a:pt x="39459" y="247735"/>
                        <a:pt x="39459" y="247735"/>
                      </a:cubicBezTo>
                      <a:cubicBezTo>
                        <a:pt x="39459" y="253114"/>
                        <a:pt x="42447" y="201716"/>
                        <a:pt x="39459" y="211876"/>
                      </a:cubicBezTo>
                      <a:cubicBezTo>
                        <a:pt x="36471" y="222036"/>
                        <a:pt x="24518" y="277020"/>
                        <a:pt x="21530" y="308695"/>
                      </a:cubicBezTo>
                      <a:cubicBezTo>
                        <a:pt x="18542" y="340370"/>
                        <a:pt x="25116" y="398940"/>
                        <a:pt x="21530" y="401928"/>
                      </a:cubicBezTo>
                      <a:cubicBezTo>
                        <a:pt x="17944" y="404916"/>
                        <a:pt x="613" y="382205"/>
                        <a:pt x="15" y="326624"/>
                      </a:cubicBezTo>
                      <a:cubicBezTo>
                        <a:pt x="-583" y="271043"/>
                        <a:pt x="16151" y="71429"/>
                        <a:pt x="17944" y="68441"/>
                      </a:cubicBezTo>
                      <a:cubicBezTo>
                        <a:pt x="19737" y="65453"/>
                        <a:pt x="6589" y="296742"/>
                        <a:pt x="10772" y="308695"/>
                      </a:cubicBezTo>
                      <a:cubicBezTo>
                        <a:pt x="14955" y="320648"/>
                        <a:pt x="15553" y="186774"/>
                        <a:pt x="43045" y="140158"/>
                      </a:cubicBezTo>
                      <a:cubicBezTo>
                        <a:pt x="70537" y="93542"/>
                        <a:pt x="183493" y="-6265"/>
                        <a:pt x="182895" y="30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" name="フリーフォーム 49">
                  <a:extLst>
                    <a:ext uri="{FF2B5EF4-FFF2-40B4-BE49-F238E27FC236}">
                      <a16:creationId xmlns:a16="http://schemas.microsoft.com/office/drawing/2014/main" id="{A9A34156-85C3-ECD8-C510-7682AF082678}"/>
                    </a:ext>
                  </a:extLst>
                </p:cNvPr>
                <p:cNvSpPr/>
                <p:nvPr/>
              </p:nvSpPr>
              <p:spPr>
                <a:xfrm>
                  <a:off x="4860390" y="4442855"/>
                  <a:ext cx="110405" cy="430726"/>
                </a:xfrm>
                <a:custGeom>
                  <a:avLst/>
                  <a:gdLst>
                    <a:gd name="connsiteX0" fmla="*/ 37925 w 110405"/>
                    <a:gd name="connsiteY0" fmla="*/ 53 h 430726"/>
                    <a:gd name="connsiteX1" fmla="*/ 30754 w 110405"/>
                    <a:gd name="connsiteY1" fmla="*/ 286924 h 430726"/>
                    <a:gd name="connsiteX2" fmla="*/ 27168 w 110405"/>
                    <a:gd name="connsiteY2" fmla="*/ 290510 h 430726"/>
                    <a:gd name="connsiteX3" fmla="*/ 37925 w 110405"/>
                    <a:gd name="connsiteY3" fmla="*/ 355056 h 430726"/>
                    <a:gd name="connsiteX4" fmla="*/ 2066 w 110405"/>
                    <a:gd name="connsiteY4" fmla="*/ 344298 h 430726"/>
                    <a:gd name="connsiteX5" fmla="*/ 109643 w 110405"/>
                    <a:gd name="connsiteY5" fmla="*/ 430359 h 430726"/>
                    <a:gd name="connsiteX6" fmla="*/ 48683 w 110405"/>
                    <a:gd name="connsiteY6" fmla="*/ 369399 h 430726"/>
                    <a:gd name="connsiteX7" fmla="*/ 19996 w 110405"/>
                    <a:gd name="connsiteY7" fmla="*/ 233136 h 430726"/>
                    <a:gd name="connsiteX8" fmla="*/ 5652 w 110405"/>
                    <a:gd name="connsiteY8" fmla="*/ 312025 h 430726"/>
                    <a:gd name="connsiteX9" fmla="*/ 37925 w 110405"/>
                    <a:gd name="connsiteY9" fmla="*/ 53 h 430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0405" h="430726">
                      <a:moveTo>
                        <a:pt x="37925" y="53"/>
                      </a:moveTo>
                      <a:cubicBezTo>
                        <a:pt x="42109" y="-4130"/>
                        <a:pt x="32547" y="238515"/>
                        <a:pt x="30754" y="286924"/>
                      </a:cubicBezTo>
                      <a:cubicBezTo>
                        <a:pt x="28961" y="335333"/>
                        <a:pt x="25973" y="279155"/>
                        <a:pt x="27168" y="290510"/>
                      </a:cubicBezTo>
                      <a:cubicBezTo>
                        <a:pt x="28363" y="301865"/>
                        <a:pt x="42109" y="346091"/>
                        <a:pt x="37925" y="355056"/>
                      </a:cubicBezTo>
                      <a:cubicBezTo>
                        <a:pt x="33741" y="364021"/>
                        <a:pt x="-9887" y="331747"/>
                        <a:pt x="2066" y="344298"/>
                      </a:cubicBezTo>
                      <a:cubicBezTo>
                        <a:pt x="14019" y="356849"/>
                        <a:pt x="101874" y="426176"/>
                        <a:pt x="109643" y="430359"/>
                      </a:cubicBezTo>
                      <a:cubicBezTo>
                        <a:pt x="117412" y="434542"/>
                        <a:pt x="63624" y="402270"/>
                        <a:pt x="48683" y="369399"/>
                      </a:cubicBezTo>
                      <a:cubicBezTo>
                        <a:pt x="33742" y="336529"/>
                        <a:pt x="27168" y="242698"/>
                        <a:pt x="19996" y="233136"/>
                      </a:cubicBezTo>
                      <a:cubicBezTo>
                        <a:pt x="12824" y="223574"/>
                        <a:pt x="-922" y="345493"/>
                        <a:pt x="5652" y="312025"/>
                      </a:cubicBezTo>
                      <a:cubicBezTo>
                        <a:pt x="12226" y="278557"/>
                        <a:pt x="33741" y="4236"/>
                        <a:pt x="37925" y="5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" name="フリーフォーム 50">
                  <a:extLst>
                    <a:ext uri="{FF2B5EF4-FFF2-40B4-BE49-F238E27FC236}">
                      <a16:creationId xmlns:a16="http://schemas.microsoft.com/office/drawing/2014/main" id="{BFA4AE00-8A35-B11D-6F91-B8F9A9BA2293}"/>
                    </a:ext>
                  </a:extLst>
                </p:cNvPr>
                <p:cNvSpPr/>
                <p:nvPr/>
              </p:nvSpPr>
              <p:spPr>
                <a:xfrm>
                  <a:off x="4801490" y="4865734"/>
                  <a:ext cx="172475" cy="258709"/>
                </a:xfrm>
                <a:custGeom>
                  <a:avLst/>
                  <a:gdLst>
                    <a:gd name="connsiteX0" fmla="*/ 172129 w 172475"/>
                    <a:gd name="connsiteY0" fmla="*/ 308 h 258709"/>
                    <a:gd name="connsiteX1" fmla="*/ 43037 w 172475"/>
                    <a:gd name="connsiteY1" fmla="*/ 143744 h 258709"/>
                    <a:gd name="connsiteX2" fmla="*/ 50209 w 172475"/>
                    <a:gd name="connsiteY2" fmla="*/ 219047 h 258709"/>
                    <a:gd name="connsiteX3" fmla="*/ 50209 w 172475"/>
                    <a:gd name="connsiteY3" fmla="*/ 226219 h 258709"/>
                    <a:gd name="connsiteX4" fmla="*/ 89654 w 172475"/>
                    <a:gd name="connsiteY4" fmla="*/ 258492 h 258709"/>
                    <a:gd name="connsiteX5" fmla="*/ 50209 w 172475"/>
                    <a:gd name="connsiteY5" fmla="*/ 208290 h 258709"/>
                    <a:gd name="connsiteX6" fmla="*/ 6 w 172475"/>
                    <a:gd name="connsiteY6" fmla="*/ 158087 h 258709"/>
                    <a:gd name="connsiteX7" fmla="*/ 46623 w 172475"/>
                    <a:gd name="connsiteY7" fmla="*/ 150915 h 258709"/>
                    <a:gd name="connsiteX8" fmla="*/ 53795 w 172475"/>
                    <a:gd name="connsiteY8" fmla="*/ 111471 h 258709"/>
                    <a:gd name="connsiteX9" fmla="*/ 7178 w 172475"/>
                    <a:gd name="connsiteY9" fmla="*/ 86370 h 258709"/>
                    <a:gd name="connsiteX10" fmla="*/ 78896 w 172475"/>
                    <a:gd name="connsiteY10" fmla="*/ 104299 h 258709"/>
                    <a:gd name="connsiteX11" fmla="*/ 172129 w 172475"/>
                    <a:gd name="connsiteY11" fmla="*/ 308 h 258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2475" h="258709">
                      <a:moveTo>
                        <a:pt x="172129" y="308"/>
                      </a:moveTo>
                      <a:cubicBezTo>
                        <a:pt x="166152" y="6882"/>
                        <a:pt x="63357" y="107288"/>
                        <a:pt x="43037" y="143744"/>
                      </a:cubicBezTo>
                      <a:cubicBezTo>
                        <a:pt x="22717" y="180200"/>
                        <a:pt x="49014" y="205301"/>
                        <a:pt x="50209" y="219047"/>
                      </a:cubicBezTo>
                      <a:cubicBezTo>
                        <a:pt x="51404" y="232793"/>
                        <a:pt x="43635" y="219645"/>
                        <a:pt x="50209" y="226219"/>
                      </a:cubicBezTo>
                      <a:cubicBezTo>
                        <a:pt x="56783" y="232793"/>
                        <a:pt x="89654" y="261480"/>
                        <a:pt x="89654" y="258492"/>
                      </a:cubicBezTo>
                      <a:cubicBezTo>
                        <a:pt x="89654" y="255504"/>
                        <a:pt x="65150" y="225024"/>
                        <a:pt x="50209" y="208290"/>
                      </a:cubicBezTo>
                      <a:cubicBezTo>
                        <a:pt x="35268" y="191556"/>
                        <a:pt x="604" y="167649"/>
                        <a:pt x="6" y="158087"/>
                      </a:cubicBezTo>
                      <a:cubicBezTo>
                        <a:pt x="-592" y="148525"/>
                        <a:pt x="37658" y="158684"/>
                        <a:pt x="46623" y="150915"/>
                      </a:cubicBezTo>
                      <a:cubicBezTo>
                        <a:pt x="55588" y="143146"/>
                        <a:pt x="60369" y="122228"/>
                        <a:pt x="53795" y="111471"/>
                      </a:cubicBezTo>
                      <a:cubicBezTo>
                        <a:pt x="47221" y="100714"/>
                        <a:pt x="2994" y="87565"/>
                        <a:pt x="7178" y="86370"/>
                      </a:cubicBezTo>
                      <a:cubicBezTo>
                        <a:pt x="11361" y="85175"/>
                        <a:pt x="52600" y="114459"/>
                        <a:pt x="78896" y="104299"/>
                      </a:cubicBezTo>
                      <a:cubicBezTo>
                        <a:pt x="105192" y="94139"/>
                        <a:pt x="178106" y="-6266"/>
                        <a:pt x="172129" y="30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" name="フリーフォーム 51">
                  <a:extLst>
                    <a:ext uri="{FF2B5EF4-FFF2-40B4-BE49-F238E27FC236}">
                      <a16:creationId xmlns:a16="http://schemas.microsoft.com/office/drawing/2014/main" id="{415305FD-15C9-787C-3293-A3574A15FBFC}"/>
                    </a:ext>
                  </a:extLst>
                </p:cNvPr>
                <p:cNvSpPr/>
                <p:nvPr/>
              </p:nvSpPr>
              <p:spPr>
                <a:xfrm>
                  <a:off x="4557578" y="4690115"/>
                  <a:ext cx="150752" cy="308637"/>
                </a:xfrm>
                <a:custGeom>
                  <a:avLst/>
                  <a:gdLst>
                    <a:gd name="connsiteX0" fmla="*/ 147100 w 150752"/>
                    <a:gd name="connsiteY0" fmla="*/ 219 h 308637"/>
                    <a:gd name="connsiteX1" fmla="*/ 89726 w 150752"/>
                    <a:gd name="connsiteY1" fmla="*/ 179513 h 308637"/>
                    <a:gd name="connsiteX2" fmla="*/ 150686 w 150752"/>
                    <a:gd name="connsiteY2" fmla="*/ 269160 h 308637"/>
                    <a:gd name="connsiteX3" fmla="*/ 75382 w 150752"/>
                    <a:gd name="connsiteY3" fmla="*/ 229716 h 308637"/>
                    <a:gd name="connsiteX4" fmla="*/ 78 w 150752"/>
                    <a:gd name="connsiteY4" fmla="*/ 308605 h 308637"/>
                    <a:gd name="connsiteX5" fmla="*/ 89726 w 150752"/>
                    <a:gd name="connsiteY5" fmla="*/ 218958 h 308637"/>
                    <a:gd name="connsiteX6" fmla="*/ 78968 w 150752"/>
                    <a:gd name="connsiteY6" fmla="*/ 143654 h 308637"/>
                    <a:gd name="connsiteX7" fmla="*/ 147100 w 150752"/>
                    <a:gd name="connsiteY7" fmla="*/ 219 h 308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752" h="308637">
                      <a:moveTo>
                        <a:pt x="147100" y="219"/>
                      </a:moveTo>
                      <a:cubicBezTo>
                        <a:pt x="148893" y="6195"/>
                        <a:pt x="89128" y="134690"/>
                        <a:pt x="89726" y="179513"/>
                      </a:cubicBezTo>
                      <a:cubicBezTo>
                        <a:pt x="90324" y="224336"/>
                        <a:pt x="153077" y="260793"/>
                        <a:pt x="150686" y="269160"/>
                      </a:cubicBezTo>
                      <a:cubicBezTo>
                        <a:pt x="148295" y="277527"/>
                        <a:pt x="100483" y="223142"/>
                        <a:pt x="75382" y="229716"/>
                      </a:cubicBezTo>
                      <a:cubicBezTo>
                        <a:pt x="50281" y="236290"/>
                        <a:pt x="-2313" y="310398"/>
                        <a:pt x="78" y="308605"/>
                      </a:cubicBezTo>
                      <a:cubicBezTo>
                        <a:pt x="2469" y="306812"/>
                        <a:pt x="76578" y="246450"/>
                        <a:pt x="89726" y="218958"/>
                      </a:cubicBezTo>
                      <a:cubicBezTo>
                        <a:pt x="102874" y="191466"/>
                        <a:pt x="70003" y="175329"/>
                        <a:pt x="78968" y="143654"/>
                      </a:cubicBezTo>
                      <a:cubicBezTo>
                        <a:pt x="87933" y="111979"/>
                        <a:pt x="145307" y="-5757"/>
                        <a:pt x="147100" y="21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" name="フリーフォーム 52">
                  <a:extLst>
                    <a:ext uri="{FF2B5EF4-FFF2-40B4-BE49-F238E27FC236}">
                      <a16:creationId xmlns:a16="http://schemas.microsoft.com/office/drawing/2014/main" id="{BBD856A6-75C1-1319-D364-96C2AE609541}"/>
                    </a:ext>
                  </a:extLst>
                </p:cNvPr>
                <p:cNvSpPr/>
                <p:nvPr/>
              </p:nvSpPr>
              <p:spPr>
                <a:xfrm>
                  <a:off x="4876773" y="4801444"/>
                  <a:ext cx="184663" cy="254737"/>
                </a:xfrm>
                <a:custGeom>
                  <a:avLst/>
                  <a:gdLst>
                    <a:gd name="connsiteX0" fmla="*/ 64573 w 184663"/>
                    <a:gd name="connsiteY0" fmla="*/ 52 h 254737"/>
                    <a:gd name="connsiteX1" fmla="*/ 172149 w 184663"/>
                    <a:gd name="connsiteY1" fmla="*/ 100457 h 254737"/>
                    <a:gd name="connsiteX2" fmla="*/ 114775 w 184663"/>
                    <a:gd name="connsiteY2" fmla="*/ 139902 h 254737"/>
                    <a:gd name="connsiteX3" fmla="*/ 27 w 184663"/>
                    <a:gd name="connsiteY3" fmla="*/ 254650 h 254737"/>
                    <a:gd name="connsiteX4" fmla="*/ 104018 w 184663"/>
                    <a:gd name="connsiteY4" fmla="*/ 157831 h 254737"/>
                    <a:gd name="connsiteX5" fmla="*/ 118361 w 184663"/>
                    <a:gd name="connsiteY5" fmla="*/ 100457 h 254737"/>
                    <a:gd name="connsiteX6" fmla="*/ 182907 w 184663"/>
                    <a:gd name="connsiteY6" fmla="*/ 114801 h 254737"/>
                    <a:gd name="connsiteX7" fmla="*/ 64573 w 184663"/>
                    <a:gd name="connsiteY7" fmla="*/ 52 h 254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4663" h="254737">
                      <a:moveTo>
                        <a:pt x="64573" y="52"/>
                      </a:moveTo>
                      <a:cubicBezTo>
                        <a:pt x="62780" y="-2339"/>
                        <a:pt x="163782" y="77149"/>
                        <a:pt x="172149" y="100457"/>
                      </a:cubicBezTo>
                      <a:cubicBezTo>
                        <a:pt x="180516" y="123765"/>
                        <a:pt x="143462" y="114203"/>
                        <a:pt x="114775" y="139902"/>
                      </a:cubicBezTo>
                      <a:cubicBezTo>
                        <a:pt x="86088" y="165601"/>
                        <a:pt x="1820" y="251662"/>
                        <a:pt x="27" y="254650"/>
                      </a:cubicBezTo>
                      <a:cubicBezTo>
                        <a:pt x="-1766" y="257638"/>
                        <a:pt x="84296" y="183530"/>
                        <a:pt x="104018" y="157831"/>
                      </a:cubicBezTo>
                      <a:cubicBezTo>
                        <a:pt x="123740" y="132132"/>
                        <a:pt x="105213" y="107629"/>
                        <a:pt x="118361" y="100457"/>
                      </a:cubicBezTo>
                      <a:cubicBezTo>
                        <a:pt x="131509" y="93285"/>
                        <a:pt x="196055" y="134523"/>
                        <a:pt x="182907" y="114801"/>
                      </a:cubicBezTo>
                      <a:cubicBezTo>
                        <a:pt x="169759" y="95079"/>
                        <a:pt x="66366" y="2443"/>
                        <a:pt x="64573" y="5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" name="フリーフォーム 53">
                  <a:extLst>
                    <a:ext uri="{FF2B5EF4-FFF2-40B4-BE49-F238E27FC236}">
                      <a16:creationId xmlns:a16="http://schemas.microsoft.com/office/drawing/2014/main" id="{54007E59-2A04-58B9-1A07-A5FC882E9426}"/>
                    </a:ext>
                  </a:extLst>
                </p:cNvPr>
                <p:cNvSpPr/>
                <p:nvPr/>
              </p:nvSpPr>
              <p:spPr>
                <a:xfrm>
                  <a:off x="5095529" y="4858286"/>
                  <a:ext cx="128251" cy="291731"/>
                </a:xfrm>
                <a:custGeom>
                  <a:avLst/>
                  <a:gdLst>
                    <a:gd name="connsiteX0" fmla="*/ 10 w 128251"/>
                    <a:gd name="connsiteY0" fmla="*/ 585 h 291731"/>
                    <a:gd name="connsiteX1" fmla="*/ 118344 w 128251"/>
                    <a:gd name="connsiteY1" fmla="*/ 201394 h 291731"/>
                    <a:gd name="connsiteX2" fmla="*/ 121930 w 128251"/>
                    <a:gd name="connsiteY2" fmla="*/ 291041 h 291731"/>
                    <a:gd name="connsiteX3" fmla="*/ 121930 w 128251"/>
                    <a:gd name="connsiteY3" fmla="*/ 237253 h 291731"/>
                    <a:gd name="connsiteX4" fmla="*/ 125516 w 128251"/>
                    <a:gd name="connsiteY4" fmla="*/ 136848 h 291731"/>
                    <a:gd name="connsiteX5" fmla="*/ 114758 w 128251"/>
                    <a:gd name="connsiteY5" fmla="*/ 50787 h 291731"/>
                    <a:gd name="connsiteX6" fmla="*/ 111172 w 128251"/>
                    <a:gd name="connsiteY6" fmla="*/ 136848 h 291731"/>
                    <a:gd name="connsiteX7" fmla="*/ 10 w 128251"/>
                    <a:gd name="connsiteY7" fmla="*/ 585 h 291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8251" h="291731">
                      <a:moveTo>
                        <a:pt x="10" y="585"/>
                      </a:moveTo>
                      <a:cubicBezTo>
                        <a:pt x="1205" y="11343"/>
                        <a:pt x="98024" y="152985"/>
                        <a:pt x="118344" y="201394"/>
                      </a:cubicBezTo>
                      <a:cubicBezTo>
                        <a:pt x="138664" y="249803"/>
                        <a:pt x="121332" y="285065"/>
                        <a:pt x="121930" y="291041"/>
                      </a:cubicBezTo>
                      <a:cubicBezTo>
                        <a:pt x="122528" y="297017"/>
                        <a:pt x="121332" y="262952"/>
                        <a:pt x="121930" y="237253"/>
                      </a:cubicBezTo>
                      <a:cubicBezTo>
                        <a:pt x="122528" y="211554"/>
                        <a:pt x="126711" y="167926"/>
                        <a:pt x="125516" y="136848"/>
                      </a:cubicBezTo>
                      <a:cubicBezTo>
                        <a:pt x="124321" y="105770"/>
                        <a:pt x="117149" y="50787"/>
                        <a:pt x="114758" y="50787"/>
                      </a:cubicBezTo>
                      <a:cubicBezTo>
                        <a:pt x="112367" y="50787"/>
                        <a:pt x="126113" y="142824"/>
                        <a:pt x="111172" y="136848"/>
                      </a:cubicBezTo>
                      <a:cubicBezTo>
                        <a:pt x="96231" y="130872"/>
                        <a:pt x="-1185" y="-10173"/>
                        <a:pt x="10" y="58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" name="フリーフォーム 54">
                  <a:extLst>
                    <a:ext uri="{FF2B5EF4-FFF2-40B4-BE49-F238E27FC236}">
                      <a16:creationId xmlns:a16="http://schemas.microsoft.com/office/drawing/2014/main" id="{D846952B-6DAD-C917-687E-C4BE75C5C4AF}"/>
                    </a:ext>
                  </a:extLst>
                </p:cNvPr>
                <p:cNvSpPr/>
                <p:nvPr/>
              </p:nvSpPr>
              <p:spPr>
                <a:xfrm>
                  <a:off x="4675883" y="4990851"/>
                  <a:ext cx="128169" cy="169467"/>
                </a:xfrm>
                <a:custGeom>
                  <a:avLst/>
                  <a:gdLst>
                    <a:gd name="connsiteX0" fmla="*/ 108 w 128169"/>
                    <a:gd name="connsiteY0" fmla="*/ 697 h 169467"/>
                    <a:gd name="connsiteX1" fmla="*/ 122028 w 128169"/>
                    <a:gd name="connsiteY1" fmla="*/ 165648 h 169467"/>
                    <a:gd name="connsiteX2" fmla="*/ 100512 w 128169"/>
                    <a:gd name="connsiteY2" fmla="*/ 108274 h 169467"/>
                    <a:gd name="connsiteX3" fmla="*/ 108 w 128169"/>
                    <a:gd name="connsiteY3" fmla="*/ 697 h 169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8169" h="169467">
                      <a:moveTo>
                        <a:pt x="108" y="697"/>
                      </a:moveTo>
                      <a:cubicBezTo>
                        <a:pt x="3694" y="10259"/>
                        <a:pt x="105294" y="147719"/>
                        <a:pt x="122028" y="165648"/>
                      </a:cubicBezTo>
                      <a:cubicBezTo>
                        <a:pt x="138762" y="183577"/>
                        <a:pt x="117844" y="133973"/>
                        <a:pt x="100512" y="108274"/>
                      </a:cubicBezTo>
                      <a:cubicBezTo>
                        <a:pt x="83180" y="82575"/>
                        <a:pt x="-3478" y="-8865"/>
                        <a:pt x="108" y="69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" name="フリーフォーム 55">
                  <a:extLst>
                    <a:ext uri="{FF2B5EF4-FFF2-40B4-BE49-F238E27FC236}">
                      <a16:creationId xmlns:a16="http://schemas.microsoft.com/office/drawing/2014/main" id="{21D9A713-53F2-93E2-DBF5-F85DBA0A8EBF}"/>
                    </a:ext>
                  </a:extLst>
                </p:cNvPr>
                <p:cNvSpPr/>
                <p:nvPr/>
              </p:nvSpPr>
              <p:spPr>
                <a:xfrm>
                  <a:off x="4548688" y="4959275"/>
                  <a:ext cx="105879" cy="132678"/>
                </a:xfrm>
                <a:custGeom>
                  <a:avLst/>
                  <a:gdLst>
                    <a:gd name="connsiteX0" fmla="*/ 105787 w 105879"/>
                    <a:gd name="connsiteY0" fmla="*/ 0 h 132678"/>
                    <a:gd name="connsiteX1" fmla="*/ 23312 w 105879"/>
                    <a:gd name="connsiteY1" fmla="*/ 75304 h 132678"/>
                    <a:gd name="connsiteX2" fmla="*/ 12554 w 105879"/>
                    <a:gd name="connsiteY2" fmla="*/ 132678 h 132678"/>
                    <a:gd name="connsiteX3" fmla="*/ 5383 w 105879"/>
                    <a:gd name="connsiteY3" fmla="*/ 75304 h 132678"/>
                    <a:gd name="connsiteX4" fmla="*/ 105787 w 105879"/>
                    <a:gd name="connsiteY4" fmla="*/ 0 h 132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5879" h="132678">
                      <a:moveTo>
                        <a:pt x="105787" y="0"/>
                      </a:moveTo>
                      <a:cubicBezTo>
                        <a:pt x="108775" y="0"/>
                        <a:pt x="38851" y="53191"/>
                        <a:pt x="23312" y="75304"/>
                      </a:cubicBezTo>
                      <a:cubicBezTo>
                        <a:pt x="7773" y="97417"/>
                        <a:pt x="15542" y="132678"/>
                        <a:pt x="12554" y="132678"/>
                      </a:cubicBezTo>
                      <a:cubicBezTo>
                        <a:pt x="9566" y="132678"/>
                        <a:pt x="-8961" y="97417"/>
                        <a:pt x="5383" y="75304"/>
                      </a:cubicBezTo>
                      <a:cubicBezTo>
                        <a:pt x="19727" y="53191"/>
                        <a:pt x="102799" y="0"/>
                        <a:pt x="105787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" name="フリーフォーム 56">
                  <a:extLst>
                    <a:ext uri="{FF2B5EF4-FFF2-40B4-BE49-F238E27FC236}">
                      <a16:creationId xmlns:a16="http://schemas.microsoft.com/office/drawing/2014/main" id="{6DEAF46C-61D5-9C19-52C7-19DEACFEF300}"/>
                    </a:ext>
                  </a:extLst>
                </p:cNvPr>
                <p:cNvSpPr/>
                <p:nvPr/>
              </p:nvSpPr>
              <p:spPr>
                <a:xfrm>
                  <a:off x="4916230" y="4141665"/>
                  <a:ext cx="146004" cy="778818"/>
                </a:xfrm>
                <a:custGeom>
                  <a:avLst/>
                  <a:gdLst>
                    <a:gd name="connsiteX0" fmla="*/ 14358 w 146004"/>
                    <a:gd name="connsiteY0" fmla="*/ 29 h 778818"/>
                    <a:gd name="connsiteX1" fmla="*/ 21530 w 146004"/>
                    <a:gd name="connsiteY1" fmla="*/ 286900 h 778818"/>
                    <a:gd name="connsiteX2" fmla="*/ 21530 w 146004"/>
                    <a:gd name="connsiteY2" fmla="*/ 251041 h 778818"/>
                    <a:gd name="connsiteX3" fmla="*/ 86076 w 146004"/>
                    <a:gd name="connsiteY3" fmla="*/ 437507 h 778818"/>
                    <a:gd name="connsiteX4" fmla="*/ 68146 w 146004"/>
                    <a:gd name="connsiteY4" fmla="*/ 372961 h 778818"/>
                    <a:gd name="connsiteX5" fmla="*/ 35874 w 146004"/>
                    <a:gd name="connsiteY5" fmla="*/ 548669 h 778818"/>
                    <a:gd name="connsiteX6" fmla="*/ 114763 w 146004"/>
                    <a:gd name="connsiteY6" fmla="*/ 645488 h 778818"/>
                    <a:gd name="connsiteX7" fmla="*/ 100419 w 146004"/>
                    <a:gd name="connsiteY7" fmla="*/ 627559 h 778818"/>
                    <a:gd name="connsiteX8" fmla="*/ 143450 w 146004"/>
                    <a:gd name="connsiteY8" fmla="*/ 706448 h 778818"/>
                    <a:gd name="connsiteX9" fmla="*/ 136278 w 146004"/>
                    <a:gd name="connsiteY9" fmla="*/ 778166 h 778818"/>
                    <a:gd name="connsiteX10" fmla="*/ 96834 w 146004"/>
                    <a:gd name="connsiteY10" fmla="*/ 663417 h 778818"/>
                    <a:gd name="connsiteX11" fmla="*/ 32288 w 146004"/>
                    <a:gd name="connsiteY11" fmla="*/ 498467 h 778818"/>
                    <a:gd name="connsiteX12" fmla="*/ 15 w 146004"/>
                    <a:gd name="connsiteY12" fmla="*/ 365789 h 778818"/>
                    <a:gd name="connsiteX13" fmla="*/ 35874 w 146004"/>
                    <a:gd name="connsiteY13" fmla="*/ 441093 h 778818"/>
                    <a:gd name="connsiteX14" fmla="*/ 46631 w 146004"/>
                    <a:gd name="connsiteY14" fmla="*/ 329930 h 778818"/>
                    <a:gd name="connsiteX15" fmla="*/ 21530 w 146004"/>
                    <a:gd name="connsiteY15" fmla="*/ 268970 h 778818"/>
                    <a:gd name="connsiteX16" fmla="*/ 14358 w 146004"/>
                    <a:gd name="connsiteY16" fmla="*/ 29 h 7788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46004" h="778818">
                      <a:moveTo>
                        <a:pt x="14358" y="29"/>
                      </a:moveTo>
                      <a:cubicBezTo>
                        <a:pt x="14358" y="3017"/>
                        <a:pt x="20335" y="245065"/>
                        <a:pt x="21530" y="286900"/>
                      </a:cubicBezTo>
                      <a:cubicBezTo>
                        <a:pt x="22725" y="328735"/>
                        <a:pt x="10772" y="225940"/>
                        <a:pt x="21530" y="251041"/>
                      </a:cubicBezTo>
                      <a:cubicBezTo>
                        <a:pt x="32288" y="276142"/>
                        <a:pt x="78307" y="417187"/>
                        <a:pt x="86076" y="437507"/>
                      </a:cubicBezTo>
                      <a:cubicBezTo>
                        <a:pt x="93845" y="457827"/>
                        <a:pt x="76513" y="354434"/>
                        <a:pt x="68146" y="372961"/>
                      </a:cubicBezTo>
                      <a:cubicBezTo>
                        <a:pt x="59779" y="391488"/>
                        <a:pt x="28105" y="503248"/>
                        <a:pt x="35874" y="548669"/>
                      </a:cubicBezTo>
                      <a:cubicBezTo>
                        <a:pt x="43643" y="594090"/>
                        <a:pt x="104006" y="632340"/>
                        <a:pt x="114763" y="645488"/>
                      </a:cubicBezTo>
                      <a:cubicBezTo>
                        <a:pt x="125520" y="658636"/>
                        <a:pt x="95638" y="617399"/>
                        <a:pt x="100419" y="627559"/>
                      </a:cubicBezTo>
                      <a:cubicBezTo>
                        <a:pt x="105200" y="637719"/>
                        <a:pt x="137474" y="681347"/>
                        <a:pt x="143450" y="706448"/>
                      </a:cubicBezTo>
                      <a:cubicBezTo>
                        <a:pt x="149426" y="731549"/>
                        <a:pt x="144047" y="785338"/>
                        <a:pt x="136278" y="778166"/>
                      </a:cubicBezTo>
                      <a:cubicBezTo>
                        <a:pt x="128509" y="770994"/>
                        <a:pt x="114166" y="710033"/>
                        <a:pt x="96834" y="663417"/>
                      </a:cubicBezTo>
                      <a:cubicBezTo>
                        <a:pt x="79502" y="616801"/>
                        <a:pt x="48424" y="548072"/>
                        <a:pt x="32288" y="498467"/>
                      </a:cubicBezTo>
                      <a:cubicBezTo>
                        <a:pt x="16152" y="448862"/>
                        <a:pt x="-583" y="375351"/>
                        <a:pt x="15" y="365789"/>
                      </a:cubicBezTo>
                      <a:cubicBezTo>
                        <a:pt x="613" y="356227"/>
                        <a:pt x="28105" y="447069"/>
                        <a:pt x="35874" y="441093"/>
                      </a:cubicBezTo>
                      <a:cubicBezTo>
                        <a:pt x="43643" y="435117"/>
                        <a:pt x="49022" y="358617"/>
                        <a:pt x="46631" y="329930"/>
                      </a:cubicBezTo>
                      <a:cubicBezTo>
                        <a:pt x="44240" y="301243"/>
                        <a:pt x="30495" y="319770"/>
                        <a:pt x="21530" y="268970"/>
                      </a:cubicBezTo>
                      <a:cubicBezTo>
                        <a:pt x="12565" y="218170"/>
                        <a:pt x="14358" y="-2959"/>
                        <a:pt x="14358" y="2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8" name="フリーフォーム 57">
                  <a:extLst>
                    <a:ext uri="{FF2B5EF4-FFF2-40B4-BE49-F238E27FC236}">
                      <a16:creationId xmlns:a16="http://schemas.microsoft.com/office/drawing/2014/main" id="{0946AE26-3A42-2FDF-10F6-FB845B74AF67}"/>
                    </a:ext>
                  </a:extLst>
                </p:cNvPr>
                <p:cNvSpPr/>
                <p:nvPr/>
              </p:nvSpPr>
              <p:spPr>
                <a:xfrm>
                  <a:off x="5023534" y="4969926"/>
                  <a:ext cx="227642" cy="242312"/>
                </a:xfrm>
                <a:custGeom>
                  <a:avLst/>
                  <a:gdLst>
                    <a:gd name="connsiteX0" fmla="*/ 11045 w 227642"/>
                    <a:gd name="connsiteY0" fmla="*/ 107 h 242312"/>
                    <a:gd name="connsiteX1" fmla="*/ 104278 w 227642"/>
                    <a:gd name="connsiteY1" fmla="*/ 143542 h 242312"/>
                    <a:gd name="connsiteX2" fmla="*/ 111450 w 227642"/>
                    <a:gd name="connsiteY2" fmla="*/ 172229 h 242312"/>
                    <a:gd name="connsiteX3" fmla="*/ 3873 w 227642"/>
                    <a:gd name="connsiteY3" fmla="*/ 240361 h 242312"/>
                    <a:gd name="connsiteX4" fmla="*/ 43318 w 227642"/>
                    <a:gd name="connsiteY4" fmla="*/ 222432 h 242312"/>
                    <a:gd name="connsiteX5" fmla="*/ 226198 w 227642"/>
                    <a:gd name="connsiteY5" fmla="*/ 208088 h 242312"/>
                    <a:gd name="connsiteX6" fmla="*/ 129379 w 227642"/>
                    <a:gd name="connsiteY6" fmla="*/ 154300 h 242312"/>
                    <a:gd name="connsiteX7" fmla="*/ 140137 w 227642"/>
                    <a:gd name="connsiteY7" fmla="*/ 190159 h 242312"/>
                    <a:gd name="connsiteX8" fmla="*/ 50490 w 227642"/>
                    <a:gd name="connsiteY8" fmla="*/ 226018 h 242312"/>
                    <a:gd name="connsiteX9" fmla="*/ 107864 w 227642"/>
                    <a:gd name="connsiteY9" fmla="*/ 168643 h 242312"/>
                    <a:gd name="connsiteX10" fmla="*/ 11045 w 227642"/>
                    <a:gd name="connsiteY10" fmla="*/ 107 h 242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27642" h="242312">
                      <a:moveTo>
                        <a:pt x="11045" y="107"/>
                      </a:moveTo>
                      <a:cubicBezTo>
                        <a:pt x="10447" y="-4076"/>
                        <a:pt x="87544" y="114855"/>
                        <a:pt x="104278" y="143542"/>
                      </a:cubicBezTo>
                      <a:cubicBezTo>
                        <a:pt x="121012" y="172229"/>
                        <a:pt x="128184" y="156092"/>
                        <a:pt x="111450" y="172229"/>
                      </a:cubicBezTo>
                      <a:cubicBezTo>
                        <a:pt x="94716" y="188366"/>
                        <a:pt x="15228" y="231994"/>
                        <a:pt x="3873" y="240361"/>
                      </a:cubicBezTo>
                      <a:cubicBezTo>
                        <a:pt x="-7482" y="248728"/>
                        <a:pt x="6264" y="227811"/>
                        <a:pt x="43318" y="222432"/>
                      </a:cubicBezTo>
                      <a:cubicBezTo>
                        <a:pt x="80372" y="217053"/>
                        <a:pt x="211855" y="219443"/>
                        <a:pt x="226198" y="208088"/>
                      </a:cubicBezTo>
                      <a:cubicBezTo>
                        <a:pt x="240541" y="196733"/>
                        <a:pt x="143722" y="157288"/>
                        <a:pt x="129379" y="154300"/>
                      </a:cubicBezTo>
                      <a:cubicBezTo>
                        <a:pt x="115036" y="151312"/>
                        <a:pt x="153285" y="178206"/>
                        <a:pt x="140137" y="190159"/>
                      </a:cubicBezTo>
                      <a:cubicBezTo>
                        <a:pt x="126989" y="202112"/>
                        <a:pt x="55869" y="229604"/>
                        <a:pt x="50490" y="226018"/>
                      </a:cubicBezTo>
                      <a:cubicBezTo>
                        <a:pt x="45111" y="222432"/>
                        <a:pt x="109657" y="205099"/>
                        <a:pt x="107864" y="168643"/>
                      </a:cubicBezTo>
                      <a:cubicBezTo>
                        <a:pt x="106071" y="132187"/>
                        <a:pt x="11643" y="4290"/>
                        <a:pt x="11045" y="10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" name="フリーフォーム 58">
                  <a:extLst>
                    <a:ext uri="{FF2B5EF4-FFF2-40B4-BE49-F238E27FC236}">
                      <a16:creationId xmlns:a16="http://schemas.microsoft.com/office/drawing/2014/main" id="{D280207A-4AC3-B2E8-4EC9-BE897141D25D}"/>
                    </a:ext>
                  </a:extLst>
                </p:cNvPr>
                <p:cNvSpPr/>
                <p:nvPr/>
              </p:nvSpPr>
              <p:spPr>
                <a:xfrm>
                  <a:off x="4962462" y="4994817"/>
                  <a:ext cx="156907" cy="161860"/>
                </a:xfrm>
                <a:custGeom>
                  <a:avLst/>
                  <a:gdLst>
                    <a:gd name="connsiteX0" fmla="*/ 399 w 156907"/>
                    <a:gd name="connsiteY0" fmla="*/ 317 h 161860"/>
                    <a:gd name="connsiteX1" fmla="*/ 107976 w 156907"/>
                    <a:gd name="connsiteY1" fmla="*/ 50519 h 161860"/>
                    <a:gd name="connsiteX2" fmla="*/ 140249 w 156907"/>
                    <a:gd name="connsiteY2" fmla="*/ 97136 h 161860"/>
                    <a:gd name="connsiteX3" fmla="*/ 115147 w 156907"/>
                    <a:gd name="connsiteY3" fmla="*/ 161682 h 161860"/>
                    <a:gd name="connsiteX4" fmla="*/ 133077 w 156907"/>
                    <a:gd name="connsiteY4" fmla="*/ 115065 h 161860"/>
                    <a:gd name="connsiteX5" fmla="*/ 151006 w 156907"/>
                    <a:gd name="connsiteY5" fmla="*/ 75621 h 161860"/>
                    <a:gd name="connsiteX6" fmla="*/ 399 w 156907"/>
                    <a:gd name="connsiteY6" fmla="*/ 317 h 1618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6907" h="161860">
                      <a:moveTo>
                        <a:pt x="399" y="317"/>
                      </a:moveTo>
                      <a:cubicBezTo>
                        <a:pt x="-6773" y="-3867"/>
                        <a:pt x="84668" y="34383"/>
                        <a:pt x="107976" y="50519"/>
                      </a:cubicBezTo>
                      <a:cubicBezTo>
                        <a:pt x="131284" y="66655"/>
                        <a:pt x="139054" y="78609"/>
                        <a:pt x="140249" y="97136"/>
                      </a:cubicBezTo>
                      <a:cubicBezTo>
                        <a:pt x="141444" y="115663"/>
                        <a:pt x="116342" y="158694"/>
                        <a:pt x="115147" y="161682"/>
                      </a:cubicBezTo>
                      <a:cubicBezTo>
                        <a:pt x="113952" y="164670"/>
                        <a:pt x="127101" y="129409"/>
                        <a:pt x="133077" y="115065"/>
                      </a:cubicBezTo>
                      <a:cubicBezTo>
                        <a:pt x="139054" y="100722"/>
                        <a:pt x="169533" y="94746"/>
                        <a:pt x="151006" y="75621"/>
                      </a:cubicBezTo>
                      <a:cubicBezTo>
                        <a:pt x="132479" y="56496"/>
                        <a:pt x="7571" y="4501"/>
                        <a:pt x="399" y="31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" name="フリーフォーム 59">
                  <a:extLst>
                    <a:ext uri="{FF2B5EF4-FFF2-40B4-BE49-F238E27FC236}">
                      <a16:creationId xmlns:a16="http://schemas.microsoft.com/office/drawing/2014/main" id="{461DA9F9-6F74-B98B-DCC8-6C5D3627BE2A}"/>
                    </a:ext>
                  </a:extLst>
                </p:cNvPr>
                <p:cNvSpPr/>
                <p:nvPr/>
              </p:nvSpPr>
              <p:spPr>
                <a:xfrm>
                  <a:off x="4566539" y="5005542"/>
                  <a:ext cx="74314" cy="172542"/>
                </a:xfrm>
                <a:custGeom>
                  <a:avLst/>
                  <a:gdLst>
                    <a:gd name="connsiteX0" fmla="*/ 73593 w 74314"/>
                    <a:gd name="connsiteY0" fmla="*/ 350 h 172542"/>
                    <a:gd name="connsiteX1" fmla="*/ 37734 w 74314"/>
                    <a:gd name="connsiteY1" fmla="*/ 61310 h 172542"/>
                    <a:gd name="connsiteX2" fmla="*/ 19805 w 74314"/>
                    <a:gd name="connsiteY2" fmla="*/ 122270 h 172542"/>
                    <a:gd name="connsiteX3" fmla="*/ 16219 w 74314"/>
                    <a:gd name="connsiteY3" fmla="*/ 75653 h 172542"/>
                    <a:gd name="connsiteX4" fmla="*/ 12633 w 74314"/>
                    <a:gd name="connsiteY4" fmla="*/ 172472 h 172542"/>
                    <a:gd name="connsiteX5" fmla="*/ 1875 w 74314"/>
                    <a:gd name="connsiteY5" fmla="*/ 89997 h 172542"/>
                    <a:gd name="connsiteX6" fmla="*/ 73593 w 74314"/>
                    <a:gd name="connsiteY6" fmla="*/ 350 h 172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4314" h="172542">
                      <a:moveTo>
                        <a:pt x="73593" y="350"/>
                      </a:moveTo>
                      <a:cubicBezTo>
                        <a:pt x="79569" y="-4431"/>
                        <a:pt x="46699" y="40990"/>
                        <a:pt x="37734" y="61310"/>
                      </a:cubicBezTo>
                      <a:cubicBezTo>
                        <a:pt x="28769" y="81630"/>
                        <a:pt x="23391" y="119880"/>
                        <a:pt x="19805" y="122270"/>
                      </a:cubicBezTo>
                      <a:cubicBezTo>
                        <a:pt x="16219" y="124661"/>
                        <a:pt x="17414" y="67286"/>
                        <a:pt x="16219" y="75653"/>
                      </a:cubicBezTo>
                      <a:cubicBezTo>
                        <a:pt x="15024" y="84020"/>
                        <a:pt x="15024" y="170081"/>
                        <a:pt x="12633" y="172472"/>
                      </a:cubicBezTo>
                      <a:cubicBezTo>
                        <a:pt x="10242" y="174863"/>
                        <a:pt x="-5297" y="115696"/>
                        <a:pt x="1875" y="89997"/>
                      </a:cubicBezTo>
                      <a:cubicBezTo>
                        <a:pt x="9047" y="64298"/>
                        <a:pt x="67617" y="5131"/>
                        <a:pt x="73593" y="35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" name="フリーフォーム 60">
                  <a:extLst>
                    <a:ext uri="{FF2B5EF4-FFF2-40B4-BE49-F238E27FC236}">
                      <a16:creationId xmlns:a16="http://schemas.microsoft.com/office/drawing/2014/main" id="{396C1BEA-5B7F-21F2-574A-F732D3A0904E}"/>
                    </a:ext>
                  </a:extLst>
                </p:cNvPr>
                <p:cNvSpPr/>
                <p:nvPr/>
              </p:nvSpPr>
              <p:spPr>
                <a:xfrm>
                  <a:off x="4878509" y="5002306"/>
                  <a:ext cx="149078" cy="178012"/>
                </a:xfrm>
                <a:custGeom>
                  <a:avLst/>
                  <a:gdLst>
                    <a:gd name="connsiteX0" fmla="*/ 148898 w 149078"/>
                    <a:gd name="connsiteY0" fmla="*/ 0 h 178012"/>
                    <a:gd name="connsiteX1" fmla="*/ 37736 w 149078"/>
                    <a:gd name="connsiteY1" fmla="*/ 50202 h 178012"/>
                    <a:gd name="connsiteX2" fmla="*/ 1877 w 149078"/>
                    <a:gd name="connsiteY2" fmla="*/ 175708 h 178012"/>
                    <a:gd name="connsiteX3" fmla="*/ 5463 w 149078"/>
                    <a:gd name="connsiteY3" fmla="*/ 125506 h 178012"/>
                    <a:gd name="connsiteX4" fmla="*/ 9049 w 149078"/>
                    <a:gd name="connsiteY4" fmla="*/ 50202 h 178012"/>
                    <a:gd name="connsiteX5" fmla="*/ 148898 w 149078"/>
                    <a:gd name="connsiteY5" fmla="*/ 0 h 178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9078" h="178012">
                      <a:moveTo>
                        <a:pt x="148898" y="0"/>
                      </a:moveTo>
                      <a:cubicBezTo>
                        <a:pt x="153679" y="0"/>
                        <a:pt x="62239" y="20917"/>
                        <a:pt x="37736" y="50202"/>
                      </a:cubicBezTo>
                      <a:cubicBezTo>
                        <a:pt x="13232" y="79487"/>
                        <a:pt x="7256" y="163157"/>
                        <a:pt x="1877" y="175708"/>
                      </a:cubicBezTo>
                      <a:cubicBezTo>
                        <a:pt x="-3502" y="188259"/>
                        <a:pt x="4268" y="146423"/>
                        <a:pt x="5463" y="125506"/>
                      </a:cubicBezTo>
                      <a:cubicBezTo>
                        <a:pt x="6658" y="104589"/>
                        <a:pt x="-8283" y="68729"/>
                        <a:pt x="9049" y="50202"/>
                      </a:cubicBezTo>
                      <a:cubicBezTo>
                        <a:pt x="26381" y="31675"/>
                        <a:pt x="144117" y="0"/>
                        <a:pt x="148898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" name="フリーフォーム 61">
                  <a:extLst>
                    <a:ext uri="{FF2B5EF4-FFF2-40B4-BE49-F238E27FC236}">
                      <a16:creationId xmlns:a16="http://schemas.microsoft.com/office/drawing/2014/main" id="{6E9D6144-8EB5-5750-B17F-F15E31A61B77}"/>
                    </a:ext>
                  </a:extLst>
                </p:cNvPr>
                <p:cNvSpPr/>
                <p:nvPr/>
              </p:nvSpPr>
              <p:spPr>
                <a:xfrm>
                  <a:off x="4739979" y="5203788"/>
                  <a:ext cx="105184" cy="124796"/>
                </a:xfrm>
                <a:custGeom>
                  <a:avLst/>
                  <a:gdLst>
                    <a:gd name="connsiteX0" fmla="*/ 296 w 105184"/>
                    <a:gd name="connsiteY0" fmla="*/ 37 h 124796"/>
                    <a:gd name="connsiteX1" fmla="*/ 16171 w 105184"/>
                    <a:gd name="connsiteY1" fmla="*/ 73062 h 124796"/>
                    <a:gd name="connsiteX2" fmla="*/ 16171 w 105184"/>
                    <a:gd name="connsiteY2" fmla="*/ 111162 h 124796"/>
                    <a:gd name="connsiteX3" fmla="*/ 12996 w 105184"/>
                    <a:gd name="connsiteY3" fmla="*/ 123862 h 124796"/>
                    <a:gd name="connsiteX4" fmla="*/ 47921 w 105184"/>
                    <a:gd name="connsiteY4" fmla="*/ 88937 h 124796"/>
                    <a:gd name="connsiteX5" fmla="*/ 105071 w 105184"/>
                    <a:gd name="connsiteY5" fmla="*/ 47662 h 124796"/>
                    <a:gd name="connsiteX6" fmla="*/ 32046 w 105184"/>
                    <a:gd name="connsiteY6" fmla="*/ 107987 h 124796"/>
                    <a:gd name="connsiteX7" fmla="*/ 32046 w 105184"/>
                    <a:gd name="connsiteY7" fmla="*/ 63537 h 124796"/>
                    <a:gd name="connsiteX8" fmla="*/ 296 w 105184"/>
                    <a:gd name="connsiteY8" fmla="*/ 37 h 124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5184" h="124796">
                      <a:moveTo>
                        <a:pt x="296" y="37"/>
                      </a:moveTo>
                      <a:cubicBezTo>
                        <a:pt x="-2350" y="1625"/>
                        <a:pt x="13525" y="54541"/>
                        <a:pt x="16171" y="73062"/>
                      </a:cubicBezTo>
                      <a:cubicBezTo>
                        <a:pt x="18817" y="91583"/>
                        <a:pt x="16171" y="111162"/>
                        <a:pt x="16171" y="111162"/>
                      </a:cubicBezTo>
                      <a:cubicBezTo>
                        <a:pt x="15642" y="119629"/>
                        <a:pt x="7704" y="127566"/>
                        <a:pt x="12996" y="123862"/>
                      </a:cubicBezTo>
                      <a:cubicBezTo>
                        <a:pt x="18288" y="120158"/>
                        <a:pt x="32575" y="101637"/>
                        <a:pt x="47921" y="88937"/>
                      </a:cubicBezTo>
                      <a:cubicBezTo>
                        <a:pt x="63267" y="76237"/>
                        <a:pt x="107717" y="44487"/>
                        <a:pt x="105071" y="47662"/>
                      </a:cubicBezTo>
                      <a:cubicBezTo>
                        <a:pt x="102425" y="50837"/>
                        <a:pt x="44217" y="105341"/>
                        <a:pt x="32046" y="107987"/>
                      </a:cubicBezTo>
                      <a:cubicBezTo>
                        <a:pt x="19875" y="110633"/>
                        <a:pt x="37338" y="79412"/>
                        <a:pt x="32046" y="63537"/>
                      </a:cubicBezTo>
                      <a:cubicBezTo>
                        <a:pt x="26754" y="47662"/>
                        <a:pt x="2942" y="-1551"/>
                        <a:pt x="296" y="3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" name="フリーフォーム 62">
                  <a:extLst>
                    <a:ext uri="{FF2B5EF4-FFF2-40B4-BE49-F238E27FC236}">
                      <a16:creationId xmlns:a16="http://schemas.microsoft.com/office/drawing/2014/main" id="{40C2BB41-C233-A330-1C07-7CC3540C449A}"/>
                    </a:ext>
                  </a:extLst>
                </p:cNvPr>
                <p:cNvSpPr/>
                <p:nvPr/>
              </p:nvSpPr>
              <p:spPr>
                <a:xfrm>
                  <a:off x="4819577" y="5222652"/>
                  <a:ext cx="165201" cy="101986"/>
                </a:xfrm>
                <a:custGeom>
                  <a:avLst/>
                  <a:gdLst>
                    <a:gd name="connsiteX0" fmla="*/ 73 w 165201"/>
                    <a:gd name="connsiteY0" fmla="*/ 85948 h 101986"/>
                    <a:gd name="connsiteX1" fmla="*/ 73098 w 165201"/>
                    <a:gd name="connsiteY1" fmla="*/ 54198 h 101986"/>
                    <a:gd name="connsiteX2" fmla="*/ 38173 w 165201"/>
                    <a:gd name="connsiteY2" fmla="*/ 223 h 101986"/>
                    <a:gd name="connsiteX3" fmla="*/ 117548 w 165201"/>
                    <a:gd name="connsiteY3" fmla="*/ 76423 h 101986"/>
                    <a:gd name="connsiteX4" fmla="*/ 165173 w 165201"/>
                    <a:gd name="connsiteY4" fmla="*/ 101823 h 101986"/>
                    <a:gd name="connsiteX5" fmla="*/ 123898 w 165201"/>
                    <a:gd name="connsiteY5" fmla="*/ 66898 h 101986"/>
                    <a:gd name="connsiteX6" fmla="*/ 82623 w 165201"/>
                    <a:gd name="connsiteY6" fmla="*/ 79598 h 101986"/>
                    <a:gd name="connsiteX7" fmla="*/ 88973 w 165201"/>
                    <a:gd name="connsiteY7" fmla="*/ 60548 h 101986"/>
                    <a:gd name="connsiteX8" fmla="*/ 73 w 165201"/>
                    <a:gd name="connsiteY8" fmla="*/ 85948 h 1019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5201" h="101986">
                      <a:moveTo>
                        <a:pt x="73" y="85948"/>
                      </a:moveTo>
                      <a:cubicBezTo>
                        <a:pt x="-2573" y="84890"/>
                        <a:pt x="66748" y="68486"/>
                        <a:pt x="73098" y="54198"/>
                      </a:cubicBezTo>
                      <a:cubicBezTo>
                        <a:pt x="79448" y="39910"/>
                        <a:pt x="30765" y="-3481"/>
                        <a:pt x="38173" y="223"/>
                      </a:cubicBezTo>
                      <a:cubicBezTo>
                        <a:pt x="45581" y="3927"/>
                        <a:pt x="96381" y="59490"/>
                        <a:pt x="117548" y="76423"/>
                      </a:cubicBezTo>
                      <a:cubicBezTo>
                        <a:pt x="138715" y="93356"/>
                        <a:pt x="164115" y="103411"/>
                        <a:pt x="165173" y="101823"/>
                      </a:cubicBezTo>
                      <a:cubicBezTo>
                        <a:pt x="166231" y="100235"/>
                        <a:pt x="137656" y="70602"/>
                        <a:pt x="123898" y="66898"/>
                      </a:cubicBezTo>
                      <a:cubicBezTo>
                        <a:pt x="110140" y="63194"/>
                        <a:pt x="88444" y="80656"/>
                        <a:pt x="82623" y="79598"/>
                      </a:cubicBezTo>
                      <a:cubicBezTo>
                        <a:pt x="76802" y="78540"/>
                        <a:pt x="101144" y="60548"/>
                        <a:pt x="88973" y="60548"/>
                      </a:cubicBezTo>
                      <a:cubicBezTo>
                        <a:pt x="76802" y="60548"/>
                        <a:pt x="2719" y="87006"/>
                        <a:pt x="73" y="8594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4" name="フリーフォーム 1023">
                  <a:extLst>
                    <a:ext uri="{FF2B5EF4-FFF2-40B4-BE49-F238E27FC236}">
                      <a16:creationId xmlns:a16="http://schemas.microsoft.com/office/drawing/2014/main" id="{E7E8BDBF-E381-9A23-3E2D-EB538D1AA311}"/>
                    </a:ext>
                  </a:extLst>
                </p:cNvPr>
                <p:cNvSpPr/>
                <p:nvPr/>
              </p:nvSpPr>
              <p:spPr>
                <a:xfrm>
                  <a:off x="4311517" y="5317735"/>
                  <a:ext cx="536967" cy="489342"/>
                </a:xfrm>
                <a:custGeom>
                  <a:avLst/>
                  <a:gdLst>
                    <a:gd name="connsiteX0" fmla="*/ 133 w 536967"/>
                    <a:gd name="connsiteY0" fmla="*/ 489340 h 489342"/>
                    <a:gd name="connsiteX1" fmla="*/ 289058 w 536967"/>
                    <a:gd name="connsiteY1" fmla="*/ 133740 h 489342"/>
                    <a:gd name="connsiteX2" fmla="*/ 308108 w 536967"/>
                    <a:gd name="connsiteY2" fmla="*/ 140090 h 489342"/>
                    <a:gd name="connsiteX3" fmla="*/ 349383 w 536967"/>
                    <a:gd name="connsiteY3" fmla="*/ 98815 h 489342"/>
                    <a:gd name="connsiteX4" fmla="*/ 454158 w 536967"/>
                    <a:gd name="connsiteY4" fmla="*/ 121040 h 489342"/>
                    <a:gd name="connsiteX5" fmla="*/ 412883 w 536967"/>
                    <a:gd name="connsiteY5" fmla="*/ 76590 h 489342"/>
                    <a:gd name="connsiteX6" fmla="*/ 536708 w 536967"/>
                    <a:gd name="connsiteY6" fmla="*/ 171840 h 489342"/>
                    <a:gd name="connsiteX7" fmla="*/ 441458 w 536967"/>
                    <a:gd name="connsiteY7" fmla="*/ 114690 h 489342"/>
                    <a:gd name="connsiteX8" fmla="*/ 308108 w 536967"/>
                    <a:gd name="connsiteY8" fmla="*/ 390 h 489342"/>
                    <a:gd name="connsiteX9" fmla="*/ 374783 w 536967"/>
                    <a:gd name="connsiteY9" fmla="*/ 79765 h 489342"/>
                    <a:gd name="connsiteX10" fmla="*/ 263658 w 536967"/>
                    <a:gd name="connsiteY10" fmla="*/ 146440 h 489342"/>
                    <a:gd name="connsiteX11" fmla="*/ 225558 w 536967"/>
                    <a:gd name="connsiteY11" fmla="*/ 175015 h 489342"/>
                    <a:gd name="connsiteX12" fmla="*/ 250958 w 536967"/>
                    <a:gd name="connsiteY12" fmla="*/ 127390 h 489342"/>
                    <a:gd name="connsiteX13" fmla="*/ 133 w 536967"/>
                    <a:gd name="connsiteY13" fmla="*/ 489340 h 4893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36967" h="489342">
                      <a:moveTo>
                        <a:pt x="133" y="489340"/>
                      </a:moveTo>
                      <a:cubicBezTo>
                        <a:pt x="6483" y="490398"/>
                        <a:pt x="237729" y="191948"/>
                        <a:pt x="289058" y="133740"/>
                      </a:cubicBezTo>
                      <a:cubicBezTo>
                        <a:pt x="340387" y="75532"/>
                        <a:pt x="298054" y="145911"/>
                        <a:pt x="308108" y="140090"/>
                      </a:cubicBezTo>
                      <a:cubicBezTo>
                        <a:pt x="318162" y="134269"/>
                        <a:pt x="325041" y="101990"/>
                        <a:pt x="349383" y="98815"/>
                      </a:cubicBezTo>
                      <a:cubicBezTo>
                        <a:pt x="373725" y="95640"/>
                        <a:pt x="443575" y="124744"/>
                        <a:pt x="454158" y="121040"/>
                      </a:cubicBezTo>
                      <a:cubicBezTo>
                        <a:pt x="464741" y="117336"/>
                        <a:pt x="399125" y="68123"/>
                        <a:pt x="412883" y="76590"/>
                      </a:cubicBezTo>
                      <a:cubicBezTo>
                        <a:pt x="426641" y="85057"/>
                        <a:pt x="531946" y="165490"/>
                        <a:pt x="536708" y="171840"/>
                      </a:cubicBezTo>
                      <a:cubicBezTo>
                        <a:pt x="541470" y="178190"/>
                        <a:pt x="479558" y="143265"/>
                        <a:pt x="441458" y="114690"/>
                      </a:cubicBezTo>
                      <a:cubicBezTo>
                        <a:pt x="403358" y="86115"/>
                        <a:pt x="319220" y="6211"/>
                        <a:pt x="308108" y="390"/>
                      </a:cubicBezTo>
                      <a:cubicBezTo>
                        <a:pt x="296996" y="-5431"/>
                        <a:pt x="382191" y="55423"/>
                        <a:pt x="374783" y="79765"/>
                      </a:cubicBezTo>
                      <a:cubicBezTo>
                        <a:pt x="367375" y="104107"/>
                        <a:pt x="288529" y="130565"/>
                        <a:pt x="263658" y="146440"/>
                      </a:cubicBezTo>
                      <a:cubicBezTo>
                        <a:pt x="238787" y="162315"/>
                        <a:pt x="227675" y="178190"/>
                        <a:pt x="225558" y="175015"/>
                      </a:cubicBezTo>
                      <a:cubicBezTo>
                        <a:pt x="223441" y="171840"/>
                        <a:pt x="285883" y="80294"/>
                        <a:pt x="250958" y="127390"/>
                      </a:cubicBezTo>
                      <a:cubicBezTo>
                        <a:pt x="216033" y="174486"/>
                        <a:pt x="-6217" y="488282"/>
                        <a:pt x="133" y="48934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5" name="フリーフォーム 1024">
                  <a:extLst>
                    <a:ext uri="{FF2B5EF4-FFF2-40B4-BE49-F238E27FC236}">
                      <a16:creationId xmlns:a16="http://schemas.microsoft.com/office/drawing/2014/main" id="{6E654E35-2E8E-0FE9-7649-DA3AD14651F4}"/>
                    </a:ext>
                  </a:extLst>
                </p:cNvPr>
                <p:cNvSpPr/>
                <p:nvPr/>
              </p:nvSpPr>
              <p:spPr>
                <a:xfrm>
                  <a:off x="4819635" y="5375810"/>
                  <a:ext cx="452378" cy="170907"/>
                </a:xfrm>
                <a:custGeom>
                  <a:avLst/>
                  <a:gdLst>
                    <a:gd name="connsiteX0" fmla="*/ 15 w 452378"/>
                    <a:gd name="connsiteY0" fmla="*/ 62965 h 170907"/>
                    <a:gd name="connsiteX1" fmla="*/ 142890 w 452378"/>
                    <a:gd name="connsiteY1" fmla="*/ 43915 h 170907"/>
                    <a:gd name="connsiteX2" fmla="*/ 130190 w 452378"/>
                    <a:gd name="connsiteY2" fmla="*/ 21690 h 170907"/>
                    <a:gd name="connsiteX3" fmla="*/ 292115 w 452378"/>
                    <a:gd name="connsiteY3" fmla="*/ 72490 h 170907"/>
                    <a:gd name="connsiteX4" fmla="*/ 241315 w 452378"/>
                    <a:gd name="connsiteY4" fmla="*/ 37565 h 170907"/>
                    <a:gd name="connsiteX5" fmla="*/ 450865 w 452378"/>
                    <a:gd name="connsiteY5" fmla="*/ 167740 h 170907"/>
                    <a:gd name="connsiteX6" fmla="*/ 323865 w 452378"/>
                    <a:gd name="connsiteY6" fmla="*/ 120115 h 170907"/>
                    <a:gd name="connsiteX7" fmla="*/ 104790 w 452378"/>
                    <a:gd name="connsiteY7" fmla="*/ 2640 h 170907"/>
                    <a:gd name="connsiteX8" fmla="*/ 133365 w 452378"/>
                    <a:gd name="connsiteY8" fmla="*/ 40740 h 170907"/>
                    <a:gd name="connsiteX9" fmla="*/ 15 w 452378"/>
                    <a:gd name="connsiteY9" fmla="*/ 62965 h 1709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52378" h="170907">
                      <a:moveTo>
                        <a:pt x="15" y="62965"/>
                      </a:moveTo>
                      <a:cubicBezTo>
                        <a:pt x="1602" y="63494"/>
                        <a:pt x="121194" y="50794"/>
                        <a:pt x="142890" y="43915"/>
                      </a:cubicBezTo>
                      <a:cubicBezTo>
                        <a:pt x="164586" y="37036"/>
                        <a:pt x="105319" y="16928"/>
                        <a:pt x="130190" y="21690"/>
                      </a:cubicBezTo>
                      <a:cubicBezTo>
                        <a:pt x="155061" y="26452"/>
                        <a:pt x="273594" y="69844"/>
                        <a:pt x="292115" y="72490"/>
                      </a:cubicBezTo>
                      <a:cubicBezTo>
                        <a:pt x="310636" y="75136"/>
                        <a:pt x="214857" y="21690"/>
                        <a:pt x="241315" y="37565"/>
                      </a:cubicBezTo>
                      <a:cubicBezTo>
                        <a:pt x="267773" y="53440"/>
                        <a:pt x="437107" y="153982"/>
                        <a:pt x="450865" y="167740"/>
                      </a:cubicBezTo>
                      <a:cubicBezTo>
                        <a:pt x="464623" y="181498"/>
                        <a:pt x="381544" y="147632"/>
                        <a:pt x="323865" y="120115"/>
                      </a:cubicBezTo>
                      <a:cubicBezTo>
                        <a:pt x="266186" y="92598"/>
                        <a:pt x="136540" y="15869"/>
                        <a:pt x="104790" y="2640"/>
                      </a:cubicBezTo>
                      <a:cubicBezTo>
                        <a:pt x="73040" y="-10589"/>
                        <a:pt x="148181" y="29628"/>
                        <a:pt x="133365" y="40740"/>
                      </a:cubicBezTo>
                      <a:cubicBezTo>
                        <a:pt x="118549" y="51852"/>
                        <a:pt x="-1572" y="62436"/>
                        <a:pt x="15" y="6296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7" name="フリーフォーム 1026">
                  <a:extLst>
                    <a:ext uri="{FF2B5EF4-FFF2-40B4-BE49-F238E27FC236}">
                      <a16:creationId xmlns:a16="http://schemas.microsoft.com/office/drawing/2014/main" id="{AC800AC9-7D19-719D-C87F-3CB8C054C1F0}"/>
                    </a:ext>
                  </a:extLst>
                </p:cNvPr>
                <p:cNvSpPr/>
                <p:nvPr/>
              </p:nvSpPr>
              <p:spPr>
                <a:xfrm>
                  <a:off x="5064496" y="5501947"/>
                  <a:ext cx="363013" cy="261538"/>
                </a:xfrm>
                <a:custGeom>
                  <a:avLst/>
                  <a:gdLst>
                    <a:gd name="connsiteX0" fmla="*/ 12329 w 363013"/>
                    <a:gd name="connsiteY0" fmla="*/ 3503 h 261538"/>
                    <a:gd name="connsiteX1" fmla="*/ 275854 w 363013"/>
                    <a:gd name="connsiteY1" fmla="*/ 117803 h 261538"/>
                    <a:gd name="connsiteX2" fmla="*/ 237754 w 363013"/>
                    <a:gd name="connsiteY2" fmla="*/ 133678 h 261538"/>
                    <a:gd name="connsiteX3" fmla="*/ 361579 w 363013"/>
                    <a:gd name="connsiteY3" fmla="*/ 260678 h 261538"/>
                    <a:gd name="connsiteX4" fmla="*/ 301254 w 363013"/>
                    <a:gd name="connsiteY4" fmla="*/ 184478 h 261538"/>
                    <a:gd name="connsiteX5" fmla="*/ 240929 w 363013"/>
                    <a:gd name="connsiteY5" fmla="*/ 89228 h 261538"/>
                    <a:gd name="connsiteX6" fmla="*/ 240929 w 363013"/>
                    <a:gd name="connsiteY6" fmla="*/ 105103 h 261538"/>
                    <a:gd name="connsiteX7" fmla="*/ 66304 w 363013"/>
                    <a:gd name="connsiteY7" fmla="*/ 35253 h 261538"/>
                    <a:gd name="connsiteX8" fmla="*/ 12329 w 363013"/>
                    <a:gd name="connsiteY8" fmla="*/ 3503 h 261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3013" h="261538">
                      <a:moveTo>
                        <a:pt x="12329" y="3503"/>
                      </a:moveTo>
                      <a:cubicBezTo>
                        <a:pt x="47254" y="17261"/>
                        <a:pt x="238283" y="96107"/>
                        <a:pt x="275854" y="117803"/>
                      </a:cubicBezTo>
                      <a:cubicBezTo>
                        <a:pt x="313425" y="139499"/>
                        <a:pt x="223467" y="109866"/>
                        <a:pt x="237754" y="133678"/>
                      </a:cubicBezTo>
                      <a:cubicBezTo>
                        <a:pt x="252041" y="157490"/>
                        <a:pt x="350996" y="252211"/>
                        <a:pt x="361579" y="260678"/>
                      </a:cubicBezTo>
                      <a:cubicBezTo>
                        <a:pt x="372162" y="269145"/>
                        <a:pt x="321362" y="213053"/>
                        <a:pt x="301254" y="184478"/>
                      </a:cubicBezTo>
                      <a:cubicBezTo>
                        <a:pt x="281146" y="155903"/>
                        <a:pt x="240929" y="89228"/>
                        <a:pt x="240929" y="89228"/>
                      </a:cubicBezTo>
                      <a:cubicBezTo>
                        <a:pt x="230875" y="75999"/>
                        <a:pt x="270033" y="114099"/>
                        <a:pt x="240929" y="105103"/>
                      </a:cubicBezTo>
                      <a:cubicBezTo>
                        <a:pt x="211825" y="96107"/>
                        <a:pt x="109167" y="50599"/>
                        <a:pt x="66304" y="35253"/>
                      </a:cubicBezTo>
                      <a:cubicBezTo>
                        <a:pt x="23441" y="19907"/>
                        <a:pt x="-22596" y="-10255"/>
                        <a:pt x="12329" y="3503"/>
                      </a:cubicBezTo>
                      <a:close/>
                    </a:path>
                  </a:pathLst>
                </a:custGeom>
                <a:solidFill>
                  <a:schemeClr val="accent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8" name="フリーフォーム 1027">
                  <a:extLst>
                    <a:ext uri="{FF2B5EF4-FFF2-40B4-BE49-F238E27FC236}">
                      <a16:creationId xmlns:a16="http://schemas.microsoft.com/office/drawing/2014/main" id="{4004EAC2-5438-1E10-72B5-9AC8D20D9D97}"/>
                    </a:ext>
                  </a:extLst>
                </p:cNvPr>
                <p:cNvSpPr/>
                <p:nvPr/>
              </p:nvSpPr>
              <p:spPr>
                <a:xfrm>
                  <a:off x="4371417" y="5491517"/>
                  <a:ext cx="134129" cy="176527"/>
                </a:xfrm>
                <a:custGeom>
                  <a:avLst/>
                  <a:gdLst>
                    <a:gd name="connsiteX0" fmla="*/ 130733 w 134129"/>
                    <a:gd name="connsiteY0" fmla="*/ 4408 h 176527"/>
                    <a:gd name="connsiteX1" fmla="*/ 558 w 134129"/>
                    <a:gd name="connsiteY1" fmla="*/ 175858 h 176527"/>
                    <a:gd name="connsiteX2" fmla="*/ 86283 w 134129"/>
                    <a:gd name="connsiteY2" fmla="*/ 61558 h 176527"/>
                    <a:gd name="connsiteX3" fmla="*/ 130733 w 134129"/>
                    <a:gd name="connsiteY3" fmla="*/ 4408 h 176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4129" h="176527">
                      <a:moveTo>
                        <a:pt x="130733" y="4408"/>
                      </a:moveTo>
                      <a:cubicBezTo>
                        <a:pt x="116445" y="23458"/>
                        <a:pt x="7966" y="166333"/>
                        <a:pt x="558" y="175858"/>
                      </a:cubicBezTo>
                      <a:cubicBezTo>
                        <a:pt x="-6850" y="185383"/>
                        <a:pt x="61412" y="90662"/>
                        <a:pt x="86283" y="61558"/>
                      </a:cubicBezTo>
                      <a:cubicBezTo>
                        <a:pt x="111154" y="32454"/>
                        <a:pt x="145021" y="-14642"/>
                        <a:pt x="130733" y="440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9" name="フリーフォーム 1028">
                  <a:extLst>
                    <a:ext uri="{FF2B5EF4-FFF2-40B4-BE49-F238E27FC236}">
                      <a16:creationId xmlns:a16="http://schemas.microsoft.com/office/drawing/2014/main" id="{9843B2D8-2136-DB55-551F-B9093209C738}"/>
                    </a:ext>
                  </a:extLst>
                </p:cNvPr>
                <p:cNvSpPr/>
                <p:nvPr/>
              </p:nvSpPr>
              <p:spPr>
                <a:xfrm>
                  <a:off x="4838655" y="5534972"/>
                  <a:ext cx="585610" cy="272717"/>
                </a:xfrm>
                <a:custGeom>
                  <a:avLst/>
                  <a:gdLst>
                    <a:gd name="connsiteX0" fmla="*/ 45 w 585610"/>
                    <a:gd name="connsiteY0" fmla="*/ 5403 h 272717"/>
                    <a:gd name="connsiteX1" fmla="*/ 263570 w 585610"/>
                    <a:gd name="connsiteY1" fmla="*/ 97478 h 272717"/>
                    <a:gd name="connsiteX2" fmla="*/ 181020 w 585610"/>
                    <a:gd name="connsiteY2" fmla="*/ 30803 h 272717"/>
                    <a:gd name="connsiteX3" fmla="*/ 431845 w 585610"/>
                    <a:gd name="connsiteY3" fmla="*/ 160978 h 272717"/>
                    <a:gd name="connsiteX4" fmla="*/ 396920 w 585610"/>
                    <a:gd name="connsiteY4" fmla="*/ 151453 h 272717"/>
                    <a:gd name="connsiteX5" fmla="*/ 584245 w 585610"/>
                    <a:gd name="connsiteY5" fmla="*/ 272103 h 272717"/>
                    <a:gd name="connsiteX6" fmla="*/ 463595 w 585610"/>
                    <a:gd name="connsiteY6" fmla="*/ 189553 h 272717"/>
                    <a:gd name="connsiteX7" fmla="*/ 142920 w 585610"/>
                    <a:gd name="connsiteY7" fmla="*/ 2228 h 272717"/>
                    <a:gd name="connsiteX8" fmla="*/ 241345 w 585610"/>
                    <a:gd name="connsiteY8" fmla="*/ 81603 h 272717"/>
                    <a:gd name="connsiteX9" fmla="*/ 45 w 585610"/>
                    <a:gd name="connsiteY9" fmla="*/ 5403 h 27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85610" h="272717">
                      <a:moveTo>
                        <a:pt x="45" y="5403"/>
                      </a:moveTo>
                      <a:cubicBezTo>
                        <a:pt x="3749" y="8049"/>
                        <a:pt x="233408" y="93245"/>
                        <a:pt x="263570" y="97478"/>
                      </a:cubicBezTo>
                      <a:cubicBezTo>
                        <a:pt x="293732" y="101711"/>
                        <a:pt x="152974" y="20220"/>
                        <a:pt x="181020" y="30803"/>
                      </a:cubicBezTo>
                      <a:cubicBezTo>
                        <a:pt x="209066" y="41386"/>
                        <a:pt x="395862" y="140870"/>
                        <a:pt x="431845" y="160978"/>
                      </a:cubicBezTo>
                      <a:cubicBezTo>
                        <a:pt x="467828" y="181086"/>
                        <a:pt x="371520" y="132932"/>
                        <a:pt x="396920" y="151453"/>
                      </a:cubicBezTo>
                      <a:cubicBezTo>
                        <a:pt x="422320" y="169974"/>
                        <a:pt x="573133" y="265753"/>
                        <a:pt x="584245" y="272103"/>
                      </a:cubicBezTo>
                      <a:cubicBezTo>
                        <a:pt x="595357" y="278453"/>
                        <a:pt x="537149" y="234532"/>
                        <a:pt x="463595" y="189553"/>
                      </a:cubicBezTo>
                      <a:cubicBezTo>
                        <a:pt x="390041" y="144574"/>
                        <a:pt x="179962" y="20220"/>
                        <a:pt x="142920" y="2228"/>
                      </a:cubicBezTo>
                      <a:cubicBezTo>
                        <a:pt x="105878" y="-15764"/>
                        <a:pt x="263570" y="81074"/>
                        <a:pt x="241345" y="81603"/>
                      </a:cubicBezTo>
                      <a:cubicBezTo>
                        <a:pt x="219120" y="82132"/>
                        <a:pt x="-3659" y="2757"/>
                        <a:pt x="45" y="540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0" name="フリーフォーム 1029">
                  <a:extLst>
                    <a:ext uri="{FF2B5EF4-FFF2-40B4-BE49-F238E27FC236}">
                      <a16:creationId xmlns:a16="http://schemas.microsoft.com/office/drawing/2014/main" id="{988EBAFF-142F-793D-E8CF-F5101583A823}"/>
                    </a:ext>
                  </a:extLst>
                </p:cNvPr>
                <p:cNvSpPr/>
                <p:nvPr/>
              </p:nvSpPr>
              <p:spPr>
                <a:xfrm>
                  <a:off x="4326935" y="5482760"/>
                  <a:ext cx="500475" cy="432277"/>
                </a:xfrm>
                <a:custGeom>
                  <a:avLst/>
                  <a:gdLst>
                    <a:gd name="connsiteX0" fmla="*/ 499065 w 500475"/>
                    <a:gd name="connsiteY0" fmla="*/ 465 h 432277"/>
                    <a:gd name="connsiteX1" fmla="*/ 340315 w 500475"/>
                    <a:gd name="connsiteY1" fmla="*/ 98890 h 432277"/>
                    <a:gd name="connsiteX2" fmla="*/ 235540 w 500475"/>
                    <a:gd name="connsiteY2" fmla="*/ 136990 h 432277"/>
                    <a:gd name="connsiteX3" fmla="*/ 308565 w 500475"/>
                    <a:gd name="connsiteY3" fmla="*/ 105240 h 432277"/>
                    <a:gd name="connsiteX4" fmla="*/ 127590 w 500475"/>
                    <a:gd name="connsiteY4" fmla="*/ 267165 h 432277"/>
                    <a:gd name="connsiteX5" fmla="*/ 216490 w 500475"/>
                    <a:gd name="connsiteY5" fmla="*/ 159215 h 432277"/>
                    <a:gd name="connsiteX6" fmla="*/ 54565 w 500475"/>
                    <a:gd name="connsiteY6" fmla="*/ 317965 h 432277"/>
                    <a:gd name="connsiteX7" fmla="*/ 3765 w 500475"/>
                    <a:gd name="connsiteY7" fmla="*/ 330665 h 432277"/>
                    <a:gd name="connsiteX8" fmla="*/ 6940 w 500475"/>
                    <a:gd name="connsiteY8" fmla="*/ 432265 h 432277"/>
                    <a:gd name="connsiteX9" fmla="*/ 32340 w 500475"/>
                    <a:gd name="connsiteY9" fmla="*/ 337015 h 432277"/>
                    <a:gd name="connsiteX10" fmla="*/ 92665 w 500475"/>
                    <a:gd name="connsiteY10" fmla="*/ 257640 h 432277"/>
                    <a:gd name="connsiteX11" fmla="*/ 349840 w 500475"/>
                    <a:gd name="connsiteY11" fmla="*/ 48090 h 432277"/>
                    <a:gd name="connsiteX12" fmla="*/ 241890 w 500475"/>
                    <a:gd name="connsiteY12" fmla="*/ 143340 h 432277"/>
                    <a:gd name="connsiteX13" fmla="*/ 499065 w 500475"/>
                    <a:gd name="connsiteY13" fmla="*/ 465 h 432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00475" h="432277">
                      <a:moveTo>
                        <a:pt x="499065" y="465"/>
                      </a:moveTo>
                      <a:cubicBezTo>
                        <a:pt x="515469" y="-6943"/>
                        <a:pt x="384236" y="76136"/>
                        <a:pt x="340315" y="98890"/>
                      </a:cubicBezTo>
                      <a:cubicBezTo>
                        <a:pt x="296394" y="121644"/>
                        <a:pt x="240831" y="135932"/>
                        <a:pt x="235540" y="136990"/>
                      </a:cubicBezTo>
                      <a:cubicBezTo>
                        <a:pt x="230249" y="138048"/>
                        <a:pt x="326557" y="83544"/>
                        <a:pt x="308565" y="105240"/>
                      </a:cubicBezTo>
                      <a:cubicBezTo>
                        <a:pt x="290573" y="126936"/>
                        <a:pt x="142936" y="258169"/>
                        <a:pt x="127590" y="267165"/>
                      </a:cubicBezTo>
                      <a:cubicBezTo>
                        <a:pt x="112244" y="276161"/>
                        <a:pt x="228661" y="150748"/>
                        <a:pt x="216490" y="159215"/>
                      </a:cubicBezTo>
                      <a:cubicBezTo>
                        <a:pt x="204319" y="167682"/>
                        <a:pt x="90019" y="289390"/>
                        <a:pt x="54565" y="317965"/>
                      </a:cubicBezTo>
                      <a:cubicBezTo>
                        <a:pt x="19111" y="346540"/>
                        <a:pt x="11702" y="311615"/>
                        <a:pt x="3765" y="330665"/>
                      </a:cubicBezTo>
                      <a:cubicBezTo>
                        <a:pt x="-4172" y="349715"/>
                        <a:pt x="2178" y="431207"/>
                        <a:pt x="6940" y="432265"/>
                      </a:cubicBezTo>
                      <a:cubicBezTo>
                        <a:pt x="11702" y="433323"/>
                        <a:pt x="18053" y="366119"/>
                        <a:pt x="32340" y="337015"/>
                      </a:cubicBezTo>
                      <a:cubicBezTo>
                        <a:pt x="46627" y="307911"/>
                        <a:pt x="39748" y="305794"/>
                        <a:pt x="92665" y="257640"/>
                      </a:cubicBezTo>
                      <a:cubicBezTo>
                        <a:pt x="145582" y="209486"/>
                        <a:pt x="324969" y="67140"/>
                        <a:pt x="349840" y="48090"/>
                      </a:cubicBezTo>
                      <a:cubicBezTo>
                        <a:pt x="374711" y="29040"/>
                        <a:pt x="213844" y="150748"/>
                        <a:pt x="241890" y="143340"/>
                      </a:cubicBezTo>
                      <a:cubicBezTo>
                        <a:pt x="269936" y="135932"/>
                        <a:pt x="482661" y="7873"/>
                        <a:pt x="499065" y="46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1" name="フリーフォーム 1030">
                  <a:extLst>
                    <a:ext uri="{FF2B5EF4-FFF2-40B4-BE49-F238E27FC236}">
                      <a16:creationId xmlns:a16="http://schemas.microsoft.com/office/drawing/2014/main" id="{C87BE8CC-5AFD-5FE6-921B-737F57BE9333}"/>
                    </a:ext>
                  </a:extLst>
                </p:cNvPr>
                <p:cNvSpPr/>
                <p:nvPr/>
              </p:nvSpPr>
              <p:spPr>
                <a:xfrm>
                  <a:off x="4476467" y="5508555"/>
                  <a:ext cx="371249" cy="235093"/>
                </a:xfrm>
                <a:custGeom>
                  <a:avLst/>
                  <a:gdLst>
                    <a:gd name="connsiteX0" fmla="*/ 283 w 371249"/>
                    <a:gd name="connsiteY0" fmla="*/ 235020 h 235093"/>
                    <a:gd name="connsiteX1" fmla="*/ 355883 w 371249"/>
                    <a:gd name="connsiteY1" fmla="*/ 41345 h 235093"/>
                    <a:gd name="connsiteX2" fmla="*/ 305083 w 371249"/>
                    <a:gd name="connsiteY2" fmla="*/ 50870 h 235093"/>
                    <a:gd name="connsiteX3" fmla="*/ 289208 w 371249"/>
                    <a:gd name="connsiteY3" fmla="*/ 70 h 235093"/>
                    <a:gd name="connsiteX4" fmla="*/ 295558 w 371249"/>
                    <a:gd name="connsiteY4" fmla="*/ 63570 h 235093"/>
                    <a:gd name="connsiteX5" fmla="*/ 283 w 371249"/>
                    <a:gd name="connsiteY5" fmla="*/ 235020 h 235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1249" h="235093">
                      <a:moveTo>
                        <a:pt x="283" y="235020"/>
                      </a:moveTo>
                      <a:cubicBezTo>
                        <a:pt x="10337" y="231316"/>
                        <a:pt x="305083" y="72037"/>
                        <a:pt x="355883" y="41345"/>
                      </a:cubicBezTo>
                      <a:cubicBezTo>
                        <a:pt x="406683" y="10653"/>
                        <a:pt x="316195" y="57749"/>
                        <a:pt x="305083" y="50870"/>
                      </a:cubicBezTo>
                      <a:cubicBezTo>
                        <a:pt x="293971" y="43991"/>
                        <a:pt x="290796" y="-2047"/>
                        <a:pt x="289208" y="70"/>
                      </a:cubicBezTo>
                      <a:cubicBezTo>
                        <a:pt x="287620" y="2187"/>
                        <a:pt x="340537" y="25470"/>
                        <a:pt x="295558" y="63570"/>
                      </a:cubicBezTo>
                      <a:cubicBezTo>
                        <a:pt x="250579" y="101670"/>
                        <a:pt x="-9771" y="238724"/>
                        <a:pt x="283" y="23502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2" name="フリーフォーム 1031">
                  <a:extLst>
                    <a:ext uri="{FF2B5EF4-FFF2-40B4-BE49-F238E27FC236}">
                      <a16:creationId xmlns:a16="http://schemas.microsoft.com/office/drawing/2014/main" id="{19938812-02F9-FD19-B43D-DEA20B6DC0D9}"/>
                    </a:ext>
                  </a:extLst>
                </p:cNvPr>
                <p:cNvSpPr/>
                <p:nvPr/>
              </p:nvSpPr>
              <p:spPr>
                <a:xfrm>
                  <a:off x="4309763" y="5752592"/>
                  <a:ext cx="532326" cy="98980"/>
                </a:xfrm>
                <a:custGeom>
                  <a:avLst/>
                  <a:gdLst>
                    <a:gd name="connsiteX0" fmla="*/ 1887 w 532326"/>
                    <a:gd name="connsiteY0" fmla="*/ 98933 h 98980"/>
                    <a:gd name="connsiteX1" fmla="*/ 433687 w 532326"/>
                    <a:gd name="connsiteY1" fmla="*/ 3683 h 98980"/>
                    <a:gd name="connsiteX2" fmla="*/ 532112 w 532326"/>
                    <a:gd name="connsiteY2" fmla="*/ 19558 h 98980"/>
                    <a:gd name="connsiteX3" fmla="*/ 420987 w 532326"/>
                    <a:gd name="connsiteY3" fmla="*/ 19558 h 98980"/>
                    <a:gd name="connsiteX4" fmla="*/ 281287 w 532326"/>
                    <a:gd name="connsiteY4" fmla="*/ 16383 h 98980"/>
                    <a:gd name="connsiteX5" fmla="*/ 1887 w 532326"/>
                    <a:gd name="connsiteY5" fmla="*/ 98933 h 98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32326" h="98980">
                      <a:moveTo>
                        <a:pt x="1887" y="98933"/>
                      </a:moveTo>
                      <a:cubicBezTo>
                        <a:pt x="27287" y="96816"/>
                        <a:pt x="345316" y="16912"/>
                        <a:pt x="433687" y="3683"/>
                      </a:cubicBezTo>
                      <a:cubicBezTo>
                        <a:pt x="522058" y="-9546"/>
                        <a:pt x="534229" y="16912"/>
                        <a:pt x="532112" y="19558"/>
                      </a:cubicBezTo>
                      <a:cubicBezTo>
                        <a:pt x="529995" y="22204"/>
                        <a:pt x="462791" y="20087"/>
                        <a:pt x="420987" y="19558"/>
                      </a:cubicBezTo>
                      <a:cubicBezTo>
                        <a:pt x="379183" y="19029"/>
                        <a:pt x="347962" y="508"/>
                        <a:pt x="281287" y="16383"/>
                      </a:cubicBezTo>
                      <a:cubicBezTo>
                        <a:pt x="214612" y="32258"/>
                        <a:pt x="-23513" y="101050"/>
                        <a:pt x="1887" y="9893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3" name="フリーフォーム 1032">
                  <a:extLst>
                    <a:ext uri="{FF2B5EF4-FFF2-40B4-BE49-F238E27FC236}">
                      <a16:creationId xmlns:a16="http://schemas.microsoft.com/office/drawing/2014/main" id="{45B04DA9-C6D7-2976-94A0-614F5AC1DA14}"/>
                    </a:ext>
                  </a:extLst>
                </p:cNvPr>
                <p:cNvSpPr/>
                <p:nvPr/>
              </p:nvSpPr>
              <p:spPr>
                <a:xfrm>
                  <a:off x="4683067" y="5734543"/>
                  <a:ext cx="646349" cy="98141"/>
                </a:xfrm>
                <a:custGeom>
                  <a:avLst/>
                  <a:gdLst>
                    <a:gd name="connsiteX0" fmla="*/ 58 w 646349"/>
                    <a:gd name="connsiteY0" fmla="*/ 75707 h 98141"/>
                    <a:gd name="connsiteX1" fmla="*/ 412808 w 646349"/>
                    <a:gd name="connsiteY1" fmla="*/ 31257 h 98141"/>
                    <a:gd name="connsiteX2" fmla="*/ 304858 w 646349"/>
                    <a:gd name="connsiteY2" fmla="*/ 9032 h 98141"/>
                    <a:gd name="connsiteX3" fmla="*/ 577908 w 646349"/>
                    <a:gd name="connsiteY3" fmla="*/ 59832 h 98141"/>
                    <a:gd name="connsiteX4" fmla="*/ 533458 w 646349"/>
                    <a:gd name="connsiteY4" fmla="*/ 34432 h 98141"/>
                    <a:gd name="connsiteX5" fmla="*/ 644583 w 646349"/>
                    <a:gd name="connsiteY5" fmla="*/ 97932 h 98141"/>
                    <a:gd name="connsiteX6" fmla="*/ 428683 w 646349"/>
                    <a:gd name="connsiteY6" fmla="*/ 9032 h 98141"/>
                    <a:gd name="connsiteX7" fmla="*/ 190558 w 646349"/>
                    <a:gd name="connsiteY7" fmla="*/ 5857 h 98141"/>
                    <a:gd name="connsiteX8" fmla="*/ 381058 w 646349"/>
                    <a:gd name="connsiteY8" fmla="*/ 34432 h 98141"/>
                    <a:gd name="connsiteX9" fmla="*/ 58 w 646349"/>
                    <a:gd name="connsiteY9" fmla="*/ 75707 h 98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46349" h="98141">
                      <a:moveTo>
                        <a:pt x="58" y="75707"/>
                      </a:moveTo>
                      <a:cubicBezTo>
                        <a:pt x="5350" y="75178"/>
                        <a:pt x="362008" y="42369"/>
                        <a:pt x="412808" y="31257"/>
                      </a:cubicBezTo>
                      <a:cubicBezTo>
                        <a:pt x="463608" y="20144"/>
                        <a:pt x="277341" y="4270"/>
                        <a:pt x="304858" y="9032"/>
                      </a:cubicBezTo>
                      <a:cubicBezTo>
                        <a:pt x="332375" y="13794"/>
                        <a:pt x="539808" y="55599"/>
                        <a:pt x="577908" y="59832"/>
                      </a:cubicBezTo>
                      <a:cubicBezTo>
                        <a:pt x="616008" y="64065"/>
                        <a:pt x="533458" y="34432"/>
                        <a:pt x="533458" y="34432"/>
                      </a:cubicBezTo>
                      <a:cubicBezTo>
                        <a:pt x="544570" y="40782"/>
                        <a:pt x="662045" y="102165"/>
                        <a:pt x="644583" y="97932"/>
                      </a:cubicBezTo>
                      <a:cubicBezTo>
                        <a:pt x="627121" y="93699"/>
                        <a:pt x="504354" y="24378"/>
                        <a:pt x="428683" y="9032"/>
                      </a:cubicBezTo>
                      <a:cubicBezTo>
                        <a:pt x="353012" y="-6314"/>
                        <a:pt x="198495" y="1624"/>
                        <a:pt x="190558" y="5857"/>
                      </a:cubicBezTo>
                      <a:cubicBezTo>
                        <a:pt x="182621" y="10090"/>
                        <a:pt x="412279" y="23849"/>
                        <a:pt x="381058" y="34432"/>
                      </a:cubicBezTo>
                      <a:cubicBezTo>
                        <a:pt x="349837" y="45015"/>
                        <a:pt x="-5234" y="76236"/>
                        <a:pt x="58" y="7570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4" name="フリーフォーム 1033">
                  <a:extLst>
                    <a:ext uri="{FF2B5EF4-FFF2-40B4-BE49-F238E27FC236}">
                      <a16:creationId xmlns:a16="http://schemas.microsoft.com/office/drawing/2014/main" id="{DFA4C2B7-3F1D-8D08-4E8C-2A465DF3976E}"/>
                    </a:ext>
                  </a:extLst>
                </p:cNvPr>
                <p:cNvSpPr/>
                <p:nvPr/>
              </p:nvSpPr>
              <p:spPr>
                <a:xfrm>
                  <a:off x="4325847" y="5861868"/>
                  <a:ext cx="951833" cy="69156"/>
                </a:xfrm>
                <a:custGeom>
                  <a:avLst/>
                  <a:gdLst>
                    <a:gd name="connsiteX0" fmla="*/ 1678 w 951833"/>
                    <a:gd name="connsiteY0" fmla="*/ 27757 h 69156"/>
                    <a:gd name="connsiteX1" fmla="*/ 528728 w 951833"/>
                    <a:gd name="connsiteY1" fmla="*/ 46807 h 69156"/>
                    <a:gd name="connsiteX2" fmla="*/ 411253 w 951833"/>
                    <a:gd name="connsiteY2" fmla="*/ 49982 h 69156"/>
                    <a:gd name="connsiteX3" fmla="*/ 712878 w 951833"/>
                    <a:gd name="connsiteY3" fmla="*/ 2357 h 69156"/>
                    <a:gd name="connsiteX4" fmla="*/ 947828 w 951833"/>
                    <a:gd name="connsiteY4" fmla="*/ 8707 h 69156"/>
                    <a:gd name="connsiteX5" fmla="*/ 836703 w 951833"/>
                    <a:gd name="connsiteY5" fmla="*/ 21407 h 69156"/>
                    <a:gd name="connsiteX6" fmla="*/ 531903 w 951833"/>
                    <a:gd name="connsiteY6" fmla="*/ 69032 h 69156"/>
                    <a:gd name="connsiteX7" fmla="*/ 843053 w 951833"/>
                    <a:gd name="connsiteY7" fmla="*/ 5532 h 69156"/>
                    <a:gd name="connsiteX8" fmla="*/ 639853 w 951833"/>
                    <a:gd name="connsiteY8" fmla="*/ 8707 h 69156"/>
                    <a:gd name="connsiteX9" fmla="*/ 369978 w 951833"/>
                    <a:gd name="connsiteY9" fmla="*/ 49982 h 69156"/>
                    <a:gd name="connsiteX10" fmla="*/ 1678 w 951833"/>
                    <a:gd name="connsiteY10" fmla="*/ 27757 h 69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51833" h="69156">
                      <a:moveTo>
                        <a:pt x="1678" y="27757"/>
                      </a:moveTo>
                      <a:cubicBezTo>
                        <a:pt x="28136" y="27228"/>
                        <a:pt x="460466" y="43103"/>
                        <a:pt x="528728" y="46807"/>
                      </a:cubicBezTo>
                      <a:cubicBezTo>
                        <a:pt x="596990" y="50511"/>
                        <a:pt x="380561" y="57390"/>
                        <a:pt x="411253" y="49982"/>
                      </a:cubicBezTo>
                      <a:cubicBezTo>
                        <a:pt x="441945" y="42574"/>
                        <a:pt x="623449" y="9236"/>
                        <a:pt x="712878" y="2357"/>
                      </a:cubicBezTo>
                      <a:cubicBezTo>
                        <a:pt x="802307" y="-4522"/>
                        <a:pt x="927191" y="5532"/>
                        <a:pt x="947828" y="8707"/>
                      </a:cubicBezTo>
                      <a:cubicBezTo>
                        <a:pt x="968466" y="11882"/>
                        <a:pt x="906024" y="11353"/>
                        <a:pt x="836703" y="21407"/>
                      </a:cubicBezTo>
                      <a:cubicBezTo>
                        <a:pt x="767382" y="31461"/>
                        <a:pt x="530845" y="71678"/>
                        <a:pt x="531903" y="69032"/>
                      </a:cubicBezTo>
                      <a:cubicBezTo>
                        <a:pt x="532961" y="66386"/>
                        <a:pt x="825061" y="15586"/>
                        <a:pt x="843053" y="5532"/>
                      </a:cubicBezTo>
                      <a:cubicBezTo>
                        <a:pt x="861045" y="-4522"/>
                        <a:pt x="718699" y="1299"/>
                        <a:pt x="639853" y="8707"/>
                      </a:cubicBezTo>
                      <a:cubicBezTo>
                        <a:pt x="561007" y="16115"/>
                        <a:pt x="471049" y="47865"/>
                        <a:pt x="369978" y="49982"/>
                      </a:cubicBezTo>
                      <a:cubicBezTo>
                        <a:pt x="268907" y="52099"/>
                        <a:pt x="-24780" y="28286"/>
                        <a:pt x="1678" y="2775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5" name="フリーフォーム 1034">
                  <a:extLst>
                    <a:ext uri="{FF2B5EF4-FFF2-40B4-BE49-F238E27FC236}">
                      <a16:creationId xmlns:a16="http://schemas.microsoft.com/office/drawing/2014/main" id="{21A491C9-6196-DDAE-EC4C-4EF60557AA17}"/>
                    </a:ext>
                  </a:extLst>
                </p:cNvPr>
                <p:cNvSpPr/>
                <p:nvPr/>
              </p:nvSpPr>
              <p:spPr>
                <a:xfrm>
                  <a:off x="4838695" y="5864220"/>
                  <a:ext cx="555660" cy="127008"/>
                </a:xfrm>
                <a:custGeom>
                  <a:avLst/>
                  <a:gdLst>
                    <a:gd name="connsiteX0" fmla="*/ 5 w 555660"/>
                    <a:gd name="connsiteY0" fmla="*/ 127005 h 127008"/>
                    <a:gd name="connsiteX1" fmla="*/ 352430 w 555660"/>
                    <a:gd name="connsiteY1" fmla="*/ 63505 h 127008"/>
                    <a:gd name="connsiteX2" fmla="*/ 219080 w 555660"/>
                    <a:gd name="connsiteY2" fmla="*/ 92080 h 127008"/>
                    <a:gd name="connsiteX3" fmla="*/ 393705 w 555660"/>
                    <a:gd name="connsiteY3" fmla="*/ 50805 h 127008"/>
                    <a:gd name="connsiteX4" fmla="*/ 555630 w 555660"/>
                    <a:gd name="connsiteY4" fmla="*/ 5 h 127008"/>
                    <a:gd name="connsiteX5" fmla="*/ 381005 w 555660"/>
                    <a:gd name="connsiteY5" fmla="*/ 47630 h 127008"/>
                    <a:gd name="connsiteX6" fmla="*/ 196855 w 555660"/>
                    <a:gd name="connsiteY6" fmla="*/ 76205 h 127008"/>
                    <a:gd name="connsiteX7" fmla="*/ 361955 w 555660"/>
                    <a:gd name="connsiteY7" fmla="*/ 60330 h 127008"/>
                    <a:gd name="connsiteX8" fmla="*/ 5 w 555660"/>
                    <a:gd name="connsiteY8" fmla="*/ 127005 h 127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5660" h="127008">
                      <a:moveTo>
                        <a:pt x="5" y="127005"/>
                      </a:moveTo>
                      <a:cubicBezTo>
                        <a:pt x="-1582" y="127534"/>
                        <a:pt x="315918" y="69326"/>
                        <a:pt x="352430" y="63505"/>
                      </a:cubicBezTo>
                      <a:cubicBezTo>
                        <a:pt x="388942" y="57684"/>
                        <a:pt x="212201" y="94197"/>
                        <a:pt x="219080" y="92080"/>
                      </a:cubicBezTo>
                      <a:cubicBezTo>
                        <a:pt x="225959" y="89963"/>
                        <a:pt x="337613" y="66151"/>
                        <a:pt x="393705" y="50805"/>
                      </a:cubicBezTo>
                      <a:cubicBezTo>
                        <a:pt x="449797" y="35459"/>
                        <a:pt x="557747" y="534"/>
                        <a:pt x="555630" y="5"/>
                      </a:cubicBezTo>
                      <a:cubicBezTo>
                        <a:pt x="553513" y="-524"/>
                        <a:pt x="440801" y="34930"/>
                        <a:pt x="381005" y="47630"/>
                      </a:cubicBezTo>
                      <a:cubicBezTo>
                        <a:pt x="321209" y="60330"/>
                        <a:pt x="200030" y="74088"/>
                        <a:pt x="196855" y="76205"/>
                      </a:cubicBezTo>
                      <a:cubicBezTo>
                        <a:pt x="193680" y="78322"/>
                        <a:pt x="398997" y="51334"/>
                        <a:pt x="361955" y="60330"/>
                      </a:cubicBezTo>
                      <a:cubicBezTo>
                        <a:pt x="324913" y="69326"/>
                        <a:pt x="1592" y="126476"/>
                        <a:pt x="5" y="12700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6" name="フリーフォーム 1035">
                  <a:extLst>
                    <a:ext uri="{FF2B5EF4-FFF2-40B4-BE49-F238E27FC236}">
                      <a16:creationId xmlns:a16="http://schemas.microsoft.com/office/drawing/2014/main" id="{85569AF6-BC87-CE38-FAB7-FA03857D0247}"/>
                    </a:ext>
                  </a:extLst>
                </p:cNvPr>
                <p:cNvSpPr/>
                <p:nvPr/>
              </p:nvSpPr>
              <p:spPr>
                <a:xfrm>
                  <a:off x="4789235" y="5925365"/>
                  <a:ext cx="369691" cy="70099"/>
                </a:xfrm>
                <a:custGeom>
                  <a:avLst/>
                  <a:gdLst>
                    <a:gd name="connsiteX0" fmla="*/ 1840 w 369691"/>
                    <a:gd name="connsiteY0" fmla="*/ 59510 h 70099"/>
                    <a:gd name="connsiteX1" fmla="*/ 363790 w 369691"/>
                    <a:gd name="connsiteY1" fmla="*/ 2360 h 70099"/>
                    <a:gd name="connsiteX2" fmla="*/ 220915 w 369691"/>
                    <a:gd name="connsiteY2" fmla="*/ 15060 h 70099"/>
                    <a:gd name="connsiteX3" fmla="*/ 147890 w 369691"/>
                    <a:gd name="connsiteY3" fmla="*/ 53160 h 70099"/>
                    <a:gd name="connsiteX4" fmla="*/ 287590 w 369691"/>
                    <a:gd name="connsiteY4" fmla="*/ 69035 h 70099"/>
                    <a:gd name="connsiteX5" fmla="*/ 125665 w 369691"/>
                    <a:gd name="connsiteY5" fmla="*/ 62685 h 70099"/>
                    <a:gd name="connsiteX6" fmla="*/ 217740 w 369691"/>
                    <a:gd name="connsiteY6" fmla="*/ 15060 h 70099"/>
                    <a:gd name="connsiteX7" fmla="*/ 1840 w 369691"/>
                    <a:gd name="connsiteY7" fmla="*/ 59510 h 700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69691" h="70099">
                      <a:moveTo>
                        <a:pt x="1840" y="59510"/>
                      </a:moveTo>
                      <a:cubicBezTo>
                        <a:pt x="26182" y="57393"/>
                        <a:pt x="327278" y="9768"/>
                        <a:pt x="363790" y="2360"/>
                      </a:cubicBezTo>
                      <a:cubicBezTo>
                        <a:pt x="400302" y="-5048"/>
                        <a:pt x="256898" y="6593"/>
                        <a:pt x="220915" y="15060"/>
                      </a:cubicBezTo>
                      <a:cubicBezTo>
                        <a:pt x="184932" y="23527"/>
                        <a:pt x="136778" y="44164"/>
                        <a:pt x="147890" y="53160"/>
                      </a:cubicBezTo>
                      <a:cubicBezTo>
                        <a:pt x="159002" y="62156"/>
                        <a:pt x="291294" y="67448"/>
                        <a:pt x="287590" y="69035"/>
                      </a:cubicBezTo>
                      <a:cubicBezTo>
                        <a:pt x="283886" y="70622"/>
                        <a:pt x="137307" y="71681"/>
                        <a:pt x="125665" y="62685"/>
                      </a:cubicBezTo>
                      <a:cubicBezTo>
                        <a:pt x="114023" y="53689"/>
                        <a:pt x="233086" y="16118"/>
                        <a:pt x="217740" y="15060"/>
                      </a:cubicBezTo>
                      <a:cubicBezTo>
                        <a:pt x="202394" y="14002"/>
                        <a:pt x="-22502" y="61627"/>
                        <a:pt x="1840" y="5951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7" name="フリーフォーム 1036">
                  <a:extLst>
                    <a:ext uri="{FF2B5EF4-FFF2-40B4-BE49-F238E27FC236}">
                      <a16:creationId xmlns:a16="http://schemas.microsoft.com/office/drawing/2014/main" id="{8F584170-F5F2-0A5F-7CBD-99A870880BF7}"/>
                    </a:ext>
                  </a:extLst>
                </p:cNvPr>
                <p:cNvSpPr/>
                <p:nvPr/>
              </p:nvSpPr>
              <p:spPr>
                <a:xfrm>
                  <a:off x="4380557" y="5918110"/>
                  <a:ext cx="563189" cy="114923"/>
                </a:xfrm>
                <a:custGeom>
                  <a:avLst/>
                  <a:gdLst>
                    <a:gd name="connsiteX0" fmla="*/ 943 w 563189"/>
                    <a:gd name="connsiteY0" fmla="*/ 90 h 114923"/>
                    <a:gd name="connsiteX1" fmla="*/ 356543 w 563189"/>
                    <a:gd name="connsiteY1" fmla="*/ 79465 h 114923"/>
                    <a:gd name="connsiteX2" fmla="*/ 296218 w 563189"/>
                    <a:gd name="connsiteY2" fmla="*/ 57240 h 114923"/>
                    <a:gd name="connsiteX3" fmla="*/ 531168 w 563189"/>
                    <a:gd name="connsiteY3" fmla="*/ 114390 h 114923"/>
                    <a:gd name="connsiteX4" fmla="*/ 404168 w 563189"/>
                    <a:gd name="connsiteY4" fmla="*/ 85815 h 114923"/>
                    <a:gd name="connsiteX5" fmla="*/ 150168 w 563189"/>
                    <a:gd name="connsiteY5" fmla="*/ 85815 h 114923"/>
                    <a:gd name="connsiteX6" fmla="*/ 407343 w 563189"/>
                    <a:gd name="connsiteY6" fmla="*/ 79465 h 114923"/>
                    <a:gd name="connsiteX7" fmla="*/ 397818 w 563189"/>
                    <a:gd name="connsiteY7" fmla="*/ 63590 h 114923"/>
                    <a:gd name="connsiteX8" fmla="*/ 562918 w 563189"/>
                    <a:gd name="connsiteY8" fmla="*/ 22315 h 114923"/>
                    <a:gd name="connsiteX9" fmla="*/ 353368 w 563189"/>
                    <a:gd name="connsiteY9" fmla="*/ 57240 h 114923"/>
                    <a:gd name="connsiteX10" fmla="*/ 137468 w 563189"/>
                    <a:gd name="connsiteY10" fmla="*/ 66765 h 114923"/>
                    <a:gd name="connsiteX11" fmla="*/ 248593 w 563189"/>
                    <a:gd name="connsiteY11" fmla="*/ 63590 h 114923"/>
                    <a:gd name="connsiteX12" fmla="*/ 943 w 563189"/>
                    <a:gd name="connsiteY12" fmla="*/ 90 h 114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63189" h="114923">
                      <a:moveTo>
                        <a:pt x="943" y="90"/>
                      </a:moveTo>
                      <a:cubicBezTo>
                        <a:pt x="18935" y="2736"/>
                        <a:pt x="307330" y="69940"/>
                        <a:pt x="356543" y="79465"/>
                      </a:cubicBezTo>
                      <a:cubicBezTo>
                        <a:pt x="405756" y="88990"/>
                        <a:pt x="267114" y="51419"/>
                        <a:pt x="296218" y="57240"/>
                      </a:cubicBezTo>
                      <a:cubicBezTo>
                        <a:pt x="325322" y="63061"/>
                        <a:pt x="513176" y="109628"/>
                        <a:pt x="531168" y="114390"/>
                      </a:cubicBezTo>
                      <a:cubicBezTo>
                        <a:pt x="549160" y="119153"/>
                        <a:pt x="467668" y="90577"/>
                        <a:pt x="404168" y="85815"/>
                      </a:cubicBezTo>
                      <a:cubicBezTo>
                        <a:pt x="340668" y="81053"/>
                        <a:pt x="149639" y="86873"/>
                        <a:pt x="150168" y="85815"/>
                      </a:cubicBezTo>
                      <a:cubicBezTo>
                        <a:pt x="150697" y="84757"/>
                        <a:pt x="366068" y="83169"/>
                        <a:pt x="407343" y="79465"/>
                      </a:cubicBezTo>
                      <a:cubicBezTo>
                        <a:pt x="448618" y="75761"/>
                        <a:pt x="371889" y="73115"/>
                        <a:pt x="397818" y="63590"/>
                      </a:cubicBezTo>
                      <a:cubicBezTo>
                        <a:pt x="423747" y="54065"/>
                        <a:pt x="570326" y="23373"/>
                        <a:pt x="562918" y="22315"/>
                      </a:cubicBezTo>
                      <a:cubicBezTo>
                        <a:pt x="555510" y="21257"/>
                        <a:pt x="424276" y="49832"/>
                        <a:pt x="353368" y="57240"/>
                      </a:cubicBezTo>
                      <a:cubicBezTo>
                        <a:pt x="282460" y="64648"/>
                        <a:pt x="154930" y="65707"/>
                        <a:pt x="137468" y="66765"/>
                      </a:cubicBezTo>
                      <a:cubicBezTo>
                        <a:pt x="120006" y="67823"/>
                        <a:pt x="269231" y="73644"/>
                        <a:pt x="248593" y="63590"/>
                      </a:cubicBezTo>
                      <a:cubicBezTo>
                        <a:pt x="227955" y="53536"/>
                        <a:pt x="-17049" y="-2556"/>
                        <a:pt x="943" y="9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" name="フリーフォーム 1">
                  <a:extLst>
                    <a:ext uri="{FF2B5EF4-FFF2-40B4-BE49-F238E27FC236}">
                      <a16:creationId xmlns:a16="http://schemas.microsoft.com/office/drawing/2014/main" id="{5D50062C-0DB9-85EF-45E5-C524221789F6}"/>
                    </a:ext>
                  </a:extLst>
                </p:cNvPr>
                <p:cNvSpPr/>
                <p:nvPr/>
              </p:nvSpPr>
              <p:spPr>
                <a:xfrm>
                  <a:off x="4343073" y="5791193"/>
                  <a:ext cx="447448" cy="143057"/>
                </a:xfrm>
                <a:custGeom>
                  <a:avLst/>
                  <a:gdLst>
                    <a:gd name="connsiteX0" fmla="*/ 3502 w 447448"/>
                    <a:gd name="connsiteY0" fmla="*/ 73032 h 143057"/>
                    <a:gd name="connsiteX1" fmla="*/ 416252 w 447448"/>
                    <a:gd name="connsiteY1" fmla="*/ 53982 h 143057"/>
                    <a:gd name="connsiteX2" fmla="*/ 384502 w 447448"/>
                    <a:gd name="connsiteY2" fmla="*/ 7 h 143057"/>
                    <a:gd name="connsiteX3" fmla="*/ 441652 w 447448"/>
                    <a:gd name="connsiteY3" fmla="*/ 50807 h 143057"/>
                    <a:gd name="connsiteX4" fmla="*/ 432127 w 447448"/>
                    <a:gd name="connsiteY4" fmla="*/ 142882 h 143057"/>
                    <a:gd name="connsiteX5" fmla="*/ 444827 w 447448"/>
                    <a:gd name="connsiteY5" fmla="*/ 73032 h 143057"/>
                    <a:gd name="connsiteX6" fmla="*/ 425777 w 447448"/>
                    <a:gd name="connsiteY6" fmla="*/ 38107 h 143057"/>
                    <a:gd name="connsiteX7" fmla="*/ 244802 w 447448"/>
                    <a:gd name="connsiteY7" fmla="*/ 6357 h 143057"/>
                    <a:gd name="connsiteX8" fmla="*/ 394027 w 447448"/>
                    <a:gd name="connsiteY8" fmla="*/ 50807 h 143057"/>
                    <a:gd name="connsiteX9" fmla="*/ 273377 w 447448"/>
                    <a:gd name="connsiteY9" fmla="*/ 34932 h 143057"/>
                    <a:gd name="connsiteX10" fmla="*/ 213052 w 447448"/>
                    <a:gd name="connsiteY10" fmla="*/ 3182 h 143057"/>
                    <a:gd name="connsiteX11" fmla="*/ 273377 w 447448"/>
                    <a:gd name="connsiteY11" fmla="*/ 44457 h 143057"/>
                    <a:gd name="connsiteX12" fmla="*/ 219402 w 447448"/>
                    <a:gd name="connsiteY12" fmla="*/ 63507 h 143057"/>
                    <a:gd name="connsiteX13" fmla="*/ 3502 w 447448"/>
                    <a:gd name="connsiteY13" fmla="*/ 73032 h 143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47448" h="143057">
                      <a:moveTo>
                        <a:pt x="3502" y="73032"/>
                      </a:moveTo>
                      <a:cubicBezTo>
                        <a:pt x="36310" y="71444"/>
                        <a:pt x="352752" y="66153"/>
                        <a:pt x="416252" y="53982"/>
                      </a:cubicBezTo>
                      <a:cubicBezTo>
                        <a:pt x="479752" y="41811"/>
                        <a:pt x="380269" y="536"/>
                        <a:pt x="384502" y="7"/>
                      </a:cubicBezTo>
                      <a:cubicBezTo>
                        <a:pt x="388735" y="-522"/>
                        <a:pt x="433715" y="26994"/>
                        <a:pt x="441652" y="50807"/>
                      </a:cubicBezTo>
                      <a:cubicBezTo>
                        <a:pt x="449590" y="74620"/>
                        <a:pt x="431598" y="139178"/>
                        <a:pt x="432127" y="142882"/>
                      </a:cubicBezTo>
                      <a:cubicBezTo>
                        <a:pt x="432656" y="146586"/>
                        <a:pt x="445885" y="90494"/>
                        <a:pt x="444827" y="73032"/>
                      </a:cubicBezTo>
                      <a:cubicBezTo>
                        <a:pt x="443769" y="55570"/>
                        <a:pt x="459114" y="49219"/>
                        <a:pt x="425777" y="38107"/>
                      </a:cubicBezTo>
                      <a:cubicBezTo>
                        <a:pt x="392440" y="26995"/>
                        <a:pt x="250094" y="4240"/>
                        <a:pt x="244802" y="6357"/>
                      </a:cubicBezTo>
                      <a:cubicBezTo>
                        <a:pt x="239510" y="8474"/>
                        <a:pt x="389265" y="46045"/>
                        <a:pt x="394027" y="50807"/>
                      </a:cubicBezTo>
                      <a:cubicBezTo>
                        <a:pt x="398789" y="55569"/>
                        <a:pt x="303540" y="42870"/>
                        <a:pt x="273377" y="34932"/>
                      </a:cubicBezTo>
                      <a:cubicBezTo>
                        <a:pt x="243214" y="26994"/>
                        <a:pt x="213052" y="1595"/>
                        <a:pt x="213052" y="3182"/>
                      </a:cubicBezTo>
                      <a:cubicBezTo>
                        <a:pt x="213052" y="4769"/>
                        <a:pt x="272319" y="34403"/>
                        <a:pt x="273377" y="44457"/>
                      </a:cubicBezTo>
                      <a:cubicBezTo>
                        <a:pt x="274435" y="54511"/>
                        <a:pt x="260677" y="58745"/>
                        <a:pt x="219402" y="63507"/>
                      </a:cubicBezTo>
                      <a:cubicBezTo>
                        <a:pt x="178127" y="68269"/>
                        <a:pt x="-29306" y="74620"/>
                        <a:pt x="3502" y="7303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" name="フリーフォーム 2">
                  <a:extLst>
                    <a:ext uri="{FF2B5EF4-FFF2-40B4-BE49-F238E27FC236}">
                      <a16:creationId xmlns:a16="http://schemas.microsoft.com/office/drawing/2014/main" id="{9E0CC5B0-8806-B2F2-CB43-E1F893D66181}"/>
                    </a:ext>
                  </a:extLst>
                </p:cNvPr>
                <p:cNvSpPr/>
                <p:nvPr/>
              </p:nvSpPr>
              <p:spPr>
                <a:xfrm>
                  <a:off x="4746999" y="5749905"/>
                  <a:ext cx="514925" cy="191036"/>
                </a:xfrm>
                <a:custGeom>
                  <a:avLst/>
                  <a:gdLst>
                    <a:gd name="connsiteX0" fmla="*/ 2801 w 514925"/>
                    <a:gd name="connsiteY0" fmla="*/ 85745 h 191036"/>
                    <a:gd name="connsiteX1" fmla="*/ 240926 w 514925"/>
                    <a:gd name="connsiteY1" fmla="*/ 53995 h 191036"/>
                    <a:gd name="connsiteX2" fmla="*/ 206001 w 514925"/>
                    <a:gd name="connsiteY2" fmla="*/ 20 h 191036"/>
                    <a:gd name="connsiteX3" fmla="*/ 310776 w 514925"/>
                    <a:gd name="connsiteY3" fmla="*/ 60345 h 191036"/>
                    <a:gd name="connsiteX4" fmla="*/ 266326 w 514925"/>
                    <a:gd name="connsiteY4" fmla="*/ 9545 h 191036"/>
                    <a:gd name="connsiteX5" fmla="*/ 491751 w 514925"/>
                    <a:gd name="connsiteY5" fmla="*/ 66695 h 191036"/>
                    <a:gd name="connsiteX6" fmla="*/ 507626 w 514925"/>
                    <a:gd name="connsiteY6" fmla="*/ 66695 h 191036"/>
                    <a:gd name="connsiteX7" fmla="*/ 323476 w 514925"/>
                    <a:gd name="connsiteY7" fmla="*/ 60345 h 191036"/>
                    <a:gd name="connsiteX8" fmla="*/ 291726 w 514925"/>
                    <a:gd name="connsiteY8" fmla="*/ 101620 h 191036"/>
                    <a:gd name="connsiteX9" fmla="*/ 136151 w 514925"/>
                    <a:gd name="connsiteY9" fmla="*/ 88920 h 191036"/>
                    <a:gd name="connsiteX10" fmla="*/ 37726 w 514925"/>
                    <a:gd name="connsiteY10" fmla="*/ 190520 h 191036"/>
                    <a:gd name="connsiteX11" fmla="*/ 104401 w 514925"/>
                    <a:gd name="connsiteY11" fmla="*/ 127020 h 191036"/>
                    <a:gd name="connsiteX12" fmla="*/ 2801 w 514925"/>
                    <a:gd name="connsiteY12" fmla="*/ 85745 h 191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14925" h="191036">
                      <a:moveTo>
                        <a:pt x="2801" y="85745"/>
                      </a:moveTo>
                      <a:cubicBezTo>
                        <a:pt x="25555" y="73574"/>
                        <a:pt x="207059" y="68283"/>
                        <a:pt x="240926" y="53995"/>
                      </a:cubicBezTo>
                      <a:cubicBezTo>
                        <a:pt x="274793" y="39707"/>
                        <a:pt x="194359" y="-1038"/>
                        <a:pt x="206001" y="20"/>
                      </a:cubicBezTo>
                      <a:cubicBezTo>
                        <a:pt x="217643" y="1078"/>
                        <a:pt x="300722" y="58758"/>
                        <a:pt x="310776" y="60345"/>
                      </a:cubicBezTo>
                      <a:cubicBezTo>
                        <a:pt x="320830" y="61932"/>
                        <a:pt x="236164" y="8487"/>
                        <a:pt x="266326" y="9545"/>
                      </a:cubicBezTo>
                      <a:cubicBezTo>
                        <a:pt x="296488" y="10603"/>
                        <a:pt x="451534" y="57170"/>
                        <a:pt x="491751" y="66695"/>
                      </a:cubicBezTo>
                      <a:cubicBezTo>
                        <a:pt x="531968" y="76220"/>
                        <a:pt x="507626" y="66695"/>
                        <a:pt x="507626" y="66695"/>
                      </a:cubicBezTo>
                      <a:cubicBezTo>
                        <a:pt x="479580" y="65637"/>
                        <a:pt x="359459" y="54524"/>
                        <a:pt x="323476" y="60345"/>
                      </a:cubicBezTo>
                      <a:cubicBezTo>
                        <a:pt x="287493" y="66166"/>
                        <a:pt x="322947" y="96858"/>
                        <a:pt x="291726" y="101620"/>
                      </a:cubicBezTo>
                      <a:cubicBezTo>
                        <a:pt x="260505" y="106382"/>
                        <a:pt x="178484" y="74103"/>
                        <a:pt x="136151" y="88920"/>
                      </a:cubicBezTo>
                      <a:cubicBezTo>
                        <a:pt x="93818" y="103737"/>
                        <a:pt x="43018" y="184170"/>
                        <a:pt x="37726" y="190520"/>
                      </a:cubicBezTo>
                      <a:cubicBezTo>
                        <a:pt x="32434" y="196870"/>
                        <a:pt x="105459" y="142895"/>
                        <a:pt x="104401" y="127020"/>
                      </a:cubicBezTo>
                      <a:cubicBezTo>
                        <a:pt x="103343" y="111145"/>
                        <a:pt x="-19953" y="97916"/>
                        <a:pt x="2801" y="85745"/>
                      </a:cubicBezTo>
                      <a:close/>
                    </a:path>
                  </a:pathLst>
                </a:custGeom>
                <a:solidFill>
                  <a:schemeClr val="accent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8" name="フリーフォーム 1037">
                  <a:extLst>
                    <a:ext uri="{FF2B5EF4-FFF2-40B4-BE49-F238E27FC236}">
                      <a16:creationId xmlns:a16="http://schemas.microsoft.com/office/drawing/2014/main" id="{AC7833FB-5E88-5CDB-8207-28DC5E1D52C4}"/>
                    </a:ext>
                  </a:extLst>
                </p:cNvPr>
                <p:cNvSpPr/>
                <p:nvPr/>
              </p:nvSpPr>
              <p:spPr>
                <a:xfrm>
                  <a:off x="4335901" y="5892781"/>
                  <a:ext cx="314074" cy="121801"/>
                </a:xfrm>
                <a:custGeom>
                  <a:avLst/>
                  <a:gdLst>
                    <a:gd name="connsiteX0" fmla="*/ 1149 w 314074"/>
                    <a:gd name="connsiteY0" fmla="*/ 19 h 121801"/>
                    <a:gd name="connsiteX1" fmla="*/ 305949 w 314074"/>
                    <a:gd name="connsiteY1" fmla="*/ 114319 h 121801"/>
                    <a:gd name="connsiteX2" fmla="*/ 232924 w 314074"/>
                    <a:gd name="connsiteY2" fmla="*/ 111144 h 121801"/>
                    <a:gd name="connsiteX3" fmla="*/ 102749 w 314074"/>
                    <a:gd name="connsiteY3" fmla="*/ 104794 h 121801"/>
                    <a:gd name="connsiteX4" fmla="*/ 197999 w 314074"/>
                    <a:gd name="connsiteY4" fmla="*/ 104794 h 121801"/>
                    <a:gd name="connsiteX5" fmla="*/ 1149 w 314074"/>
                    <a:gd name="connsiteY5" fmla="*/ 19 h 121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4074" h="121801">
                      <a:moveTo>
                        <a:pt x="1149" y="19"/>
                      </a:moveTo>
                      <a:cubicBezTo>
                        <a:pt x="19141" y="1607"/>
                        <a:pt x="267320" y="95798"/>
                        <a:pt x="305949" y="114319"/>
                      </a:cubicBezTo>
                      <a:cubicBezTo>
                        <a:pt x="344578" y="132840"/>
                        <a:pt x="232924" y="111144"/>
                        <a:pt x="232924" y="111144"/>
                      </a:cubicBezTo>
                      <a:lnTo>
                        <a:pt x="102749" y="104794"/>
                      </a:lnTo>
                      <a:cubicBezTo>
                        <a:pt x="96928" y="103736"/>
                        <a:pt x="213874" y="116965"/>
                        <a:pt x="197999" y="104794"/>
                      </a:cubicBezTo>
                      <a:cubicBezTo>
                        <a:pt x="182124" y="92623"/>
                        <a:pt x="-16843" y="-1569"/>
                        <a:pt x="1149" y="1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9" name="フリーフォーム 1038">
                  <a:extLst>
                    <a:ext uri="{FF2B5EF4-FFF2-40B4-BE49-F238E27FC236}">
                      <a16:creationId xmlns:a16="http://schemas.microsoft.com/office/drawing/2014/main" id="{69ECC45F-336C-D861-5694-C4E4A42AC201}"/>
                    </a:ext>
                  </a:extLst>
                </p:cNvPr>
                <p:cNvSpPr/>
                <p:nvPr/>
              </p:nvSpPr>
              <p:spPr>
                <a:xfrm>
                  <a:off x="4927311" y="5904075"/>
                  <a:ext cx="478560" cy="84566"/>
                </a:xfrm>
                <a:custGeom>
                  <a:avLst/>
                  <a:gdLst>
                    <a:gd name="connsiteX0" fmla="*/ 289 w 478560"/>
                    <a:gd name="connsiteY0" fmla="*/ 83975 h 84566"/>
                    <a:gd name="connsiteX1" fmla="*/ 222539 w 478560"/>
                    <a:gd name="connsiteY1" fmla="*/ 49050 h 84566"/>
                    <a:gd name="connsiteX2" fmla="*/ 305089 w 478560"/>
                    <a:gd name="connsiteY2" fmla="*/ 33175 h 84566"/>
                    <a:gd name="connsiteX3" fmla="*/ 193964 w 478560"/>
                    <a:gd name="connsiteY3" fmla="*/ 58575 h 84566"/>
                    <a:gd name="connsiteX4" fmla="*/ 470189 w 478560"/>
                    <a:gd name="connsiteY4" fmla="*/ 1425 h 84566"/>
                    <a:gd name="connsiteX5" fmla="*/ 390814 w 478560"/>
                    <a:gd name="connsiteY5" fmla="*/ 17300 h 84566"/>
                    <a:gd name="connsiteX6" fmla="*/ 225714 w 478560"/>
                    <a:gd name="connsiteY6" fmla="*/ 17300 h 84566"/>
                    <a:gd name="connsiteX7" fmla="*/ 273339 w 478560"/>
                    <a:gd name="connsiteY7" fmla="*/ 17300 h 84566"/>
                    <a:gd name="connsiteX8" fmla="*/ 289 w 478560"/>
                    <a:gd name="connsiteY8" fmla="*/ 83975 h 84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78560" h="84566">
                      <a:moveTo>
                        <a:pt x="289" y="83975"/>
                      </a:moveTo>
                      <a:cubicBezTo>
                        <a:pt x="-8178" y="89267"/>
                        <a:pt x="171739" y="57517"/>
                        <a:pt x="222539" y="49050"/>
                      </a:cubicBezTo>
                      <a:cubicBezTo>
                        <a:pt x="273339" y="40583"/>
                        <a:pt x="309851" y="31588"/>
                        <a:pt x="305089" y="33175"/>
                      </a:cubicBezTo>
                      <a:cubicBezTo>
                        <a:pt x="300327" y="34762"/>
                        <a:pt x="166447" y="63867"/>
                        <a:pt x="193964" y="58575"/>
                      </a:cubicBezTo>
                      <a:cubicBezTo>
                        <a:pt x="221481" y="53283"/>
                        <a:pt x="470189" y="1425"/>
                        <a:pt x="470189" y="1425"/>
                      </a:cubicBezTo>
                      <a:cubicBezTo>
                        <a:pt x="502997" y="-5454"/>
                        <a:pt x="431560" y="14654"/>
                        <a:pt x="390814" y="17300"/>
                      </a:cubicBezTo>
                      <a:cubicBezTo>
                        <a:pt x="350068" y="19946"/>
                        <a:pt x="225714" y="17300"/>
                        <a:pt x="225714" y="17300"/>
                      </a:cubicBezTo>
                      <a:cubicBezTo>
                        <a:pt x="206135" y="17300"/>
                        <a:pt x="306676" y="6188"/>
                        <a:pt x="273339" y="17300"/>
                      </a:cubicBezTo>
                      <a:cubicBezTo>
                        <a:pt x="240002" y="28412"/>
                        <a:pt x="8756" y="78683"/>
                        <a:pt x="289" y="8397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0" name="フリーフォーム 1039">
                  <a:extLst>
                    <a:ext uri="{FF2B5EF4-FFF2-40B4-BE49-F238E27FC236}">
                      <a16:creationId xmlns:a16="http://schemas.microsoft.com/office/drawing/2014/main" id="{6238CA8B-0F1D-0AB5-C769-12CCD3ADE41B}"/>
                    </a:ext>
                  </a:extLst>
                </p:cNvPr>
                <p:cNvSpPr/>
                <p:nvPr/>
              </p:nvSpPr>
              <p:spPr>
                <a:xfrm>
                  <a:off x="3502872" y="4327920"/>
                  <a:ext cx="101390" cy="977417"/>
                </a:xfrm>
                <a:custGeom>
                  <a:avLst/>
                  <a:gdLst>
                    <a:gd name="connsiteX0" fmla="*/ 101137 w 101390"/>
                    <a:gd name="connsiteY0" fmla="*/ 2920 h 977417"/>
                    <a:gd name="connsiteX1" fmla="*/ 40847 w 101390"/>
                    <a:gd name="connsiteY1" fmla="*/ 545531 h 977417"/>
                    <a:gd name="connsiteX2" fmla="*/ 47546 w 101390"/>
                    <a:gd name="connsiteY2" fmla="*/ 558928 h 977417"/>
                    <a:gd name="connsiteX3" fmla="*/ 653 w 101390"/>
                    <a:gd name="connsiteY3" fmla="*/ 974260 h 977417"/>
                    <a:gd name="connsiteX4" fmla="*/ 87739 w 101390"/>
                    <a:gd name="connsiteY4" fmla="*/ 759895 h 977417"/>
                    <a:gd name="connsiteX5" fmla="*/ 27449 w 101390"/>
                    <a:gd name="connsiteY5" fmla="*/ 950814 h 977417"/>
                    <a:gd name="connsiteX6" fmla="*/ 64293 w 101390"/>
                    <a:gd name="connsiteY6" fmla="*/ 441698 h 977417"/>
                    <a:gd name="connsiteX7" fmla="*/ 40847 w 101390"/>
                    <a:gd name="connsiteY7" fmla="*/ 649364 h 977417"/>
                    <a:gd name="connsiteX8" fmla="*/ 40847 w 101390"/>
                    <a:gd name="connsiteY8" fmla="*/ 230682 h 977417"/>
                    <a:gd name="connsiteX9" fmla="*/ 14051 w 101390"/>
                    <a:gd name="connsiteY9" fmla="*/ 324467 h 977417"/>
                    <a:gd name="connsiteX10" fmla="*/ 101137 w 101390"/>
                    <a:gd name="connsiteY10" fmla="*/ 2920 h 977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1390" h="977417">
                      <a:moveTo>
                        <a:pt x="101137" y="2920"/>
                      </a:moveTo>
                      <a:cubicBezTo>
                        <a:pt x="105603" y="39764"/>
                        <a:pt x="49779" y="452863"/>
                        <a:pt x="40847" y="545531"/>
                      </a:cubicBezTo>
                      <a:cubicBezTo>
                        <a:pt x="31915" y="638199"/>
                        <a:pt x="54245" y="487473"/>
                        <a:pt x="47546" y="558928"/>
                      </a:cubicBezTo>
                      <a:cubicBezTo>
                        <a:pt x="40847" y="630383"/>
                        <a:pt x="-6046" y="940766"/>
                        <a:pt x="653" y="974260"/>
                      </a:cubicBezTo>
                      <a:cubicBezTo>
                        <a:pt x="7352" y="1007754"/>
                        <a:pt x="83273" y="763803"/>
                        <a:pt x="87739" y="759895"/>
                      </a:cubicBezTo>
                      <a:cubicBezTo>
                        <a:pt x="92205" y="755987"/>
                        <a:pt x="31357" y="1003847"/>
                        <a:pt x="27449" y="950814"/>
                      </a:cubicBezTo>
                      <a:cubicBezTo>
                        <a:pt x="23541" y="897781"/>
                        <a:pt x="62060" y="491939"/>
                        <a:pt x="64293" y="441698"/>
                      </a:cubicBezTo>
                      <a:cubicBezTo>
                        <a:pt x="66526" y="391457"/>
                        <a:pt x="44755" y="684533"/>
                        <a:pt x="40847" y="649364"/>
                      </a:cubicBezTo>
                      <a:cubicBezTo>
                        <a:pt x="36939" y="614195"/>
                        <a:pt x="45313" y="284831"/>
                        <a:pt x="40847" y="230682"/>
                      </a:cubicBezTo>
                      <a:cubicBezTo>
                        <a:pt x="36381" y="176533"/>
                        <a:pt x="4561" y="359636"/>
                        <a:pt x="14051" y="324467"/>
                      </a:cubicBezTo>
                      <a:cubicBezTo>
                        <a:pt x="23541" y="289298"/>
                        <a:pt x="96671" y="-33924"/>
                        <a:pt x="101137" y="292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1" name="フリーフォーム 1040">
                  <a:extLst>
                    <a:ext uri="{FF2B5EF4-FFF2-40B4-BE49-F238E27FC236}">
                      <a16:creationId xmlns:a16="http://schemas.microsoft.com/office/drawing/2014/main" id="{4B3DF90C-0351-A1A5-2E8D-B3F5F87BD2EF}"/>
                    </a:ext>
                  </a:extLst>
                </p:cNvPr>
                <p:cNvSpPr/>
                <p:nvPr/>
              </p:nvSpPr>
              <p:spPr>
                <a:xfrm>
                  <a:off x="3650862" y="5321837"/>
                  <a:ext cx="243189" cy="857404"/>
                </a:xfrm>
                <a:custGeom>
                  <a:avLst/>
                  <a:gdLst>
                    <a:gd name="connsiteX0" fmla="*/ 39 w 243189"/>
                    <a:gd name="connsiteY0" fmla="*/ 440 h 857404"/>
                    <a:gd name="connsiteX1" fmla="*/ 170861 w 243189"/>
                    <a:gd name="connsiteY1" fmla="*/ 439218 h 857404"/>
                    <a:gd name="connsiteX2" fmla="*/ 110571 w 243189"/>
                    <a:gd name="connsiteY2" fmla="*/ 402374 h 857404"/>
                    <a:gd name="connsiteX3" fmla="*/ 234501 w 243189"/>
                    <a:gd name="connsiteY3" fmla="*/ 837803 h 857404"/>
                    <a:gd name="connsiteX4" fmla="*/ 214404 w 243189"/>
                    <a:gd name="connsiteY4" fmla="*/ 730620 h 857404"/>
                    <a:gd name="connsiteX5" fmla="*/ 67028 w 243189"/>
                    <a:gd name="connsiteY5" fmla="*/ 271745 h 857404"/>
                    <a:gd name="connsiteX6" fmla="*/ 154114 w 243189"/>
                    <a:gd name="connsiteY6" fmla="*/ 355482 h 857404"/>
                    <a:gd name="connsiteX7" fmla="*/ 39 w 243189"/>
                    <a:gd name="connsiteY7" fmla="*/ 440 h 8574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3189" h="857404">
                      <a:moveTo>
                        <a:pt x="39" y="440"/>
                      </a:moveTo>
                      <a:cubicBezTo>
                        <a:pt x="2830" y="14396"/>
                        <a:pt x="152439" y="372229"/>
                        <a:pt x="170861" y="439218"/>
                      </a:cubicBezTo>
                      <a:cubicBezTo>
                        <a:pt x="189283" y="506207"/>
                        <a:pt x="99964" y="335943"/>
                        <a:pt x="110571" y="402374"/>
                      </a:cubicBezTo>
                      <a:cubicBezTo>
                        <a:pt x="121178" y="468805"/>
                        <a:pt x="217196" y="783095"/>
                        <a:pt x="234501" y="837803"/>
                      </a:cubicBezTo>
                      <a:cubicBezTo>
                        <a:pt x="251807" y="892511"/>
                        <a:pt x="242316" y="824963"/>
                        <a:pt x="214404" y="730620"/>
                      </a:cubicBezTo>
                      <a:cubicBezTo>
                        <a:pt x="186492" y="636277"/>
                        <a:pt x="77076" y="334268"/>
                        <a:pt x="67028" y="271745"/>
                      </a:cubicBezTo>
                      <a:cubicBezTo>
                        <a:pt x="56980" y="209222"/>
                        <a:pt x="164162" y="402374"/>
                        <a:pt x="154114" y="355482"/>
                      </a:cubicBezTo>
                      <a:cubicBezTo>
                        <a:pt x="144066" y="308590"/>
                        <a:pt x="-2752" y="-13516"/>
                        <a:pt x="39" y="44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2" name="フリーフォーム 1041">
                  <a:extLst>
                    <a:ext uri="{FF2B5EF4-FFF2-40B4-BE49-F238E27FC236}">
                      <a16:creationId xmlns:a16="http://schemas.microsoft.com/office/drawing/2014/main" id="{77E81D18-96F2-3F96-663D-FCB2DA231849}"/>
                    </a:ext>
                  </a:extLst>
                </p:cNvPr>
                <p:cNvSpPr/>
                <p:nvPr/>
              </p:nvSpPr>
              <p:spPr>
                <a:xfrm>
                  <a:off x="3857923" y="6323359"/>
                  <a:ext cx="1219199" cy="134607"/>
                </a:xfrm>
                <a:custGeom>
                  <a:avLst/>
                  <a:gdLst>
                    <a:gd name="connsiteX0" fmla="*/ 104477 w 1219199"/>
                    <a:gd name="connsiteY0" fmla="*/ 50645 h 134607"/>
                    <a:gd name="connsiteX1" fmla="*/ 158068 w 1219199"/>
                    <a:gd name="connsiteY1" fmla="*/ 57344 h 134607"/>
                    <a:gd name="connsiteX2" fmla="*/ 730824 w 1219199"/>
                    <a:gd name="connsiteY2" fmla="*/ 127683 h 134607"/>
                    <a:gd name="connsiteX3" fmla="*/ 673884 w 1219199"/>
                    <a:gd name="connsiteY3" fmla="*/ 90839 h 134607"/>
                    <a:gd name="connsiteX4" fmla="*/ 1213145 w 1219199"/>
                    <a:gd name="connsiteY4" fmla="*/ 404 h 134607"/>
                    <a:gd name="connsiteX5" fmla="*/ 935141 w 1219199"/>
                    <a:gd name="connsiteY5" fmla="*/ 60694 h 134607"/>
                    <a:gd name="connsiteX6" fmla="*/ 493013 w 1219199"/>
                    <a:gd name="connsiteY6" fmla="*/ 134382 h 134607"/>
                    <a:gd name="connsiteX7" fmla="*/ 271950 w 1219199"/>
                    <a:gd name="connsiteY7" fmla="*/ 84140 h 134607"/>
                    <a:gd name="connsiteX8" fmla="*/ 459519 w 1219199"/>
                    <a:gd name="connsiteY8" fmla="*/ 97538 h 134607"/>
                    <a:gd name="connsiteX9" fmla="*/ 14042 w 1219199"/>
                    <a:gd name="connsiteY9" fmla="*/ 70742 h 134607"/>
                    <a:gd name="connsiteX10" fmla="*/ 104477 w 1219199"/>
                    <a:gd name="connsiteY10" fmla="*/ 50645 h 134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219199" h="134607">
                      <a:moveTo>
                        <a:pt x="104477" y="50645"/>
                      </a:moveTo>
                      <a:cubicBezTo>
                        <a:pt x="128481" y="48412"/>
                        <a:pt x="158068" y="57344"/>
                        <a:pt x="158068" y="57344"/>
                      </a:cubicBezTo>
                      <a:cubicBezTo>
                        <a:pt x="262459" y="70184"/>
                        <a:pt x="644855" y="122101"/>
                        <a:pt x="730824" y="127683"/>
                      </a:cubicBezTo>
                      <a:cubicBezTo>
                        <a:pt x="816793" y="133265"/>
                        <a:pt x="593497" y="112052"/>
                        <a:pt x="673884" y="90839"/>
                      </a:cubicBezTo>
                      <a:cubicBezTo>
                        <a:pt x="754271" y="69626"/>
                        <a:pt x="1169602" y="5428"/>
                        <a:pt x="1213145" y="404"/>
                      </a:cubicBezTo>
                      <a:cubicBezTo>
                        <a:pt x="1256688" y="-4620"/>
                        <a:pt x="1055163" y="38364"/>
                        <a:pt x="935141" y="60694"/>
                      </a:cubicBezTo>
                      <a:cubicBezTo>
                        <a:pt x="815119" y="83024"/>
                        <a:pt x="603545" y="130474"/>
                        <a:pt x="493013" y="134382"/>
                      </a:cubicBezTo>
                      <a:cubicBezTo>
                        <a:pt x="382481" y="138290"/>
                        <a:pt x="277532" y="90281"/>
                        <a:pt x="271950" y="84140"/>
                      </a:cubicBezTo>
                      <a:cubicBezTo>
                        <a:pt x="266368" y="77999"/>
                        <a:pt x="459519" y="97538"/>
                        <a:pt x="459519" y="97538"/>
                      </a:cubicBezTo>
                      <a:cubicBezTo>
                        <a:pt x="416534" y="95305"/>
                        <a:pt x="68750" y="78557"/>
                        <a:pt x="14042" y="70742"/>
                      </a:cubicBezTo>
                      <a:cubicBezTo>
                        <a:pt x="-40666" y="62927"/>
                        <a:pt x="80473" y="52878"/>
                        <a:pt x="104477" y="50645"/>
                      </a:cubicBezTo>
                      <a:close/>
                    </a:path>
                  </a:pathLst>
                </a:custGeom>
                <a:solidFill>
                  <a:schemeClr val="accent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3" name="フリーフォーム 1042">
                  <a:extLst>
                    <a:ext uri="{FF2B5EF4-FFF2-40B4-BE49-F238E27FC236}">
                      <a16:creationId xmlns:a16="http://schemas.microsoft.com/office/drawing/2014/main" id="{200AEC72-58CA-0A7A-D81E-4666D3B96104}"/>
                    </a:ext>
                  </a:extLst>
                </p:cNvPr>
                <p:cNvSpPr/>
                <p:nvPr/>
              </p:nvSpPr>
              <p:spPr>
                <a:xfrm>
                  <a:off x="5146233" y="5596807"/>
                  <a:ext cx="866500" cy="759365"/>
                </a:xfrm>
                <a:custGeom>
                  <a:avLst/>
                  <a:gdLst>
                    <a:gd name="connsiteX0" fmla="*/ 28668 w 866500"/>
                    <a:gd name="connsiteY0" fmla="*/ 747052 h 759365"/>
                    <a:gd name="connsiteX1" fmla="*/ 494242 w 866500"/>
                    <a:gd name="connsiteY1" fmla="*/ 522639 h 759365"/>
                    <a:gd name="connsiteX2" fmla="*/ 427253 w 866500"/>
                    <a:gd name="connsiteY2" fmla="*/ 586279 h 759365"/>
                    <a:gd name="connsiteX3" fmla="*/ 604774 w 866500"/>
                    <a:gd name="connsiteY3" fmla="*/ 432204 h 759365"/>
                    <a:gd name="connsiteX4" fmla="*/ 608123 w 866500"/>
                    <a:gd name="connsiteY4" fmla="*/ 214490 h 759365"/>
                    <a:gd name="connsiteX5" fmla="*/ 866031 w 866500"/>
                    <a:gd name="connsiteY5" fmla="*/ 125 h 759365"/>
                    <a:gd name="connsiteX6" fmla="*/ 668413 w 866500"/>
                    <a:gd name="connsiteY6" fmla="*/ 187694 h 759365"/>
                    <a:gd name="connsiteX7" fmla="*/ 544483 w 866500"/>
                    <a:gd name="connsiteY7" fmla="*/ 459000 h 759365"/>
                    <a:gd name="connsiteX8" fmla="*/ 507640 w 866500"/>
                    <a:gd name="connsiteY8" fmla="*/ 204441 h 759365"/>
                    <a:gd name="connsiteX9" fmla="*/ 507640 w 866500"/>
                    <a:gd name="connsiteY9" fmla="*/ 442252 h 759365"/>
                    <a:gd name="connsiteX10" fmla="*/ 310022 w 866500"/>
                    <a:gd name="connsiteY10" fmla="*/ 599677 h 759365"/>
                    <a:gd name="connsiteX11" fmla="*/ 75560 w 866500"/>
                    <a:gd name="connsiteY11" fmla="*/ 716907 h 759365"/>
                    <a:gd name="connsiteX12" fmla="*/ 28668 w 866500"/>
                    <a:gd name="connsiteY12" fmla="*/ 747052 h 7593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66500" h="759365">
                      <a:moveTo>
                        <a:pt x="28668" y="747052"/>
                      </a:moveTo>
                      <a:cubicBezTo>
                        <a:pt x="98448" y="714674"/>
                        <a:pt x="427811" y="549434"/>
                        <a:pt x="494242" y="522639"/>
                      </a:cubicBezTo>
                      <a:cubicBezTo>
                        <a:pt x="560673" y="495844"/>
                        <a:pt x="408831" y="601351"/>
                        <a:pt x="427253" y="586279"/>
                      </a:cubicBezTo>
                      <a:cubicBezTo>
                        <a:pt x="445675" y="571206"/>
                        <a:pt x="574629" y="494169"/>
                        <a:pt x="604774" y="432204"/>
                      </a:cubicBezTo>
                      <a:cubicBezTo>
                        <a:pt x="634919" y="370239"/>
                        <a:pt x="564580" y="286503"/>
                        <a:pt x="608123" y="214490"/>
                      </a:cubicBezTo>
                      <a:cubicBezTo>
                        <a:pt x="651666" y="142477"/>
                        <a:pt x="855983" y="4591"/>
                        <a:pt x="866031" y="125"/>
                      </a:cubicBezTo>
                      <a:cubicBezTo>
                        <a:pt x="876079" y="-4341"/>
                        <a:pt x="722004" y="111215"/>
                        <a:pt x="668413" y="187694"/>
                      </a:cubicBezTo>
                      <a:cubicBezTo>
                        <a:pt x="614822" y="264173"/>
                        <a:pt x="571278" y="456209"/>
                        <a:pt x="544483" y="459000"/>
                      </a:cubicBezTo>
                      <a:cubicBezTo>
                        <a:pt x="517688" y="461791"/>
                        <a:pt x="513781" y="207232"/>
                        <a:pt x="507640" y="204441"/>
                      </a:cubicBezTo>
                      <a:cubicBezTo>
                        <a:pt x="501500" y="201650"/>
                        <a:pt x="540576" y="376379"/>
                        <a:pt x="507640" y="442252"/>
                      </a:cubicBezTo>
                      <a:cubicBezTo>
                        <a:pt x="474704" y="508125"/>
                        <a:pt x="382035" y="553901"/>
                        <a:pt x="310022" y="599677"/>
                      </a:cubicBezTo>
                      <a:cubicBezTo>
                        <a:pt x="238009" y="645453"/>
                        <a:pt x="117986" y="693461"/>
                        <a:pt x="75560" y="716907"/>
                      </a:cubicBezTo>
                      <a:cubicBezTo>
                        <a:pt x="33134" y="740353"/>
                        <a:pt x="-41112" y="779430"/>
                        <a:pt x="28668" y="747052"/>
                      </a:cubicBezTo>
                      <a:close/>
                    </a:path>
                  </a:pathLst>
                </a:custGeom>
                <a:solidFill>
                  <a:schemeClr val="accent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4" name="フリーフォーム 1043">
                  <a:extLst>
                    <a:ext uri="{FF2B5EF4-FFF2-40B4-BE49-F238E27FC236}">
                      <a16:creationId xmlns:a16="http://schemas.microsoft.com/office/drawing/2014/main" id="{48F7A5BA-6669-443D-2A25-CB6E7DD69439}"/>
                    </a:ext>
                  </a:extLst>
                </p:cNvPr>
                <p:cNvSpPr/>
                <p:nvPr/>
              </p:nvSpPr>
              <p:spPr>
                <a:xfrm>
                  <a:off x="5958370" y="4853133"/>
                  <a:ext cx="412328" cy="560380"/>
                </a:xfrm>
                <a:custGeom>
                  <a:avLst/>
                  <a:gdLst>
                    <a:gd name="connsiteX0" fmla="*/ 303 w 412328"/>
                    <a:gd name="connsiteY0" fmla="*/ 221 h 560380"/>
                    <a:gd name="connsiteX1" fmla="*/ 134281 w 412328"/>
                    <a:gd name="connsiteY1" fmla="*/ 258129 h 560380"/>
                    <a:gd name="connsiteX2" fmla="*/ 97437 w 412328"/>
                    <a:gd name="connsiteY2" fmla="*/ 552880 h 560380"/>
                    <a:gd name="connsiteX3" fmla="*/ 171125 w 412328"/>
                    <a:gd name="connsiteY3" fmla="*/ 438999 h 560380"/>
                    <a:gd name="connsiteX4" fmla="*/ 412285 w 412328"/>
                    <a:gd name="connsiteY4" fmla="*/ 80608 h 560380"/>
                    <a:gd name="connsiteX5" fmla="*/ 151028 w 412328"/>
                    <a:gd name="connsiteY5" fmla="*/ 438999 h 560380"/>
                    <a:gd name="connsiteX6" fmla="*/ 177823 w 412328"/>
                    <a:gd name="connsiteY6" fmla="*/ 301671 h 560380"/>
                    <a:gd name="connsiteX7" fmla="*/ 303 w 412328"/>
                    <a:gd name="connsiteY7" fmla="*/ 221 h 560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2328" h="560380">
                      <a:moveTo>
                        <a:pt x="303" y="221"/>
                      </a:moveTo>
                      <a:cubicBezTo>
                        <a:pt x="-6954" y="-7036"/>
                        <a:pt x="118092" y="166019"/>
                        <a:pt x="134281" y="258129"/>
                      </a:cubicBezTo>
                      <a:cubicBezTo>
                        <a:pt x="150470" y="350239"/>
                        <a:pt x="91296" y="522735"/>
                        <a:pt x="97437" y="552880"/>
                      </a:cubicBezTo>
                      <a:cubicBezTo>
                        <a:pt x="103578" y="583025"/>
                        <a:pt x="118650" y="517711"/>
                        <a:pt x="171125" y="438999"/>
                      </a:cubicBezTo>
                      <a:cubicBezTo>
                        <a:pt x="223600" y="360287"/>
                        <a:pt x="415634" y="80608"/>
                        <a:pt x="412285" y="80608"/>
                      </a:cubicBezTo>
                      <a:cubicBezTo>
                        <a:pt x="408936" y="80608"/>
                        <a:pt x="190105" y="402155"/>
                        <a:pt x="151028" y="438999"/>
                      </a:cubicBezTo>
                      <a:cubicBezTo>
                        <a:pt x="111951" y="475843"/>
                        <a:pt x="196245" y="373126"/>
                        <a:pt x="177823" y="301671"/>
                      </a:cubicBezTo>
                      <a:cubicBezTo>
                        <a:pt x="159401" y="230216"/>
                        <a:pt x="7560" y="7478"/>
                        <a:pt x="303" y="221"/>
                      </a:cubicBezTo>
                      <a:close/>
                    </a:path>
                  </a:pathLst>
                </a:custGeom>
                <a:solidFill>
                  <a:schemeClr val="accent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5" name="フリーフォーム 1044">
                  <a:extLst>
                    <a:ext uri="{FF2B5EF4-FFF2-40B4-BE49-F238E27FC236}">
                      <a16:creationId xmlns:a16="http://schemas.microsoft.com/office/drawing/2014/main" id="{2CAB2DD3-1BBA-CB43-CCBA-76458515AD78}"/>
                    </a:ext>
                  </a:extLst>
                </p:cNvPr>
                <p:cNvSpPr/>
                <p:nvPr/>
              </p:nvSpPr>
              <p:spPr>
                <a:xfrm>
                  <a:off x="6161126" y="4540297"/>
                  <a:ext cx="293696" cy="414568"/>
                </a:xfrm>
                <a:custGeom>
                  <a:avLst/>
                  <a:gdLst>
                    <a:gd name="connsiteX0" fmla="*/ 1863 w 293696"/>
                    <a:gd name="connsiteY0" fmla="*/ 148934 h 414568"/>
                    <a:gd name="connsiteX1" fmla="*/ 229626 w 293696"/>
                    <a:gd name="connsiteY1" fmla="*/ 383395 h 414568"/>
                    <a:gd name="connsiteX2" fmla="*/ 243023 w 293696"/>
                    <a:gd name="connsiteY2" fmla="*/ 363299 h 414568"/>
                    <a:gd name="connsiteX3" fmla="*/ 293265 w 293696"/>
                    <a:gd name="connsiteY3" fmla="*/ 400143 h 414568"/>
                    <a:gd name="connsiteX4" fmla="*/ 263120 w 293696"/>
                    <a:gd name="connsiteY4" fmla="*/ 269514 h 414568"/>
                    <a:gd name="connsiteX5" fmla="*/ 192782 w 293696"/>
                    <a:gd name="connsiteY5" fmla="*/ 1558 h 414568"/>
                    <a:gd name="connsiteX6" fmla="*/ 279867 w 293696"/>
                    <a:gd name="connsiteY6" fmla="*/ 403492 h 414568"/>
                    <a:gd name="connsiteX7" fmla="*/ 129142 w 293696"/>
                    <a:gd name="connsiteY7" fmla="*/ 289611 h 414568"/>
                    <a:gd name="connsiteX8" fmla="*/ 1863 w 293696"/>
                    <a:gd name="connsiteY8" fmla="*/ 148934 h 414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3696" h="414568">
                      <a:moveTo>
                        <a:pt x="1863" y="148934"/>
                      </a:moveTo>
                      <a:cubicBezTo>
                        <a:pt x="18610" y="164565"/>
                        <a:pt x="189433" y="347668"/>
                        <a:pt x="229626" y="383395"/>
                      </a:cubicBezTo>
                      <a:cubicBezTo>
                        <a:pt x="269819" y="419122"/>
                        <a:pt x="232416" y="360508"/>
                        <a:pt x="243023" y="363299"/>
                      </a:cubicBezTo>
                      <a:cubicBezTo>
                        <a:pt x="253630" y="366090"/>
                        <a:pt x="289916" y="415774"/>
                        <a:pt x="293265" y="400143"/>
                      </a:cubicBezTo>
                      <a:cubicBezTo>
                        <a:pt x="296614" y="384512"/>
                        <a:pt x="279867" y="335945"/>
                        <a:pt x="263120" y="269514"/>
                      </a:cubicBezTo>
                      <a:cubicBezTo>
                        <a:pt x="246373" y="203083"/>
                        <a:pt x="189991" y="-20772"/>
                        <a:pt x="192782" y="1558"/>
                      </a:cubicBezTo>
                      <a:cubicBezTo>
                        <a:pt x="195573" y="23888"/>
                        <a:pt x="290474" y="355483"/>
                        <a:pt x="279867" y="403492"/>
                      </a:cubicBezTo>
                      <a:cubicBezTo>
                        <a:pt x="269260" y="451501"/>
                        <a:pt x="172685" y="330363"/>
                        <a:pt x="129142" y="289611"/>
                      </a:cubicBezTo>
                      <a:cubicBezTo>
                        <a:pt x="85599" y="248859"/>
                        <a:pt x="-14884" y="133303"/>
                        <a:pt x="1863" y="14893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6" name="フリーフォーム 1045">
                  <a:extLst>
                    <a:ext uri="{FF2B5EF4-FFF2-40B4-BE49-F238E27FC236}">
                      <a16:creationId xmlns:a16="http://schemas.microsoft.com/office/drawing/2014/main" id="{44E249C1-E317-ABB6-4785-0F484AD5C0B6}"/>
                    </a:ext>
                  </a:extLst>
                </p:cNvPr>
                <p:cNvSpPr/>
                <p:nvPr/>
              </p:nvSpPr>
              <p:spPr>
                <a:xfrm>
                  <a:off x="6464193" y="4229653"/>
                  <a:ext cx="147639" cy="859554"/>
                </a:xfrm>
                <a:custGeom>
                  <a:avLst/>
                  <a:gdLst>
                    <a:gd name="connsiteX0" fmla="*/ 247 w 147639"/>
                    <a:gd name="connsiteY0" fmla="*/ 111235 h 859554"/>
                    <a:gd name="connsiteX1" fmla="*/ 53838 w 147639"/>
                    <a:gd name="connsiteY1" fmla="*/ 600255 h 859554"/>
                    <a:gd name="connsiteX2" fmla="*/ 83983 w 147639"/>
                    <a:gd name="connsiteY2" fmla="*/ 854813 h 859554"/>
                    <a:gd name="connsiteX3" fmla="*/ 83983 w 147639"/>
                    <a:gd name="connsiteY3" fmla="*/ 704088 h 859554"/>
                    <a:gd name="connsiteX4" fmla="*/ 147622 w 147639"/>
                    <a:gd name="connsiteY4" fmla="*/ 703 h 859554"/>
                    <a:gd name="connsiteX5" fmla="*/ 77284 w 147639"/>
                    <a:gd name="connsiteY5" fmla="*/ 563411 h 859554"/>
                    <a:gd name="connsiteX6" fmla="*/ 247 w 147639"/>
                    <a:gd name="connsiteY6" fmla="*/ 111235 h 859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7639" h="859554">
                      <a:moveTo>
                        <a:pt x="247" y="111235"/>
                      </a:moveTo>
                      <a:cubicBezTo>
                        <a:pt x="-3661" y="117376"/>
                        <a:pt x="39882" y="476325"/>
                        <a:pt x="53838" y="600255"/>
                      </a:cubicBezTo>
                      <a:cubicBezTo>
                        <a:pt x="67794" y="724185"/>
                        <a:pt x="78959" y="837508"/>
                        <a:pt x="83983" y="854813"/>
                      </a:cubicBezTo>
                      <a:cubicBezTo>
                        <a:pt x="89007" y="872118"/>
                        <a:pt x="73377" y="846440"/>
                        <a:pt x="83983" y="704088"/>
                      </a:cubicBezTo>
                      <a:cubicBezTo>
                        <a:pt x="94590" y="561736"/>
                        <a:pt x="148738" y="24149"/>
                        <a:pt x="147622" y="703"/>
                      </a:cubicBezTo>
                      <a:cubicBezTo>
                        <a:pt x="146506" y="-22743"/>
                        <a:pt x="95706" y="547780"/>
                        <a:pt x="77284" y="563411"/>
                      </a:cubicBezTo>
                      <a:cubicBezTo>
                        <a:pt x="58862" y="579042"/>
                        <a:pt x="4155" y="105094"/>
                        <a:pt x="247" y="11123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7" name="フリーフォーム 1046">
                  <a:extLst>
                    <a:ext uri="{FF2B5EF4-FFF2-40B4-BE49-F238E27FC236}">
                      <a16:creationId xmlns:a16="http://schemas.microsoft.com/office/drawing/2014/main" id="{E94FF392-94FD-7DD8-72F3-058EAC1FEE40}"/>
                    </a:ext>
                  </a:extLst>
                </p:cNvPr>
                <p:cNvSpPr/>
                <p:nvPr/>
              </p:nvSpPr>
              <p:spPr>
                <a:xfrm>
                  <a:off x="3916515" y="6408415"/>
                  <a:ext cx="927436" cy="299744"/>
                </a:xfrm>
                <a:custGeom>
                  <a:avLst/>
                  <a:gdLst>
                    <a:gd name="connsiteX0" fmla="*/ 165 w 927436"/>
                    <a:gd name="connsiteY0" fmla="*/ 5 h 299744"/>
                    <a:gd name="connsiteX1" fmla="*/ 411645 w 927436"/>
                    <a:gd name="connsiteY1" fmla="*/ 251465 h 299744"/>
                    <a:gd name="connsiteX2" fmla="*/ 327825 w 927436"/>
                    <a:gd name="connsiteY2" fmla="*/ 251465 h 299744"/>
                    <a:gd name="connsiteX3" fmla="*/ 792645 w 927436"/>
                    <a:gd name="connsiteY3" fmla="*/ 220985 h 299744"/>
                    <a:gd name="connsiteX4" fmla="*/ 922185 w 927436"/>
                    <a:gd name="connsiteY4" fmla="*/ 137165 h 299744"/>
                    <a:gd name="connsiteX5" fmla="*/ 655485 w 927436"/>
                    <a:gd name="connsiteY5" fmla="*/ 289565 h 299744"/>
                    <a:gd name="connsiteX6" fmla="*/ 350685 w 927436"/>
                    <a:gd name="connsiteY6" fmla="*/ 274325 h 299744"/>
                    <a:gd name="connsiteX7" fmla="*/ 114465 w 927436"/>
                    <a:gd name="connsiteY7" fmla="*/ 182885 h 299744"/>
                    <a:gd name="connsiteX8" fmla="*/ 358305 w 927436"/>
                    <a:gd name="connsiteY8" fmla="*/ 259085 h 299744"/>
                    <a:gd name="connsiteX9" fmla="*/ 165 w 927436"/>
                    <a:gd name="connsiteY9" fmla="*/ 5 h 2997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27436" h="299744">
                      <a:moveTo>
                        <a:pt x="165" y="5"/>
                      </a:moveTo>
                      <a:cubicBezTo>
                        <a:pt x="9055" y="-1265"/>
                        <a:pt x="357035" y="209555"/>
                        <a:pt x="411645" y="251465"/>
                      </a:cubicBezTo>
                      <a:cubicBezTo>
                        <a:pt x="466255" y="293375"/>
                        <a:pt x="264325" y="256545"/>
                        <a:pt x="327825" y="251465"/>
                      </a:cubicBezTo>
                      <a:cubicBezTo>
                        <a:pt x="391325" y="246385"/>
                        <a:pt x="693585" y="240035"/>
                        <a:pt x="792645" y="220985"/>
                      </a:cubicBezTo>
                      <a:cubicBezTo>
                        <a:pt x="891705" y="201935"/>
                        <a:pt x="945045" y="125735"/>
                        <a:pt x="922185" y="137165"/>
                      </a:cubicBezTo>
                      <a:cubicBezTo>
                        <a:pt x="899325" y="148595"/>
                        <a:pt x="750735" y="266705"/>
                        <a:pt x="655485" y="289565"/>
                      </a:cubicBezTo>
                      <a:cubicBezTo>
                        <a:pt x="560235" y="312425"/>
                        <a:pt x="440855" y="292105"/>
                        <a:pt x="350685" y="274325"/>
                      </a:cubicBezTo>
                      <a:cubicBezTo>
                        <a:pt x="260515" y="256545"/>
                        <a:pt x="113195" y="185425"/>
                        <a:pt x="114465" y="182885"/>
                      </a:cubicBezTo>
                      <a:cubicBezTo>
                        <a:pt x="115735" y="180345"/>
                        <a:pt x="373545" y="284485"/>
                        <a:pt x="358305" y="259085"/>
                      </a:cubicBezTo>
                      <a:cubicBezTo>
                        <a:pt x="343065" y="233685"/>
                        <a:pt x="-8725" y="1275"/>
                        <a:pt x="165" y="5"/>
                      </a:cubicBezTo>
                      <a:close/>
                    </a:path>
                  </a:pathLst>
                </a:custGeom>
                <a:solidFill>
                  <a:schemeClr val="accent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8" name="フリーフォーム 1047">
                  <a:extLst>
                    <a:ext uri="{FF2B5EF4-FFF2-40B4-BE49-F238E27FC236}">
                      <a16:creationId xmlns:a16="http://schemas.microsoft.com/office/drawing/2014/main" id="{C84409A2-DABB-4BBE-D8F8-FEEBF5748BF3}"/>
                    </a:ext>
                  </a:extLst>
                </p:cNvPr>
                <p:cNvSpPr/>
                <p:nvPr/>
              </p:nvSpPr>
              <p:spPr>
                <a:xfrm>
                  <a:off x="5790149" y="5392891"/>
                  <a:ext cx="571827" cy="1049494"/>
                </a:xfrm>
                <a:custGeom>
                  <a:avLst/>
                  <a:gdLst>
                    <a:gd name="connsiteX0" fmla="*/ 549691 w 571827"/>
                    <a:gd name="connsiteY0" fmla="*/ 9689 h 1049494"/>
                    <a:gd name="connsiteX1" fmla="*/ 557311 w 571827"/>
                    <a:gd name="connsiteY1" fmla="*/ 588809 h 1049494"/>
                    <a:gd name="connsiteX2" fmla="*/ 336331 w 571827"/>
                    <a:gd name="connsiteY2" fmla="*/ 809789 h 1049494"/>
                    <a:gd name="connsiteX3" fmla="*/ 427771 w 571827"/>
                    <a:gd name="connsiteY3" fmla="*/ 695489 h 1049494"/>
                    <a:gd name="connsiteX4" fmla="*/ 1051 w 571827"/>
                    <a:gd name="connsiteY4" fmla="*/ 1046009 h 1049494"/>
                    <a:gd name="connsiteX5" fmla="*/ 313471 w 571827"/>
                    <a:gd name="connsiteY5" fmla="*/ 863129 h 1049494"/>
                    <a:gd name="connsiteX6" fmla="*/ 519211 w 571827"/>
                    <a:gd name="connsiteY6" fmla="*/ 665009 h 1049494"/>
                    <a:gd name="connsiteX7" fmla="*/ 564931 w 571827"/>
                    <a:gd name="connsiteY7" fmla="*/ 512609 h 1049494"/>
                    <a:gd name="connsiteX8" fmla="*/ 542071 w 571827"/>
                    <a:gd name="connsiteY8" fmla="*/ 245909 h 1049494"/>
                    <a:gd name="connsiteX9" fmla="*/ 549691 w 571827"/>
                    <a:gd name="connsiteY9" fmla="*/ 9689 h 10494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71827" h="1049494">
                      <a:moveTo>
                        <a:pt x="549691" y="9689"/>
                      </a:moveTo>
                      <a:cubicBezTo>
                        <a:pt x="552231" y="66839"/>
                        <a:pt x="592871" y="455459"/>
                        <a:pt x="557311" y="588809"/>
                      </a:cubicBezTo>
                      <a:cubicBezTo>
                        <a:pt x="521751" y="722159"/>
                        <a:pt x="357921" y="792009"/>
                        <a:pt x="336331" y="809789"/>
                      </a:cubicBezTo>
                      <a:cubicBezTo>
                        <a:pt x="314741" y="827569"/>
                        <a:pt x="483651" y="656119"/>
                        <a:pt x="427771" y="695489"/>
                      </a:cubicBezTo>
                      <a:cubicBezTo>
                        <a:pt x="371891" y="734859"/>
                        <a:pt x="20101" y="1018069"/>
                        <a:pt x="1051" y="1046009"/>
                      </a:cubicBezTo>
                      <a:cubicBezTo>
                        <a:pt x="-17999" y="1073949"/>
                        <a:pt x="227111" y="926629"/>
                        <a:pt x="313471" y="863129"/>
                      </a:cubicBezTo>
                      <a:cubicBezTo>
                        <a:pt x="399831" y="799629"/>
                        <a:pt x="477301" y="723429"/>
                        <a:pt x="519211" y="665009"/>
                      </a:cubicBezTo>
                      <a:cubicBezTo>
                        <a:pt x="561121" y="606589"/>
                        <a:pt x="561121" y="582459"/>
                        <a:pt x="564931" y="512609"/>
                      </a:cubicBezTo>
                      <a:cubicBezTo>
                        <a:pt x="568741" y="442759"/>
                        <a:pt x="540801" y="328459"/>
                        <a:pt x="542071" y="245909"/>
                      </a:cubicBezTo>
                      <a:cubicBezTo>
                        <a:pt x="543341" y="163359"/>
                        <a:pt x="547151" y="-47461"/>
                        <a:pt x="549691" y="968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9" name="フリーフォーム 1048">
                  <a:extLst>
                    <a:ext uri="{FF2B5EF4-FFF2-40B4-BE49-F238E27FC236}">
                      <a16:creationId xmlns:a16="http://schemas.microsoft.com/office/drawing/2014/main" id="{283C6BFC-F57C-CB11-4876-DA7A0432C062}"/>
                    </a:ext>
                  </a:extLst>
                </p:cNvPr>
                <p:cNvSpPr/>
                <p:nvPr/>
              </p:nvSpPr>
              <p:spPr>
                <a:xfrm>
                  <a:off x="4601799" y="6419356"/>
                  <a:ext cx="1245994" cy="424669"/>
                </a:xfrm>
                <a:custGeom>
                  <a:avLst/>
                  <a:gdLst>
                    <a:gd name="connsiteX0" fmla="*/ 69261 w 1245994"/>
                    <a:gd name="connsiteY0" fmla="*/ 392924 h 424669"/>
                    <a:gd name="connsiteX1" fmla="*/ 130221 w 1245994"/>
                    <a:gd name="connsiteY1" fmla="*/ 385304 h 424669"/>
                    <a:gd name="connsiteX2" fmla="*/ 907461 w 1245994"/>
                    <a:gd name="connsiteY2" fmla="*/ 118604 h 424669"/>
                    <a:gd name="connsiteX3" fmla="*/ 656001 w 1245994"/>
                    <a:gd name="connsiteY3" fmla="*/ 271004 h 424669"/>
                    <a:gd name="connsiteX4" fmla="*/ 1242741 w 1245994"/>
                    <a:gd name="connsiteY4" fmla="*/ 4304 h 424669"/>
                    <a:gd name="connsiteX5" fmla="*/ 884601 w 1245994"/>
                    <a:gd name="connsiteY5" fmla="*/ 103364 h 424669"/>
                    <a:gd name="connsiteX6" fmla="*/ 709341 w 1245994"/>
                    <a:gd name="connsiteY6" fmla="*/ 65264 h 424669"/>
                    <a:gd name="connsiteX7" fmla="*/ 831261 w 1245994"/>
                    <a:gd name="connsiteY7" fmla="*/ 95744 h 424669"/>
                    <a:gd name="connsiteX8" fmla="*/ 69261 w 1245994"/>
                    <a:gd name="connsiteY8" fmla="*/ 392924 h 424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45994" h="424669">
                      <a:moveTo>
                        <a:pt x="69261" y="392924"/>
                      </a:moveTo>
                      <a:cubicBezTo>
                        <a:pt x="-47579" y="441184"/>
                        <a:pt x="-9479" y="431024"/>
                        <a:pt x="130221" y="385304"/>
                      </a:cubicBezTo>
                      <a:cubicBezTo>
                        <a:pt x="269921" y="339584"/>
                        <a:pt x="819831" y="137654"/>
                        <a:pt x="907461" y="118604"/>
                      </a:cubicBezTo>
                      <a:cubicBezTo>
                        <a:pt x="995091" y="99554"/>
                        <a:pt x="600121" y="290054"/>
                        <a:pt x="656001" y="271004"/>
                      </a:cubicBezTo>
                      <a:cubicBezTo>
                        <a:pt x="711881" y="251954"/>
                        <a:pt x="1204641" y="32244"/>
                        <a:pt x="1242741" y="4304"/>
                      </a:cubicBezTo>
                      <a:cubicBezTo>
                        <a:pt x="1280841" y="-23636"/>
                        <a:pt x="973501" y="93204"/>
                        <a:pt x="884601" y="103364"/>
                      </a:cubicBezTo>
                      <a:cubicBezTo>
                        <a:pt x="795701" y="113524"/>
                        <a:pt x="718231" y="66534"/>
                        <a:pt x="709341" y="65264"/>
                      </a:cubicBezTo>
                      <a:cubicBezTo>
                        <a:pt x="700451" y="63994"/>
                        <a:pt x="932861" y="36054"/>
                        <a:pt x="831261" y="95744"/>
                      </a:cubicBezTo>
                      <a:cubicBezTo>
                        <a:pt x="729661" y="155434"/>
                        <a:pt x="186101" y="344664"/>
                        <a:pt x="69261" y="39292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0" name="フリーフォーム 1049">
                  <a:extLst>
                    <a:ext uri="{FF2B5EF4-FFF2-40B4-BE49-F238E27FC236}">
                      <a16:creationId xmlns:a16="http://schemas.microsoft.com/office/drawing/2014/main" id="{BE86A077-D802-A9A9-9BF9-57AD4F81FFFF}"/>
                    </a:ext>
                  </a:extLst>
                </p:cNvPr>
                <p:cNvSpPr/>
                <p:nvPr/>
              </p:nvSpPr>
              <p:spPr>
                <a:xfrm>
                  <a:off x="5577345" y="5935841"/>
                  <a:ext cx="999615" cy="998968"/>
                </a:xfrm>
                <a:custGeom>
                  <a:avLst/>
                  <a:gdLst>
                    <a:gd name="connsiteX0" fmla="*/ 998715 w 999615"/>
                    <a:gd name="connsiteY0" fmla="*/ 139 h 998968"/>
                    <a:gd name="connsiteX1" fmla="*/ 472935 w 999615"/>
                    <a:gd name="connsiteY1" fmla="*/ 678319 h 998968"/>
                    <a:gd name="connsiteX2" fmla="*/ 541515 w 999615"/>
                    <a:gd name="connsiteY2" fmla="*/ 617359 h 998968"/>
                    <a:gd name="connsiteX3" fmla="*/ 495 w 999615"/>
                    <a:gd name="connsiteY3" fmla="*/ 998359 h 998968"/>
                    <a:gd name="connsiteX4" fmla="*/ 450075 w 999615"/>
                    <a:gd name="connsiteY4" fmla="*/ 701179 h 998968"/>
                    <a:gd name="connsiteX5" fmla="*/ 747255 w 999615"/>
                    <a:gd name="connsiteY5" fmla="*/ 510679 h 998968"/>
                    <a:gd name="connsiteX6" fmla="*/ 602475 w 999615"/>
                    <a:gd name="connsiteY6" fmla="*/ 617359 h 998968"/>
                    <a:gd name="connsiteX7" fmla="*/ 998715 w 999615"/>
                    <a:gd name="connsiteY7" fmla="*/ 139 h 998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99615" h="998968">
                      <a:moveTo>
                        <a:pt x="998715" y="139"/>
                      </a:moveTo>
                      <a:cubicBezTo>
                        <a:pt x="977125" y="10299"/>
                        <a:pt x="549135" y="575449"/>
                        <a:pt x="472935" y="678319"/>
                      </a:cubicBezTo>
                      <a:cubicBezTo>
                        <a:pt x="396735" y="781189"/>
                        <a:pt x="620255" y="564019"/>
                        <a:pt x="541515" y="617359"/>
                      </a:cubicBezTo>
                      <a:cubicBezTo>
                        <a:pt x="462775" y="670699"/>
                        <a:pt x="15735" y="984389"/>
                        <a:pt x="495" y="998359"/>
                      </a:cubicBezTo>
                      <a:cubicBezTo>
                        <a:pt x="-14745" y="1012329"/>
                        <a:pt x="325615" y="782459"/>
                        <a:pt x="450075" y="701179"/>
                      </a:cubicBezTo>
                      <a:cubicBezTo>
                        <a:pt x="574535" y="619899"/>
                        <a:pt x="721855" y="524649"/>
                        <a:pt x="747255" y="510679"/>
                      </a:cubicBezTo>
                      <a:cubicBezTo>
                        <a:pt x="772655" y="496709"/>
                        <a:pt x="558025" y="698639"/>
                        <a:pt x="602475" y="617359"/>
                      </a:cubicBezTo>
                      <a:cubicBezTo>
                        <a:pt x="646925" y="536079"/>
                        <a:pt x="1020305" y="-10021"/>
                        <a:pt x="998715" y="13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1" name="フリーフォーム 1050">
                  <a:extLst>
                    <a:ext uri="{FF2B5EF4-FFF2-40B4-BE49-F238E27FC236}">
                      <a16:creationId xmlns:a16="http://schemas.microsoft.com/office/drawing/2014/main" id="{A9924FFF-E87E-60E3-D73A-E9A1E58268FD}"/>
                    </a:ext>
                  </a:extLst>
                </p:cNvPr>
                <p:cNvSpPr/>
                <p:nvPr/>
              </p:nvSpPr>
              <p:spPr>
                <a:xfrm>
                  <a:off x="3594529" y="5534721"/>
                  <a:ext cx="546711" cy="1215491"/>
                </a:xfrm>
                <a:custGeom>
                  <a:avLst/>
                  <a:gdLst>
                    <a:gd name="connsiteX0" fmla="*/ 2111 w 546711"/>
                    <a:gd name="connsiteY0" fmla="*/ 5019 h 1215491"/>
                    <a:gd name="connsiteX1" fmla="*/ 230711 w 546711"/>
                    <a:gd name="connsiteY1" fmla="*/ 881319 h 1215491"/>
                    <a:gd name="connsiteX2" fmla="*/ 268811 w 546711"/>
                    <a:gd name="connsiteY2" fmla="*/ 850839 h 1215491"/>
                    <a:gd name="connsiteX3" fmla="*/ 543131 w 546711"/>
                    <a:gd name="connsiteY3" fmla="*/ 1208979 h 1215491"/>
                    <a:gd name="connsiteX4" fmla="*/ 405971 w 546711"/>
                    <a:gd name="connsiteY4" fmla="*/ 1041339 h 1215491"/>
                    <a:gd name="connsiteX5" fmla="*/ 131651 w 546711"/>
                    <a:gd name="connsiteY5" fmla="*/ 546039 h 1215491"/>
                    <a:gd name="connsiteX6" fmla="*/ 2111 w 546711"/>
                    <a:gd name="connsiteY6" fmla="*/ 5019 h 1215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46711" h="1215491">
                      <a:moveTo>
                        <a:pt x="2111" y="5019"/>
                      </a:moveTo>
                      <a:cubicBezTo>
                        <a:pt x="18621" y="60899"/>
                        <a:pt x="186261" y="740349"/>
                        <a:pt x="230711" y="881319"/>
                      </a:cubicBezTo>
                      <a:cubicBezTo>
                        <a:pt x="275161" y="1022289"/>
                        <a:pt x="216741" y="796229"/>
                        <a:pt x="268811" y="850839"/>
                      </a:cubicBezTo>
                      <a:cubicBezTo>
                        <a:pt x="320881" y="905449"/>
                        <a:pt x="520271" y="1177229"/>
                        <a:pt x="543131" y="1208979"/>
                      </a:cubicBezTo>
                      <a:cubicBezTo>
                        <a:pt x="565991" y="1240729"/>
                        <a:pt x="474551" y="1151829"/>
                        <a:pt x="405971" y="1041339"/>
                      </a:cubicBezTo>
                      <a:cubicBezTo>
                        <a:pt x="337391" y="930849"/>
                        <a:pt x="193881" y="717489"/>
                        <a:pt x="131651" y="546039"/>
                      </a:cubicBezTo>
                      <a:cubicBezTo>
                        <a:pt x="69421" y="374589"/>
                        <a:pt x="-14399" y="-50861"/>
                        <a:pt x="2111" y="501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2" name="フリーフォーム 1051">
                  <a:extLst>
                    <a:ext uri="{FF2B5EF4-FFF2-40B4-BE49-F238E27FC236}">
                      <a16:creationId xmlns:a16="http://schemas.microsoft.com/office/drawing/2014/main" id="{1CFD9848-E320-79C4-57B7-14784A6E72F2}"/>
                    </a:ext>
                  </a:extLst>
                </p:cNvPr>
                <p:cNvSpPr/>
                <p:nvPr/>
              </p:nvSpPr>
              <p:spPr>
                <a:xfrm>
                  <a:off x="4657709" y="6468641"/>
                  <a:ext cx="1353050" cy="281109"/>
                </a:xfrm>
                <a:custGeom>
                  <a:avLst/>
                  <a:gdLst>
                    <a:gd name="connsiteX0" fmla="*/ 66691 w 1353050"/>
                    <a:gd name="connsiteY0" fmla="*/ 191239 h 281109"/>
                    <a:gd name="connsiteX1" fmla="*/ 950611 w 1353050"/>
                    <a:gd name="connsiteY1" fmla="*/ 252199 h 281109"/>
                    <a:gd name="connsiteX2" fmla="*/ 683911 w 1353050"/>
                    <a:gd name="connsiteY2" fmla="*/ 267439 h 281109"/>
                    <a:gd name="connsiteX3" fmla="*/ 1346851 w 1353050"/>
                    <a:gd name="connsiteY3" fmla="*/ 54079 h 281109"/>
                    <a:gd name="connsiteX4" fmla="*/ 973471 w 1353050"/>
                    <a:gd name="connsiteY4" fmla="*/ 183619 h 281109"/>
                    <a:gd name="connsiteX5" fmla="*/ 280051 w 1353050"/>
                    <a:gd name="connsiteY5" fmla="*/ 206479 h 281109"/>
                    <a:gd name="connsiteX6" fmla="*/ 836311 w 1353050"/>
                    <a:gd name="connsiteY6" fmla="*/ 739 h 281109"/>
                    <a:gd name="connsiteX7" fmla="*/ 462931 w 1353050"/>
                    <a:gd name="connsiteY7" fmla="*/ 137899 h 281109"/>
                    <a:gd name="connsiteX8" fmla="*/ 112411 w 1353050"/>
                    <a:gd name="connsiteY8" fmla="*/ 145519 h 281109"/>
                    <a:gd name="connsiteX9" fmla="*/ 66691 w 1353050"/>
                    <a:gd name="connsiteY9" fmla="*/ 191239 h 281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53050" h="281109">
                      <a:moveTo>
                        <a:pt x="66691" y="191239"/>
                      </a:moveTo>
                      <a:cubicBezTo>
                        <a:pt x="206391" y="209019"/>
                        <a:pt x="847741" y="239499"/>
                        <a:pt x="950611" y="252199"/>
                      </a:cubicBezTo>
                      <a:cubicBezTo>
                        <a:pt x="1053481" y="264899"/>
                        <a:pt x="617871" y="300459"/>
                        <a:pt x="683911" y="267439"/>
                      </a:cubicBezTo>
                      <a:cubicBezTo>
                        <a:pt x="749951" y="234419"/>
                        <a:pt x="1298591" y="68049"/>
                        <a:pt x="1346851" y="54079"/>
                      </a:cubicBezTo>
                      <a:cubicBezTo>
                        <a:pt x="1395111" y="40109"/>
                        <a:pt x="1151271" y="158219"/>
                        <a:pt x="973471" y="183619"/>
                      </a:cubicBezTo>
                      <a:cubicBezTo>
                        <a:pt x="795671" y="209019"/>
                        <a:pt x="302911" y="236959"/>
                        <a:pt x="280051" y="206479"/>
                      </a:cubicBezTo>
                      <a:cubicBezTo>
                        <a:pt x="257191" y="175999"/>
                        <a:pt x="836311" y="739"/>
                        <a:pt x="836311" y="739"/>
                      </a:cubicBezTo>
                      <a:cubicBezTo>
                        <a:pt x="866791" y="-10691"/>
                        <a:pt x="583581" y="113769"/>
                        <a:pt x="462931" y="137899"/>
                      </a:cubicBezTo>
                      <a:cubicBezTo>
                        <a:pt x="342281" y="162029"/>
                        <a:pt x="186071" y="137899"/>
                        <a:pt x="112411" y="145519"/>
                      </a:cubicBezTo>
                      <a:cubicBezTo>
                        <a:pt x="38751" y="153139"/>
                        <a:pt x="-73009" y="173459"/>
                        <a:pt x="66691" y="19123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3" name="フリーフォーム 1052">
                  <a:extLst>
                    <a:ext uri="{FF2B5EF4-FFF2-40B4-BE49-F238E27FC236}">
                      <a16:creationId xmlns:a16="http://schemas.microsoft.com/office/drawing/2014/main" id="{382674B8-0FF6-A26F-1531-25F77658F81F}"/>
                    </a:ext>
                  </a:extLst>
                </p:cNvPr>
                <p:cNvSpPr/>
                <p:nvPr/>
              </p:nvSpPr>
              <p:spPr>
                <a:xfrm>
                  <a:off x="4549140" y="6802403"/>
                  <a:ext cx="983142" cy="223237"/>
                </a:xfrm>
                <a:custGeom>
                  <a:avLst/>
                  <a:gdLst>
                    <a:gd name="connsiteX0" fmla="*/ 0 w 983142"/>
                    <a:gd name="connsiteY0" fmla="*/ 223237 h 223237"/>
                    <a:gd name="connsiteX1" fmla="*/ 662940 w 983142"/>
                    <a:gd name="connsiteY1" fmla="*/ 40357 h 223237"/>
                    <a:gd name="connsiteX2" fmla="*/ 579120 w 983142"/>
                    <a:gd name="connsiteY2" fmla="*/ 17497 h 223237"/>
                    <a:gd name="connsiteX3" fmla="*/ 982980 w 983142"/>
                    <a:gd name="connsiteY3" fmla="*/ 2257 h 223237"/>
                    <a:gd name="connsiteX4" fmla="*/ 632460 w 983142"/>
                    <a:gd name="connsiteY4" fmla="*/ 2257 h 223237"/>
                    <a:gd name="connsiteX5" fmla="*/ 548640 w 983142"/>
                    <a:gd name="connsiteY5" fmla="*/ 2257 h 223237"/>
                    <a:gd name="connsiteX6" fmla="*/ 731520 w 983142"/>
                    <a:gd name="connsiteY6" fmla="*/ 32737 h 223237"/>
                    <a:gd name="connsiteX7" fmla="*/ 464820 w 983142"/>
                    <a:gd name="connsiteY7" fmla="*/ 116557 h 223237"/>
                    <a:gd name="connsiteX8" fmla="*/ 0 w 983142"/>
                    <a:gd name="connsiteY8" fmla="*/ 223237 h 223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83142" h="223237">
                      <a:moveTo>
                        <a:pt x="0" y="223237"/>
                      </a:moveTo>
                      <a:cubicBezTo>
                        <a:pt x="283210" y="148942"/>
                        <a:pt x="566420" y="74647"/>
                        <a:pt x="662940" y="40357"/>
                      </a:cubicBezTo>
                      <a:cubicBezTo>
                        <a:pt x="759460" y="6067"/>
                        <a:pt x="525780" y="23847"/>
                        <a:pt x="579120" y="17497"/>
                      </a:cubicBezTo>
                      <a:cubicBezTo>
                        <a:pt x="632460" y="11147"/>
                        <a:pt x="974090" y="4797"/>
                        <a:pt x="982980" y="2257"/>
                      </a:cubicBezTo>
                      <a:cubicBezTo>
                        <a:pt x="991870" y="-283"/>
                        <a:pt x="632460" y="2257"/>
                        <a:pt x="632460" y="2257"/>
                      </a:cubicBezTo>
                      <a:cubicBezTo>
                        <a:pt x="560070" y="2257"/>
                        <a:pt x="532130" y="-2823"/>
                        <a:pt x="548640" y="2257"/>
                      </a:cubicBezTo>
                      <a:cubicBezTo>
                        <a:pt x="565150" y="7337"/>
                        <a:pt x="745490" y="13687"/>
                        <a:pt x="731520" y="32737"/>
                      </a:cubicBezTo>
                      <a:cubicBezTo>
                        <a:pt x="717550" y="51787"/>
                        <a:pt x="464820" y="116557"/>
                        <a:pt x="464820" y="116557"/>
                      </a:cubicBezTo>
                      <a:lnTo>
                        <a:pt x="0" y="223237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4" name="フリーフォーム 1053">
                  <a:extLst>
                    <a:ext uri="{FF2B5EF4-FFF2-40B4-BE49-F238E27FC236}">
                      <a16:creationId xmlns:a16="http://schemas.microsoft.com/office/drawing/2014/main" id="{01041493-CE99-B56D-76ED-CFAA8D702012}"/>
                    </a:ext>
                  </a:extLst>
                </p:cNvPr>
                <p:cNvSpPr/>
                <p:nvPr/>
              </p:nvSpPr>
              <p:spPr>
                <a:xfrm>
                  <a:off x="4061460" y="6835132"/>
                  <a:ext cx="763528" cy="464973"/>
                </a:xfrm>
                <a:custGeom>
                  <a:avLst/>
                  <a:gdLst>
                    <a:gd name="connsiteX0" fmla="*/ 60960 w 763528"/>
                    <a:gd name="connsiteY0" fmla="*/ 22868 h 464973"/>
                    <a:gd name="connsiteX1" fmla="*/ 121920 w 763528"/>
                    <a:gd name="connsiteY1" fmla="*/ 30488 h 464973"/>
                    <a:gd name="connsiteX2" fmla="*/ 609600 w 763528"/>
                    <a:gd name="connsiteY2" fmla="*/ 274328 h 464973"/>
                    <a:gd name="connsiteX3" fmla="*/ 510540 w 763528"/>
                    <a:gd name="connsiteY3" fmla="*/ 251468 h 464973"/>
                    <a:gd name="connsiteX4" fmla="*/ 762000 w 763528"/>
                    <a:gd name="connsiteY4" fmla="*/ 464828 h 464973"/>
                    <a:gd name="connsiteX5" fmla="*/ 594360 w 763528"/>
                    <a:gd name="connsiteY5" fmla="*/ 281948 h 464973"/>
                    <a:gd name="connsiteX6" fmla="*/ 175260 w 763528"/>
                    <a:gd name="connsiteY6" fmla="*/ 114308 h 464973"/>
                    <a:gd name="connsiteX7" fmla="*/ 0 w 763528"/>
                    <a:gd name="connsiteY7" fmla="*/ 45728 h 464973"/>
                    <a:gd name="connsiteX8" fmla="*/ 411480 w 763528"/>
                    <a:gd name="connsiteY8" fmla="*/ 205748 h 464973"/>
                    <a:gd name="connsiteX9" fmla="*/ 60960 w 763528"/>
                    <a:gd name="connsiteY9" fmla="*/ 22868 h 464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3528" h="464973">
                      <a:moveTo>
                        <a:pt x="60960" y="22868"/>
                      </a:moveTo>
                      <a:cubicBezTo>
                        <a:pt x="12700" y="-6342"/>
                        <a:pt x="30480" y="-11422"/>
                        <a:pt x="121920" y="30488"/>
                      </a:cubicBezTo>
                      <a:cubicBezTo>
                        <a:pt x="213360" y="72398"/>
                        <a:pt x="544830" y="237498"/>
                        <a:pt x="609600" y="274328"/>
                      </a:cubicBezTo>
                      <a:cubicBezTo>
                        <a:pt x="674370" y="311158"/>
                        <a:pt x="485140" y="219718"/>
                        <a:pt x="510540" y="251468"/>
                      </a:cubicBezTo>
                      <a:cubicBezTo>
                        <a:pt x="535940" y="283218"/>
                        <a:pt x="748030" y="459748"/>
                        <a:pt x="762000" y="464828"/>
                      </a:cubicBezTo>
                      <a:cubicBezTo>
                        <a:pt x="775970" y="469908"/>
                        <a:pt x="692150" y="340368"/>
                        <a:pt x="594360" y="281948"/>
                      </a:cubicBezTo>
                      <a:cubicBezTo>
                        <a:pt x="496570" y="223528"/>
                        <a:pt x="175260" y="114308"/>
                        <a:pt x="175260" y="114308"/>
                      </a:cubicBezTo>
                      <a:lnTo>
                        <a:pt x="0" y="45728"/>
                      </a:lnTo>
                      <a:cubicBezTo>
                        <a:pt x="39370" y="60968"/>
                        <a:pt x="396240" y="208288"/>
                        <a:pt x="411480" y="205748"/>
                      </a:cubicBezTo>
                      <a:cubicBezTo>
                        <a:pt x="426720" y="203208"/>
                        <a:pt x="109220" y="52078"/>
                        <a:pt x="60960" y="2286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5" name="フリーフォーム 1054">
                  <a:extLst>
                    <a:ext uri="{FF2B5EF4-FFF2-40B4-BE49-F238E27FC236}">
                      <a16:creationId xmlns:a16="http://schemas.microsoft.com/office/drawing/2014/main" id="{57CDC6C9-3734-67B8-0673-053C52D1BA4D}"/>
                    </a:ext>
                  </a:extLst>
                </p:cNvPr>
                <p:cNvSpPr/>
                <p:nvPr/>
              </p:nvSpPr>
              <p:spPr>
                <a:xfrm>
                  <a:off x="5880088" y="5428377"/>
                  <a:ext cx="347002" cy="516493"/>
                </a:xfrm>
                <a:custGeom>
                  <a:avLst/>
                  <a:gdLst>
                    <a:gd name="connsiteX0" fmla="*/ 10172 w 347002"/>
                    <a:gd name="connsiteY0" fmla="*/ 4683 h 516493"/>
                    <a:gd name="connsiteX1" fmla="*/ 101612 w 347002"/>
                    <a:gd name="connsiteY1" fmla="*/ 65643 h 516493"/>
                    <a:gd name="connsiteX2" fmla="*/ 322592 w 347002"/>
                    <a:gd name="connsiteY2" fmla="*/ 263763 h 516493"/>
                    <a:gd name="connsiteX3" fmla="*/ 314972 w 347002"/>
                    <a:gd name="connsiteY3" fmla="*/ 515223 h 516493"/>
                    <a:gd name="connsiteX4" fmla="*/ 330212 w 347002"/>
                    <a:gd name="connsiteY4" fmla="*/ 347583 h 516493"/>
                    <a:gd name="connsiteX5" fmla="*/ 307352 w 347002"/>
                    <a:gd name="connsiteY5" fmla="*/ 50403 h 516493"/>
                    <a:gd name="connsiteX6" fmla="*/ 330212 w 347002"/>
                    <a:gd name="connsiteY6" fmla="*/ 172323 h 516493"/>
                    <a:gd name="connsiteX7" fmla="*/ 10172 w 347002"/>
                    <a:gd name="connsiteY7" fmla="*/ 4683 h 516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47002" h="516493">
                      <a:moveTo>
                        <a:pt x="10172" y="4683"/>
                      </a:moveTo>
                      <a:cubicBezTo>
                        <a:pt x="-27928" y="-13097"/>
                        <a:pt x="49542" y="22463"/>
                        <a:pt x="101612" y="65643"/>
                      </a:cubicBezTo>
                      <a:cubicBezTo>
                        <a:pt x="153682" y="108823"/>
                        <a:pt x="287032" y="188833"/>
                        <a:pt x="322592" y="263763"/>
                      </a:cubicBezTo>
                      <a:cubicBezTo>
                        <a:pt x="358152" y="338693"/>
                        <a:pt x="313702" y="501253"/>
                        <a:pt x="314972" y="515223"/>
                      </a:cubicBezTo>
                      <a:cubicBezTo>
                        <a:pt x="316242" y="529193"/>
                        <a:pt x="331482" y="425053"/>
                        <a:pt x="330212" y="347583"/>
                      </a:cubicBezTo>
                      <a:cubicBezTo>
                        <a:pt x="328942" y="270113"/>
                        <a:pt x="307352" y="79613"/>
                        <a:pt x="307352" y="50403"/>
                      </a:cubicBezTo>
                      <a:cubicBezTo>
                        <a:pt x="307352" y="21193"/>
                        <a:pt x="378472" y="173593"/>
                        <a:pt x="330212" y="172323"/>
                      </a:cubicBezTo>
                      <a:cubicBezTo>
                        <a:pt x="281952" y="171053"/>
                        <a:pt x="48272" y="22463"/>
                        <a:pt x="10172" y="4683"/>
                      </a:cubicBezTo>
                      <a:close/>
                    </a:path>
                  </a:pathLst>
                </a:custGeom>
                <a:solidFill>
                  <a:schemeClr val="accent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6" name="フリーフォーム 1055">
                  <a:extLst>
                    <a:ext uri="{FF2B5EF4-FFF2-40B4-BE49-F238E27FC236}">
                      <a16:creationId xmlns:a16="http://schemas.microsoft.com/office/drawing/2014/main" id="{5F9712E5-87C1-310A-5989-A83228AA7005}"/>
                    </a:ext>
                  </a:extLst>
                </p:cNvPr>
                <p:cNvSpPr/>
                <p:nvPr/>
              </p:nvSpPr>
              <p:spPr>
                <a:xfrm>
                  <a:off x="3817620" y="4747014"/>
                  <a:ext cx="167683" cy="328681"/>
                </a:xfrm>
                <a:custGeom>
                  <a:avLst/>
                  <a:gdLst>
                    <a:gd name="connsiteX0" fmla="*/ 167640 w 167683"/>
                    <a:gd name="connsiteY0" fmla="*/ 246 h 328681"/>
                    <a:gd name="connsiteX1" fmla="*/ 15240 w 167683"/>
                    <a:gd name="connsiteY1" fmla="*/ 183126 h 328681"/>
                    <a:gd name="connsiteX2" fmla="*/ 30480 w 167683"/>
                    <a:gd name="connsiteY2" fmla="*/ 327906 h 328681"/>
                    <a:gd name="connsiteX3" fmla="*/ 0 w 167683"/>
                    <a:gd name="connsiteY3" fmla="*/ 236466 h 328681"/>
                    <a:gd name="connsiteX4" fmla="*/ 30480 w 167683"/>
                    <a:gd name="connsiteY4" fmla="*/ 145026 h 328681"/>
                    <a:gd name="connsiteX5" fmla="*/ 167640 w 167683"/>
                    <a:gd name="connsiteY5" fmla="*/ 246 h 328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7683" h="328681">
                      <a:moveTo>
                        <a:pt x="167640" y="246"/>
                      </a:moveTo>
                      <a:cubicBezTo>
                        <a:pt x="165100" y="6596"/>
                        <a:pt x="38100" y="128516"/>
                        <a:pt x="15240" y="183126"/>
                      </a:cubicBezTo>
                      <a:cubicBezTo>
                        <a:pt x="-7620" y="237736"/>
                        <a:pt x="33020" y="319016"/>
                        <a:pt x="30480" y="327906"/>
                      </a:cubicBezTo>
                      <a:cubicBezTo>
                        <a:pt x="27940" y="336796"/>
                        <a:pt x="0" y="266946"/>
                        <a:pt x="0" y="236466"/>
                      </a:cubicBezTo>
                      <a:cubicBezTo>
                        <a:pt x="0" y="205986"/>
                        <a:pt x="0" y="178046"/>
                        <a:pt x="30480" y="145026"/>
                      </a:cubicBezTo>
                      <a:cubicBezTo>
                        <a:pt x="60960" y="112006"/>
                        <a:pt x="170180" y="-6104"/>
                        <a:pt x="167640" y="246"/>
                      </a:cubicBezTo>
                      <a:close/>
                    </a:path>
                  </a:pathLst>
                </a:custGeom>
                <a:solidFill>
                  <a:schemeClr val="accent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7" name="フリーフォーム 1056">
                  <a:extLst>
                    <a:ext uri="{FF2B5EF4-FFF2-40B4-BE49-F238E27FC236}">
                      <a16:creationId xmlns:a16="http://schemas.microsoft.com/office/drawing/2014/main" id="{1F4795E9-3014-166E-D348-645E6D4AED25}"/>
                    </a:ext>
                  </a:extLst>
                </p:cNvPr>
                <p:cNvSpPr/>
                <p:nvPr/>
              </p:nvSpPr>
              <p:spPr>
                <a:xfrm>
                  <a:off x="4106629" y="5036806"/>
                  <a:ext cx="123819" cy="198157"/>
                </a:xfrm>
                <a:custGeom>
                  <a:avLst/>
                  <a:gdLst>
                    <a:gd name="connsiteX0" fmla="*/ 61511 w 123819"/>
                    <a:gd name="connsiteY0" fmla="*/ 14 h 198157"/>
                    <a:gd name="connsiteX1" fmla="*/ 76751 w 123819"/>
                    <a:gd name="connsiteY1" fmla="*/ 114314 h 198157"/>
                    <a:gd name="connsiteX2" fmla="*/ 551 w 123819"/>
                    <a:gd name="connsiteY2" fmla="*/ 198134 h 198157"/>
                    <a:gd name="connsiteX3" fmla="*/ 122471 w 123819"/>
                    <a:gd name="connsiteY3" fmla="*/ 121934 h 198157"/>
                    <a:gd name="connsiteX4" fmla="*/ 61511 w 123819"/>
                    <a:gd name="connsiteY4" fmla="*/ 14 h 198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3819" h="198157">
                      <a:moveTo>
                        <a:pt x="61511" y="14"/>
                      </a:moveTo>
                      <a:cubicBezTo>
                        <a:pt x="53891" y="-1256"/>
                        <a:pt x="86911" y="81294"/>
                        <a:pt x="76751" y="114314"/>
                      </a:cubicBezTo>
                      <a:cubicBezTo>
                        <a:pt x="66591" y="147334"/>
                        <a:pt x="-7069" y="196864"/>
                        <a:pt x="551" y="198134"/>
                      </a:cubicBezTo>
                      <a:cubicBezTo>
                        <a:pt x="8171" y="199404"/>
                        <a:pt x="111041" y="148604"/>
                        <a:pt x="122471" y="121934"/>
                      </a:cubicBezTo>
                      <a:cubicBezTo>
                        <a:pt x="133901" y="95264"/>
                        <a:pt x="69131" y="1284"/>
                        <a:pt x="61511" y="14"/>
                      </a:cubicBezTo>
                      <a:close/>
                    </a:path>
                  </a:pathLst>
                </a:custGeom>
                <a:solidFill>
                  <a:schemeClr val="accent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8" name="フリーフォーム 1057">
                  <a:extLst>
                    <a:ext uri="{FF2B5EF4-FFF2-40B4-BE49-F238E27FC236}">
                      <a16:creationId xmlns:a16="http://schemas.microsoft.com/office/drawing/2014/main" id="{52502232-58FD-5CA5-CB4A-F71F9FAF6FB7}"/>
                    </a:ext>
                  </a:extLst>
                </p:cNvPr>
                <p:cNvSpPr/>
                <p:nvPr/>
              </p:nvSpPr>
              <p:spPr>
                <a:xfrm>
                  <a:off x="5501640" y="5105072"/>
                  <a:ext cx="160113" cy="274822"/>
                </a:xfrm>
                <a:custGeom>
                  <a:avLst/>
                  <a:gdLst>
                    <a:gd name="connsiteX0" fmla="*/ 45720 w 160113"/>
                    <a:gd name="connsiteY0" fmla="*/ 328 h 274822"/>
                    <a:gd name="connsiteX1" fmla="*/ 160020 w 160113"/>
                    <a:gd name="connsiteY1" fmla="*/ 145108 h 274822"/>
                    <a:gd name="connsiteX2" fmla="*/ 22860 w 160113"/>
                    <a:gd name="connsiteY2" fmla="*/ 107008 h 274822"/>
                    <a:gd name="connsiteX3" fmla="*/ 91440 w 160113"/>
                    <a:gd name="connsiteY3" fmla="*/ 167968 h 274822"/>
                    <a:gd name="connsiteX4" fmla="*/ 0 w 160113"/>
                    <a:gd name="connsiteY4" fmla="*/ 274648 h 274822"/>
                    <a:gd name="connsiteX5" fmla="*/ 91440 w 160113"/>
                    <a:gd name="connsiteY5" fmla="*/ 190828 h 274822"/>
                    <a:gd name="connsiteX6" fmla="*/ 137160 w 160113"/>
                    <a:gd name="connsiteY6" fmla="*/ 107008 h 274822"/>
                    <a:gd name="connsiteX7" fmla="*/ 45720 w 160113"/>
                    <a:gd name="connsiteY7" fmla="*/ 328 h 274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0113" h="274822">
                      <a:moveTo>
                        <a:pt x="45720" y="328"/>
                      </a:moveTo>
                      <a:cubicBezTo>
                        <a:pt x="49530" y="6678"/>
                        <a:pt x="163830" y="127328"/>
                        <a:pt x="160020" y="145108"/>
                      </a:cubicBezTo>
                      <a:cubicBezTo>
                        <a:pt x="156210" y="162888"/>
                        <a:pt x="34290" y="103198"/>
                        <a:pt x="22860" y="107008"/>
                      </a:cubicBezTo>
                      <a:cubicBezTo>
                        <a:pt x="11430" y="110818"/>
                        <a:pt x="95250" y="140028"/>
                        <a:pt x="91440" y="167968"/>
                      </a:cubicBezTo>
                      <a:cubicBezTo>
                        <a:pt x="87630" y="195908"/>
                        <a:pt x="0" y="270838"/>
                        <a:pt x="0" y="274648"/>
                      </a:cubicBezTo>
                      <a:cubicBezTo>
                        <a:pt x="0" y="278458"/>
                        <a:pt x="68580" y="218768"/>
                        <a:pt x="91440" y="190828"/>
                      </a:cubicBezTo>
                      <a:cubicBezTo>
                        <a:pt x="114300" y="162888"/>
                        <a:pt x="139700" y="132408"/>
                        <a:pt x="137160" y="107008"/>
                      </a:cubicBezTo>
                      <a:cubicBezTo>
                        <a:pt x="134620" y="81608"/>
                        <a:pt x="41910" y="-6022"/>
                        <a:pt x="45720" y="328"/>
                      </a:cubicBezTo>
                      <a:close/>
                    </a:path>
                  </a:pathLst>
                </a:custGeom>
                <a:solidFill>
                  <a:schemeClr val="accent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9" name="フリーフォーム 1058">
                  <a:extLst>
                    <a:ext uri="{FF2B5EF4-FFF2-40B4-BE49-F238E27FC236}">
                      <a16:creationId xmlns:a16="http://schemas.microsoft.com/office/drawing/2014/main" id="{A97D20B7-9CA4-29D1-8155-F085939039A1}"/>
                    </a:ext>
                  </a:extLst>
                </p:cNvPr>
                <p:cNvSpPr/>
                <p:nvPr/>
              </p:nvSpPr>
              <p:spPr>
                <a:xfrm>
                  <a:off x="5455837" y="5490755"/>
                  <a:ext cx="253469" cy="209005"/>
                </a:xfrm>
                <a:custGeom>
                  <a:avLst/>
                  <a:gdLst>
                    <a:gd name="connsiteX0" fmla="*/ 83 w 253469"/>
                    <a:gd name="connsiteY0" fmla="*/ 10885 h 209005"/>
                    <a:gd name="connsiteX1" fmla="*/ 144863 w 253469"/>
                    <a:gd name="connsiteY1" fmla="*/ 109945 h 209005"/>
                    <a:gd name="connsiteX2" fmla="*/ 129623 w 253469"/>
                    <a:gd name="connsiteY2" fmla="*/ 209005 h 209005"/>
                    <a:gd name="connsiteX3" fmla="*/ 182963 w 253469"/>
                    <a:gd name="connsiteY3" fmla="*/ 109945 h 209005"/>
                    <a:gd name="connsiteX4" fmla="*/ 251543 w 253469"/>
                    <a:gd name="connsiteY4" fmla="*/ 41365 h 209005"/>
                    <a:gd name="connsiteX5" fmla="*/ 228683 w 253469"/>
                    <a:gd name="connsiteY5" fmla="*/ 3265 h 209005"/>
                    <a:gd name="connsiteX6" fmla="*/ 167723 w 253469"/>
                    <a:gd name="connsiteY6" fmla="*/ 125185 h 209005"/>
                    <a:gd name="connsiteX7" fmla="*/ 83 w 253469"/>
                    <a:gd name="connsiteY7" fmla="*/ 10885 h 209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3469" h="209005">
                      <a:moveTo>
                        <a:pt x="83" y="10885"/>
                      </a:moveTo>
                      <a:cubicBezTo>
                        <a:pt x="-3727" y="8345"/>
                        <a:pt x="123273" y="76925"/>
                        <a:pt x="144863" y="109945"/>
                      </a:cubicBezTo>
                      <a:cubicBezTo>
                        <a:pt x="166453" y="142965"/>
                        <a:pt x="123273" y="209005"/>
                        <a:pt x="129623" y="209005"/>
                      </a:cubicBezTo>
                      <a:cubicBezTo>
                        <a:pt x="135973" y="209005"/>
                        <a:pt x="162643" y="137885"/>
                        <a:pt x="182963" y="109945"/>
                      </a:cubicBezTo>
                      <a:cubicBezTo>
                        <a:pt x="203283" y="82005"/>
                        <a:pt x="243923" y="59145"/>
                        <a:pt x="251543" y="41365"/>
                      </a:cubicBezTo>
                      <a:cubicBezTo>
                        <a:pt x="259163" y="23585"/>
                        <a:pt x="242653" y="-10705"/>
                        <a:pt x="228683" y="3265"/>
                      </a:cubicBezTo>
                      <a:cubicBezTo>
                        <a:pt x="214713" y="17235"/>
                        <a:pt x="200743" y="120105"/>
                        <a:pt x="167723" y="125185"/>
                      </a:cubicBezTo>
                      <a:cubicBezTo>
                        <a:pt x="134703" y="130265"/>
                        <a:pt x="3893" y="13425"/>
                        <a:pt x="83" y="10885"/>
                      </a:cubicBezTo>
                      <a:close/>
                    </a:path>
                  </a:pathLst>
                </a:custGeom>
                <a:solidFill>
                  <a:schemeClr val="accent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0" name="フリーフォーム 1059">
                  <a:extLst>
                    <a:ext uri="{FF2B5EF4-FFF2-40B4-BE49-F238E27FC236}">
                      <a16:creationId xmlns:a16="http://schemas.microsoft.com/office/drawing/2014/main" id="{5E41D052-6934-8FE9-31CB-A79405142238}"/>
                    </a:ext>
                  </a:extLst>
                </p:cNvPr>
                <p:cNvSpPr/>
                <p:nvPr/>
              </p:nvSpPr>
              <p:spPr>
                <a:xfrm>
                  <a:off x="3909019" y="5234734"/>
                  <a:ext cx="175314" cy="176736"/>
                </a:xfrm>
                <a:custGeom>
                  <a:avLst/>
                  <a:gdLst>
                    <a:gd name="connsiteX0" fmla="*/ 41 w 175314"/>
                    <a:gd name="connsiteY0" fmla="*/ 206 h 176736"/>
                    <a:gd name="connsiteX1" fmla="*/ 61001 w 175314"/>
                    <a:gd name="connsiteY1" fmla="*/ 114506 h 176736"/>
                    <a:gd name="connsiteX2" fmla="*/ 175301 w 175314"/>
                    <a:gd name="connsiteY2" fmla="*/ 175466 h 176736"/>
                    <a:gd name="connsiteX3" fmla="*/ 53381 w 175314"/>
                    <a:gd name="connsiteY3" fmla="*/ 144986 h 176736"/>
                    <a:gd name="connsiteX4" fmla="*/ 41 w 175314"/>
                    <a:gd name="connsiteY4" fmla="*/ 206 h 176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5314" h="176736">
                      <a:moveTo>
                        <a:pt x="41" y="206"/>
                      </a:moveTo>
                      <a:cubicBezTo>
                        <a:pt x="1311" y="-4874"/>
                        <a:pt x="31791" y="85296"/>
                        <a:pt x="61001" y="114506"/>
                      </a:cubicBezTo>
                      <a:cubicBezTo>
                        <a:pt x="90211" y="143716"/>
                        <a:pt x="176571" y="170386"/>
                        <a:pt x="175301" y="175466"/>
                      </a:cubicBezTo>
                      <a:cubicBezTo>
                        <a:pt x="174031" y="180546"/>
                        <a:pt x="80051" y="170386"/>
                        <a:pt x="53381" y="144986"/>
                      </a:cubicBezTo>
                      <a:cubicBezTo>
                        <a:pt x="26711" y="119586"/>
                        <a:pt x="-1229" y="5286"/>
                        <a:pt x="41" y="206"/>
                      </a:cubicBezTo>
                      <a:close/>
                    </a:path>
                  </a:pathLst>
                </a:custGeom>
                <a:solidFill>
                  <a:schemeClr val="accent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1" name="フリーフォーム 1060">
                  <a:extLst>
                    <a:ext uri="{FF2B5EF4-FFF2-40B4-BE49-F238E27FC236}">
                      <a16:creationId xmlns:a16="http://schemas.microsoft.com/office/drawing/2014/main" id="{DE1A8BB4-35C4-7E27-86C2-227E8888353A}"/>
                    </a:ext>
                  </a:extLst>
                </p:cNvPr>
                <p:cNvSpPr/>
                <p:nvPr/>
              </p:nvSpPr>
              <p:spPr>
                <a:xfrm>
                  <a:off x="4082780" y="5631169"/>
                  <a:ext cx="115852" cy="243870"/>
                </a:xfrm>
                <a:custGeom>
                  <a:avLst/>
                  <a:gdLst>
                    <a:gd name="connsiteX0" fmla="*/ 115840 w 115852"/>
                    <a:gd name="connsiteY0" fmla="*/ 11 h 243870"/>
                    <a:gd name="connsiteX1" fmla="*/ 1540 w 115852"/>
                    <a:gd name="connsiteY1" fmla="*/ 144791 h 243870"/>
                    <a:gd name="connsiteX2" fmla="*/ 47260 w 115852"/>
                    <a:gd name="connsiteY2" fmla="*/ 243851 h 243870"/>
                    <a:gd name="connsiteX3" fmla="*/ 9160 w 115852"/>
                    <a:gd name="connsiteY3" fmla="*/ 137171 h 243870"/>
                    <a:gd name="connsiteX4" fmla="*/ 115840 w 115852"/>
                    <a:gd name="connsiteY4" fmla="*/ 11 h 243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5852" h="243870">
                      <a:moveTo>
                        <a:pt x="115840" y="11"/>
                      </a:moveTo>
                      <a:cubicBezTo>
                        <a:pt x="114570" y="1281"/>
                        <a:pt x="12970" y="104151"/>
                        <a:pt x="1540" y="144791"/>
                      </a:cubicBezTo>
                      <a:cubicBezTo>
                        <a:pt x="-9890" y="185431"/>
                        <a:pt x="45990" y="245121"/>
                        <a:pt x="47260" y="243851"/>
                      </a:cubicBezTo>
                      <a:cubicBezTo>
                        <a:pt x="48530" y="242581"/>
                        <a:pt x="-3540" y="174001"/>
                        <a:pt x="9160" y="137171"/>
                      </a:cubicBezTo>
                      <a:cubicBezTo>
                        <a:pt x="21860" y="100341"/>
                        <a:pt x="117110" y="-1259"/>
                        <a:pt x="115840" y="1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2" name="フリーフォーム 1061">
                  <a:extLst>
                    <a:ext uri="{FF2B5EF4-FFF2-40B4-BE49-F238E27FC236}">
                      <a16:creationId xmlns:a16="http://schemas.microsoft.com/office/drawing/2014/main" id="{1CA923FB-93F8-A544-0511-A1192ABCA750}"/>
                    </a:ext>
                  </a:extLst>
                </p:cNvPr>
                <p:cNvSpPr/>
                <p:nvPr/>
              </p:nvSpPr>
              <p:spPr>
                <a:xfrm>
                  <a:off x="4175512" y="6065409"/>
                  <a:ext cx="503648" cy="236352"/>
                </a:xfrm>
                <a:custGeom>
                  <a:avLst/>
                  <a:gdLst>
                    <a:gd name="connsiteX0" fmla="*/ 23108 w 503648"/>
                    <a:gd name="connsiteY0" fmla="*/ 111 h 236352"/>
                    <a:gd name="connsiteX1" fmla="*/ 15488 w 503648"/>
                    <a:gd name="connsiteY1" fmla="*/ 137271 h 236352"/>
                    <a:gd name="connsiteX2" fmla="*/ 259328 w 503648"/>
                    <a:gd name="connsiteY2" fmla="*/ 160131 h 236352"/>
                    <a:gd name="connsiteX3" fmla="*/ 228848 w 503648"/>
                    <a:gd name="connsiteY3" fmla="*/ 213471 h 236352"/>
                    <a:gd name="connsiteX4" fmla="*/ 503168 w 503648"/>
                    <a:gd name="connsiteY4" fmla="*/ 114411 h 236352"/>
                    <a:gd name="connsiteX5" fmla="*/ 289808 w 503648"/>
                    <a:gd name="connsiteY5" fmla="*/ 198231 h 236352"/>
                    <a:gd name="connsiteX6" fmla="*/ 84068 w 503648"/>
                    <a:gd name="connsiteY6" fmla="*/ 175371 h 236352"/>
                    <a:gd name="connsiteX7" fmla="*/ 15488 w 503648"/>
                    <a:gd name="connsiteY7" fmla="*/ 236331 h 236352"/>
                    <a:gd name="connsiteX8" fmla="*/ 53588 w 503648"/>
                    <a:gd name="connsiteY8" fmla="*/ 167751 h 236352"/>
                    <a:gd name="connsiteX9" fmla="*/ 7868 w 503648"/>
                    <a:gd name="connsiteY9" fmla="*/ 114411 h 236352"/>
                    <a:gd name="connsiteX10" fmla="*/ 23108 w 503648"/>
                    <a:gd name="connsiteY10" fmla="*/ 111 h 236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03648" h="236352">
                      <a:moveTo>
                        <a:pt x="23108" y="111"/>
                      </a:moveTo>
                      <a:cubicBezTo>
                        <a:pt x="24378" y="3921"/>
                        <a:pt x="-23882" y="110601"/>
                        <a:pt x="15488" y="137271"/>
                      </a:cubicBezTo>
                      <a:cubicBezTo>
                        <a:pt x="54858" y="163941"/>
                        <a:pt x="223768" y="147431"/>
                        <a:pt x="259328" y="160131"/>
                      </a:cubicBezTo>
                      <a:cubicBezTo>
                        <a:pt x="294888" y="172831"/>
                        <a:pt x="188208" y="221091"/>
                        <a:pt x="228848" y="213471"/>
                      </a:cubicBezTo>
                      <a:cubicBezTo>
                        <a:pt x="269488" y="205851"/>
                        <a:pt x="493008" y="116951"/>
                        <a:pt x="503168" y="114411"/>
                      </a:cubicBezTo>
                      <a:cubicBezTo>
                        <a:pt x="513328" y="111871"/>
                        <a:pt x="359658" y="188071"/>
                        <a:pt x="289808" y="198231"/>
                      </a:cubicBezTo>
                      <a:cubicBezTo>
                        <a:pt x="219958" y="208391"/>
                        <a:pt x="129788" y="169021"/>
                        <a:pt x="84068" y="175371"/>
                      </a:cubicBezTo>
                      <a:cubicBezTo>
                        <a:pt x="38348" y="181721"/>
                        <a:pt x="20568" y="237601"/>
                        <a:pt x="15488" y="236331"/>
                      </a:cubicBezTo>
                      <a:cubicBezTo>
                        <a:pt x="10408" y="235061"/>
                        <a:pt x="54858" y="188071"/>
                        <a:pt x="53588" y="167751"/>
                      </a:cubicBezTo>
                      <a:cubicBezTo>
                        <a:pt x="52318" y="147431"/>
                        <a:pt x="6598" y="137271"/>
                        <a:pt x="7868" y="114411"/>
                      </a:cubicBezTo>
                      <a:cubicBezTo>
                        <a:pt x="9138" y="91551"/>
                        <a:pt x="21838" y="-3699"/>
                        <a:pt x="23108" y="111"/>
                      </a:cubicBezTo>
                      <a:close/>
                    </a:path>
                  </a:pathLst>
                </a:custGeom>
                <a:solidFill>
                  <a:schemeClr val="accent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3" name="フリーフォーム 1062">
                  <a:extLst>
                    <a:ext uri="{FF2B5EF4-FFF2-40B4-BE49-F238E27FC236}">
                      <a16:creationId xmlns:a16="http://schemas.microsoft.com/office/drawing/2014/main" id="{82CE8CD1-C54D-6D2C-02DC-577D5009F186}"/>
                    </a:ext>
                  </a:extLst>
                </p:cNvPr>
                <p:cNvSpPr/>
                <p:nvPr/>
              </p:nvSpPr>
              <p:spPr>
                <a:xfrm>
                  <a:off x="3946986" y="5775921"/>
                  <a:ext cx="84327" cy="297283"/>
                </a:xfrm>
                <a:custGeom>
                  <a:avLst/>
                  <a:gdLst>
                    <a:gd name="connsiteX0" fmla="*/ 174 w 84327"/>
                    <a:gd name="connsiteY0" fmla="*/ 39 h 297283"/>
                    <a:gd name="connsiteX1" fmla="*/ 61134 w 84327"/>
                    <a:gd name="connsiteY1" fmla="*/ 167679 h 297283"/>
                    <a:gd name="connsiteX2" fmla="*/ 30654 w 84327"/>
                    <a:gd name="connsiteY2" fmla="*/ 297219 h 297283"/>
                    <a:gd name="connsiteX3" fmla="*/ 83994 w 84327"/>
                    <a:gd name="connsiteY3" fmla="*/ 182919 h 297283"/>
                    <a:gd name="connsiteX4" fmla="*/ 174 w 84327"/>
                    <a:gd name="connsiteY4" fmla="*/ 39 h 297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4327" h="297283">
                      <a:moveTo>
                        <a:pt x="174" y="39"/>
                      </a:moveTo>
                      <a:cubicBezTo>
                        <a:pt x="-3636" y="-2501"/>
                        <a:pt x="56054" y="118149"/>
                        <a:pt x="61134" y="167679"/>
                      </a:cubicBezTo>
                      <a:cubicBezTo>
                        <a:pt x="66214" y="217209"/>
                        <a:pt x="26844" y="294679"/>
                        <a:pt x="30654" y="297219"/>
                      </a:cubicBezTo>
                      <a:cubicBezTo>
                        <a:pt x="34464" y="299759"/>
                        <a:pt x="89074" y="226099"/>
                        <a:pt x="83994" y="182919"/>
                      </a:cubicBezTo>
                      <a:cubicBezTo>
                        <a:pt x="78914" y="139739"/>
                        <a:pt x="3984" y="2579"/>
                        <a:pt x="174" y="3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4" name="フリーフォーム 1063">
                  <a:extLst>
                    <a:ext uri="{FF2B5EF4-FFF2-40B4-BE49-F238E27FC236}">
                      <a16:creationId xmlns:a16="http://schemas.microsoft.com/office/drawing/2014/main" id="{640A2842-7C04-1DF9-713F-822A98991371}"/>
                    </a:ext>
                  </a:extLst>
                </p:cNvPr>
                <p:cNvSpPr/>
                <p:nvPr/>
              </p:nvSpPr>
              <p:spPr>
                <a:xfrm>
                  <a:off x="4808216" y="6019186"/>
                  <a:ext cx="598371" cy="267314"/>
                </a:xfrm>
                <a:custGeom>
                  <a:avLst/>
                  <a:gdLst>
                    <a:gd name="connsiteX0" fmla="*/ 4 w 598371"/>
                    <a:gd name="connsiteY0" fmla="*/ 267314 h 267314"/>
                    <a:gd name="connsiteX1" fmla="*/ 342904 w 598371"/>
                    <a:gd name="connsiteY1" fmla="*/ 191114 h 267314"/>
                    <a:gd name="connsiteX2" fmla="*/ 525784 w 598371"/>
                    <a:gd name="connsiteY2" fmla="*/ 160634 h 267314"/>
                    <a:gd name="connsiteX3" fmla="*/ 594364 w 598371"/>
                    <a:gd name="connsiteY3" fmla="*/ 614 h 267314"/>
                    <a:gd name="connsiteX4" fmla="*/ 541024 w 598371"/>
                    <a:gd name="connsiteY4" fmla="*/ 107294 h 267314"/>
                    <a:gd name="connsiteX5" fmla="*/ 144784 w 598371"/>
                    <a:gd name="connsiteY5" fmla="*/ 153014 h 267314"/>
                    <a:gd name="connsiteX6" fmla="*/ 243844 w 598371"/>
                    <a:gd name="connsiteY6" fmla="*/ 153014 h 267314"/>
                    <a:gd name="connsiteX7" fmla="*/ 335284 w 598371"/>
                    <a:gd name="connsiteY7" fmla="*/ 191114 h 267314"/>
                    <a:gd name="connsiteX8" fmla="*/ 4 w 598371"/>
                    <a:gd name="connsiteY8" fmla="*/ 267314 h 267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98371" h="267314">
                      <a:moveTo>
                        <a:pt x="4" y="267314"/>
                      </a:moveTo>
                      <a:cubicBezTo>
                        <a:pt x="1274" y="267314"/>
                        <a:pt x="255274" y="208894"/>
                        <a:pt x="342904" y="191114"/>
                      </a:cubicBezTo>
                      <a:cubicBezTo>
                        <a:pt x="430534" y="173334"/>
                        <a:pt x="483874" y="192384"/>
                        <a:pt x="525784" y="160634"/>
                      </a:cubicBezTo>
                      <a:cubicBezTo>
                        <a:pt x="567694" y="128884"/>
                        <a:pt x="591824" y="9504"/>
                        <a:pt x="594364" y="614"/>
                      </a:cubicBezTo>
                      <a:cubicBezTo>
                        <a:pt x="596904" y="-8276"/>
                        <a:pt x="615954" y="81894"/>
                        <a:pt x="541024" y="107294"/>
                      </a:cubicBezTo>
                      <a:cubicBezTo>
                        <a:pt x="466094" y="132694"/>
                        <a:pt x="194314" y="145394"/>
                        <a:pt x="144784" y="153014"/>
                      </a:cubicBezTo>
                      <a:cubicBezTo>
                        <a:pt x="95254" y="160634"/>
                        <a:pt x="212094" y="146664"/>
                        <a:pt x="243844" y="153014"/>
                      </a:cubicBezTo>
                      <a:cubicBezTo>
                        <a:pt x="275594" y="159364"/>
                        <a:pt x="374654" y="169524"/>
                        <a:pt x="335284" y="191114"/>
                      </a:cubicBezTo>
                      <a:cubicBezTo>
                        <a:pt x="295914" y="212704"/>
                        <a:pt x="-1266" y="267314"/>
                        <a:pt x="4" y="267314"/>
                      </a:cubicBezTo>
                      <a:close/>
                    </a:path>
                  </a:pathLst>
                </a:custGeom>
                <a:solidFill>
                  <a:schemeClr val="accent1"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5" name="フリーフォーム 1064">
                  <a:extLst>
                    <a:ext uri="{FF2B5EF4-FFF2-40B4-BE49-F238E27FC236}">
                      <a16:creationId xmlns:a16="http://schemas.microsoft.com/office/drawing/2014/main" id="{9CC2FBBE-8E7B-BF56-8326-4E0DAF955DE9}"/>
                    </a:ext>
                  </a:extLst>
                </p:cNvPr>
                <p:cNvSpPr/>
                <p:nvPr/>
              </p:nvSpPr>
              <p:spPr>
                <a:xfrm>
                  <a:off x="4011621" y="6567939"/>
                  <a:ext cx="1438918" cy="236806"/>
                </a:xfrm>
                <a:custGeom>
                  <a:avLst/>
                  <a:gdLst>
                    <a:gd name="connsiteX0" fmla="*/ 11739 w 1438918"/>
                    <a:gd name="connsiteY0" fmla="*/ 107181 h 236806"/>
                    <a:gd name="connsiteX1" fmla="*/ 857559 w 1438918"/>
                    <a:gd name="connsiteY1" fmla="*/ 183381 h 236806"/>
                    <a:gd name="connsiteX2" fmla="*/ 712779 w 1438918"/>
                    <a:gd name="connsiteY2" fmla="*/ 130041 h 236806"/>
                    <a:gd name="connsiteX3" fmla="*/ 1436679 w 1438918"/>
                    <a:gd name="connsiteY3" fmla="*/ 236721 h 236806"/>
                    <a:gd name="connsiteX4" fmla="*/ 926139 w 1438918"/>
                    <a:gd name="connsiteY4" fmla="*/ 145281 h 236806"/>
                    <a:gd name="connsiteX5" fmla="*/ 545139 w 1438918"/>
                    <a:gd name="connsiteY5" fmla="*/ 501 h 236806"/>
                    <a:gd name="connsiteX6" fmla="*/ 827079 w 1438918"/>
                    <a:gd name="connsiteY6" fmla="*/ 99561 h 236806"/>
                    <a:gd name="connsiteX7" fmla="*/ 392739 w 1438918"/>
                    <a:gd name="connsiteY7" fmla="*/ 152901 h 236806"/>
                    <a:gd name="connsiteX8" fmla="*/ 11739 w 1438918"/>
                    <a:gd name="connsiteY8" fmla="*/ 107181 h 236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38918" h="236806">
                      <a:moveTo>
                        <a:pt x="11739" y="107181"/>
                      </a:moveTo>
                      <a:cubicBezTo>
                        <a:pt x="89209" y="112261"/>
                        <a:pt x="740719" y="179571"/>
                        <a:pt x="857559" y="183381"/>
                      </a:cubicBezTo>
                      <a:cubicBezTo>
                        <a:pt x="974399" y="187191"/>
                        <a:pt x="616259" y="121151"/>
                        <a:pt x="712779" y="130041"/>
                      </a:cubicBezTo>
                      <a:cubicBezTo>
                        <a:pt x="809299" y="138931"/>
                        <a:pt x="1401119" y="234181"/>
                        <a:pt x="1436679" y="236721"/>
                      </a:cubicBezTo>
                      <a:cubicBezTo>
                        <a:pt x="1472239" y="239261"/>
                        <a:pt x="1074729" y="184651"/>
                        <a:pt x="926139" y="145281"/>
                      </a:cubicBezTo>
                      <a:cubicBezTo>
                        <a:pt x="777549" y="105911"/>
                        <a:pt x="561649" y="8121"/>
                        <a:pt x="545139" y="501"/>
                      </a:cubicBezTo>
                      <a:cubicBezTo>
                        <a:pt x="528629" y="-7119"/>
                        <a:pt x="852479" y="74161"/>
                        <a:pt x="827079" y="99561"/>
                      </a:cubicBezTo>
                      <a:cubicBezTo>
                        <a:pt x="801679" y="124961"/>
                        <a:pt x="524819" y="155441"/>
                        <a:pt x="392739" y="152901"/>
                      </a:cubicBezTo>
                      <a:cubicBezTo>
                        <a:pt x="260659" y="150361"/>
                        <a:pt x="-65731" y="102101"/>
                        <a:pt x="11739" y="10718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6" name="フリーフォーム 1065">
                  <a:extLst>
                    <a:ext uri="{FF2B5EF4-FFF2-40B4-BE49-F238E27FC236}">
                      <a16:creationId xmlns:a16="http://schemas.microsoft.com/office/drawing/2014/main" id="{F5C9A767-8441-D23C-E133-34A821C17887}"/>
                    </a:ext>
                  </a:extLst>
                </p:cNvPr>
                <p:cNvSpPr/>
                <p:nvPr/>
              </p:nvSpPr>
              <p:spPr>
                <a:xfrm>
                  <a:off x="4083767" y="6271096"/>
                  <a:ext cx="847001" cy="88217"/>
                </a:xfrm>
                <a:custGeom>
                  <a:avLst/>
                  <a:gdLst>
                    <a:gd name="connsiteX0" fmla="*/ 8173 w 847001"/>
                    <a:gd name="connsiteY0" fmla="*/ 7784 h 88217"/>
                    <a:gd name="connsiteX1" fmla="*/ 602533 w 847001"/>
                    <a:gd name="connsiteY1" fmla="*/ 61124 h 88217"/>
                    <a:gd name="connsiteX2" fmla="*/ 846373 w 847001"/>
                    <a:gd name="connsiteY2" fmla="*/ 164 h 88217"/>
                    <a:gd name="connsiteX3" fmla="*/ 541573 w 847001"/>
                    <a:gd name="connsiteY3" fmla="*/ 83984 h 88217"/>
                    <a:gd name="connsiteX4" fmla="*/ 274873 w 847001"/>
                    <a:gd name="connsiteY4" fmla="*/ 68744 h 88217"/>
                    <a:gd name="connsiteX5" fmla="*/ 8173 w 847001"/>
                    <a:gd name="connsiteY5" fmla="*/ 7784 h 88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47001" h="88217">
                      <a:moveTo>
                        <a:pt x="8173" y="7784"/>
                      </a:moveTo>
                      <a:cubicBezTo>
                        <a:pt x="62783" y="6514"/>
                        <a:pt x="462833" y="62394"/>
                        <a:pt x="602533" y="61124"/>
                      </a:cubicBezTo>
                      <a:cubicBezTo>
                        <a:pt x="742233" y="59854"/>
                        <a:pt x="856533" y="-3646"/>
                        <a:pt x="846373" y="164"/>
                      </a:cubicBezTo>
                      <a:cubicBezTo>
                        <a:pt x="836213" y="3974"/>
                        <a:pt x="636823" y="72554"/>
                        <a:pt x="541573" y="83984"/>
                      </a:cubicBezTo>
                      <a:cubicBezTo>
                        <a:pt x="446323" y="95414"/>
                        <a:pt x="362503" y="81444"/>
                        <a:pt x="274873" y="68744"/>
                      </a:cubicBezTo>
                      <a:cubicBezTo>
                        <a:pt x="187243" y="56044"/>
                        <a:pt x="-46437" y="9054"/>
                        <a:pt x="8173" y="7784"/>
                      </a:cubicBezTo>
                      <a:close/>
                    </a:path>
                  </a:pathLst>
                </a:custGeom>
                <a:solidFill>
                  <a:schemeClr val="accent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7" name="フリーフォーム 1066">
                  <a:extLst>
                    <a:ext uri="{FF2B5EF4-FFF2-40B4-BE49-F238E27FC236}">
                      <a16:creationId xmlns:a16="http://schemas.microsoft.com/office/drawing/2014/main" id="{759E6326-45FA-C0FB-F426-64C4EF2E2234}"/>
                    </a:ext>
                  </a:extLst>
                </p:cNvPr>
                <p:cNvSpPr/>
                <p:nvPr/>
              </p:nvSpPr>
              <p:spPr>
                <a:xfrm>
                  <a:off x="4975750" y="3747913"/>
                  <a:ext cx="122070" cy="810765"/>
                </a:xfrm>
                <a:custGeom>
                  <a:avLst/>
                  <a:gdLst>
                    <a:gd name="connsiteX0" fmla="*/ 110 w 122070"/>
                    <a:gd name="connsiteY0" fmla="*/ 1127 h 810765"/>
                    <a:gd name="connsiteX1" fmla="*/ 45830 w 122070"/>
                    <a:gd name="connsiteY1" fmla="*/ 488807 h 810765"/>
                    <a:gd name="connsiteX2" fmla="*/ 38210 w 122070"/>
                    <a:gd name="connsiteY2" fmla="*/ 412607 h 810765"/>
                    <a:gd name="connsiteX3" fmla="*/ 106790 w 122070"/>
                    <a:gd name="connsiteY3" fmla="*/ 801227 h 810765"/>
                    <a:gd name="connsiteX4" fmla="*/ 76310 w 122070"/>
                    <a:gd name="connsiteY4" fmla="*/ 664067 h 810765"/>
                    <a:gd name="connsiteX5" fmla="*/ 122030 w 122070"/>
                    <a:gd name="connsiteY5" fmla="*/ 359267 h 810765"/>
                    <a:gd name="connsiteX6" fmla="*/ 83930 w 122070"/>
                    <a:gd name="connsiteY6" fmla="*/ 542147 h 810765"/>
                    <a:gd name="connsiteX7" fmla="*/ 61070 w 122070"/>
                    <a:gd name="connsiteY7" fmla="*/ 359267 h 810765"/>
                    <a:gd name="connsiteX8" fmla="*/ 110 w 122070"/>
                    <a:gd name="connsiteY8" fmla="*/ 1127 h 810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2070" h="810765">
                      <a:moveTo>
                        <a:pt x="110" y="1127"/>
                      </a:moveTo>
                      <a:cubicBezTo>
                        <a:pt x="-2430" y="22717"/>
                        <a:pt x="39480" y="420227"/>
                        <a:pt x="45830" y="488807"/>
                      </a:cubicBezTo>
                      <a:cubicBezTo>
                        <a:pt x="52180" y="557387"/>
                        <a:pt x="28050" y="360537"/>
                        <a:pt x="38210" y="412607"/>
                      </a:cubicBezTo>
                      <a:cubicBezTo>
                        <a:pt x="48370" y="464677"/>
                        <a:pt x="100440" y="759317"/>
                        <a:pt x="106790" y="801227"/>
                      </a:cubicBezTo>
                      <a:cubicBezTo>
                        <a:pt x="113140" y="843137"/>
                        <a:pt x="73770" y="737727"/>
                        <a:pt x="76310" y="664067"/>
                      </a:cubicBezTo>
                      <a:cubicBezTo>
                        <a:pt x="78850" y="590407"/>
                        <a:pt x="120760" y="379587"/>
                        <a:pt x="122030" y="359267"/>
                      </a:cubicBezTo>
                      <a:cubicBezTo>
                        <a:pt x="123300" y="338947"/>
                        <a:pt x="94090" y="542147"/>
                        <a:pt x="83930" y="542147"/>
                      </a:cubicBezTo>
                      <a:cubicBezTo>
                        <a:pt x="73770" y="542147"/>
                        <a:pt x="76310" y="444357"/>
                        <a:pt x="61070" y="359267"/>
                      </a:cubicBezTo>
                      <a:cubicBezTo>
                        <a:pt x="45830" y="274177"/>
                        <a:pt x="2650" y="-20463"/>
                        <a:pt x="110" y="1127"/>
                      </a:cubicBezTo>
                      <a:close/>
                    </a:path>
                  </a:pathLst>
                </a:custGeom>
                <a:solidFill>
                  <a:schemeClr val="accent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8" name="フリーフォーム 1067">
                  <a:extLst>
                    <a:ext uri="{FF2B5EF4-FFF2-40B4-BE49-F238E27FC236}">
                      <a16:creationId xmlns:a16="http://schemas.microsoft.com/office/drawing/2014/main" id="{3A9F5654-D04D-692B-8BFC-3FE2F184E404}"/>
                    </a:ext>
                  </a:extLst>
                </p:cNvPr>
                <p:cNvSpPr/>
                <p:nvPr/>
              </p:nvSpPr>
              <p:spPr>
                <a:xfrm>
                  <a:off x="5013943" y="4046220"/>
                  <a:ext cx="424231" cy="703922"/>
                </a:xfrm>
                <a:custGeom>
                  <a:avLst/>
                  <a:gdLst>
                    <a:gd name="connsiteX0" fmla="*/ 243857 w 424231"/>
                    <a:gd name="connsiteY0" fmla="*/ 0 h 703922"/>
                    <a:gd name="connsiteX1" fmla="*/ 144797 w 424231"/>
                    <a:gd name="connsiteY1" fmla="*/ 274320 h 703922"/>
                    <a:gd name="connsiteX2" fmla="*/ 243857 w 424231"/>
                    <a:gd name="connsiteY2" fmla="*/ 464820 h 703922"/>
                    <a:gd name="connsiteX3" fmla="*/ 167657 w 424231"/>
                    <a:gd name="connsiteY3" fmla="*/ 373380 h 703922"/>
                    <a:gd name="connsiteX4" fmla="*/ 419117 w 424231"/>
                    <a:gd name="connsiteY4" fmla="*/ 693420 h 703922"/>
                    <a:gd name="connsiteX5" fmla="*/ 320057 w 424231"/>
                    <a:gd name="connsiteY5" fmla="*/ 601980 h 703922"/>
                    <a:gd name="connsiteX6" fmla="*/ 121937 w 424231"/>
                    <a:gd name="connsiteY6" fmla="*/ 358140 h 703922"/>
                    <a:gd name="connsiteX7" fmla="*/ 17 w 424231"/>
                    <a:gd name="connsiteY7" fmla="*/ 190500 h 703922"/>
                    <a:gd name="connsiteX8" fmla="*/ 129557 w 424231"/>
                    <a:gd name="connsiteY8" fmla="*/ 320040 h 703922"/>
                    <a:gd name="connsiteX9" fmla="*/ 137177 w 424231"/>
                    <a:gd name="connsiteY9" fmla="*/ 83820 h 703922"/>
                    <a:gd name="connsiteX10" fmla="*/ 53357 w 424231"/>
                    <a:gd name="connsiteY10" fmla="*/ 274320 h 703922"/>
                    <a:gd name="connsiteX11" fmla="*/ 243857 w 424231"/>
                    <a:gd name="connsiteY11" fmla="*/ 0 h 703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24231" h="703922">
                      <a:moveTo>
                        <a:pt x="243857" y="0"/>
                      </a:moveTo>
                      <a:cubicBezTo>
                        <a:pt x="259097" y="0"/>
                        <a:pt x="144797" y="196850"/>
                        <a:pt x="144797" y="274320"/>
                      </a:cubicBezTo>
                      <a:cubicBezTo>
                        <a:pt x="144797" y="351790"/>
                        <a:pt x="240047" y="448310"/>
                        <a:pt x="243857" y="464820"/>
                      </a:cubicBezTo>
                      <a:cubicBezTo>
                        <a:pt x="247667" y="481330"/>
                        <a:pt x="138447" y="335280"/>
                        <a:pt x="167657" y="373380"/>
                      </a:cubicBezTo>
                      <a:cubicBezTo>
                        <a:pt x="196867" y="411480"/>
                        <a:pt x="393717" y="655320"/>
                        <a:pt x="419117" y="693420"/>
                      </a:cubicBezTo>
                      <a:cubicBezTo>
                        <a:pt x="444517" y="731520"/>
                        <a:pt x="369587" y="657860"/>
                        <a:pt x="320057" y="601980"/>
                      </a:cubicBezTo>
                      <a:cubicBezTo>
                        <a:pt x="270527" y="546100"/>
                        <a:pt x="175277" y="426720"/>
                        <a:pt x="121937" y="358140"/>
                      </a:cubicBezTo>
                      <a:cubicBezTo>
                        <a:pt x="68597" y="289560"/>
                        <a:pt x="-1253" y="196850"/>
                        <a:pt x="17" y="190500"/>
                      </a:cubicBezTo>
                      <a:cubicBezTo>
                        <a:pt x="1287" y="184150"/>
                        <a:pt x="106697" y="337820"/>
                        <a:pt x="129557" y="320040"/>
                      </a:cubicBezTo>
                      <a:cubicBezTo>
                        <a:pt x="152417" y="302260"/>
                        <a:pt x="149877" y="91440"/>
                        <a:pt x="137177" y="83820"/>
                      </a:cubicBezTo>
                      <a:cubicBezTo>
                        <a:pt x="124477" y="76200"/>
                        <a:pt x="35577" y="280670"/>
                        <a:pt x="53357" y="274320"/>
                      </a:cubicBezTo>
                      <a:cubicBezTo>
                        <a:pt x="71137" y="267970"/>
                        <a:pt x="228617" y="0"/>
                        <a:pt x="243857" y="0"/>
                      </a:cubicBezTo>
                      <a:close/>
                    </a:path>
                  </a:pathLst>
                </a:custGeom>
                <a:solidFill>
                  <a:schemeClr val="accent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9" name="フリーフォーム 1068">
                  <a:extLst>
                    <a:ext uri="{FF2B5EF4-FFF2-40B4-BE49-F238E27FC236}">
                      <a16:creationId xmlns:a16="http://schemas.microsoft.com/office/drawing/2014/main" id="{E7B1CBC6-6802-81F0-91CB-3CE79E9BFF06}"/>
                    </a:ext>
                  </a:extLst>
                </p:cNvPr>
                <p:cNvSpPr/>
                <p:nvPr/>
              </p:nvSpPr>
              <p:spPr>
                <a:xfrm>
                  <a:off x="3817195" y="4427162"/>
                  <a:ext cx="718314" cy="244069"/>
                </a:xfrm>
                <a:custGeom>
                  <a:avLst/>
                  <a:gdLst>
                    <a:gd name="connsiteX0" fmla="*/ 425 w 718314"/>
                    <a:gd name="connsiteY0" fmla="*/ 243898 h 244069"/>
                    <a:gd name="connsiteX1" fmla="*/ 503345 w 718314"/>
                    <a:gd name="connsiteY1" fmla="*/ 99118 h 244069"/>
                    <a:gd name="connsiteX2" fmla="*/ 716705 w 718314"/>
                    <a:gd name="connsiteY2" fmla="*/ 58 h 244069"/>
                    <a:gd name="connsiteX3" fmla="*/ 602405 w 718314"/>
                    <a:gd name="connsiteY3" fmla="*/ 83878 h 244069"/>
                    <a:gd name="connsiteX4" fmla="*/ 625265 w 718314"/>
                    <a:gd name="connsiteY4" fmla="*/ 30538 h 244069"/>
                    <a:gd name="connsiteX5" fmla="*/ 168065 w 718314"/>
                    <a:gd name="connsiteY5" fmla="*/ 99118 h 244069"/>
                    <a:gd name="connsiteX6" fmla="*/ 594785 w 718314"/>
                    <a:gd name="connsiteY6" fmla="*/ 68638 h 244069"/>
                    <a:gd name="connsiteX7" fmla="*/ 425 w 718314"/>
                    <a:gd name="connsiteY7" fmla="*/ 243898 h 244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18314" h="244069">
                      <a:moveTo>
                        <a:pt x="425" y="243898"/>
                      </a:moveTo>
                      <a:cubicBezTo>
                        <a:pt x="-14815" y="248978"/>
                        <a:pt x="383965" y="139758"/>
                        <a:pt x="503345" y="99118"/>
                      </a:cubicBezTo>
                      <a:cubicBezTo>
                        <a:pt x="622725" y="58478"/>
                        <a:pt x="700195" y="2598"/>
                        <a:pt x="716705" y="58"/>
                      </a:cubicBezTo>
                      <a:cubicBezTo>
                        <a:pt x="733215" y="-2482"/>
                        <a:pt x="617645" y="78798"/>
                        <a:pt x="602405" y="83878"/>
                      </a:cubicBezTo>
                      <a:cubicBezTo>
                        <a:pt x="587165" y="88958"/>
                        <a:pt x="697655" y="27998"/>
                        <a:pt x="625265" y="30538"/>
                      </a:cubicBezTo>
                      <a:cubicBezTo>
                        <a:pt x="552875" y="33078"/>
                        <a:pt x="173145" y="92768"/>
                        <a:pt x="168065" y="99118"/>
                      </a:cubicBezTo>
                      <a:cubicBezTo>
                        <a:pt x="162985" y="105468"/>
                        <a:pt x="621455" y="39428"/>
                        <a:pt x="594785" y="68638"/>
                      </a:cubicBezTo>
                      <a:cubicBezTo>
                        <a:pt x="568115" y="97848"/>
                        <a:pt x="15665" y="238818"/>
                        <a:pt x="425" y="24389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0" name="フリーフォーム 1069">
                  <a:extLst>
                    <a:ext uri="{FF2B5EF4-FFF2-40B4-BE49-F238E27FC236}">
                      <a16:creationId xmlns:a16="http://schemas.microsoft.com/office/drawing/2014/main" id="{E3F12AB2-E3A4-B5D5-0423-598AD11A3CDC}"/>
                    </a:ext>
                  </a:extLst>
                </p:cNvPr>
                <p:cNvSpPr/>
                <p:nvPr/>
              </p:nvSpPr>
              <p:spPr>
                <a:xfrm>
                  <a:off x="5318760" y="4372570"/>
                  <a:ext cx="576234" cy="187442"/>
                </a:xfrm>
                <a:custGeom>
                  <a:avLst/>
                  <a:gdLst>
                    <a:gd name="connsiteX0" fmla="*/ 0 w 576234"/>
                    <a:gd name="connsiteY0" fmla="*/ 85130 h 187442"/>
                    <a:gd name="connsiteX1" fmla="*/ 175260 w 576234"/>
                    <a:gd name="connsiteY1" fmla="*/ 31790 h 187442"/>
                    <a:gd name="connsiteX2" fmla="*/ 91440 w 576234"/>
                    <a:gd name="connsiteY2" fmla="*/ 8930 h 187442"/>
                    <a:gd name="connsiteX3" fmla="*/ 571500 w 576234"/>
                    <a:gd name="connsiteY3" fmla="*/ 184190 h 187442"/>
                    <a:gd name="connsiteX4" fmla="*/ 327660 w 576234"/>
                    <a:gd name="connsiteY4" fmla="*/ 115610 h 187442"/>
                    <a:gd name="connsiteX5" fmla="*/ 175260 w 576234"/>
                    <a:gd name="connsiteY5" fmla="*/ 24170 h 187442"/>
                    <a:gd name="connsiteX6" fmla="*/ 0 w 576234"/>
                    <a:gd name="connsiteY6" fmla="*/ 85130 h 1874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6234" h="187442">
                      <a:moveTo>
                        <a:pt x="0" y="85130"/>
                      </a:moveTo>
                      <a:cubicBezTo>
                        <a:pt x="0" y="86400"/>
                        <a:pt x="160020" y="44490"/>
                        <a:pt x="175260" y="31790"/>
                      </a:cubicBezTo>
                      <a:cubicBezTo>
                        <a:pt x="190500" y="19090"/>
                        <a:pt x="25400" y="-16470"/>
                        <a:pt x="91440" y="8930"/>
                      </a:cubicBezTo>
                      <a:cubicBezTo>
                        <a:pt x="157480" y="34330"/>
                        <a:pt x="532130" y="166410"/>
                        <a:pt x="571500" y="184190"/>
                      </a:cubicBezTo>
                      <a:cubicBezTo>
                        <a:pt x="610870" y="201970"/>
                        <a:pt x="393700" y="142280"/>
                        <a:pt x="327660" y="115610"/>
                      </a:cubicBezTo>
                      <a:cubicBezTo>
                        <a:pt x="261620" y="88940"/>
                        <a:pt x="234950" y="24170"/>
                        <a:pt x="175260" y="24170"/>
                      </a:cubicBezTo>
                      <a:cubicBezTo>
                        <a:pt x="115570" y="24170"/>
                        <a:pt x="0" y="83860"/>
                        <a:pt x="0" y="8513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1" name="フリーフォーム 1070">
                  <a:extLst>
                    <a:ext uri="{FF2B5EF4-FFF2-40B4-BE49-F238E27FC236}">
                      <a16:creationId xmlns:a16="http://schemas.microsoft.com/office/drawing/2014/main" id="{7F7D43A0-143A-024C-CBEA-8FA747586A23}"/>
                    </a:ext>
                  </a:extLst>
                </p:cNvPr>
                <p:cNvSpPr/>
                <p:nvPr/>
              </p:nvSpPr>
              <p:spPr>
                <a:xfrm>
                  <a:off x="5384343" y="4432160"/>
                  <a:ext cx="605043" cy="170711"/>
                </a:xfrm>
                <a:custGeom>
                  <a:avLst/>
                  <a:gdLst>
                    <a:gd name="connsiteX0" fmla="*/ 2997 w 605043"/>
                    <a:gd name="connsiteY0" fmla="*/ 2680 h 170711"/>
                    <a:gd name="connsiteX1" fmla="*/ 376377 w 605043"/>
                    <a:gd name="connsiteY1" fmla="*/ 132220 h 170711"/>
                    <a:gd name="connsiteX2" fmla="*/ 223977 w 605043"/>
                    <a:gd name="connsiteY2" fmla="*/ 78880 h 170711"/>
                    <a:gd name="connsiteX3" fmla="*/ 604977 w 605043"/>
                    <a:gd name="connsiteY3" fmla="*/ 170320 h 170711"/>
                    <a:gd name="connsiteX4" fmla="*/ 254457 w 605043"/>
                    <a:gd name="connsiteY4" fmla="*/ 109360 h 170711"/>
                    <a:gd name="connsiteX5" fmla="*/ 201117 w 605043"/>
                    <a:gd name="connsiteY5" fmla="*/ 48400 h 170711"/>
                    <a:gd name="connsiteX6" fmla="*/ 2997 w 605043"/>
                    <a:gd name="connsiteY6" fmla="*/ 2680 h 1707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05043" h="170711">
                      <a:moveTo>
                        <a:pt x="2997" y="2680"/>
                      </a:moveTo>
                      <a:cubicBezTo>
                        <a:pt x="32207" y="16650"/>
                        <a:pt x="376377" y="132220"/>
                        <a:pt x="376377" y="132220"/>
                      </a:cubicBezTo>
                      <a:cubicBezTo>
                        <a:pt x="413207" y="144920"/>
                        <a:pt x="185877" y="72530"/>
                        <a:pt x="223977" y="78880"/>
                      </a:cubicBezTo>
                      <a:cubicBezTo>
                        <a:pt x="262077" y="85230"/>
                        <a:pt x="599897" y="165240"/>
                        <a:pt x="604977" y="170320"/>
                      </a:cubicBezTo>
                      <a:cubicBezTo>
                        <a:pt x="610057" y="175400"/>
                        <a:pt x="321767" y="129680"/>
                        <a:pt x="254457" y="109360"/>
                      </a:cubicBezTo>
                      <a:cubicBezTo>
                        <a:pt x="187147" y="89040"/>
                        <a:pt x="235407" y="63640"/>
                        <a:pt x="201117" y="48400"/>
                      </a:cubicBezTo>
                      <a:cubicBezTo>
                        <a:pt x="166827" y="33160"/>
                        <a:pt x="-26213" y="-11290"/>
                        <a:pt x="2997" y="268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2" name="フリーフォーム 1071">
                  <a:extLst>
                    <a:ext uri="{FF2B5EF4-FFF2-40B4-BE49-F238E27FC236}">
                      <a16:creationId xmlns:a16="http://schemas.microsoft.com/office/drawing/2014/main" id="{E81E0879-F753-FAC6-C4A2-6E0CD829948F}"/>
                    </a:ext>
                  </a:extLst>
                </p:cNvPr>
                <p:cNvSpPr/>
                <p:nvPr/>
              </p:nvSpPr>
              <p:spPr>
                <a:xfrm>
                  <a:off x="6126285" y="4767724"/>
                  <a:ext cx="146190" cy="242135"/>
                </a:xfrm>
                <a:custGeom>
                  <a:avLst/>
                  <a:gdLst>
                    <a:gd name="connsiteX0" fmla="*/ 195 w 146190"/>
                    <a:gd name="connsiteY0" fmla="*/ 2396 h 242135"/>
                    <a:gd name="connsiteX1" fmla="*/ 137355 w 146190"/>
                    <a:gd name="connsiteY1" fmla="*/ 177656 h 242135"/>
                    <a:gd name="connsiteX2" fmla="*/ 129735 w 146190"/>
                    <a:gd name="connsiteY2" fmla="*/ 238616 h 242135"/>
                    <a:gd name="connsiteX3" fmla="*/ 106875 w 146190"/>
                    <a:gd name="connsiteY3" fmla="*/ 86216 h 242135"/>
                    <a:gd name="connsiteX4" fmla="*/ 195 w 146190"/>
                    <a:gd name="connsiteY4" fmla="*/ 2396 h 2421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6190" h="242135">
                      <a:moveTo>
                        <a:pt x="195" y="2396"/>
                      </a:moveTo>
                      <a:cubicBezTo>
                        <a:pt x="5275" y="17636"/>
                        <a:pt x="115765" y="138286"/>
                        <a:pt x="137355" y="177656"/>
                      </a:cubicBezTo>
                      <a:cubicBezTo>
                        <a:pt x="158945" y="217026"/>
                        <a:pt x="134815" y="253856"/>
                        <a:pt x="129735" y="238616"/>
                      </a:cubicBezTo>
                      <a:cubicBezTo>
                        <a:pt x="124655" y="223376"/>
                        <a:pt x="123385" y="124316"/>
                        <a:pt x="106875" y="86216"/>
                      </a:cubicBezTo>
                      <a:cubicBezTo>
                        <a:pt x="90365" y="48116"/>
                        <a:pt x="-4885" y="-12844"/>
                        <a:pt x="195" y="239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3" name="フリーフォーム 1072">
                  <a:extLst>
                    <a:ext uri="{FF2B5EF4-FFF2-40B4-BE49-F238E27FC236}">
                      <a16:creationId xmlns:a16="http://schemas.microsoft.com/office/drawing/2014/main" id="{A9F772EC-2966-8EDD-0477-C704BD53A00B}"/>
                    </a:ext>
                  </a:extLst>
                </p:cNvPr>
                <p:cNvSpPr/>
                <p:nvPr/>
              </p:nvSpPr>
              <p:spPr>
                <a:xfrm>
                  <a:off x="5983371" y="3329462"/>
                  <a:ext cx="503774" cy="889897"/>
                </a:xfrm>
                <a:custGeom>
                  <a:avLst/>
                  <a:gdLst>
                    <a:gd name="connsiteX0" fmla="*/ 5949 w 503774"/>
                    <a:gd name="connsiteY0" fmla="*/ 8098 h 889897"/>
                    <a:gd name="connsiteX1" fmla="*/ 478389 w 503774"/>
                    <a:gd name="connsiteY1" fmla="*/ 846298 h 889897"/>
                    <a:gd name="connsiteX2" fmla="*/ 402189 w 503774"/>
                    <a:gd name="connsiteY2" fmla="*/ 716758 h 889897"/>
                    <a:gd name="connsiteX3" fmla="*/ 82149 w 503774"/>
                    <a:gd name="connsiteY3" fmla="*/ 251938 h 889897"/>
                    <a:gd name="connsiteX4" fmla="*/ 204069 w 503774"/>
                    <a:gd name="connsiteY4" fmla="*/ 411958 h 889897"/>
                    <a:gd name="connsiteX5" fmla="*/ 5949 w 503774"/>
                    <a:gd name="connsiteY5" fmla="*/ 8098 h 889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03774" h="889897">
                      <a:moveTo>
                        <a:pt x="5949" y="8098"/>
                      </a:moveTo>
                      <a:cubicBezTo>
                        <a:pt x="51669" y="80488"/>
                        <a:pt x="412349" y="728188"/>
                        <a:pt x="478389" y="846298"/>
                      </a:cubicBezTo>
                      <a:cubicBezTo>
                        <a:pt x="544429" y="964408"/>
                        <a:pt x="468229" y="815818"/>
                        <a:pt x="402189" y="716758"/>
                      </a:cubicBezTo>
                      <a:cubicBezTo>
                        <a:pt x="336149" y="617698"/>
                        <a:pt x="115169" y="302738"/>
                        <a:pt x="82149" y="251938"/>
                      </a:cubicBezTo>
                      <a:cubicBezTo>
                        <a:pt x="49129" y="201138"/>
                        <a:pt x="215499" y="452598"/>
                        <a:pt x="204069" y="411958"/>
                      </a:cubicBezTo>
                      <a:cubicBezTo>
                        <a:pt x="192639" y="371318"/>
                        <a:pt x="-39771" y="-64292"/>
                        <a:pt x="5949" y="809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4" name="フリーフォーム 1073">
                  <a:extLst>
                    <a:ext uri="{FF2B5EF4-FFF2-40B4-BE49-F238E27FC236}">
                      <a16:creationId xmlns:a16="http://schemas.microsoft.com/office/drawing/2014/main" id="{5D4445E6-323A-50A9-475B-F90FE85B8616}"/>
                    </a:ext>
                  </a:extLst>
                </p:cNvPr>
                <p:cNvSpPr/>
                <p:nvPr/>
              </p:nvSpPr>
              <p:spPr>
                <a:xfrm>
                  <a:off x="3665220" y="4617720"/>
                  <a:ext cx="320402" cy="1023063"/>
                </a:xfrm>
                <a:custGeom>
                  <a:avLst/>
                  <a:gdLst>
                    <a:gd name="connsiteX0" fmla="*/ 137160 w 320402"/>
                    <a:gd name="connsiteY0" fmla="*/ 0 h 1023063"/>
                    <a:gd name="connsiteX1" fmla="*/ 53340 w 320402"/>
                    <a:gd name="connsiteY1" fmla="*/ 281940 h 1023063"/>
                    <a:gd name="connsiteX2" fmla="*/ 76200 w 320402"/>
                    <a:gd name="connsiteY2" fmla="*/ 472440 h 1023063"/>
                    <a:gd name="connsiteX3" fmla="*/ 30480 w 320402"/>
                    <a:gd name="connsiteY3" fmla="*/ 464820 h 1023063"/>
                    <a:gd name="connsiteX4" fmla="*/ 198120 w 320402"/>
                    <a:gd name="connsiteY4" fmla="*/ 762000 h 1023063"/>
                    <a:gd name="connsiteX5" fmla="*/ 114300 w 320402"/>
                    <a:gd name="connsiteY5" fmla="*/ 701040 h 1023063"/>
                    <a:gd name="connsiteX6" fmla="*/ 320040 w 320402"/>
                    <a:gd name="connsiteY6" fmla="*/ 1021080 h 1023063"/>
                    <a:gd name="connsiteX7" fmla="*/ 160020 w 320402"/>
                    <a:gd name="connsiteY7" fmla="*/ 815340 h 1023063"/>
                    <a:gd name="connsiteX8" fmla="*/ 0 w 320402"/>
                    <a:gd name="connsiteY8" fmla="*/ 403860 h 1023063"/>
                    <a:gd name="connsiteX9" fmla="*/ 0 w 320402"/>
                    <a:gd name="connsiteY9" fmla="*/ 403860 h 1023063"/>
                    <a:gd name="connsiteX10" fmla="*/ 137160 w 320402"/>
                    <a:gd name="connsiteY10" fmla="*/ 0 h 1023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20402" h="1023063">
                      <a:moveTo>
                        <a:pt x="137160" y="0"/>
                      </a:moveTo>
                      <a:cubicBezTo>
                        <a:pt x="100330" y="101600"/>
                        <a:pt x="63500" y="203200"/>
                        <a:pt x="53340" y="281940"/>
                      </a:cubicBezTo>
                      <a:cubicBezTo>
                        <a:pt x="43180" y="360680"/>
                        <a:pt x="80010" y="441960"/>
                        <a:pt x="76200" y="472440"/>
                      </a:cubicBezTo>
                      <a:cubicBezTo>
                        <a:pt x="72390" y="502920"/>
                        <a:pt x="10160" y="416560"/>
                        <a:pt x="30480" y="464820"/>
                      </a:cubicBezTo>
                      <a:cubicBezTo>
                        <a:pt x="50800" y="513080"/>
                        <a:pt x="184150" y="722630"/>
                        <a:pt x="198120" y="762000"/>
                      </a:cubicBezTo>
                      <a:cubicBezTo>
                        <a:pt x="212090" y="801370"/>
                        <a:pt x="93980" y="657860"/>
                        <a:pt x="114300" y="701040"/>
                      </a:cubicBezTo>
                      <a:cubicBezTo>
                        <a:pt x="134620" y="744220"/>
                        <a:pt x="312420" y="1002030"/>
                        <a:pt x="320040" y="1021080"/>
                      </a:cubicBezTo>
                      <a:cubicBezTo>
                        <a:pt x="327660" y="1040130"/>
                        <a:pt x="213360" y="918210"/>
                        <a:pt x="160020" y="815340"/>
                      </a:cubicBezTo>
                      <a:cubicBezTo>
                        <a:pt x="106680" y="712470"/>
                        <a:pt x="0" y="403860"/>
                        <a:pt x="0" y="403860"/>
                      </a:cubicBezTo>
                      <a:lnTo>
                        <a:pt x="0" y="403860"/>
                      </a:lnTo>
                      <a:lnTo>
                        <a:pt x="137160" y="0"/>
                      </a:lnTo>
                      <a:close/>
                    </a:path>
                  </a:pathLst>
                </a:custGeom>
                <a:solidFill>
                  <a:schemeClr val="accent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5" name="フリーフォーム 1074">
                  <a:extLst>
                    <a:ext uri="{FF2B5EF4-FFF2-40B4-BE49-F238E27FC236}">
                      <a16:creationId xmlns:a16="http://schemas.microsoft.com/office/drawing/2014/main" id="{0E1E176F-4950-A06A-E4DC-A860FFDFA270}"/>
                    </a:ext>
                  </a:extLst>
                </p:cNvPr>
                <p:cNvSpPr/>
                <p:nvPr/>
              </p:nvSpPr>
              <p:spPr>
                <a:xfrm>
                  <a:off x="6149317" y="4159014"/>
                  <a:ext cx="414367" cy="799281"/>
                </a:xfrm>
                <a:custGeom>
                  <a:avLst/>
                  <a:gdLst>
                    <a:gd name="connsiteX0" fmla="*/ 23 w 414367"/>
                    <a:gd name="connsiteY0" fmla="*/ 1506 h 799281"/>
                    <a:gd name="connsiteX1" fmla="*/ 243863 w 414367"/>
                    <a:gd name="connsiteY1" fmla="*/ 496806 h 799281"/>
                    <a:gd name="connsiteX2" fmla="*/ 228623 w 414367"/>
                    <a:gd name="connsiteY2" fmla="*/ 352026 h 799281"/>
                    <a:gd name="connsiteX3" fmla="*/ 411503 w 414367"/>
                    <a:gd name="connsiteY3" fmla="*/ 793986 h 799281"/>
                    <a:gd name="connsiteX4" fmla="*/ 327683 w 414367"/>
                    <a:gd name="connsiteY4" fmla="*/ 557766 h 799281"/>
                    <a:gd name="connsiteX5" fmla="*/ 160043 w 414367"/>
                    <a:gd name="connsiteY5" fmla="*/ 1506 h 799281"/>
                    <a:gd name="connsiteX6" fmla="*/ 259103 w 414367"/>
                    <a:gd name="connsiteY6" fmla="*/ 382506 h 799281"/>
                    <a:gd name="connsiteX7" fmla="*/ 23 w 414367"/>
                    <a:gd name="connsiteY7" fmla="*/ 1506 h 799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4367" h="799281">
                      <a:moveTo>
                        <a:pt x="23" y="1506"/>
                      </a:moveTo>
                      <a:cubicBezTo>
                        <a:pt x="-2517" y="20556"/>
                        <a:pt x="205763" y="438386"/>
                        <a:pt x="243863" y="496806"/>
                      </a:cubicBezTo>
                      <a:cubicBezTo>
                        <a:pt x="281963" y="555226"/>
                        <a:pt x="200683" y="302496"/>
                        <a:pt x="228623" y="352026"/>
                      </a:cubicBezTo>
                      <a:cubicBezTo>
                        <a:pt x="256563" y="401556"/>
                        <a:pt x="394993" y="759696"/>
                        <a:pt x="411503" y="793986"/>
                      </a:cubicBezTo>
                      <a:cubicBezTo>
                        <a:pt x="428013" y="828276"/>
                        <a:pt x="369593" y="689846"/>
                        <a:pt x="327683" y="557766"/>
                      </a:cubicBezTo>
                      <a:cubicBezTo>
                        <a:pt x="285773" y="425686"/>
                        <a:pt x="171473" y="30716"/>
                        <a:pt x="160043" y="1506"/>
                      </a:cubicBezTo>
                      <a:cubicBezTo>
                        <a:pt x="148613" y="-27704"/>
                        <a:pt x="284503" y="377426"/>
                        <a:pt x="259103" y="382506"/>
                      </a:cubicBezTo>
                      <a:cubicBezTo>
                        <a:pt x="233703" y="387586"/>
                        <a:pt x="2563" y="-17544"/>
                        <a:pt x="23" y="150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6" name="フリーフォーム 1075">
                  <a:extLst>
                    <a:ext uri="{FF2B5EF4-FFF2-40B4-BE49-F238E27FC236}">
                      <a16:creationId xmlns:a16="http://schemas.microsoft.com/office/drawing/2014/main" id="{0636D691-25F5-CA74-918D-60920B93A21F}"/>
                    </a:ext>
                  </a:extLst>
                </p:cNvPr>
                <p:cNvSpPr/>
                <p:nvPr/>
              </p:nvSpPr>
              <p:spPr>
                <a:xfrm>
                  <a:off x="4143375" y="4670341"/>
                  <a:ext cx="177344" cy="343655"/>
                </a:xfrm>
                <a:custGeom>
                  <a:avLst/>
                  <a:gdLst>
                    <a:gd name="connsiteX0" fmla="*/ 161925 w 177344"/>
                    <a:gd name="connsiteY0" fmla="*/ 719 h 343655"/>
                    <a:gd name="connsiteX1" fmla="*/ 47625 w 177344"/>
                    <a:gd name="connsiteY1" fmla="*/ 130259 h 343655"/>
                    <a:gd name="connsiteX2" fmla="*/ 116205 w 177344"/>
                    <a:gd name="connsiteY2" fmla="*/ 206459 h 343655"/>
                    <a:gd name="connsiteX3" fmla="*/ 47625 w 177344"/>
                    <a:gd name="connsiteY3" fmla="*/ 198839 h 343655"/>
                    <a:gd name="connsiteX4" fmla="*/ 177165 w 177344"/>
                    <a:gd name="connsiteY4" fmla="*/ 343619 h 343655"/>
                    <a:gd name="connsiteX5" fmla="*/ 78105 w 177344"/>
                    <a:gd name="connsiteY5" fmla="*/ 214079 h 343655"/>
                    <a:gd name="connsiteX6" fmla="*/ 24765 w 177344"/>
                    <a:gd name="connsiteY6" fmla="*/ 229319 h 343655"/>
                    <a:gd name="connsiteX7" fmla="*/ 9525 w 177344"/>
                    <a:gd name="connsiteY7" fmla="*/ 320759 h 343655"/>
                    <a:gd name="connsiteX8" fmla="*/ 1905 w 177344"/>
                    <a:gd name="connsiteY8" fmla="*/ 153119 h 343655"/>
                    <a:gd name="connsiteX9" fmla="*/ 9525 w 177344"/>
                    <a:gd name="connsiteY9" fmla="*/ 229319 h 343655"/>
                    <a:gd name="connsiteX10" fmla="*/ 93345 w 177344"/>
                    <a:gd name="connsiteY10" fmla="*/ 84539 h 343655"/>
                    <a:gd name="connsiteX11" fmla="*/ 161925 w 177344"/>
                    <a:gd name="connsiteY11" fmla="*/ 719 h 3436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7344" h="343655">
                      <a:moveTo>
                        <a:pt x="161925" y="719"/>
                      </a:moveTo>
                      <a:cubicBezTo>
                        <a:pt x="154305" y="8339"/>
                        <a:pt x="55245" y="95969"/>
                        <a:pt x="47625" y="130259"/>
                      </a:cubicBezTo>
                      <a:cubicBezTo>
                        <a:pt x="40005" y="164549"/>
                        <a:pt x="116205" y="195029"/>
                        <a:pt x="116205" y="206459"/>
                      </a:cubicBezTo>
                      <a:cubicBezTo>
                        <a:pt x="116205" y="217889"/>
                        <a:pt x="37465" y="175979"/>
                        <a:pt x="47625" y="198839"/>
                      </a:cubicBezTo>
                      <a:cubicBezTo>
                        <a:pt x="57785" y="221699"/>
                        <a:pt x="172085" y="341079"/>
                        <a:pt x="177165" y="343619"/>
                      </a:cubicBezTo>
                      <a:cubicBezTo>
                        <a:pt x="182245" y="346159"/>
                        <a:pt x="78105" y="214079"/>
                        <a:pt x="78105" y="214079"/>
                      </a:cubicBezTo>
                      <a:cubicBezTo>
                        <a:pt x="52705" y="195029"/>
                        <a:pt x="36195" y="211539"/>
                        <a:pt x="24765" y="229319"/>
                      </a:cubicBezTo>
                      <a:cubicBezTo>
                        <a:pt x="13335" y="247099"/>
                        <a:pt x="13335" y="333459"/>
                        <a:pt x="9525" y="320759"/>
                      </a:cubicBezTo>
                      <a:cubicBezTo>
                        <a:pt x="5715" y="308059"/>
                        <a:pt x="1905" y="168359"/>
                        <a:pt x="1905" y="153119"/>
                      </a:cubicBezTo>
                      <a:cubicBezTo>
                        <a:pt x="1905" y="137879"/>
                        <a:pt x="-5715" y="240749"/>
                        <a:pt x="9525" y="229319"/>
                      </a:cubicBezTo>
                      <a:cubicBezTo>
                        <a:pt x="24765" y="217889"/>
                        <a:pt x="67945" y="121369"/>
                        <a:pt x="93345" y="84539"/>
                      </a:cubicBezTo>
                      <a:cubicBezTo>
                        <a:pt x="118745" y="47709"/>
                        <a:pt x="169545" y="-6901"/>
                        <a:pt x="161925" y="719"/>
                      </a:cubicBezTo>
                      <a:close/>
                    </a:path>
                  </a:pathLst>
                </a:custGeom>
                <a:solidFill>
                  <a:schemeClr val="accent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7" name="フリーフォーム 1076">
                  <a:extLst>
                    <a:ext uri="{FF2B5EF4-FFF2-40B4-BE49-F238E27FC236}">
                      <a16:creationId xmlns:a16="http://schemas.microsoft.com/office/drawing/2014/main" id="{0452B283-8835-ACFC-7E2F-665A647EF84E}"/>
                    </a:ext>
                  </a:extLst>
                </p:cNvPr>
                <p:cNvSpPr/>
                <p:nvPr/>
              </p:nvSpPr>
              <p:spPr>
                <a:xfrm>
                  <a:off x="5500873" y="4860310"/>
                  <a:ext cx="275198" cy="298667"/>
                </a:xfrm>
                <a:custGeom>
                  <a:avLst/>
                  <a:gdLst>
                    <a:gd name="connsiteX0" fmla="*/ 767 w 275198"/>
                    <a:gd name="connsiteY0" fmla="*/ 176510 h 298667"/>
                    <a:gd name="connsiteX1" fmla="*/ 122687 w 275198"/>
                    <a:gd name="connsiteY1" fmla="*/ 146030 h 298667"/>
                    <a:gd name="connsiteX2" fmla="*/ 275087 w 275198"/>
                    <a:gd name="connsiteY2" fmla="*/ 298430 h 298667"/>
                    <a:gd name="connsiteX3" fmla="*/ 145547 w 275198"/>
                    <a:gd name="connsiteY3" fmla="*/ 176510 h 298667"/>
                    <a:gd name="connsiteX4" fmla="*/ 46487 w 275198"/>
                    <a:gd name="connsiteY4" fmla="*/ 1250 h 298667"/>
                    <a:gd name="connsiteX5" fmla="*/ 69347 w 275198"/>
                    <a:gd name="connsiteY5" fmla="*/ 100310 h 298667"/>
                    <a:gd name="connsiteX6" fmla="*/ 767 w 275198"/>
                    <a:gd name="connsiteY6" fmla="*/ 176510 h 29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5198" h="298667">
                      <a:moveTo>
                        <a:pt x="767" y="176510"/>
                      </a:moveTo>
                      <a:cubicBezTo>
                        <a:pt x="9657" y="184130"/>
                        <a:pt x="76967" y="125710"/>
                        <a:pt x="122687" y="146030"/>
                      </a:cubicBezTo>
                      <a:cubicBezTo>
                        <a:pt x="168407" y="166350"/>
                        <a:pt x="271277" y="293350"/>
                        <a:pt x="275087" y="298430"/>
                      </a:cubicBezTo>
                      <a:cubicBezTo>
                        <a:pt x="278897" y="303510"/>
                        <a:pt x="183647" y="226040"/>
                        <a:pt x="145547" y="176510"/>
                      </a:cubicBezTo>
                      <a:cubicBezTo>
                        <a:pt x="107447" y="126980"/>
                        <a:pt x="59187" y="13950"/>
                        <a:pt x="46487" y="1250"/>
                      </a:cubicBezTo>
                      <a:cubicBezTo>
                        <a:pt x="33787" y="-11450"/>
                        <a:pt x="75697" y="76180"/>
                        <a:pt x="69347" y="100310"/>
                      </a:cubicBezTo>
                      <a:cubicBezTo>
                        <a:pt x="62997" y="124440"/>
                        <a:pt x="-8123" y="168890"/>
                        <a:pt x="767" y="176510"/>
                      </a:cubicBezTo>
                      <a:close/>
                    </a:path>
                  </a:pathLst>
                </a:custGeom>
                <a:solidFill>
                  <a:schemeClr val="accent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8" name="フリーフォーム 1077">
                  <a:extLst>
                    <a:ext uri="{FF2B5EF4-FFF2-40B4-BE49-F238E27FC236}">
                      <a16:creationId xmlns:a16="http://schemas.microsoft.com/office/drawing/2014/main" id="{66E64BFD-2F24-7269-AA85-F367E9563834}"/>
                    </a:ext>
                  </a:extLst>
                </p:cNvPr>
                <p:cNvSpPr/>
                <p:nvPr/>
              </p:nvSpPr>
              <p:spPr>
                <a:xfrm>
                  <a:off x="3678056" y="4159507"/>
                  <a:ext cx="162933" cy="832837"/>
                </a:xfrm>
                <a:custGeom>
                  <a:avLst/>
                  <a:gdLst>
                    <a:gd name="connsiteX0" fmla="*/ 162424 w 162933"/>
                    <a:gd name="connsiteY0" fmla="*/ 1013 h 832837"/>
                    <a:gd name="connsiteX1" fmla="*/ 70984 w 162933"/>
                    <a:gd name="connsiteY1" fmla="*/ 282953 h 832837"/>
                    <a:gd name="connsiteX2" fmla="*/ 48124 w 162933"/>
                    <a:gd name="connsiteY2" fmla="*/ 473453 h 832837"/>
                    <a:gd name="connsiteX3" fmla="*/ 55744 w 162933"/>
                    <a:gd name="connsiteY3" fmla="*/ 374393 h 832837"/>
                    <a:gd name="connsiteX4" fmla="*/ 17644 w 162933"/>
                    <a:gd name="connsiteY4" fmla="*/ 831593 h 832837"/>
                    <a:gd name="connsiteX5" fmla="*/ 2404 w 162933"/>
                    <a:gd name="connsiteY5" fmla="*/ 503933 h 832837"/>
                    <a:gd name="connsiteX6" fmla="*/ 2404 w 162933"/>
                    <a:gd name="connsiteY6" fmla="*/ 328673 h 832837"/>
                    <a:gd name="connsiteX7" fmla="*/ 25264 w 162933"/>
                    <a:gd name="connsiteY7" fmla="*/ 389633 h 832837"/>
                    <a:gd name="connsiteX8" fmla="*/ 162424 w 162933"/>
                    <a:gd name="connsiteY8" fmla="*/ 1013 h 832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2933" h="832837">
                      <a:moveTo>
                        <a:pt x="162424" y="1013"/>
                      </a:moveTo>
                      <a:cubicBezTo>
                        <a:pt x="170044" y="-16767"/>
                        <a:pt x="90034" y="204213"/>
                        <a:pt x="70984" y="282953"/>
                      </a:cubicBezTo>
                      <a:cubicBezTo>
                        <a:pt x="51934" y="361693"/>
                        <a:pt x="50664" y="458213"/>
                        <a:pt x="48124" y="473453"/>
                      </a:cubicBezTo>
                      <a:cubicBezTo>
                        <a:pt x="45584" y="488693"/>
                        <a:pt x="60824" y="314703"/>
                        <a:pt x="55744" y="374393"/>
                      </a:cubicBezTo>
                      <a:cubicBezTo>
                        <a:pt x="50664" y="434083"/>
                        <a:pt x="26534" y="810003"/>
                        <a:pt x="17644" y="831593"/>
                      </a:cubicBezTo>
                      <a:cubicBezTo>
                        <a:pt x="8754" y="853183"/>
                        <a:pt x="4944" y="587753"/>
                        <a:pt x="2404" y="503933"/>
                      </a:cubicBezTo>
                      <a:cubicBezTo>
                        <a:pt x="-136" y="420113"/>
                        <a:pt x="-1406" y="347723"/>
                        <a:pt x="2404" y="328673"/>
                      </a:cubicBezTo>
                      <a:cubicBezTo>
                        <a:pt x="6214" y="309623"/>
                        <a:pt x="-2676" y="444243"/>
                        <a:pt x="25264" y="389633"/>
                      </a:cubicBezTo>
                      <a:cubicBezTo>
                        <a:pt x="53204" y="335023"/>
                        <a:pt x="154804" y="18793"/>
                        <a:pt x="162424" y="101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9" name="フリーフォーム 1078">
                  <a:extLst>
                    <a:ext uri="{FF2B5EF4-FFF2-40B4-BE49-F238E27FC236}">
                      <a16:creationId xmlns:a16="http://schemas.microsoft.com/office/drawing/2014/main" id="{092252A6-556B-1707-946D-7F861CF8F3AD}"/>
                    </a:ext>
                  </a:extLst>
                </p:cNvPr>
                <p:cNvSpPr/>
                <p:nvPr/>
              </p:nvSpPr>
              <p:spPr>
                <a:xfrm>
                  <a:off x="3854206" y="4060665"/>
                  <a:ext cx="299500" cy="163719"/>
                </a:xfrm>
                <a:custGeom>
                  <a:avLst/>
                  <a:gdLst>
                    <a:gd name="connsiteX0" fmla="*/ 298694 w 299500"/>
                    <a:gd name="connsiteY0" fmla="*/ 795 h 163719"/>
                    <a:gd name="connsiteX1" fmla="*/ 9134 w 299500"/>
                    <a:gd name="connsiteY1" fmla="*/ 160815 h 163719"/>
                    <a:gd name="connsiteX2" fmla="*/ 92954 w 299500"/>
                    <a:gd name="connsiteY2" fmla="*/ 99855 h 163719"/>
                    <a:gd name="connsiteX3" fmla="*/ 298694 w 299500"/>
                    <a:gd name="connsiteY3" fmla="*/ 795 h 163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9500" h="163719">
                      <a:moveTo>
                        <a:pt x="298694" y="795"/>
                      </a:moveTo>
                      <a:cubicBezTo>
                        <a:pt x="284724" y="10955"/>
                        <a:pt x="43424" y="144305"/>
                        <a:pt x="9134" y="160815"/>
                      </a:cubicBezTo>
                      <a:cubicBezTo>
                        <a:pt x="-25156" y="177325"/>
                        <a:pt x="44694" y="118905"/>
                        <a:pt x="92954" y="99855"/>
                      </a:cubicBezTo>
                      <a:cubicBezTo>
                        <a:pt x="141214" y="80805"/>
                        <a:pt x="312664" y="-9365"/>
                        <a:pt x="298694" y="79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0" name="フリーフォーム 1079">
                  <a:extLst>
                    <a:ext uri="{FF2B5EF4-FFF2-40B4-BE49-F238E27FC236}">
                      <a16:creationId xmlns:a16="http://schemas.microsoft.com/office/drawing/2014/main" id="{471AD5AA-6088-F44D-B944-6D97C7351C76}"/>
                    </a:ext>
                  </a:extLst>
                </p:cNvPr>
                <p:cNvSpPr/>
                <p:nvPr/>
              </p:nvSpPr>
              <p:spPr>
                <a:xfrm>
                  <a:off x="3745015" y="4084314"/>
                  <a:ext cx="118380" cy="327691"/>
                </a:xfrm>
                <a:custGeom>
                  <a:avLst/>
                  <a:gdLst>
                    <a:gd name="connsiteX0" fmla="*/ 118325 w 118380"/>
                    <a:gd name="connsiteY0" fmla="*/ 6 h 327691"/>
                    <a:gd name="connsiteX1" fmla="*/ 19265 w 118380"/>
                    <a:gd name="connsiteY1" fmla="*/ 228606 h 327691"/>
                    <a:gd name="connsiteX2" fmla="*/ 19265 w 118380"/>
                    <a:gd name="connsiteY2" fmla="*/ 327666 h 327691"/>
                    <a:gd name="connsiteX3" fmla="*/ 4025 w 118380"/>
                    <a:gd name="connsiteY3" fmla="*/ 220986 h 327691"/>
                    <a:gd name="connsiteX4" fmla="*/ 118325 w 118380"/>
                    <a:gd name="connsiteY4" fmla="*/ 6 h 327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8380" h="327691">
                      <a:moveTo>
                        <a:pt x="118325" y="6"/>
                      </a:moveTo>
                      <a:cubicBezTo>
                        <a:pt x="120865" y="1276"/>
                        <a:pt x="35775" y="173996"/>
                        <a:pt x="19265" y="228606"/>
                      </a:cubicBezTo>
                      <a:cubicBezTo>
                        <a:pt x="2755" y="283216"/>
                        <a:pt x="21805" y="328936"/>
                        <a:pt x="19265" y="327666"/>
                      </a:cubicBezTo>
                      <a:cubicBezTo>
                        <a:pt x="16725" y="326396"/>
                        <a:pt x="-9945" y="267976"/>
                        <a:pt x="4025" y="220986"/>
                      </a:cubicBezTo>
                      <a:cubicBezTo>
                        <a:pt x="17995" y="173996"/>
                        <a:pt x="115785" y="-1264"/>
                        <a:pt x="118325" y="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1" name="フリーフォーム 1080">
                  <a:extLst>
                    <a:ext uri="{FF2B5EF4-FFF2-40B4-BE49-F238E27FC236}">
                      <a16:creationId xmlns:a16="http://schemas.microsoft.com/office/drawing/2014/main" id="{379895D3-C170-CF31-A326-CC12D713C9E8}"/>
                    </a:ext>
                  </a:extLst>
                </p:cNvPr>
                <p:cNvSpPr/>
                <p:nvPr/>
              </p:nvSpPr>
              <p:spPr>
                <a:xfrm>
                  <a:off x="6278735" y="4027415"/>
                  <a:ext cx="429960" cy="672636"/>
                </a:xfrm>
                <a:custGeom>
                  <a:avLst/>
                  <a:gdLst>
                    <a:gd name="connsiteX0" fmla="*/ 145 w 429960"/>
                    <a:gd name="connsiteY0" fmla="*/ 64525 h 672636"/>
                    <a:gd name="connsiteX1" fmla="*/ 152545 w 429960"/>
                    <a:gd name="connsiteY1" fmla="*/ 346465 h 672636"/>
                    <a:gd name="connsiteX2" fmla="*/ 167785 w 429960"/>
                    <a:gd name="connsiteY2" fmla="*/ 300745 h 672636"/>
                    <a:gd name="connsiteX3" fmla="*/ 426865 w 429960"/>
                    <a:gd name="connsiteY3" fmla="*/ 666505 h 672636"/>
                    <a:gd name="connsiteX4" fmla="*/ 297325 w 429960"/>
                    <a:gd name="connsiteY4" fmla="*/ 491245 h 672636"/>
                    <a:gd name="connsiteX5" fmla="*/ 99205 w 429960"/>
                    <a:gd name="connsiteY5" fmla="*/ 3565 h 672636"/>
                    <a:gd name="connsiteX6" fmla="*/ 183025 w 429960"/>
                    <a:gd name="connsiteY6" fmla="*/ 262645 h 672636"/>
                    <a:gd name="connsiteX7" fmla="*/ 145 w 429960"/>
                    <a:gd name="connsiteY7" fmla="*/ 64525 h 672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29960" h="672636">
                      <a:moveTo>
                        <a:pt x="145" y="64525"/>
                      </a:moveTo>
                      <a:cubicBezTo>
                        <a:pt x="-4935" y="78495"/>
                        <a:pt x="124605" y="307095"/>
                        <a:pt x="152545" y="346465"/>
                      </a:cubicBezTo>
                      <a:cubicBezTo>
                        <a:pt x="180485" y="385835"/>
                        <a:pt x="122065" y="247405"/>
                        <a:pt x="167785" y="300745"/>
                      </a:cubicBezTo>
                      <a:cubicBezTo>
                        <a:pt x="213505" y="354085"/>
                        <a:pt x="405275" y="634755"/>
                        <a:pt x="426865" y="666505"/>
                      </a:cubicBezTo>
                      <a:cubicBezTo>
                        <a:pt x="448455" y="698255"/>
                        <a:pt x="351935" y="601735"/>
                        <a:pt x="297325" y="491245"/>
                      </a:cubicBezTo>
                      <a:cubicBezTo>
                        <a:pt x="242715" y="380755"/>
                        <a:pt x="118255" y="41665"/>
                        <a:pt x="99205" y="3565"/>
                      </a:cubicBezTo>
                      <a:cubicBezTo>
                        <a:pt x="80155" y="-34535"/>
                        <a:pt x="199535" y="244865"/>
                        <a:pt x="183025" y="262645"/>
                      </a:cubicBezTo>
                      <a:cubicBezTo>
                        <a:pt x="166515" y="280425"/>
                        <a:pt x="5225" y="50555"/>
                        <a:pt x="145" y="6452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2" name="フリーフォーム 1081">
                  <a:extLst>
                    <a:ext uri="{FF2B5EF4-FFF2-40B4-BE49-F238E27FC236}">
                      <a16:creationId xmlns:a16="http://schemas.microsoft.com/office/drawing/2014/main" id="{0231765E-3834-5E5B-D0FE-286E03ACBD9A}"/>
                    </a:ext>
                  </a:extLst>
                </p:cNvPr>
                <p:cNvSpPr/>
                <p:nvPr/>
              </p:nvSpPr>
              <p:spPr>
                <a:xfrm>
                  <a:off x="4686193" y="3786044"/>
                  <a:ext cx="76945" cy="535198"/>
                </a:xfrm>
                <a:custGeom>
                  <a:avLst/>
                  <a:gdLst>
                    <a:gd name="connsiteX0" fmla="*/ 15347 w 76945"/>
                    <a:gd name="connsiteY0" fmla="*/ 1096 h 535198"/>
                    <a:gd name="connsiteX1" fmla="*/ 68687 w 76945"/>
                    <a:gd name="connsiteY1" fmla="*/ 435436 h 535198"/>
                    <a:gd name="connsiteX2" fmla="*/ 68687 w 76945"/>
                    <a:gd name="connsiteY2" fmla="*/ 343996 h 535198"/>
                    <a:gd name="connsiteX3" fmla="*/ 107 w 76945"/>
                    <a:gd name="connsiteY3" fmla="*/ 534496 h 535198"/>
                    <a:gd name="connsiteX4" fmla="*/ 53447 w 76945"/>
                    <a:gd name="connsiteY4" fmla="*/ 404956 h 535198"/>
                    <a:gd name="connsiteX5" fmla="*/ 76307 w 76945"/>
                    <a:gd name="connsiteY5" fmla="*/ 313516 h 535198"/>
                    <a:gd name="connsiteX6" fmla="*/ 15347 w 76945"/>
                    <a:gd name="connsiteY6" fmla="*/ 1096 h 535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945" h="535198">
                      <a:moveTo>
                        <a:pt x="15347" y="1096"/>
                      </a:moveTo>
                      <a:cubicBezTo>
                        <a:pt x="14077" y="21416"/>
                        <a:pt x="59797" y="378286"/>
                        <a:pt x="68687" y="435436"/>
                      </a:cubicBezTo>
                      <a:cubicBezTo>
                        <a:pt x="77577" y="492586"/>
                        <a:pt x="80117" y="327486"/>
                        <a:pt x="68687" y="343996"/>
                      </a:cubicBezTo>
                      <a:cubicBezTo>
                        <a:pt x="57257" y="360506"/>
                        <a:pt x="2647" y="524336"/>
                        <a:pt x="107" y="534496"/>
                      </a:cubicBezTo>
                      <a:cubicBezTo>
                        <a:pt x="-2433" y="544656"/>
                        <a:pt x="40747" y="441786"/>
                        <a:pt x="53447" y="404956"/>
                      </a:cubicBezTo>
                      <a:cubicBezTo>
                        <a:pt x="66147" y="368126"/>
                        <a:pt x="80117" y="378286"/>
                        <a:pt x="76307" y="313516"/>
                      </a:cubicBezTo>
                      <a:cubicBezTo>
                        <a:pt x="72497" y="248746"/>
                        <a:pt x="16617" y="-19224"/>
                        <a:pt x="15347" y="109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3" name="フリーフォーム 1082">
                  <a:extLst>
                    <a:ext uri="{FF2B5EF4-FFF2-40B4-BE49-F238E27FC236}">
                      <a16:creationId xmlns:a16="http://schemas.microsoft.com/office/drawing/2014/main" id="{3C72D232-EB04-4567-4F66-22DD5CAD1278}"/>
                    </a:ext>
                  </a:extLst>
                </p:cNvPr>
                <p:cNvSpPr/>
                <p:nvPr/>
              </p:nvSpPr>
              <p:spPr>
                <a:xfrm>
                  <a:off x="4851860" y="3797919"/>
                  <a:ext cx="116505" cy="693456"/>
                </a:xfrm>
                <a:custGeom>
                  <a:avLst/>
                  <a:gdLst>
                    <a:gd name="connsiteX0" fmla="*/ 116380 w 116505"/>
                    <a:gd name="connsiteY0" fmla="*/ 4461 h 693456"/>
                    <a:gd name="connsiteX1" fmla="*/ 24940 w 116505"/>
                    <a:gd name="connsiteY1" fmla="*/ 583581 h 693456"/>
                    <a:gd name="connsiteX2" fmla="*/ 47800 w 116505"/>
                    <a:gd name="connsiteY2" fmla="*/ 415941 h 693456"/>
                    <a:gd name="connsiteX3" fmla="*/ 9700 w 116505"/>
                    <a:gd name="connsiteY3" fmla="*/ 690261 h 693456"/>
                    <a:gd name="connsiteX4" fmla="*/ 40180 w 116505"/>
                    <a:gd name="connsiteY4" fmla="*/ 194961 h 693456"/>
                    <a:gd name="connsiteX5" fmla="*/ 2080 w 116505"/>
                    <a:gd name="connsiteY5" fmla="*/ 309261 h 693456"/>
                    <a:gd name="connsiteX6" fmla="*/ 116380 w 116505"/>
                    <a:gd name="connsiteY6" fmla="*/ 4461 h 6934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6505" h="693456">
                      <a:moveTo>
                        <a:pt x="116380" y="4461"/>
                      </a:moveTo>
                      <a:cubicBezTo>
                        <a:pt x="120190" y="50181"/>
                        <a:pt x="36370" y="515001"/>
                        <a:pt x="24940" y="583581"/>
                      </a:cubicBezTo>
                      <a:cubicBezTo>
                        <a:pt x="13510" y="652161"/>
                        <a:pt x="50340" y="398161"/>
                        <a:pt x="47800" y="415941"/>
                      </a:cubicBezTo>
                      <a:cubicBezTo>
                        <a:pt x="45260" y="433721"/>
                        <a:pt x="10970" y="727091"/>
                        <a:pt x="9700" y="690261"/>
                      </a:cubicBezTo>
                      <a:cubicBezTo>
                        <a:pt x="8430" y="653431"/>
                        <a:pt x="41450" y="258461"/>
                        <a:pt x="40180" y="194961"/>
                      </a:cubicBezTo>
                      <a:cubicBezTo>
                        <a:pt x="38910" y="131461"/>
                        <a:pt x="-10620" y="339741"/>
                        <a:pt x="2080" y="309261"/>
                      </a:cubicBezTo>
                      <a:cubicBezTo>
                        <a:pt x="14780" y="278781"/>
                        <a:pt x="112570" y="-41259"/>
                        <a:pt x="116380" y="4461"/>
                      </a:cubicBezTo>
                      <a:close/>
                    </a:path>
                  </a:pathLst>
                </a:custGeom>
                <a:solidFill>
                  <a:schemeClr val="accent1"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4" name="フリーフォーム 1083">
                  <a:extLst>
                    <a:ext uri="{FF2B5EF4-FFF2-40B4-BE49-F238E27FC236}">
                      <a16:creationId xmlns:a16="http://schemas.microsoft.com/office/drawing/2014/main" id="{565F273B-B911-8F5A-6A12-C9A7572891DD}"/>
                    </a:ext>
                  </a:extLst>
                </p:cNvPr>
                <p:cNvSpPr/>
                <p:nvPr/>
              </p:nvSpPr>
              <p:spPr>
                <a:xfrm>
                  <a:off x="4334530" y="4132627"/>
                  <a:ext cx="186132" cy="288212"/>
                </a:xfrm>
                <a:custGeom>
                  <a:avLst/>
                  <a:gdLst>
                    <a:gd name="connsiteX0" fmla="*/ 100310 w 186132"/>
                    <a:gd name="connsiteY0" fmla="*/ 5033 h 288212"/>
                    <a:gd name="connsiteX1" fmla="*/ 184130 w 186132"/>
                    <a:gd name="connsiteY1" fmla="*/ 233633 h 288212"/>
                    <a:gd name="connsiteX2" fmla="*/ 161270 w 186132"/>
                    <a:gd name="connsiteY2" fmla="*/ 218393 h 288212"/>
                    <a:gd name="connsiteX3" fmla="*/ 176510 w 186132"/>
                    <a:gd name="connsiteY3" fmla="*/ 286973 h 288212"/>
                    <a:gd name="connsiteX4" fmla="*/ 123170 w 186132"/>
                    <a:gd name="connsiteY4" fmla="*/ 149813 h 288212"/>
                    <a:gd name="connsiteX5" fmla="*/ 1250 w 186132"/>
                    <a:gd name="connsiteY5" fmla="*/ 65993 h 288212"/>
                    <a:gd name="connsiteX6" fmla="*/ 62210 w 186132"/>
                    <a:gd name="connsiteY6" fmla="*/ 73613 h 288212"/>
                    <a:gd name="connsiteX7" fmla="*/ 100310 w 186132"/>
                    <a:gd name="connsiteY7" fmla="*/ 5033 h 288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6132" h="288212">
                      <a:moveTo>
                        <a:pt x="100310" y="5033"/>
                      </a:moveTo>
                      <a:cubicBezTo>
                        <a:pt x="120630" y="31703"/>
                        <a:pt x="184130" y="233633"/>
                        <a:pt x="184130" y="233633"/>
                      </a:cubicBezTo>
                      <a:cubicBezTo>
                        <a:pt x="194290" y="269193"/>
                        <a:pt x="162540" y="209503"/>
                        <a:pt x="161270" y="218393"/>
                      </a:cubicBezTo>
                      <a:cubicBezTo>
                        <a:pt x="160000" y="227283"/>
                        <a:pt x="182860" y="298403"/>
                        <a:pt x="176510" y="286973"/>
                      </a:cubicBezTo>
                      <a:cubicBezTo>
                        <a:pt x="170160" y="275543"/>
                        <a:pt x="152380" y="186643"/>
                        <a:pt x="123170" y="149813"/>
                      </a:cubicBezTo>
                      <a:cubicBezTo>
                        <a:pt x="93960" y="112983"/>
                        <a:pt x="1250" y="65993"/>
                        <a:pt x="1250" y="65993"/>
                      </a:cubicBezTo>
                      <a:cubicBezTo>
                        <a:pt x="-8910" y="53293"/>
                        <a:pt x="45700" y="81233"/>
                        <a:pt x="62210" y="73613"/>
                      </a:cubicBezTo>
                      <a:cubicBezTo>
                        <a:pt x="78720" y="65993"/>
                        <a:pt x="79990" y="-21637"/>
                        <a:pt x="100310" y="503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5" name="フリーフォーム 1084">
                  <a:extLst>
                    <a:ext uri="{FF2B5EF4-FFF2-40B4-BE49-F238E27FC236}">
                      <a16:creationId xmlns:a16="http://schemas.microsoft.com/office/drawing/2014/main" id="{075C10F7-DE8F-940A-AD81-190DB849FC47}"/>
                    </a:ext>
                  </a:extLst>
                </p:cNvPr>
                <p:cNvSpPr/>
                <p:nvPr/>
              </p:nvSpPr>
              <p:spPr>
                <a:xfrm>
                  <a:off x="3807502" y="4197573"/>
                  <a:ext cx="445132" cy="328757"/>
                </a:xfrm>
                <a:custGeom>
                  <a:avLst/>
                  <a:gdLst>
                    <a:gd name="connsiteX0" fmla="*/ 444458 w 445132"/>
                    <a:gd name="connsiteY0" fmla="*/ 1047 h 328757"/>
                    <a:gd name="connsiteX1" fmla="*/ 177758 w 445132"/>
                    <a:gd name="connsiteY1" fmla="*/ 183927 h 328757"/>
                    <a:gd name="connsiteX2" fmla="*/ 2498 w 445132"/>
                    <a:gd name="connsiteY2" fmla="*/ 328707 h 328757"/>
                    <a:gd name="connsiteX3" fmla="*/ 78698 w 445132"/>
                    <a:gd name="connsiteY3" fmla="*/ 199167 h 328757"/>
                    <a:gd name="connsiteX4" fmla="*/ 139658 w 445132"/>
                    <a:gd name="connsiteY4" fmla="*/ 100107 h 328757"/>
                    <a:gd name="connsiteX5" fmla="*/ 93938 w 445132"/>
                    <a:gd name="connsiteY5" fmla="*/ 107727 h 328757"/>
                    <a:gd name="connsiteX6" fmla="*/ 444458 w 445132"/>
                    <a:gd name="connsiteY6" fmla="*/ 1047 h 3287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45132" h="328757">
                      <a:moveTo>
                        <a:pt x="444458" y="1047"/>
                      </a:moveTo>
                      <a:cubicBezTo>
                        <a:pt x="458428" y="13747"/>
                        <a:pt x="251418" y="129317"/>
                        <a:pt x="177758" y="183927"/>
                      </a:cubicBezTo>
                      <a:cubicBezTo>
                        <a:pt x="104098" y="238537"/>
                        <a:pt x="19008" y="326167"/>
                        <a:pt x="2498" y="328707"/>
                      </a:cubicBezTo>
                      <a:cubicBezTo>
                        <a:pt x="-14012" y="331247"/>
                        <a:pt x="55838" y="237267"/>
                        <a:pt x="78698" y="199167"/>
                      </a:cubicBezTo>
                      <a:cubicBezTo>
                        <a:pt x="101558" y="161067"/>
                        <a:pt x="137118" y="115347"/>
                        <a:pt x="139658" y="100107"/>
                      </a:cubicBezTo>
                      <a:cubicBezTo>
                        <a:pt x="142198" y="84867"/>
                        <a:pt x="44408" y="120427"/>
                        <a:pt x="93938" y="107727"/>
                      </a:cubicBezTo>
                      <a:cubicBezTo>
                        <a:pt x="143468" y="95027"/>
                        <a:pt x="430488" y="-11653"/>
                        <a:pt x="444458" y="104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6" name="フリーフォーム 1085">
                  <a:extLst>
                    <a:ext uri="{FF2B5EF4-FFF2-40B4-BE49-F238E27FC236}">
                      <a16:creationId xmlns:a16="http://schemas.microsoft.com/office/drawing/2014/main" id="{604E6F1F-5BBB-C46B-F4F6-79566681A737}"/>
                    </a:ext>
                  </a:extLst>
                </p:cNvPr>
                <p:cNvSpPr/>
                <p:nvPr/>
              </p:nvSpPr>
              <p:spPr>
                <a:xfrm>
                  <a:off x="5335016" y="4086390"/>
                  <a:ext cx="785147" cy="311293"/>
                </a:xfrm>
                <a:custGeom>
                  <a:avLst/>
                  <a:gdLst>
                    <a:gd name="connsiteX0" fmla="*/ 6604 w 785147"/>
                    <a:gd name="connsiteY0" fmla="*/ 249390 h 311293"/>
                    <a:gd name="connsiteX1" fmla="*/ 227584 w 785147"/>
                    <a:gd name="connsiteY1" fmla="*/ 81750 h 311293"/>
                    <a:gd name="connsiteX2" fmla="*/ 440944 w 785147"/>
                    <a:gd name="connsiteY2" fmla="*/ 51270 h 311293"/>
                    <a:gd name="connsiteX3" fmla="*/ 357124 w 785147"/>
                    <a:gd name="connsiteY3" fmla="*/ 28410 h 311293"/>
                    <a:gd name="connsiteX4" fmla="*/ 608584 w 785147"/>
                    <a:gd name="connsiteY4" fmla="*/ 119850 h 311293"/>
                    <a:gd name="connsiteX5" fmla="*/ 578104 w 785147"/>
                    <a:gd name="connsiteY5" fmla="*/ 119850 h 311293"/>
                    <a:gd name="connsiteX6" fmla="*/ 783844 w 785147"/>
                    <a:gd name="connsiteY6" fmla="*/ 310350 h 311293"/>
                    <a:gd name="connsiteX7" fmla="*/ 463804 w 785147"/>
                    <a:gd name="connsiteY7" fmla="*/ 28410 h 311293"/>
                    <a:gd name="connsiteX8" fmla="*/ 75184 w 785147"/>
                    <a:gd name="connsiteY8" fmla="*/ 13170 h 311293"/>
                    <a:gd name="connsiteX9" fmla="*/ 174244 w 785147"/>
                    <a:gd name="connsiteY9" fmla="*/ 58890 h 311293"/>
                    <a:gd name="connsiteX10" fmla="*/ 67564 w 785147"/>
                    <a:gd name="connsiteY10" fmla="*/ 165570 h 311293"/>
                    <a:gd name="connsiteX11" fmla="*/ 6604 w 785147"/>
                    <a:gd name="connsiteY11" fmla="*/ 249390 h 311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85147" h="311293">
                      <a:moveTo>
                        <a:pt x="6604" y="249390"/>
                      </a:moveTo>
                      <a:cubicBezTo>
                        <a:pt x="33274" y="235420"/>
                        <a:pt x="155194" y="114770"/>
                        <a:pt x="227584" y="81750"/>
                      </a:cubicBezTo>
                      <a:cubicBezTo>
                        <a:pt x="299974" y="48730"/>
                        <a:pt x="419354" y="60160"/>
                        <a:pt x="440944" y="51270"/>
                      </a:cubicBezTo>
                      <a:cubicBezTo>
                        <a:pt x="462534" y="42380"/>
                        <a:pt x="329184" y="16980"/>
                        <a:pt x="357124" y="28410"/>
                      </a:cubicBezTo>
                      <a:cubicBezTo>
                        <a:pt x="385064" y="39840"/>
                        <a:pt x="608584" y="119850"/>
                        <a:pt x="608584" y="119850"/>
                      </a:cubicBezTo>
                      <a:cubicBezTo>
                        <a:pt x="645414" y="135090"/>
                        <a:pt x="548894" y="88100"/>
                        <a:pt x="578104" y="119850"/>
                      </a:cubicBezTo>
                      <a:cubicBezTo>
                        <a:pt x="607314" y="151600"/>
                        <a:pt x="802894" y="325590"/>
                        <a:pt x="783844" y="310350"/>
                      </a:cubicBezTo>
                      <a:cubicBezTo>
                        <a:pt x="764794" y="295110"/>
                        <a:pt x="581914" y="77940"/>
                        <a:pt x="463804" y="28410"/>
                      </a:cubicBezTo>
                      <a:cubicBezTo>
                        <a:pt x="345694" y="-21120"/>
                        <a:pt x="123444" y="8090"/>
                        <a:pt x="75184" y="13170"/>
                      </a:cubicBezTo>
                      <a:cubicBezTo>
                        <a:pt x="26924" y="18250"/>
                        <a:pt x="175514" y="33490"/>
                        <a:pt x="174244" y="58890"/>
                      </a:cubicBezTo>
                      <a:cubicBezTo>
                        <a:pt x="172974" y="84290"/>
                        <a:pt x="94234" y="136360"/>
                        <a:pt x="67564" y="165570"/>
                      </a:cubicBezTo>
                      <a:cubicBezTo>
                        <a:pt x="40894" y="194780"/>
                        <a:pt x="-20066" y="263360"/>
                        <a:pt x="6604" y="24939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7" name="フリーフォーム 1086">
                  <a:extLst>
                    <a:ext uri="{FF2B5EF4-FFF2-40B4-BE49-F238E27FC236}">
                      <a16:creationId xmlns:a16="http://schemas.microsoft.com/office/drawing/2014/main" id="{89E6166D-65AC-453E-6A3D-E7A69D6706F0}"/>
                    </a:ext>
                  </a:extLst>
                </p:cNvPr>
                <p:cNvSpPr/>
                <p:nvPr/>
              </p:nvSpPr>
              <p:spPr>
                <a:xfrm>
                  <a:off x="6856521" y="4829148"/>
                  <a:ext cx="338030" cy="519875"/>
                </a:xfrm>
                <a:custGeom>
                  <a:avLst/>
                  <a:gdLst>
                    <a:gd name="connsiteX0" fmla="*/ 338029 w 338030"/>
                    <a:gd name="connsiteY0" fmla="*/ 27 h 519875"/>
                    <a:gd name="connsiteX1" fmla="*/ 131654 w 338030"/>
                    <a:gd name="connsiteY1" fmla="*/ 107977 h 519875"/>
                    <a:gd name="connsiteX2" fmla="*/ 71329 w 338030"/>
                    <a:gd name="connsiteY2" fmla="*/ 247677 h 519875"/>
                    <a:gd name="connsiteX3" fmla="*/ 61804 w 338030"/>
                    <a:gd name="connsiteY3" fmla="*/ 263552 h 519875"/>
                    <a:gd name="connsiteX4" fmla="*/ 1479 w 338030"/>
                    <a:gd name="connsiteY4" fmla="*/ 517552 h 519875"/>
                    <a:gd name="connsiteX5" fmla="*/ 23704 w 338030"/>
                    <a:gd name="connsiteY5" fmla="*/ 374677 h 519875"/>
                    <a:gd name="connsiteX6" fmla="*/ 80854 w 338030"/>
                    <a:gd name="connsiteY6" fmla="*/ 127027 h 519875"/>
                    <a:gd name="connsiteX7" fmla="*/ 84029 w 338030"/>
                    <a:gd name="connsiteY7" fmla="*/ 206402 h 519875"/>
                    <a:gd name="connsiteX8" fmla="*/ 207854 w 338030"/>
                    <a:gd name="connsiteY8" fmla="*/ 88927 h 519875"/>
                    <a:gd name="connsiteX9" fmla="*/ 128479 w 338030"/>
                    <a:gd name="connsiteY9" fmla="*/ 117502 h 519875"/>
                    <a:gd name="connsiteX10" fmla="*/ 338029 w 338030"/>
                    <a:gd name="connsiteY10" fmla="*/ 27 h 519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38030" h="519875">
                      <a:moveTo>
                        <a:pt x="338029" y="27"/>
                      </a:moveTo>
                      <a:cubicBezTo>
                        <a:pt x="338558" y="-1560"/>
                        <a:pt x="176104" y="66702"/>
                        <a:pt x="131654" y="107977"/>
                      </a:cubicBezTo>
                      <a:cubicBezTo>
                        <a:pt x="87204" y="149252"/>
                        <a:pt x="82971" y="221748"/>
                        <a:pt x="71329" y="247677"/>
                      </a:cubicBezTo>
                      <a:cubicBezTo>
                        <a:pt x="59687" y="273606"/>
                        <a:pt x="73446" y="218573"/>
                        <a:pt x="61804" y="263552"/>
                      </a:cubicBezTo>
                      <a:cubicBezTo>
                        <a:pt x="50162" y="308531"/>
                        <a:pt x="7829" y="499031"/>
                        <a:pt x="1479" y="517552"/>
                      </a:cubicBezTo>
                      <a:cubicBezTo>
                        <a:pt x="-4871" y="536073"/>
                        <a:pt x="10475" y="439765"/>
                        <a:pt x="23704" y="374677"/>
                      </a:cubicBezTo>
                      <a:cubicBezTo>
                        <a:pt x="36933" y="309590"/>
                        <a:pt x="70800" y="155073"/>
                        <a:pt x="80854" y="127027"/>
                      </a:cubicBezTo>
                      <a:cubicBezTo>
                        <a:pt x="90908" y="98981"/>
                        <a:pt x="62862" y="212752"/>
                        <a:pt x="84029" y="206402"/>
                      </a:cubicBezTo>
                      <a:cubicBezTo>
                        <a:pt x="105196" y="200052"/>
                        <a:pt x="200446" y="103744"/>
                        <a:pt x="207854" y="88927"/>
                      </a:cubicBezTo>
                      <a:cubicBezTo>
                        <a:pt x="215262" y="74110"/>
                        <a:pt x="108371" y="125969"/>
                        <a:pt x="128479" y="117502"/>
                      </a:cubicBezTo>
                      <a:cubicBezTo>
                        <a:pt x="148587" y="109035"/>
                        <a:pt x="337500" y="1614"/>
                        <a:pt x="338029" y="2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8" name="フリーフォーム 1087">
                  <a:extLst>
                    <a:ext uri="{FF2B5EF4-FFF2-40B4-BE49-F238E27FC236}">
                      <a16:creationId xmlns:a16="http://schemas.microsoft.com/office/drawing/2014/main" id="{A2D4A85C-E81F-E57B-B2C9-DDD5E41FCC9B}"/>
                    </a:ext>
                  </a:extLst>
                </p:cNvPr>
                <p:cNvSpPr/>
                <p:nvPr/>
              </p:nvSpPr>
              <p:spPr>
                <a:xfrm>
                  <a:off x="6692892" y="4770607"/>
                  <a:ext cx="460560" cy="1119231"/>
                </a:xfrm>
                <a:custGeom>
                  <a:avLst/>
                  <a:gdLst>
                    <a:gd name="connsiteX0" fmla="*/ 460383 w 460560"/>
                    <a:gd name="connsiteY0" fmla="*/ 1418 h 1119231"/>
                    <a:gd name="connsiteX1" fmla="*/ 200033 w 460560"/>
                    <a:gd name="connsiteY1" fmla="*/ 252243 h 1119231"/>
                    <a:gd name="connsiteX2" fmla="*/ 98433 w 460560"/>
                    <a:gd name="connsiteY2" fmla="*/ 620543 h 1119231"/>
                    <a:gd name="connsiteX3" fmla="*/ 133358 w 460560"/>
                    <a:gd name="connsiteY3" fmla="*/ 585618 h 1119231"/>
                    <a:gd name="connsiteX4" fmla="*/ 57158 w 460560"/>
                    <a:gd name="connsiteY4" fmla="*/ 836443 h 1119231"/>
                    <a:gd name="connsiteX5" fmla="*/ 8 w 460560"/>
                    <a:gd name="connsiteY5" fmla="*/ 1119018 h 1119231"/>
                    <a:gd name="connsiteX6" fmla="*/ 53983 w 460560"/>
                    <a:gd name="connsiteY6" fmla="*/ 871368 h 1119231"/>
                    <a:gd name="connsiteX7" fmla="*/ 187333 w 460560"/>
                    <a:gd name="connsiteY7" fmla="*/ 280818 h 1119231"/>
                    <a:gd name="connsiteX8" fmla="*/ 250833 w 460560"/>
                    <a:gd name="connsiteY8" fmla="*/ 109368 h 1119231"/>
                    <a:gd name="connsiteX9" fmla="*/ 241308 w 460560"/>
                    <a:gd name="connsiteY9" fmla="*/ 147468 h 1119231"/>
                    <a:gd name="connsiteX10" fmla="*/ 460383 w 460560"/>
                    <a:gd name="connsiteY10" fmla="*/ 1418 h 1119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0560" h="1119231">
                      <a:moveTo>
                        <a:pt x="460383" y="1418"/>
                      </a:moveTo>
                      <a:cubicBezTo>
                        <a:pt x="453504" y="18880"/>
                        <a:pt x="260358" y="149056"/>
                        <a:pt x="200033" y="252243"/>
                      </a:cubicBezTo>
                      <a:cubicBezTo>
                        <a:pt x="139708" y="355430"/>
                        <a:pt x="109546" y="564980"/>
                        <a:pt x="98433" y="620543"/>
                      </a:cubicBezTo>
                      <a:cubicBezTo>
                        <a:pt x="87320" y="676106"/>
                        <a:pt x="140237" y="549635"/>
                        <a:pt x="133358" y="585618"/>
                      </a:cubicBezTo>
                      <a:cubicBezTo>
                        <a:pt x="126479" y="621601"/>
                        <a:pt x="79383" y="747543"/>
                        <a:pt x="57158" y="836443"/>
                      </a:cubicBezTo>
                      <a:cubicBezTo>
                        <a:pt x="34933" y="925343"/>
                        <a:pt x="537" y="1113197"/>
                        <a:pt x="8" y="1119018"/>
                      </a:cubicBezTo>
                      <a:cubicBezTo>
                        <a:pt x="-521" y="1124839"/>
                        <a:pt x="22762" y="1011068"/>
                        <a:pt x="53983" y="871368"/>
                      </a:cubicBezTo>
                      <a:cubicBezTo>
                        <a:pt x="85204" y="731668"/>
                        <a:pt x="154525" y="407818"/>
                        <a:pt x="187333" y="280818"/>
                      </a:cubicBezTo>
                      <a:cubicBezTo>
                        <a:pt x="220141" y="153818"/>
                        <a:pt x="241837" y="131593"/>
                        <a:pt x="250833" y="109368"/>
                      </a:cubicBezTo>
                      <a:cubicBezTo>
                        <a:pt x="259829" y="87143"/>
                        <a:pt x="210087" y="161756"/>
                        <a:pt x="241308" y="147468"/>
                      </a:cubicBezTo>
                      <a:cubicBezTo>
                        <a:pt x="272529" y="133181"/>
                        <a:pt x="467262" y="-16044"/>
                        <a:pt x="460383" y="141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9" name="フリーフォーム 1088">
                  <a:extLst>
                    <a:ext uri="{FF2B5EF4-FFF2-40B4-BE49-F238E27FC236}">
                      <a16:creationId xmlns:a16="http://schemas.microsoft.com/office/drawing/2014/main" id="{919D2010-18F4-59A8-F46A-517E760A4851}"/>
                    </a:ext>
                  </a:extLst>
                </p:cNvPr>
                <p:cNvSpPr/>
                <p:nvPr/>
              </p:nvSpPr>
              <p:spPr>
                <a:xfrm>
                  <a:off x="7153461" y="4713201"/>
                  <a:ext cx="291076" cy="795670"/>
                </a:xfrm>
                <a:custGeom>
                  <a:avLst/>
                  <a:gdLst>
                    <a:gd name="connsiteX0" fmla="*/ 2989 w 291076"/>
                    <a:gd name="connsiteY0" fmla="*/ 4849 h 795670"/>
                    <a:gd name="connsiteX1" fmla="*/ 209364 w 291076"/>
                    <a:gd name="connsiteY1" fmla="*/ 436649 h 795670"/>
                    <a:gd name="connsiteX2" fmla="*/ 161739 w 291076"/>
                    <a:gd name="connsiteY2" fmla="*/ 436649 h 795670"/>
                    <a:gd name="connsiteX3" fmla="*/ 285564 w 291076"/>
                    <a:gd name="connsiteY3" fmla="*/ 792249 h 795670"/>
                    <a:gd name="connsiteX4" fmla="*/ 256989 w 291076"/>
                    <a:gd name="connsiteY4" fmla="*/ 595399 h 795670"/>
                    <a:gd name="connsiteX5" fmla="*/ 145864 w 291076"/>
                    <a:gd name="connsiteY5" fmla="*/ 249324 h 795670"/>
                    <a:gd name="connsiteX6" fmla="*/ 82364 w 291076"/>
                    <a:gd name="connsiteY6" fmla="*/ 115974 h 795670"/>
                    <a:gd name="connsiteX7" fmla="*/ 85539 w 291076"/>
                    <a:gd name="connsiteY7" fmla="*/ 198524 h 795670"/>
                    <a:gd name="connsiteX8" fmla="*/ 2989 w 291076"/>
                    <a:gd name="connsiteY8" fmla="*/ 4849 h 79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1076" h="795670">
                      <a:moveTo>
                        <a:pt x="2989" y="4849"/>
                      </a:moveTo>
                      <a:cubicBezTo>
                        <a:pt x="23627" y="44537"/>
                        <a:pt x="182906" y="364682"/>
                        <a:pt x="209364" y="436649"/>
                      </a:cubicBezTo>
                      <a:cubicBezTo>
                        <a:pt x="235822" y="508616"/>
                        <a:pt x="149039" y="377382"/>
                        <a:pt x="161739" y="436649"/>
                      </a:cubicBezTo>
                      <a:cubicBezTo>
                        <a:pt x="174439" y="495916"/>
                        <a:pt x="269689" y="765791"/>
                        <a:pt x="285564" y="792249"/>
                      </a:cubicBezTo>
                      <a:cubicBezTo>
                        <a:pt x="301439" y="818707"/>
                        <a:pt x="280272" y="685886"/>
                        <a:pt x="256989" y="595399"/>
                      </a:cubicBezTo>
                      <a:cubicBezTo>
                        <a:pt x="233706" y="504912"/>
                        <a:pt x="174968" y="329228"/>
                        <a:pt x="145864" y="249324"/>
                      </a:cubicBezTo>
                      <a:cubicBezTo>
                        <a:pt x="116760" y="169420"/>
                        <a:pt x="92418" y="124441"/>
                        <a:pt x="82364" y="115974"/>
                      </a:cubicBezTo>
                      <a:cubicBezTo>
                        <a:pt x="72310" y="107507"/>
                        <a:pt x="96122" y="215457"/>
                        <a:pt x="85539" y="198524"/>
                      </a:cubicBezTo>
                      <a:cubicBezTo>
                        <a:pt x="74956" y="181591"/>
                        <a:pt x="-17649" y="-34839"/>
                        <a:pt x="2989" y="484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0" name="フリーフォーム 1089">
                  <a:extLst>
                    <a:ext uri="{FF2B5EF4-FFF2-40B4-BE49-F238E27FC236}">
                      <a16:creationId xmlns:a16="http://schemas.microsoft.com/office/drawing/2014/main" id="{D2330D48-C967-B536-9776-6A662B5A510A}"/>
                    </a:ext>
                  </a:extLst>
                </p:cNvPr>
                <p:cNvSpPr/>
                <p:nvPr/>
              </p:nvSpPr>
              <p:spPr>
                <a:xfrm>
                  <a:off x="7152498" y="5523449"/>
                  <a:ext cx="267520" cy="472518"/>
                </a:xfrm>
                <a:custGeom>
                  <a:avLst/>
                  <a:gdLst>
                    <a:gd name="connsiteX0" fmla="*/ 267477 w 267520"/>
                    <a:gd name="connsiteY0" fmla="*/ 1051 h 472518"/>
                    <a:gd name="connsiteX1" fmla="*/ 235727 w 267520"/>
                    <a:gd name="connsiteY1" fmla="*/ 242351 h 472518"/>
                    <a:gd name="connsiteX2" fmla="*/ 134127 w 267520"/>
                    <a:gd name="connsiteY2" fmla="*/ 350301 h 472518"/>
                    <a:gd name="connsiteX3" fmla="*/ 777 w 267520"/>
                    <a:gd name="connsiteY3" fmla="*/ 470951 h 472518"/>
                    <a:gd name="connsiteX4" fmla="*/ 86502 w 267520"/>
                    <a:gd name="connsiteY4" fmla="*/ 407451 h 472518"/>
                    <a:gd name="connsiteX5" fmla="*/ 235727 w 267520"/>
                    <a:gd name="connsiteY5" fmla="*/ 245526 h 472518"/>
                    <a:gd name="connsiteX6" fmla="*/ 242077 w 267520"/>
                    <a:gd name="connsiteY6" fmla="*/ 156626 h 472518"/>
                    <a:gd name="connsiteX7" fmla="*/ 267477 w 267520"/>
                    <a:gd name="connsiteY7" fmla="*/ 1051 h 4725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67520" h="472518">
                      <a:moveTo>
                        <a:pt x="267477" y="1051"/>
                      </a:moveTo>
                      <a:cubicBezTo>
                        <a:pt x="266419" y="15338"/>
                        <a:pt x="257952" y="184143"/>
                        <a:pt x="235727" y="242351"/>
                      </a:cubicBezTo>
                      <a:cubicBezTo>
                        <a:pt x="213502" y="300559"/>
                        <a:pt x="173285" y="312201"/>
                        <a:pt x="134127" y="350301"/>
                      </a:cubicBezTo>
                      <a:cubicBezTo>
                        <a:pt x="94969" y="388401"/>
                        <a:pt x="8714" y="461426"/>
                        <a:pt x="777" y="470951"/>
                      </a:cubicBezTo>
                      <a:cubicBezTo>
                        <a:pt x="-7160" y="480476"/>
                        <a:pt x="47344" y="445022"/>
                        <a:pt x="86502" y="407451"/>
                      </a:cubicBezTo>
                      <a:cubicBezTo>
                        <a:pt x="125660" y="369880"/>
                        <a:pt x="209798" y="287330"/>
                        <a:pt x="235727" y="245526"/>
                      </a:cubicBezTo>
                      <a:cubicBezTo>
                        <a:pt x="261656" y="203722"/>
                        <a:pt x="234140" y="191022"/>
                        <a:pt x="242077" y="156626"/>
                      </a:cubicBezTo>
                      <a:cubicBezTo>
                        <a:pt x="250014" y="122230"/>
                        <a:pt x="268535" y="-13236"/>
                        <a:pt x="267477" y="105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1" name="フリーフォーム 1090">
                  <a:extLst>
                    <a:ext uri="{FF2B5EF4-FFF2-40B4-BE49-F238E27FC236}">
                      <a16:creationId xmlns:a16="http://schemas.microsoft.com/office/drawing/2014/main" id="{B2D667C7-199C-F765-487B-39450F5FC54B}"/>
                    </a:ext>
                  </a:extLst>
                </p:cNvPr>
                <p:cNvSpPr/>
                <p:nvPr/>
              </p:nvSpPr>
              <p:spPr>
                <a:xfrm>
                  <a:off x="7131014" y="5492531"/>
                  <a:ext cx="279811" cy="511420"/>
                </a:xfrm>
                <a:custGeom>
                  <a:avLst/>
                  <a:gdLst>
                    <a:gd name="connsiteX0" fmla="*/ 279436 w 279811"/>
                    <a:gd name="connsiteY0" fmla="*/ 219 h 511420"/>
                    <a:gd name="connsiteX1" fmla="*/ 196886 w 279811"/>
                    <a:gd name="connsiteY1" fmla="*/ 301844 h 511420"/>
                    <a:gd name="connsiteX2" fmla="*/ 203236 w 279811"/>
                    <a:gd name="connsiteY2" fmla="*/ 241519 h 511420"/>
                    <a:gd name="connsiteX3" fmla="*/ 76236 w 279811"/>
                    <a:gd name="connsiteY3" fmla="*/ 387569 h 511420"/>
                    <a:gd name="connsiteX4" fmla="*/ 130211 w 279811"/>
                    <a:gd name="connsiteY4" fmla="*/ 346294 h 511420"/>
                    <a:gd name="connsiteX5" fmla="*/ 36 w 279811"/>
                    <a:gd name="connsiteY5" fmla="*/ 511394 h 511420"/>
                    <a:gd name="connsiteX6" fmla="*/ 117511 w 279811"/>
                    <a:gd name="connsiteY6" fmla="*/ 358994 h 511420"/>
                    <a:gd name="connsiteX7" fmla="*/ 177836 w 279811"/>
                    <a:gd name="connsiteY7" fmla="*/ 339944 h 511420"/>
                    <a:gd name="connsiteX8" fmla="*/ 158786 w 279811"/>
                    <a:gd name="connsiteY8" fmla="*/ 355819 h 511420"/>
                    <a:gd name="connsiteX9" fmla="*/ 279436 w 279811"/>
                    <a:gd name="connsiteY9" fmla="*/ 219 h 511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79811" h="511420">
                      <a:moveTo>
                        <a:pt x="279436" y="219"/>
                      </a:moveTo>
                      <a:cubicBezTo>
                        <a:pt x="285786" y="-8777"/>
                        <a:pt x="209586" y="261627"/>
                        <a:pt x="196886" y="301844"/>
                      </a:cubicBezTo>
                      <a:cubicBezTo>
                        <a:pt x="184186" y="342061"/>
                        <a:pt x="223344" y="227232"/>
                        <a:pt x="203236" y="241519"/>
                      </a:cubicBezTo>
                      <a:cubicBezTo>
                        <a:pt x="183128" y="255806"/>
                        <a:pt x="88407" y="370107"/>
                        <a:pt x="76236" y="387569"/>
                      </a:cubicBezTo>
                      <a:cubicBezTo>
                        <a:pt x="64065" y="405031"/>
                        <a:pt x="142911" y="325657"/>
                        <a:pt x="130211" y="346294"/>
                      </a:cubicBezTo>
                      <a:cubicBezTo>
                        <a:pt x="117511" y="366931"/>
                        <a:pt x="2153" y="509277"/>
                        <a:pt x="36" y="511394"/>
                      </a:cubicBezTo>
                      <a:cubicBezTo>
                        <a:pt x="-2081" y="513511"/>
                        <a:pt x="87878" y="387569"/>
                        <a:pt x="117511" y="358994"/>
                      </a:cubicBezTo>
                      <a:cubicBezTo>
                        <a:pt x="147144" y="330419"/>
                        <a:pt x="170957" y="340473"/>
                        <a:pt x="177836" y="339944"/>
                      </a:cubicBezTo>
                      <a:cubicBezTo>
                        <a:pt x="184715" y="339415"/>
                        <a:pt x="141853" y="405561"/>
                        <a:pt x="158786" y="355819"/>
                      </a:cubicBezTo>
                      <a:cubicBezTo>
                        <a:pt x="175719" y="306077"/>
                        <a:pt x="273086" y="9215"/>
                        <a:pt x="279436" y="21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2" name="フリーフォーム 1091">
                  <a:extLst>
                    <a:ext uri="{FF2B5EF4-FFF2-40B4-BE49-F238E27FC236}">
                      <a16:creationId xmlns:a16="http://schemas.microsoft.com/office/drawing/2014/main" id="{4142B5D0-51F8-442D-3A79-4106AAB92FCA}"/>
                    </a:ext>
                  </a:extLst>
                </p:cNvPr>
                <p:cNvSpPr/>
                <p:nvPr/>
              </p:nvSpPr>
              <p:spPr>
                <a:xfrm>
                  <a:off x="6768052" y="5883046"/>
                  <a:ext cx="498611" cy="130648"/>
                </a:xfrm>
                <a:custGeom>
                  <a:avLst/>
                  <a:gdLst>
                    <a:gd name="connsiteX0" fmla="*/ 1048 w 498611"/>
                    <a:gd name="connsiteY0" fmla="*/ 6579 h 130648"/>
                    <a:gd name="connsiteX1" fmla="*/ 289973 w 498611"/>
                    <a:gd name="connsiteY1" fmla="*/ 79604 h 130648"/>
                    <a:gd name="connsiteX2" fmla="*/ 280448 w 498611"/>
                    <a:gd name="connsiteY2" fmla="*/ 98654 h 130648"/>
                    <a:gd name="connsiteX3" fmla="*/ 496348 w 498611"/>
                    <a:gd name="connsiteY3" fmla="*/ 229 h 130648"/>
                    <a:gd name="connsiteX4" fmla="*/ 382048 w 498611"/>
                    <a:gd name="connsiteY4" fmla="*/ 73254 h 130648"/>
                    <a:gd name="connsiteX5" fmla="*/ 201073 w 498611"/>
                    <a:gd name="connsiteY5" fmla="*/ 130404 h 130648"/>
                    <a:gd name="connsiteX6" fmla="*/ 277273 w 498611"/>
                    <a:gd name="connsiteY6" fmla="*/ 92304 h 130648"/>
                    <a:gd name="connsiteX7" fmla="*/ 159798 w 498611"/>
                    <a:gd name="connsiteY7" fmla="*/ 54204 h 130648"/>
                    <a:gd name="connsiteX8" fmla="*/ 86773 w 498611"/>
                    <a:gd name="connsiteY8" fmla="*/ 19279 h 130648"/>
                    <a:gd name="connsiteX9" fmla="*/ 188373 w 498611"/>
                    <a:gd name="connsiteY9" fmla="*/ 60554 h 130648"/>
                    <a:gd name="connsiteX10" fmla="*/ 1048 w 498611"/>
                    <a:gd name="connsiteY10" fmla="*/ 6579 h 130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98611" h="130648">
                      <a:moveTo>
                        <a:pt x="1048" y="6579"/>
                      </a:moveTo>
                      <a:cubicBezTo>
                        <a:pt x="17981" y="9754"/>
                        <a:pt x="289973" y="79604"/>
                        <a:pt x="289973" y="79604"/>
                      </a:cubicBezTo>
                      <a:cubicBezTo>
                        <a:pt x="336540" y="94950"/>
                        <a:pt x="246052" y="111883"/>
                        <a:pt x="280448" y="98654"/>
                      </a:cubicBezTo>
                      <a:cubicBezTo>
                        <a:pt x="314844" y="85425"/>
                        <a:pt x="479415" y="4462"/>
                        <a:pt x="496348" y="229"/>
                      </a:cubicBezTo>
                      <a:cubicBezTo>
                        <a:pt x="513281" y="-4004"/>
                        <a:pt x="431260" y="51558"/>
                        <a:pt x="382048" y="73254"/>
                      </a:cubicBezTo>
                      <a:cubicBezTo>
                        <a:pt x="332836" y="94950"/>
                        <a:pt x="218536" y="127229"/>
                        <a:pt x="201073" y="130404"/>
                      </a:cubicBezTo>
                      <a:cubicBezTo>
                        <a:pt x="183611" y="133579"/>
                        <a:pt x="284152" y="105004"/>
                        <a:pt x="277273" y="92304"/>
                      </a:cubicBezTo>
                      <a:cubicBezTo>
                        <a:pt x="270394" y="79604"/>
                        <a:pt x="191548" y="66375"/>
                        <a:pt x="159798" y="54204"/>
                      </a:cubicBezTo>
                      <a:cubicBezTo>
                        <a:pt x="128048" y="42033"/>
                        <a:pt x="82011" y="18221"/>
                        <a:pt x="86773" y="19279"/>
                      </a:cubicBezTo>
                      <a:cubicBezTo>
                        <a:pt x="91535" y="20337"/>
                        <a:pt x="198956" y="60554"/>
                        <a:pt x="188373" y="60554"/>
                      </a:cubicBezTo>
                      <a:cubicBezTo>
                        <a:pt x="177790" y="60554"/>
                        <a:pt x="-15885" y="3404"/>
                        <a:pt x="1048" y="657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3" name="フリーフォーム 1092">
                  <a:extLst>
                    <a:ext uri="{FF2B5EF4-FFF2-40B4-BE49-F238E27FC236}">
                      <a16:creationId xmlns:a16="http://schemas.microsoft.com/office/drawing/2014/main" id="{7CBD0220-1F7C-01C3-038B-514A74FE6125}"/>
                    </a:ext>
                  </a:extLst>
                </p:cNvPr>
                <p:cNvSpPr/>
                <p:nvPr/>
              </p:nvSpPr>
              <p:spPr>
                <a:xfrm>
                  <a:off x="6727449" y="5683205"/>
                  <a:ext cx="422653" cy="343257"/>
                </a:xfrm>
                <a:custGeom>
                  <a:avLst/>
                  <a:gdLst>
                    <a:gd name="connsiteX0" fmla="*/ 48001 w 422653"/>
                    <a:gd name="connsiteY0" fmla="*/ 45 h 343257"/>
                    <a:gd name="connsiteX1" fmla="*/ 51176 w 422653"/>
                    <a:gd name="connsiteY1" fmla="*/ 209595 h 343257"/>
                    <a:gd name="connsiteX2" fmla="*/ 175001 w 422653"/>
                    <a:gd name="connsiteY2" fmla="*/ 285795 h 343257"/>
                    <a:gd name="connsiteX3" fmla="*/ 143251 w 422653"/>
                    <a:gd name="connsiteY3" fmla="*/ 301670 h 343257"/>
                    <a:gd name="connsiteX4" fmla="*/ 375026 w 422653"/>
                    <a:gd name="connsiteY4" fmla="*/ 323895 h 343257"/>
                    <a:gd name="connsiteX5" fmla="*/ 267076 w 422653"/>
                    <a:gd name="connsiteY5" fmla="*/ 342945 h 343257"/>
                    <a:gd name="connsiteX6" fmla="*/ 422651 w 422653"/>
                    <a:gd name="connsiteY6" fmla="*/ 308020 h 343257"/>
                    <a:gd name="connsiteX7" fmla="*/ 270251 w 422653"/>
                    <a:gd name="connsiteY7" fmla="*/ 314370 h 343257"/>
                    <a:gd name="connsiteX8" fmla="*/ 38476 w 422653"/>
                    <a:gd name="connsiteY8" fmla="*/ 282620 h 343257"/>
                    <a:gd name="connsiteX9" fmla="*/ 95626 w 422653"/>
                    <a:gd name="connsiteY9" fmla="*/ 273095 h 343257"/>
                    <a:gd name="connsiteX10" fmla="*/ 38476 w 422653"/>
                    <a:gd name="connsiteY10" fmla="*/ 196895 h 343257"/>
                    <a:gd name="connsiteX11" fmla="*/ 16251 w 422653"/>
                    <a:gd name="connsiteY11" fmla="*/ 69895 h 343257"/>
                    <a:gd name="connsiteX12" fmla="*/ 3551 w 422653"/>
                    <a:gd name="connsiteY12" fmla="*/ 228645 h 343257"/>
                    <a:gd name="connsiteX13" fmla="*/ 48001 w 422653"/>
                    <a:gd name="connsiteY13" fmla="*/ 45 h 343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22653" h="343257">
                      <a:moveTo>
                        <a:pt x="48001" y="45"/>
                      </a:moveTo>
                      <a:cubicBezTo>
                        <a:pt x="55939" y="-3130"/>
                        <a:pt x="30009" y="161970"/>
                        <a:pt x="51176" y="209595"/>
                      </a:cubicBezTo>
                      <a:cubicBezTo>
                        <a:pt x="72343" y="257220"/>
                        <a:pt x="159655" y="270449"/>
                        <a:pt x="175001" y="285795"/>
                      </a:cubicBezTo>
                      <a:cubicBezTo>
                        <a:pt x="190347" y="301141"/>
                        <a:pt x="109914" y="295320"/>
                        <a:pt x="143251" y="301670"/>
                      </a:cubicBezTo>
                      <a:cubicBezTo>
                        <a:pt x="176589" y="308020"/>
                        <a:pt x="354389" y="317016"/>
                        <a:pt x="375026" y="323895"/>
                      </a:cubicBezTo>
                      <a:cubicBezTo>
                        <a:pt x="395663" y="330774"/>
                        <a:pt x="259139" y="345591"/>
                        <a:pt x="267076" y="342945"/>
                      </a:cubicBezTo>
                      <a:cubicBezTo>
                        <a:pt x="275013" y="340299"/>
                        <a:pt x="422122" y="312783"/>
                        <a:pt x="422651" y="308020"/>
                      </a:cubicBezTo>
                      <a:cubicBezTo>
                        <a:pt x="423180" y="303258"/>
                        <a:pt x="334280" y="318603"/>
                        <a:pt x="270251" y="314370"/>
                      </a:cubicBezTo>
                      <a:cubicBezTo>
                        <a:pt x="206222" y="310137"/>
                        <a:pt x="67580" y="289499"/>
                        <a:pt x="38476" y="282620"/>
                      </a:cubicBezTo>
                      <a:cubicBezTo>
                        <a:pt x="9372" y="275741"/>
                        <a:pt x="95626" y="287382"/>
                        <a:pt x="95626" y="273095"/>
                      </a:cubicBezTo>
                      <a:cubicBezTo>
                        <a:pt x="95626" y="258808"/>
                        <a:pt x="51705" y="230762"/>
                        <a:pt x="38476" y="196895"/>
                      </a:cubicBezTo>
                      <a:cubicBezTo>
                        <a:pt x="25247" y="163028"/>
                        <a:pt x="22072" y="64603"/>
                        <a:pt x="16251" y="69895"/>
                      </a:cubicBezTo>
                      <a:cubicBezTo>
                        <a:pt x="10430" y="75187"/>
                        <a:pt x="-7561" y="243461"/>
                        <a:pt x="3551" y="228645"/>
                      </a:cubicBezTo>
                      <a:cubicBezTo>
                        <a:pt x="14663" y="213829"/>
                        <a:pt x="40063" y="3220"/>
                        <a:pt x="48001" y="4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4" name="フリーフォーム 1093">
                  <a:extLst>
                    <a:ext uri="{FF2B5EF4-FFF2-40B4-BE49-F238E27FC236}">
                      <a16:creationId xmlns:a16="http://schemas.microsoft.com/office/drawing/2014/main" id="{F8387908-DE0A-CBD3-7313-20EE5D23FD6C}"/>
                    </a:ext>
                  </a:extLst>
                </p:cNvPr>
                <p:cNvSpPr/>
                <p:nvPr/>
              </p:nvSpPr>
              <p:spPr>
                <a:xfrm>
                  <a:off x="6834137" y="4965591"/>
                  <a:ext cx="236612" cy="880377"/>
                </a:xfrm>
                <a:custGeom>
                  <a:avLst/>
                  <a:gdLst>
                    <a:gd name="connsiteX0" fmla="*/ 236588 w 236612"/>
                    <a:gd name="connsiteY0" fmla="*/ 109 h 880377"/>
                    <a:gd name="connsiteX1" fmla="*/ 147688 w 236612"/>
                    <a:gd name="connsiteY1" fmla="*/ 279509 h 880377"/>
                    <a:gd name="connsiteX2" fmla="*/ 150863 w 236612"/>
                    <a:gd name="connsiteY2" fmla="*/ 349359 h 880377"/>
                    <a:gd name="connsiteX3" fmla="*/ 109588 w 236612"/>
                    <a:gd name="connsiteY3" fmla="*/ 266809 h 880377"/>
                    <a:gd name="connsiteX4" fmla="*/ 138163 w 236612"/>
                    <a:gd name="connsiteY4" fmla="*/ 463659 h 880377"/>
                    <a:gd name="connsiteX5" fmla="*/ 58788 w 236612"/>
                    <a:gd name="connsiteY5" fmla="*/ 549384 h 880377"/>
                    <a:gd name="connsiteX6" fmla="*/ 1638 w 236612"/>
                    <a:gd name="connsiteY6" fmla="*/ 704959 h 880377"/>
                    <a:gd name="connsiteX7" fmla="*/ 14338 w 236612"/>
                    <a:gd name="connsiteY7" fmla="*/ 606534 h 880377"/>
                    <a:gd name="connsiteX8" fmla="*/ 1638 w 236612"/>
                    <a:gd name="connsiteY8" fmla="*/ 784334 h 880377"/>
                    <a:gd name="connsiteX9" fmla="*/ 1638 w 236612"/>
                    <a:gd name="connsiteY9" fmla="*/ 876409 h 880377"/>
                    <a:gd name="connsiteX10" fmla="*/ 4813 w 236612"/>
                    <a:gd name="connsiteY10" fmla="*/ 657334 h 880377"/>
                    <a:gd name="connsiteX11" fmla="*/ 27038 w 236612"/>
                    <a:gd name="connsiteY11" fmla="*/ 336659 h 880377"/>
                    <a:gd name="connsiteX12" fmla="*/ 20688 w 236612"/>
                    <a:gd name="connsiteY12" fmla="*/ 600184 h 880377"/>
                    <a:gd name="connsiteX13" fmla="*/ 125463 w 236612"/>
                    <a:gd name="connsiteY13" fmla="*/ 454134 h 880377"/>
                    <a:gd name="connsiteX14" fmla="*/ 112763 w 236612"/>
                    <a:gd name="connsiteY14" fmla="*/ 231884 h 880377"/>
                    <a:gd name="connsiteX15" fmla="*/ 138163 w 236612"/>
                    <a:gd name="connsiteY15" fmla="*/ 314434 h 880377"/>
                    <a:gd name="connsiteX16" fmla="*/ 236588 w 236612"/>
                    <a:gd name="connsiteY16" fmla="*/ 109 h 880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36612" h="880377">
                      <a:moveTo>
                        <a:pt x="236588" y="109"/>
                      </a:moveTo>
                      <a:cubicBezTo>
                        <a:pt x="238176" y="-5712"/>
                        <a:pt x="161975" y="221301"/>
                        <a:pt x="147688" y="279509"/>
                      </a:cubicBezTo>
                      <a:cubicBezTo>
                        <a:pt x="133401" y="337717"/>
                        <a:pt x="157213" y="351476"/>
                        <a:pt x="150863" y="349359"/>
                      </a:cubicBezTo>
                      <a:cubicBezTo>
                        <a:pt x="144513" y="347242"/>
                        <a:pt x="111705" y="247759"/>
                        <a:pt x="109588" y="266809"/>
                      </a:cubicBezTo>
                      <a:cubicBezTo>
                        <a:pt x="107471" y="285859"/>
                        <a:pt x="146630" y="416563"/>
                        <a:pt x="138163" y="463659"/>
                      </a:cubicBezTo>
                      <a:cubicBezTo>
                        <a:pt x="129696" y="510755"/>
                        <a:pt x="81542" y="509167"/>
                        <a:pt x="58788" y="549384"/>
                      </a:cubicBezTo>
                      <a:cubicBezTo>
                        <a:pt x="36034" y="589601"/>
                        <a:pt x="9046" y="695434"/>
                        <a:pt x="1638" y="704959"/>
                      </a:cubicBezTo>
                      <a:cubicBezTo>
                        <a:pt x="-5770" y="714484"/>
                        <a:pt x="14338" y="593305"/>
                        <a:pt x="14338" y="606534"/>
                      </a:cubicBezTo>
                      <a:cubicBezTo>
                        <a:pt x="14338" y="619763"/>
                        <a:pt x="3755" y="739355"/>
                        <a:pt x="1638" y="784334"/>
                      </a:cubicBezTo>
                      <a:cubicBezTo>
                        <a:pt x="-479" y="829313"/>
                        <a:pt x="1109" y="897576"/>
                        <a:pt x="1638" y="876409"/>
                      </a:cubicBezTo>
                      <a:cubicBezTo>
                        <a:pt x="2167" y="855242"/>
                        <a:pt x="580" y="747292"/>
                        <a:pt x="4813" y="657334"/>
                      </a:cubicBezTo>
                      <a:cubicBezTo>
                        <a:pt x="9046" y="567376"/>
                        <a:pt x="24392" y="346184"/>
                        <a:pt x="27038" y="336659"/>
                      </a:cubicBezTo>
                      <a:cubicBezTo>
                        <a:pt x="29684" y="327134"/>
                        <a:pt x="4284" y="580605"/>
                        <a:pt x="20688" y="600184"/>
                      </a:cubicBezTo>
                      <a:cubicBezTo>
                        <a:pt x="37092" y="619763"/>
                        <a:pt x="110117" y="515517"/>
                        <a:pt x="125463" y="454134"/>
                      </a:cubicBezTo>
                      <a:cubicBezTo>
                        <a:pt x="140809" y="392751"/>
                        <a:pt x="110646" y="255167"/>
                        <a:pt x="112763" y="231884"/>
                      </a:cubicBezTo>
                      <a:cubicBezTo>
                        <a:pt x="114880" y="208601"/>
                        <a:pt x="117526" y="348830"/>
                        <a:pt x="138163" y="314434"/>
                      </a:cubicBezTo>
                      <a:cubicBezTo>
                        <a:pt x="158800" y="280038"/>
                        <a:pt x="235000" y="5930"/>
                        <a:pt x="236588" y="10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5" name="フリーフォーム 1094">
                  <a:extLst>
                    <a:ext uri="{FF2B5EF4-FFF2-40B4-BE49-F238E27FC236}">
                      <a16:creationId xmlns:a16="http://schemas.microsoft.com/office/drawing/2014/main" id="{62840C4E-7EF7-0D22-B445-7E59CC71DF96}"/>
                    </a:ext>
                  </a:extLst>
                </p:cNvPr>
                <p:cNvSpPr/>
                <p:nvPr/>
              </p:nvSpPr>
              <p:spPr>
                <a:xfrm>
                  <a:off x="7044774" y="4869888"/>
                  <a:ext cx="274163" cy="400782"/>
                </a:xfrm>
                <a:custGeom>
                  <a:avLst/>
                  <a:gdLst>
                    <a:gd name="connsiteX0" fmla="*/ 551 w 274163"/>
                    <a:gd name="connsiteY0" fmla="*/ 86287 h 400782"/>
                    <a:gd name="connsiteX1" fmla="*/ 172001 w 274163"/>
                    <a:gd name="connsiteY1" fmla="*/ 330762 h 400782"/>
                    <a:gd name="connsiteX2" fmla="*/ 181526 w 274163"/>
                    <a:gd name="connsiteY2" fmla="*/ 276787 h 400782"/>
                    <a:gd name="connsiteX3" fmla="*/ 273601 w 274163"/>
                    <a:gd name="connsiteY3" fmla="*/ 400612 h 400782"/>
                    <a:gd name="connsiteX4" fmla="*/ 216451 w 274163"/>
                    <a:gd name="connsiteY4" fmla="*/ 295837 h 400782"/>
                    <a:gd name="connsiteX5" fmla="*/ 140251 w 274163"/>
                    <a:gd name="connsiteY5" fmla="*/ 562 h 400782"/>
                    <a:gd name="connsiteX6" fmla="*/ 210101 w 274163"/>
                    <a:gd name="connsiteY6" fmla="*/ 378387 h 400782"/>
                    <a:gd name="connsiteX7" fmla="*/ 64051 w 274163"/>
                    <a:gd name="connsiteY7" fmla="*/ 83112 h 400782"/>
                    <a:gd name="connsiteX8" fmla="*/ 114851 w 274163"/>
                    <a:gd name="connsiteY8" fmla="*/ 248212 h 400782"/>
                    <a:gd name="connsiteX9" fmla="*/ 551 w 274163"/>
                    <a:gd name="connsiteY9" fmla="*/ 86287 h 4007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74163" h="400782">
                      <a:moveTo>
                        <a:pt x="551" y="86287"/>
                      </a:moveTo>
                      <a:cubicBezTo>
                        <a:pt x="10076" y="100045"/>
                        <a:pt x="141839" y="299012"/>
                        <a:pt x="172001" y="330762"/>
                      </a:cubicBezTo>
                      <a:cubicBezTo>
                        <a:pt x="202163" y="362512"/>
                        <a:pt x="164593" y="265145"/>
                        <a:pt x="181526" y="276787"/>
                      </a:cubicBezTo>
                      <a:cubicBezTo>
                        <a:pt x="198459" y="288429"/>
                        <a:pt x="267780" y="397437"/>
                        <a:pt x="273601" y="400612"/>
                      </a:cubicBezTo>
                      <a:cubicBezTo>
                        <a:pt x="279422" y="403787"/>
                        <a:pt x="238676" y="362512"/>
                        <a:pt x="216451" y="295837"/>
                      </a:cubicBezTo>
                      <a:cubicBezTo>
                        <a:pt x="194226" y="229162"/>
                        <a:pt x="141309" y="-13196"/>
                        <a:pt x="140251" y="562"/>
                      </a:cubicBezTo>
                      <a:cubicBezTo>
                        <a:pt x="139193" y="14320"/>
                        <a:pt x="222801" y="364629"/>
                        <a:pt x="210101" y="378387"/>
                      </a:cubicBezTo>
                      <a:cubicBezTo>
                        <a:pt x="197401" y="392145"/>
                        <a:pt x="79926" y="104808"/>
                        <a:pt x="64051" y="83112"/>
                      </a:cubicBezTo>
                      <a:cubicBezTo>
                        <a:pt x="48176" y="61416"/>
                        <a:pt x="121730" y="243979"/>
                        <a:pt x="114851" y="248212"/>
                      </a:cubicBezTo>
                      <a:cubicBezTo>
                        <a:pt x="107972" y="252445"/>
                        <a:pt x="-8974" y="72529"/>
                        <a:pt x="551" y="8628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6" name="フリーフォーム 1095">
                  <a:extLst>
                    <a:ext uri="{FF2B5EF4-FFF2-40B4-BE49-F238E27FC236}">
                      <a16:creationId xmlns:a16="http://schemas.microsoft.com/office/drawing/2014/main" id="{9DB317DA-BFCA-B230-527E-F48DDE6D2D3E}"/>
                    </a:ext>
                  </a:extLst>
                </p:cNvPr>
                <p:cNvSpPr/>
                <p:nvPr/>
              </p:nvSpPr>
              <p:spPr>
                <a:xfrm>
                  <a:off x="7102440" y="5225928"/>
                  <a:ext cx="263697" cy="498616"/>
                </a:xfrm>
                <a:custGeom>
                  <a:avLst/>
                  <a:gdLst>
                    <a:gd name="connsiteX0" fmla="*/ 155610 w 263697"/>
                    <a:gd name="connsiteY0" fmla="*/ 122 h 498616"/>
                    <a:gd name="connsiteX1" fmla="*/ 219110 w 263697"/>
                    <a:gd name="connsiteY1" fmla="*/ 222372 h 498616"/>
                    <a:gd name="connsiteX2" fmla="*/ 206410 w 263697"/>
                    <a:gd name="connsiteY2" fmla="*/ 362072 h 498616"/>
                    <a:gd name="connsiteX3" fmla="*/ 263560 w 263697"/>
                    <a:gd name="connsiteY3" fmla="*/ 435097 h 498616"/>
                    <a:gd name="connsiteX4" fmla="*/ 187360 w 263697"/>
                    <a:gd name="connsiteY4" fmla="*/ 498597 h 498616"/>
                    <a:gd name="connsiteX5" fmla="*/ 35 w 263697"/>
                    <a:gd name="connsiteY5" fmla="*/ 428747 h 498616"/>
                    <a:gd name="connsiteX6" fmla="*/ 203235 w 263697"/>
                    <a:gd name="connsiteY6" fmla="*/ 485897 h 498616"/>
                    <a:gd name="connsiteX7" fmla="*/ 212760 w 263697"/>
                    <a:gd name="connsiteY7" fmla="*/ 435097 h 498616"/>
                    <a:gd name="connsiteX8" fmla="*/ 193710 w 263697"/>
                    <a:gd name="connsiteY8" fmla="*/ 301747 h 498616"/>
                    <a:gd name="connsiteX9" fmla="*/ 250860 w 263697"/>
                    <a:gd name="connsiteY9" fmla="*/ 216022 h 498616"/>
                    <a:gd name="connsiteX10" fmla="*/ 231810 w 263697"/>
                    <a:gd name="connsiteY10" fmla="*/ 82672 h 498616"/>
                    <a:gd name="connsiteX11" fmla="*/ 234985 w 263697"/>
                    <a:gd name="connsiteY11" fmla="*/ 254122 h 498616"/>
                    <a:gd name="connsiteX12" fmla="*/ 155610 w 263697"/>
                    <a:gd name="connsiteY12" fmla="*/ 122 h 4986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63697" h="498616">
                      <a:moveTo>
                        <a:pt x="155610" y="122"/>
                      </a:moveTo>
                      <a:cubicBezTo>
                        <a:pt x="152964" y="-5170"/>
                        <a:pt x="210643" y="162047"/>
                        <a:pt x="219110" y="222372"/>
                      </a:cubicBezTo>
                      <a:cubicBezTo>
                        <a:pt x="227577" y="282697"/>
                        <a:pt x="199002" y="326618"/>
                        <a:pt x="206410" y="362072"/>
                      </a:cubicBezTo>
                      <a:cubicBezTo>
                        <a:pt x="213818" y="397526"/>
                        <a:pt x="266735" y="412343"/>
                        <a:pt x="263560" y="435097"/>
                      </a:cubicBezTo>
                      <a:cubicBezTo>
                        <a:pt x="260385" y="457851"/>
                        <a:pt x="231281" y="499655"/>
                        <a:pt x="187360" y="498597"/>
                      </a:cubicBezTo>
                      <a:cubicBezTo>
                        <a:pt x="143439" y="497539"/>
                        <a:pt x="-2611" y="430864"/>
                        <a:pt x="35" y="428747"/>
                      </a:cubicBezTo>
                      <a:cubicBezTo>
                        <a:pt x="2681" y="426630"/>
                        <a:pt x="167781" y="484839"/>
                        <a:pt x="203235" y="485897"/>
                      </a:cubicBezTo>
                      <a:cubicBezTo>
                        <a:pt x="238689" y="486955"/>
                        <a:pt x="214348" y="465789"/>
                        <a:pt x="212760" y="435097"/>
                      </a:cubicBezTo>
                      <a:cubicBezTo>
                        <a:pt x="211173" y="404405"/>
                        <a:pt x="187360" y="338259"/>
                        <a:pt x="193710" y="301747"/>
                      </a:cubicBezTo>
                      <a:cubicBezTo>
                        <a:pt x="200060" y="265235"/>
                        <a:pt x="244510" y="252534"/>
                        <a:pt x="250860" y="216022"/>
                      </a:cubicBezTo>
                      <a:cubicBezTo>
                        <a:pt x="257210" y="179510"/>
                        <a:pt x="234456" y="76322"/>
                        <a:pt x="231810" y="82672"/>
                      </a:cubicBezTo>
                      <a:cubicBezTo>
                        <a:pt x="229164" y="89022"/>
                        <a:pt x="245568" y="263647"/>
                        <a:pt x="234985" y="254122"/>
                      </a:cubicBezTo>
                      <a:cubicBezTo>
                        <a:pt x="224402" y="244597"/>
                        <a:pt x="158256" y="5414"/>
                        <a:pt x="155610" y="12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7" name="フリーフォーム 1096">
                  <a:extLst>
                    <a:ext uri="{FF2B5EF4-FFF2-40B4-BE49-F238E27FC236}">
                      <a16:creationId xmlns:a16="http://schemas.microsoft.com/office/drawing/2014/main" id="{16B5AC34-610F-2DCD-BEB7-8A3F4D2038DB}"/>
                    </a:ext>
                  </a:extLst>
                </p:cNvPr>
                <p:cNvSpPr/>
                <p:nvPr/>
              </p:nvSpPr>
              <p:spPr>
                <a:xfrm>
                  <a:off x="7022916" y="5172072"/>
                  <a:ext cx="258534" cy="492252"/>
                </a:xfrm>
                <a:custGeom>
                  <a:avLst/>
                  <a:gdLst>
                    <a:gd name="connsiteX0" fmla="*/ 184 w 258534"/>
                    <a:gd name="connsiteY0" fmla="*/ 3 h 492252"/>
                    <a:gd name="connsiteX1" fmla="*/ 235134 w 258534"/>
                    <a:gd name="connsiteY1" fmla="*/ 85728 h 492252"/>
                    <a:gd name="connsiteX2" fmla="*/ 174809 w 258534"/>
                    <a:gd name="connsiteY2" fmla="*/ 142878 h 492252"/>
                    <a:gd name="connsiteX3" fmla="*/ 139884 w 258534"/>
                    <a:gd name="connsiteY3" fmla="*/ 165103 h 492252"/>
                    <a:gd name="connsiteX4" fmla="*/ 231959 w 258534"/>
                    <a:gd name="connsiteY4" fmla="*/ 295278 h 492252"/>
                    <a:gd name="connsiteX5" fmla="*/ 241484 w 258534"/>
                    <a:gd name="connsiteY5" fmla="*/ 346078 h 492252"/>
                    <a:gd name="connsiteX6" fmla="*/ 257359 w 258534"/>
                    <a:gd name="connsiteY6" fmla="*/ 384178 h 492252"/>
                    <a:gd name="connsiteX7" fmla="*/ 206559 w 258534"/>
                    <a:gd name="connsiteY7" fmla="*/ 450853 h 492252"/>
                    <a:gd name="connsiteX8" fmla="*/ 92259 w 258534"/>
                    <a:gd name="connsiteY8" fmla="*/ 492128 h 492252"/>
                    <a:gd name="connsiteX9" fmla="*/ 238309 w 258534"/>
                    <a:gd name="connsiteY9" fmla="*/ 438153 h 492252"/>
                    <a:gd name="connsiteX10" fmla="*/ 171634 w 258534"/>
                    <a:gd name="connsiteY10" fmla="*/ 279403 h 492252"/>
                    <a:gd name="connsiteX11" fmla="*/ 225609 w 258534"/>
                    <a:gd name="connsiteY11" fmla="*/ 304803 h 492252"/>
                    <a:gd name="connsiteX12" fmla="*/ 136709 w 258534"/>
                    <a:gd name="connsiteY12" fmla="*/ 146053 h 492252"/>
                    <a:gd name="connsiteX13" fmla="*/ 225609 w 258534"/>
                    <a:gd name="connsiteY13" fmla="*/ 136528 h 492252"/>
                    <a:gd name="connsiteX14" fmla="*/ 197034 w 258534"/>
                    <a:gd name="connsiteY14" fmla="*/ 88903 h 492252"/>
                    <a:gd name="connsiteX15" fmla="*/ 184 w 258534"/>
                    <a:gd name="connsiteY15" fmla="*/ 3 h 492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58534" h="492252">
                      <a:moveTo>
                        <a:pt x="184" y="3"/>
                      </a:moveTo>
                      <a:cubicBezTo>
                        <a:pt x="6534" y="-526"/>
                        <a:pt x="206030" y="61916"/>
                        <a:pt x="235134" y="85728"/>
                      </a:cubicBezTo>
                      <a:cubicBezTo>
                        <a:pt x="264238" y="109540"/>
                        <a:pt x="190684" y="129649"/>
                        <a:pt x="174809" y="142878"/>
                      </a:cubicBezTo>
                      <a:cubicBezTo>
                        <a:pt x="158934" y="156107"/>
                        <a:pt x="130359" y="139703"/>
                        <a:pt x="139884" y="165103"/>
                      </a:cubicBezTo>
                      <a:cubicBezTo>
                        <a:pt x="149409" y="190503"/>
                        <a:pt x="215026" y="265116"/>
                        <a:pt x="231959" y="295278"/>
                      </a:cubicBezTo>
                      <a:cubicBezTo>
                        <a:pt x="248892" y="325440"/>
                        <a:pt x="237251" y="331261"/>
                        <a:pt x="241484" y="346078"/>
                      </a:cubicBezTo>
                      <a:cubicBezTo>
                        <a:pt x="245717" y="360895"/>
                        <a:pt x="263180" y="366716"/>
                        <a:pt x="257359" y="384178"/>
                      </a:cubicBezTo>
                      <a:cubicBezTo>
                        <a:pt x="251538" y="401640"/>
                        <a:pt x="234076" y="432861"/>
                        <a:pt x="206559" y="450853"/>
                      </a:cubicBezTo>
                      <a:cubicBezTo>
                        <a:pt x="179042" y="468845"/>
                        <a:pt x="86967" y="494245"/>
                        <a:pt x="92259" y="492128"/>
                      </a:cubicBezTo>
                      <a:cubicBezTo>
                        <a:pt x="97551" y="490011"/>
                        <a:pt x="225080" y="473607"/>
                        <a:pt x="238309" y="438153"/>
                      </a:cubicBezTo>
                      <a:cubicBezTo>
                        <a:pt x="251538" y="402699"/>
                        <a:pt x="173751" y="301628"/>
                        <a:pt x="171634" y="279403"/>
                      </a:cubicBezTo>
                      <a:cubicBezTo>
                        <a:pt x="169517" y="257178"/>
                        <a:pt x="231430" y="327028"/>
                        <a:pt x="225609" y="304803"/>
                      </a:cubicBezTo>
                      <a:cubicBezTo>
                        <a:pt x="219788" y="282578"/>
                        <a:pt x="136709" y="174099"/>
                        <a:pt x="136709" y="146053"/>
                      </a:cubicBezTo>
                      <a:cubicBezTo>
                        <a:pt x="136709" y="118007"/>
                        <a:pt x="215555" y="146053"/>
                        <a:pt x="225609" y="136528"/>
                      </a:cubicBezTo>
                      <a:cubicBezTo>
                        <a:pt x="235663" y="127003"/>
                        <a:pt x="240426" y="113774"/>
                        <a:pt x="197034" y="88903"/>
                      </a:cubicBezTo>
                      <a:cubicBezTo>
                        <a:pt x="153642" y="64032"/>
                        <a:pt x="-6166" y="532"/>
                        <a:pt x="184" y="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8" name="フリーフォーム 1097">
                  <a:extLst>
                    <a:ext uri="{FF2B5EF4-FFF2-40B4-BE49-F238E27FC236}">
                      <a16:creationId xmlns:a16="http://schemas.microsoft.com/office/drawing/2014/main" id="{1673AD77-6802-C6A7-8332-2C3512091D9B}"/>
                    </a:ext>
                  </a:extLst>
                </p:cNvPr>
                <p:cNvSpPr/>
                <p:nvPr/>
              </p:nvSpPr>
              <p:spPr>
                <a:xfrm>
                  <a:off x="6825366" y="5605594"/>
                  <a:ext cx="397261" cy="249259"/>
                </a:xfrm>
                <a:custGeom>
                  <a:avLst/>
                  <a:gdLst>
                    <a:gd name="connsiteX0" fmla="*/ 26284 w 397261"/>
                    <a:gd name="connsiteY0" fmla="*/ 157031 h 249259"/>
                    <a:gd name="connsiteX1" fmla="*/ 207259 w 397261"/>
                    <a:gd name="connsiteY1" fmla="*/ 96706 h 249259"/>
                    <a:gd name="connsiteX2" fmla="*/ 251709 w 397261"/>
                    <a:gd name="connsiteY2" fmla="*/ 150681 h 249259"/>
                    <a:gd name="connsiteX3" fmla="*/ 334259 w 397261"/>
                    <a:gd name="connsiteY3" fmla="*/ 191956 h 249259"/>
                    <a:gd name="connsiteX4" fmla="*/ 394584 w 397261"/>
                    <a:gd name="connsiteY4" fmla="*/ 182431 h 249259"/>
                    <a:gd name="connsiteX5" fmla="*/ 308859 w 397261"/>
                    <a:gd name="connsiteY5" fmla="*/ 207831 h 249259"/>
                    <a:gd name="connsiteX6" fmla="*/ 280284 w 397261"/>
                    <a:gd name="connsiteY6" fmla="*/ 239581 h 249259"/>
                    <a:gd name="connsiteX7" fmla="*/ 178684 w 397261"/>
                    <a:gd name="connsiteY7" fmla="*/ 245931 h 249259"/>
                    <a:gd name="connsiteX8" fmla="*/ 83434 w 397261"/>
                    <a:gd name="connsiteY8" fmla="*/ 191956 h 249259"/>
                    <a:gd name="connsiteX9" fmla="*/ 884 w 397261"/>
                    <a:gd name="connsiteY9" fmla="*/ 242756 h 249259"/>
                    <a:gd name="connsiteX10" fmla="*/ 137409 w 397261"/>
                    <a:gd name="connsiteY10" fmla="*/ 214181 h 249259"/>
                    <a:gd name="connsiteX11" fmla="*/ 394584 w 397261"/>
                    <a:gd name="connsiteY11" fmla="*/ 217356 h 249259"/>
                    <a:gd name="connsiteX12" fmla="*/ 270759 w 397261"/>
                    <a:gd name="connsiteY12" fmla="*/ 160206 h 249259"/>
                    <a:gd name="connsiteX13" fmla="*/ 254884 w 397261"/>
                    <a:gd name="connsiteY13" fmla="*/ 1456 h 249259"/>
                    <a:gd name="connsiteX14" fmla="*/ 254884 w 397261"/>
                    <a:gd name="connsiteY14" fmla="*/ 80831 h 249259"/>
                    <a:gd name="connsiteX15" fmla="*/ 127884 w 397261"/>
                    <a:gd name="connsiteY15" fmla="*/ 71306 h 249259"/>
                    <a:gd name="connsiteX16" fmla="*/ 38984 w 397261"/>
                    <a:gd name="connsiteY16" fmla="*/ 26856 h 249259"/>
                    <a:gd name="connsiteX17" fmla="*/ 159634 w 397261"/>
                    <a:gd name="connsiteY17" fmla="*/ 71306 h 249259"/>
                    <a:gd name="connsiteX18" fmla="*/ 26284 w 397261"/>
                    <a:gd name="connsiteY18" fmla="*/ 157031 h 249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97261" h="249259">
                      <a:moveTo>
                        <a:pt x="26284" y="157031"/>
                      </a:moveTo>
                      <a:cubicBezTo>
                        <a:pt x="34221" y="161264"/>
                        <a:pt x="169688" y="97764"/>
                        <a:pt x="207259" y="96706"/>
                      </a:cubicBezTo>
                      <a:cubicBezTo>
                        <a:pt x="244830" y="95648"/>
                        <a:pt x="230542" y="134806"/>
                        <a:pt x="251709" y="150681"/>
                      </a:cubicBezTo>
                      <a:cubicBezTo>
                        <a:pt x="272876" y="166556"/>
                        <a:pt x="310446" y="186664"/>
                        <a:pt x="334259" y="191956"/>
                      </a:cubicBezTo>
                      <a:cubicBezTo>
                        <a:pt x="358072" y="197248"/>
                        <a:pt x="398817" y="179785"/>
                        <a:pt x="394584" y="182431"/>
                      </a:cubicBezTo>
                      <a:cubicBezTo>
                        <a:pt x="390351" y="185077"/>
                        <a:pt x="327909" y="198306"/>
                        <a:pt x="308859" y="207831"/>
                      </a:cubicBezTo>
                      <a:cubicBezTo>
                        <a:pt x="289809" y="217356"/>
                        <a:pt x="301980" y="233231"/>
                        <a:pt x="280284" y="239581"/>
                      </a:cubicBezTo>
                      <a:cubicBezTo>
                        <a:pt x="258588" y="245931"/>
                        <a:pt x="211492" y="253868"/>
                        <a:pt x="178684" y="245931"/>
                      </a:cubicBezTo>
                      <a:cubicBezTo>
                        <a:pt x="145876" y="237994"/>
                        <a:pt x="113067" y="192485"/>
                        <a:pt x="83434" y="191956"/>
                      </a:cubicBezTo>
                      <a:cubicBezTo>
                        <a:pt x="53801" y="191427"/>
                        <a:pt x="-8112" y="239052"/>
                        <a:pt x="884" y="242756"/>
                      </a:cubicBezTo>
                      <a:cubicBezTo>
                        <a:pt x="9880" y="246460"/>
                        <a:pt x="71792" y="218414"/>
                        <a:pt x="137409" y="214181"/>
                      </a:cubicBezTo>
                      <a:cubicBezTo>
                        <a:pt x="203026" y="209948"/>
                        <a:pt x="372359" y="226352"/>
                        <a:pt x="394584" y="217356"/>
                      </a:cubicBezTo>
                      <a:cubicBezTo>
                        <a:pt x="416809" y="208360"/>
                        <a:pt x="294042" y="196189"/>
                        <a:pt x="270759" y="160206"/>
                      </a:cubicBezTo>
                      <a:cubicBezTo>
                        <a:pt x="247476" y="124223"/>
                        <a:pt x="257530" y="14685"/>
                        <a:pt x="254884" y="1456"/>
                      </a:cubicBezTo>
                      <a:cubicBezTo>
                        <a:pt x="252238" y="-11773"/>
                        <a:pt x="276051" y="69189"/>
                        <a:pt x="254884" y="80831"/>
                      </a:cubicBezTo>
                      <a:cubicBezTo>
                        <a:pt x="233717" y="92473"/>
                        <a:pt x="163867" y="80302"/>
                        <a:pt x="127884" y="71306"/>
                      </a:cubicBezTo>
                      <a:cubicBezTo>
                        <a:pt x="91901" y="62310"/>
                        <a:pt x="33692" y="26856"/>
                        <a:pt x="38984" y="26856"/>
                      </a:cubicBezTo>
                      <a:cubicBezTo>
                        <a:pt x="44276" y="26856"/>
                        <a:pt x="154872" y="52256"/>
                        <a:pt x="159634" y="71306"/>
                      </a:cubicBezTo>
                      <a:cubicBezTo>
                        <a:pt x="164396" y="90356"/>
                        <a:pt x="18347" y="152798"/>
                        <a:pt x="26284" y="15703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9" name="フリーフォーム 1098">
                  <a:extLst>
                    <a:ext uri="{FF2B5EF4-FFF2-40B4-BE49-F238E27FC236}">
                      <a16:creationId xmlns:a16="http://schemas.microsoft.com/office/drawing/2014/main" id="{99949FDD-77AE-E91B-0810-33354938A151}"/>
                    </a:ext>
                  </a:extLst>
                </p:cNvPr>
                <p:cNvSpPr/>
                <p:nvPr/>
              </p:nvSpPr>
              <p:spPr>
                <a:xfrm>
                  <a:off x="6814271" y="5121013"/>
                  <a:ext cx="129859" cy="743213"/>
                </a:xfrm>
                <a:custGeom>
                  <a:avLst/>
                  <a:gdLst>
                    <a:gd name="connsiteX0" fmla="*/ 129454 w 129859"/>
                    <a:gd name="connsiteY0" fmla="*/ 262 h 743213"/>
                    <a:gd name="connsiteX1" fmla="*/ 81829 w 129859"/>
                    <a:gd name="connsiteY1" fmla="*/ 327287 h 743213"/>
                    <a:gd name="connsiteX2" fmla="*/ 100879 w 129859"/>
                    <a:gd name="connsiteY2" fmla="*/ 289187 h 743213"/>
                    <a:gd name="connsiteX3" fmla="*/ 11979 w 129859"/>
                    <a:gd name="connsiteY3" fmla="*/ 508262 h 743213"/>
                    <a:gd name="connsiteX4" fmla="*/ 5629 w 129859"/>
                    <a:gd name="connsiteY4" fmla="*/ 743212 h 743213"/>
                    <a:gd name="connsiteX5" fmla="*/ 56429 w 129859"/>
                    <a:gd name="connsiteY5" fmla="*/ 511437 h 743213"/>
                    <a:gd name="connsiteX6" fmla="*/ 69129 w 129859"/>
                    <a:gd name="connsiteY6" fmla="*/ 197112 h 743213"/>
                    <a:gd name="connsiteX7" fmla="*/ 50079 w 129859"/>
                    <a:gd name="connsiteY7" fmla="*/ 270137 h 743213"/>
                    <a:gd name="connsiteX8" fmla="*/ 129454 w 129859"/>
                    <a:gd name="connsiteY8" fmla="*/ 262 h 7432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9859" h="743213">
                      <a:moveTo>
                        <a:pt x="129454" y="262"/>
                      </a:moveTo>
                      <a:cubicBezTo>
                        <a:pt x="134746" y="9787"/>
                        <a:pt x="86591" y="279133"/>
                        <a:pt x="81829" y="327287"/>
                      </a:cubicBezTo>
                      <a:cubicBezTo>
                        <a:pt x="77067" y="375441"/>
                        <a:pt x="112521" y="259025"/>
                        <a:pt x="100879" y="289187"/>
                      </a:cubicBezTo>
                      <a:cubicBezTo>
                        <a:pt x="89237" y="319349"/>
                        <a:pt x="27854" y="432591"/>
                        <a:pt x="11979" y="508262"/>
                      </a:cubicBezTo>
                      <a:cubicBezTo>
                        <a:pt x="-3896" y="583933"/>
                        <a:pt x="-1779" y="742683"/>
                        <a:pt x="5629" y="743212"/>
                      </a:cubicBezTo>
                      <a:cubicBezTo>
                        <a:pt x="13037" y="743741"/>
                        <a:pt x="45846" y="602454"/>
                        <a:pt x="56429" y="511437"/>
                      </a:cubicBezTo>
                      <a:cubicBezTo>
                        <a:pt x="67012" y="420420"/>
                        <a:pt x="70187" y="237329"/>
                        <a:pt x="69129" y="197112"/>
                      </a:cubicBezTo>
                      <a:cubicBezTo>
                        <a:pt x="68071" y="156895"/>
                        <a:pt x="40025" y="297125"/>
                        <a:pt x="50079" y="270137"/>
                      </a:cubicBezTo>
                      <a:cubicBezTo>
                        <a:pt x="60133" y="243150"/>
                        <a:pt x="124162" y="-9263"/>
                        <a:pt x="129454" y="26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0" name="フリーフォーム 1099">
                  <a:extLst>
                    <a:ext uri="{FF2B5EF4-FFF2-40B4-BE49-F238E27FC236}">
                      <a16:creationId xmlns:a16="http://schemas.microsoft.com/office/drawing/2014/main" id="{B65487F8-6295-0058-449A-3C4C24FE311B}"/>
                    </a:ext>
                  </a:extLst>
                </p:cNvPr>
                <p:cNvSpPr/>
                <p:nvPr/>
              </p:nvSpPr>
              <p:spPr>
                <a:xfrm>
                  <a:off x="6921671" y="4983814"/>
                  <a:ext cx="311973" cy="692871"/>
                </a:xfrm>
                <a:custGeom>
                  <a:avLst/>
                  <a:gdLst>
                    <a:gd name="connsiteX0" fmla="*/ 114129 w 311973"/>
                    <a:gd name="connsiteY0" fmla="*/ 4111 h 692871"/>
                    <a:gd name="connsiteX1" fmla="*/ 149054 w 311973"/>
                    <a:gd name="connsiteY1" fmla="*/ 93011 h 692871"/>
                    <a:gd name="connsiteX2" fmla="*/ 257004 w 311973"/>
                    <a:gd name="connsiteY2" fmla="*/ 569261 h 692871"/>
                    <a:gd name="connsiteX3" fmla="*/ 250654 w 311973"/>
                    <a:gd name="connsiteY3" fmla="*/ 534336 h 692871"/>
                    <a:gd name="connsiteX4" fmla="*/ 225254 w 311973"/>
                    <a:gd name="connsiteY4" fmla="*/ 654986 h 692871"/>
                    <a:gd name="connsiteX5" fmla="*/ 25229 w 311973"/>
                    <a:gd name="connsiteY5" fmla="*/ 648636 h 692871"/>
                    <a:gd name="connsiteX6" fmla="*/ 44279 w 311973"/>
                    <a:gd name="connsiteY6" fmla="*/ 575611 h 692871"/>
                    <a:gd name="connsiteX7" fmla="*/ 6179 w 311973"/>
                    <a:gd name="connsiteY7" fmla="*/ 518461 h 692871"/>
                    <a:gd name="connsiteX8" fmla="*/ 15704 w 311973"/>
                    <a:gd name="connsiteY8" fmla="*/ 613711 h 692871"/>
                    <a:gd name="connsiteX9" fmla="*/ 22054 w 311973"/>
                    <a:gd name="connsiteY9" fmla="*/ 658161 h 692871"/>
                    <a:gd name="connsiteX10" fmla="*/ 298279 w 311973"/>
                    <a:gd name="connsiteY10" fmla="*/ 686736 h 692871"/>
                    <a:gd name="connsiteX11" fmla="*/ 260179 w 311973"/>
                    <a:gd name="connsiteY11" fmla="*/ 534336 h 692871"/>
                    <a:gd name="connsiteX12" fmla="*/ 174454 w 311973"/>
                    <a:gd name="connsiteY12" fmla="*/ 426386 h 692871"/>
                    <a:gd name="connsiteX13" fmla="*/ 279229 w 311973"/>
                    <a:gd name="connsiteY13" fmla="*/ 445436 h 692871"/>
                    <a:gd name="connsiteX14" fmla="*/ 203029 w 311973"/>
                    <a:gd name="connsiteY14" fmla="*/ 277161 h 692871"/>
                    <a:gd name="connsiteX15" fmla="*/ 152229 w 311973"/>
                    <a:gd name="connsiteY15" fmla="*/ 42211 h 692871"/>
                    <a:gd name="connsiteX16" fmla="*/ 114129 w 311973"/>
                    <a:gd name="connsiteY16" fmla="*/ 4111 h 692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11973" h="692871">
                      <a:moveTo>
                        <a:pt x="114129" y="4111"/>
                      </a:moveTo>
                      <a:cubicBezTo>
                        <a:pt x="113600" y="12578"/>
                        <a:pt x="125242" y="-1181"/>
                        <a:pt x="149054" y="93011"/>
                      </a:cubicBezTo>
                      <a:cubicBezTo>
                        <a:pt x="172867" y="187203"/>
                        <a:pt x="240071" y="495707"/>
                        <a:pt x="257004" y="569261"/>
                      </a:cubicBezTo>
                      <a:cubicBezTo>
                        <a:pt x="273937" y="642815"/>
                        <a:pt x="255946" y="520049"/>
                        <a:pt x="250654" y="534336"/>
                      </a:cubicBezTo>
                      <a:cubicBezTo>
                        <a:pt x="245362" y="548623"/>
                        <a:pt x="262825" y="635936"/>
                        <a:pt x="225254" y="654986"/>
                      </a:cubicBezTo>
                      <a:cubicBezTo>
                        <a:pt x="187683" y="674036"/>
                        <a:pt x="55391" y="661865"/>
                        <a:pt x="25229" y="648636"/>
                      </a:cubicBezTo>
                      <a:cubicBezTo>
                        <a:pt x="-4933" y="635407"/>
                        <a:pt x="47454" y="597307"/>
                        <a:pt x="44279" y="575611"/>
                      </a:cubicBezTo>
                      <a:cubicBezTo>
                        <a:pt x="41104" y="553915"/>
                        <a:pt x="10941" y="512111"/>
                        <a:pt x="6179" y="518461"/>
                      </a:cubicBezTo>
                      <a:cubicBezTo>
                        <a:pt x="1417" y="524811"/>
                        <a:pt x="13058" y="590428"/>
                        <a:pt x="15704" y="613711"/>
                      </a:cubicBezTo>
                      <a:cubicBezTo>
                        <a:pt x="18350" y="636994"/>
                        <a:pt x="-25042" y="645990"/>
                        <a:pt x="22054" y="658161"/>
                      </a:cubicBezTo>
                      <a:cubicBezTo>
                        <a:pt x="69150" y="670332"/>
                        <a:pt x="258592" y="707374"/>
                        <a:pt x="298279" y="686736"/>
                      </a:cubicBezTo>
                      <a:cubicBezTo>
                        <a:pt x="337967" y="666099"/>
                        <a:pt x="280817" y="577728"/>
                        <a:pt x="260179" y="534336"/>
                      </a:cubicBezTo>
                      <a:cubicBezTo>
                        <a:pt x="239542" y="490944"/>
                        <a:pt x="171279" y="441203"/>
                        <a:pt x="174454" y="426386"/>
                      </a:cubicBezTo>
                      <a:cubicBezTo>
                        <a:pt x="177629" y="411569"/>
                        <a:pt x="274467" y="470307"/>
                        <a:pt x="279229" y="445436"/>
                      </a:cubicBezTo>
                      <a:cubicBezTo>
                        <a:pt x="283991" y="420565"/>
                        <a:pt x="224196" y="344365"/>
                        <a:pt x="203029" y="277161"/>
                      </a:cubicBezTo>
                      <a:cubicBezTo>
                        <a:pt x="181862" y="209957"/>
                        <a:pt x="167046" y="87719"/>
                        <a:pt x="152229" y="42211"/>
                      </a:cubicBezTo>
                      <a:cubicBezTo>
                        <a:pt x="137412" y="-3297"/>
                        <a:pt x="114658" y="-4356"/>
                        <a:pt x="114129" y="411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1" name="フリーフォーム 1100">
                  <a:extLst>
                    <a:ext uri="{FF2B5EF4-FFF2-40B4-BE49-F238E27FC236}">
                      <a16:creationId xmlns:a16="http://schemas.microsoft.com/office/drawing/2014/main" id="{F02A70C8-1F13-3DFE-D9FC-F40358C9BDB9}"/>
                    </a:ext>
                  </a:extLst>
                </p:cNvPr>
                <p:cNvSpPr/>
                <p:nvPr/>
              </p:nvSpPr>
              <p:spPr>
                <a:xfrm>
                  <a:off x="3263084" y="5263828"/>
                  <a:ext cx="390945" cy="905590"/>
                </a:xfrm>
                <a:custGeom>
                  <a:avLst/>
                  <a:gdLst>
                    <a:gd name="connsiteX0" fmla="*/ 77016 w 390945"/>
                    <a:gd name="connsiteY0" fmla="*/ 322 h 905590"/>
                    <a:gd name="connsiteX1" fmla="*/ 23041 w 390945"/>
                    <a:gd name="connsiteY1" fmla="*/ 343222 h 905590"/>
                    <a:gd name="connsiteX2" fmla="*/ 23041 w 390945"/>
                    <a:gd name="connsiteY2" fmla="*/ 324172 h 905590"/>
                    <a:gd name="connsiteX3" fmla="*/ 48441 w 390945"/>
                    <a:gd name="connsiteY3" fmla="*/ 628972 h 905590"/>
                    <a:gd name="connsiteX4" fmla="*/ 61141 w 390945"/>
                    <a:gd name="connsiteY4" fmla="*/ 597222 h 905590"/>
                    <a:gd name="connsiteX5" fmla="*/ 153216 w 390945"/>
                    <a:gd name="connsiteY5" fmla="*/ 749622 h 905590"/>
                    <a:gd name="connsiteX6" fmla="*/ 134166 w 390945"/>
                    <a:gd name="connsiteY6" fmla="*/ 749622 h 905590"/>
                    <a:gd name="connsiteX7" fmla="*/ 204016 w 390945"/>
                    <a:gd name="connsiteY7" fmla="*/ 867097 h 905590"/>
                    <a:gd name="connsiteX8" fmla="*/ 331016 w 390945"/>
                    <a:gd name="connsiteY8" fmla="*/ 905197 h 905590"/>
                    <a:gd name="connsiteX9" fmla="*/ 388166 w 390945"/>
                    <a:gd name="connsiteY9" fmla="*/ 886147 h 905590"/>
                    <a:gd name="connsiteX10" fmla="*/ 248466 w 390945"/>
                    <a:gd name="connsiteY10" fmla="*/ 873447 h 905590"/>
                    <a:gd name="connsiteX11" fmla="*/ 35741 w 390945"/>
                    <a:gd name="connsiteY11" fmla="*/ 508322 h 905590"/>
                    <a:gd name="connsiteX12" fmla="*/ 3991 w 390945"/>
                    <a:gd name="connsiteY12" fmla="*/ 219397 h 905590"/>
                    <a:gd name="connsiteX13" fmla="*/ 10341 w 390945"/>
                    <a:gd name="connsiteY13" fmla="*/ 279722 h 905590"/>
                    <a:gd name="connsiteX14" fmla="*/ 77016 w 390945"/>
                    <a:gd name="connsiteY14" fmla="*/ 322 h 90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90945" h="905590">
                      <a:moveTo>
                        <a:pt x="77016" y="322"/>
                      </a:moveTo>
                      <a:cubicBezTo>
                        <a:pt x="79133" y="10905"/>
                        <a:pt x="32037" y="289247"/>
                        <a:pt x="23041" y="343222"/>
                      </a:cubicBezTo>
                      <a:cubicBezTo>
                        <a:pt x="14045" y="397197"/>
                        <a:pt x="18808" y="276547"/>
                        <a:pt x="23041" y="324172"/>
                      </a:cubicBezTo>
                      <a:cubicBezTo>
                        <a:pt x="27274" y="371797"/>
                        <a:pt x="42091" y="583464"/>
                        <a:pt x="48441" y="628972"/>
                      </a:cubicBezTo>
                      <a:cubicBezTo>
                        <a:pt x="54791" y="674480"/>
                        <a:pt x="43679" y="577114"/>
                        <a:pt x="61141" y="597222"/>
                      </a:cubicBezTo>
                      <a:cubicBezTo>
                        <a:pt x="78603" y="617330"/>
                        <a:pt x="141045" y="724222"/>
                        <a:pt x="153216" y="749622"/>
                      </a:cubicBezTo>
                      <a:cubicBezTo>
                        <a:pt x="165387" y="775022"/>
                        <a:pt x="125699" y="730043"/>
                        <a:pt x="134166" y="749622"/>
                      </a:cubicBezTo>
                      <a:cubicBezTo>
                        <a:pt x="142633" y="769201"/>
                        <a:pt x="171208" y="841168"/>
                        <a:pt x="204016" y="867097"/>
                      </a:cubicBezTo>
                      <a:cubicBezTo>
                        <a:pt x="236824" y="893026"/>
                        <a:pt x="300324" y="902022"/>
                        <a:pt x="331016" y="905197"/>
                      </a:cubicBezTo>
                      <a:cubicBezTo>
                        <a:pt x="361708" y="908372"/>
                        <a:pt x="401924" y="891439"/>
                        <a:pt x="388166" y="886147"/>
                      </a:cubicBezTo>
                      <a:cubicBezTo>
                        <a:pt x="374408" y="880855"/>
                        <a:pt x="307203" y="936418"/>
                        <a:pt x="248466" y="873447"/>
                      </a:cubicBezTo>
                      <a:cubicBezTo>
                        <a:pt x="189729" y="810476"/>
                        <a:pt x="76487" y="617330"/>
                        <a:pt x="35741" y="508322"/>
                      </a:cubicBezTo>
                      <a:cubicBezTo>
                        <a:pt x="-5005" y="399314"/>
                        <a:pt x="8224" y="257497"/>
                        <a:pt x="3991" y="219397"/>
                      </a:cubicBezTo>
                      <a:cubicBezTo>
                        <a:pt x="-242" y="181297"/>
                        <a:pt x="-4476" y="316234"/>
                        <a:pt x="10341" y="279722"/>
                      </a:cubicBezTo>
                      <a:cubicBezTo>
                        <a:pt x="25158" y="243210"/>
                        <a:pt x="74899" y="-10261"/>
                        <a:pt x="77016" y="32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2" name="フリーフォーム 1101">
                  <a:extLst>
                    <a:ext uri="{FF2B5EF4-FFF2-40B4-BE49-F238E27FC236}">
                      <a16:creationId xmlns:a16="http://schemas.microsoft.com/office/drawing/2014/main" id="{7057CC66-9B04-87AB-4BD7-B3D5FC5E609E}"/>
                    </a:ext>
                  </a:extLst>
                </p:cNvPr>
                <p:cNvSpPr/>
                <p:nvPr/>
              </p:nvSpPr>
              <p:spPr>
                <a:xfrm>
                  <a:off x="3442843" y="5212324"/>
                  <a:ext cx="220045" cy="965383"/>
                </a:xfrm>
                <a:custGeom>
                  <a:avLst/>
                  <a:gdLst>
                    <a:gd name="connsiteX0" fmla="*/ 5207 w 220045"/>
                    <a:gd name="connsiteY0" fmla="*/ 140726 h 965383"/>
                    <a:gd name="connsiteX1" fmla="*/ 189357 w 220045"/>
                    <a:gd name="connsiteY1" fmla="*/ 645551 h 965383"/>
                    <a:gd name="connsiteX2" fmla="*/ 173482 w 220045"/>
                    <a:gd name="connsiteY2" fmla="*/ 610626 h 965383"/>
                    <a:gd name="connsiteX3" fmla="*/ 160782 w 220045"/>
                    <a:gd name="connsiteY3" fmla="*/ 797951 h 965383"/>
                    <a:gd name="connsiteX4" fmla="*/ 211582 w 220045"/>
                    <a:gd name="connsiteY4" fmla="*/ 909076 h 965383"/>
                    <a:gd name="connsiteX5" fmla="*/ 214757 w 220045"/>
                    <a:gd name="connsiteY5" fmla="*/ 921776 h 965383"/>
                    <a:gd name="connsiteX6" fmla="*/ 217932 w 220045"/>
                    <a:gd name="connsiteY6" fmla="*/ 950351 h 965383"/>
                    <a:gd name="connsiteX7" fmla="*/ 179832 w 220045"/>
                    <a:gd name="connsiteY7" fmla="*/ 658251 h 965383"/>
                    <a:gd name="connsiteX8" fmla="*/ 49657 w 220045"/>
                    <a:gd name="connsiteY8" fmla="*/ 74051 h 965383"/>
                    <a:gd name="connsiteX9" fmla="*/ 17907 w 220045"/>
                    <a:gd name="connsiteY9" fmla="*/ 26426 h 965383"/>
                    <a:gd name="connsiteX10" fmla="*/ 46482 w 220045"/>
                    <a:gd name="connsiteY10" fmla="*/ 242326 h 965383"/>
                    <a:gd name="connsiteX11" fmla="*/ 5207 w 220045"/>
                    <a:gd name="connsiteY11" fmla="*/ 140726 h 965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20045" h="965383">
                      <a:moveTo>
                        <a:pt x="5207" y="140726"/>
                      </a:moveTo>
                      <a:cubicBezTo>
                        <a:pt x="29020" y="207930"/>
                        <a:pt x="161311" y="567234"/>
                        <a:pt x="189357" y="645551"/>
                      </a:cubicBezTo>
                      <a:cubicBezTo>
                        <a:pt x="217403" y="723868"/>
                        <a:pt x="178244" y="585226"/>
                        <a:pt x="173482" y="610626"/>
                      </a:cubicBezTo>
                      <a:cubicBezTo>
                        <a:pt x="168720" y="636026"/>
                        <a:pt x="154432" y="748209"/>
                        <a:pt x="160782" y="797951"/>
                      </a:cubicBezTo>
                      <a:cubicBezTo>
                        <a:pt x="167132" y="847693"/>
                        <a:pt x="202586" y="888439"/>
                        <a:pt x="211582" y="909076"/>
                      </a:cubicBezTo>
                      <a:cubicBezTo>
                        <a:pt x="220578" y="929714"/>
                        <a:pt x="213699" y="914897"/>
                        <a:pt x="214757" y="921776"/>
                      </a:cubicBezTo>
                      <a:cubicBezTo>
                        <a:pt x="215815" y="928655"/>
                        <a:pt x="223753" y="994272"/>
                        <a:pt x="217932" y="950351"/>
                      </a:cubicBezTo>
                      <a:cubicBezTo>
                        <a:pt x="212111" y="906430"/>
                        <a:pt x="207878" y="804301"/>
                        <a:pt x="179832" y="658251"/>
                      </a:cubicBezTo>
                      <a:cubicBezTo>
                        <a:pt x="151786" y="512201"/>
                        <a:pt x="76644" y="179355"/>
                        <a:pt x="49657" y="74051"/>
                      </a:cubicBezTo>
                      <a:cubicBezTo>
                        <a:pt x="22670" y="-31253"/>
                        <a:pt x="18436" y="-1620"/>
                        <a:pt x="17907" y="26426"/>
                      </a:cubicBezTo>
                      <a:cubicBezTo>
                        <a:pt x="17378" y="54472"/>
                        <a:pt x="45953" y="221159"/>
                        <a:pt x="46482" y="242326"/>
                      </a:cubicBezTo>
                      <a:cubicBezTo>
                        <a:pt x="47011" y="263493"/>
                        <a:pt x="-18606" y="73522"/>
                        <a:pt x="5207" y="14072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3" name="フリーフォーム 1102">
                  <a:extLst>
                    <a:ext uri="{FF2B5EF4-FFF2-40B4-BE49-F238E27FC236}">
                      <a16:creationId xmlns:a16="http://schemas.microsoft.com/office/drawing/2014/main" id="{89240A6E-9703-F3FB-7661-D30E6440B8A1}"/>
                    </a:ext>
                  </a:extLst>
                </p:cNvPr>
                <p:cNvSpPr/>
                <p:nvPr/>
              </p:nvSpPr>
              <p:spPr>
                <a:xfrm>
                  <a:off x="3397225" y="5305970"/>
                  <a:ext cx="200132" cy="586847"/>
                </a:xfrm>
                <a:custGeom>
                  <a:avLst/>
                  <a:gdLst>
                    <a:gd name="connsiteX0" fmla="*/ 41300 w 200132"/>
                    <a:gd name="connsiteY0" fmla="*/ 8980 h 586847"/>
                    <a:gd name="connsiteX1" fmla="*/ 60350 w 200132"/>
                    <a:gd name="connsiteY1" fmla="*/ 85180 h 586847"/>
                    <a:gd name="connsiteX2" fmla="*/ 54000 w 200132"/>
                    <a:gd name="connsiteY2" fmla="*/ 399505 h 586847"/>
                    <a:gd name="connsiteX3" fmla="*/ 85750 w 200132"/>
                    <a:gd name="connsiteY3" fmla="*/ 447130 h 586847"/>
                    <a:gd name="connsiteX4" fmla="*/ 76225 w 200132"/>
                    <a:gd name="connsiteY4" fmla="*/ 478880 h 586847"/>
                    <a:gd name="connsiteX5" fmla="*/ 120675 w 200132"/>
                    <a:gd name="connsiteY5" fmla="*/ 510630 h 586847"/>
                    <a:gd name="connsiteX6" fmla="*/ 200050 w 200132"/>
                    <a:gd name="connsiteY6" fmla="*/ 586830 h 586847"/>
                    <a:gd name="connsiteX7" fmla="*/ 104800 w 200132"/>
                    <a:gd name="connsiteY7" fmla="*/ 516980 h 586847"/>
                    <a:gd name="connsiteX8" fmla="*/ 181000 w 200132"/>
                    <a:gd name="connsiteY8" fmla="*/ 447130 h 586847"/>
                    <a:gd name="connsiteX9" fmla="*/ 47650 w 200132"/>
                    <a:gd name="connsiteY9" fmla="*/ 415380 h 586847"/>
                    <a:gd name="connsiteX10" fmla="*/ 25 w 200132"/>
                    <a:gd name="connsiteY10" fmla="*/ 129630 h 586847"/>
                    <a:gd name="connsiteX11" fmla="*/ 41300 w 200132"/>
                    <a:gd name="connsiteY11" fmla="*/ 250280 h 586847"/>
                    <a:gd name="connsiteX12" fmla="*/ 41300 w 200132"/>
                    <a:gd name="connsiteY12" fmla="*/ 8980 h 5868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00132" h="586847">
                      <a:moveTo>
                        <a:pt x="41300" y="8980"/>
                      </a:moveTo>
                      <a:cubicBezTo>
                        <a:pt x="44475" y="-18537"/>
                        <a:pt x="58233" y="20093"/>
                        <a:pt x="60350" y="85180"/>
                      </a:cubicBezTo>
                      <a:cubicBezTo>
                        <a:pt x="62467" y="150267"/>
                        <a:pt x="49767" y="339180"/>
                        <a:pt x="54000" y="399505"/>
                      </a:cubicBezTo>
                      <a:cubicBezTo>
                        <a:pt x="58233" y="459830"/>
                        <a:pt x="82046" y="433901"/>
                        <a:pt x="85750" y="447130"/>
                      </a:cubicBezTo>
                      <a:cubicBezTo>
                        <a:pt x="89454" y="460359"/>
                        <a:pt x="70404" y="468297"/>
                        <a:pt x="76225" y="478880"/>
                      </a:cubicBezTo>
                      <a:cubicBezTo>
                        <a:pt x="82046" y="489463"/>
                        <a:pt x="100038" y="492638"/>
                        <a:pt x="120675" y="510630"/>
                      </a:cubicBezTo>
                      <a:cubicBezTo>
                        <a:pt x="141313" y="528622"/>
                        <a:pt x="202696" y="585772"/>
                        <a:pt x="200050" y="586830"/>
                      </a:cubicBezTo>
                      <a:cubicBezTo>
                        <a:pt x="197404" y="587888"/>
                        <a:pt x="107975" y="540263"/>
                        <a:pt x="104800" y="516980"/>
                      </a:cubicBezTo>
                      <a:cubicBezTo>
                        <a:pt x="101625" y="493697"/>
                        <a:pt x="190525" y="464063"/>
                        <a:pt x="181000" y="447130"/>
                      </a:cubicBezTo>
                      <a:cubicBezTo>
                        <a:pt x="171475" y="430197"/>
                        <a:pt x="77813" y="468297"/>
                        <a:pt x="47650" y="415380"/>
                      </a:cubicBezTo>
                      <a:cubicBezTo>
                        <a:pt x="17487" y="362463"/>
                        <a:pt x="1083" y="157147"/>
                        <a:pt x="25" y="129630"/>
                      </a:cubicBezTo>
                      <a:cubicBezTo>
                        <a:pt x="-1033" y="102113"/>
                        <a:pt x="31775" y="267743"/>
                        <a:pt x="41300" y="250280"/>
                      </a:cubicBezTo>
                      <a:cubicBezTo>
                        <a:pt x="50825" y="232818"/>
                        <a:pt x="38125" y="36497"/>
                        <a:pt x="41300" y="898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4" name="フリーフォーム 1103">
                  <a:extLst>
                    <a:ext uri="{FF2B5EF4-FFF2-40B4-BE49-F238E27FC236}">
                      <a16:creationId xmlns:a16="http://schemas.microsoft.com/office/drawing/2014/main" id="{27AB3650-926A-B604-E1C3-99BA3A5262FE}"/>
                    </a:ext>
                  </a:extLst>
                </p:cNvPr>
                <p:cNvSpPr/>
                <p:nvPr/>
              </p:nvSpPr>
              <p:spPr>
                <a:xfrm>
                  <a:off x="3312664" y="5271407"/>
                  <a:ext cx="137348" cy="602412"/>
                </a:xfrm>
                <a:custGeom>
                  <a:avLst/>
                  <a:gdLst>
                    <a:gd name="connsiteX0" fmla="*/ 65536 w 137348"/>
                    <a:gd name="connsiteY0" fmla="*/ 2268 h 602412"/>
                    <a:gd name="connsiteX1" fmla="*/ 90936 w 137348"/>
                    <a:gd name="connsiteY1" fmla="*/ 497568 h 602412"/>
                    <a:gd name="connsiteX2" fmla="*/ 135386 w 137348"/>
                    <a:gd name="connsiteY2" fmla="*/ 602343 h 602412"/>
                    <a:gd name="connsiteX3" fmla="*/ 116336 w 137348"/>
                    <a:gd name="connsiteY3" fmla="*/ 510268 h 602412"/>
                    <a:gd name="connsiteX4" fmla="*/ 2036 w 137348"/>
                    <a:gd name="connsiteY4" fmla="*/ 316593 h 602412"/>
                    <a:gd name="connsiteX5" fmla="*/ 43311 w 137348"/>
                    <a:gd name="connsiteY5" fmla="*/ 313418 h 602412"/>
                    <a:gd name="connsiteX6" fmla="*/ 65536 w 137348"/>
                    <a:gd name="connsiteY6" fmla="*/ 2268 h 602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7348" h="602412">
                      <a:moveTo>
                        <a:pt x="65536" y="2268"/>
                      </a:moveTo>
                      <a:cubicBezTo>
                        <a:pt x="73473" y="32960"/>
                        <a:pt x="79294" y="397556"/>
                        <a:pt x="90936" y="497568"/>
                      </a:cubicBezTo>
                      <a:cubicBezTo>
                        <a:pt x="102578" y="597580"/>
                        <a:pt x="131153" y="600226"/>
                        <a:pt x="135386" y="602343"/>
                      </a:cubicBezTo>
                      <a:cubicBezTo>
                        <a:pt x="139619" y="604460"/>
                        <a:pt x="138561" y="557893"/>
                        <a:pt x="116336" y="510268"/>
                      </a:cubicBezTo>
                      <a:cubicBezTo>
                        <a:pt x="94111" y="462643"/>
                        <a:pt x="14207" y="349401"/>
                        <a:pt x="2036" y="316593"/>
                      </a:cubicBezTo>
                      <a:cubicBezTo>
                        <a:pt x="-10135" y="283785"/>
                        <a:pt x="35903" y="365276"/>
                        <a:pt x="43311" y="313418"/>
                      </a:cubicBezTo>
                      <a:cubicBezTo>
                        <a:pt x="50719" y="261560"/>
                        <a:pt x="57599" y="-28424"/>
                        <a:pt x="65536" y="226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5" name="フリーフォーム 1104">
                  <a:extLst>
                    <a:ext uri="{FF2B5EF4-FFF2-40B4-BE49-F238E27FC236}">
                      <a16:creationId xmlns:a16="http://schemas.microsoft.com/office/drawing/2014/main" id="{3F650FD6-9499-A543-DDF7-EB2004AB8324}"/>
                    </a:ext>
                  </a:extLst>
                </p:cNvPr>
                <p:cNvSpPr/>
                <p:nvPr/>
              </p:nvSpPr>
              <p:spPr>
                <a:xfrm>
                  <a:off x="3406769" y="5762453"/>
                  <a:ext cx="219440" cy="403841"/>
                </a:xfrm>
                <a:custGeom>
                  <a:avLst/>
                  <a:gdLst>
                    <a:gd name="connsiteX0" fmla="*/ 6 w 219440"/>
                    <a:gd name="connsiteY0" fmla="*/ 117647 h 403841"/>
                    <a:gd name="connsiteX1" fmla="*/ 165106 w 219440"/>
                    <a:gd name="connsiteY1" fmla="*/ 146222 h 403841"/>
                    <a:gd name="connsiteX2" fmla="*/ 149231 w 219440"/>
                    <a:gd name="connsiteY2" fmla="*/ 276397 h 403841"/>
                    <a:gd name="connsiteX3" fmla="*/ 219081 w 219440"/>
                    <a:gd name="connsiteY3" fmla="*/ 314497 h 403841"/>
                    <a:gd name="connsiteX4" fmla="*/ 114306 w 219440"/>
                    <a:gd name="connsiteY4" fmla="*/ 403397 h 403841"/>
                    <a:gd name="connsiteX5" fmla="*/ 161931 w 219440"/>
                    <a:gd name="connsiteY5" fmla="*/ 343072 h 403841"/>
                    <a:gd name="connsiteX6" fmla="*/ 60331 w 219440"/>
                    <a:gd name="connsiteY6" fmla="*/ 219247 h 403841"/>
                    <a:gd name="connsiteX7" fmla="*/ 187331 w 219440"/>
                    <a:gd name="connsiteY7" fmla="*/ 298622 h 403841"/>
                    <a:gd name="connsiteX8" fmla="*/ 142881 w 219440"/>
                    <a:gd name="connsiteY8" fmla="*/ 139872 h 403841"/>
                    <a:gd name="connsiteX9" fmla="*/ 190506 w 219440"/>
                    <a:gd name="connsiteY9" fmla="*/ 172 h 403841"/>
                    <a:gd name="connsiteX10" fmla="*/ 158756 w 219440"/>
                    <a:gd name="connsiteY10" fmla="*/ 168447 h 403841"/>
                    <a:gd name="connsiteX11" fmla="*/ 6 w 219440"/>
                    <a:gd name="connsiteY11" fmla="*/ 117647 h 403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9440" h="403841">
                      <a:moveTo>
                        <a:pt x="6" y="117647"/>
                      </a:moveTo>
                      <a:cubicBezTo>
                        <a:pt x="1064" y="113943"/>
                        <a:pt x="140235" y="119764"/>
                        <a:pt x="165106" y="146222"/>
                      </a:cubicBezTo>
                      <a:cubicBezTo>
                        <a:pt x="189977" y="172680"/>
                        <a:pt x="140235" y="248351"/>
                        <a:pt x="149231" y="276397"/>
                      </a:cubicBezTo>
                      <a:cubicBezTo>
                        <a:pt x="158227" y="304443"/>
                        <a:pt x="224902" y="293330"/>
                        <a:pt x="219081" y="314497"/>
                      </a:cubicBezTo>
                      <a:cubicBezTo>
                        <a:pt x="213260" y="335664"/>
                        <a:pt x="123831" y="398634"/>
                        <a:pt x="114306" y="403397"/>
                      </a:cubicBezTo>
                      <a:cubicBezTo>
                        <a:pt x="104781" y="408160"/>
                        <a:pt x="170927" y="373764"/>
                        <a:pt x="161931" y="343072"/>
                      </a:cubicBezTo>
                      <a:cubicBezTo>
                        <a:pt x="152935" y="312380"/>
                        <a:pt x="56098" y="226655"/>
                        <a:pt x="60331" y="219247"/>
                      </a:cubicBezTo>
                      <a:cubicBezTo>
                        <a:pt x="64564" y="211839"/>
                        <a:pt x="173573" y="311851"/>
                        <a:pt x="187331" y="298622"/>
                      </a:cubicBezTo>
                      <a:cubicBezTo>
                        <a:pt x="201089" y="285393"/>
                        <a:pt x="142352" y="189614"/>
                        <a:pt x="142881" y="139872"/>
                      </a:cubicBezTo>
                      <a:cubicBezTo>
                        <a:pt x="143410" y="90130"/>
                        <a:pt x="187860" y="-4590"/>
                        <a:pt x="190506" y="172"/>
                      </a:cubicBezTo>
                      <a:cubicBezTo>
                        <a:pt x="193152" y="4934"/>
                        <a:pt x="184685" y="146751"/>
                        <a:pt x="158756" y="168447"/>
                      </a:cubicBezTo>
                      <a:cubicBezTo>
                        <a:pt x="132827" y="190143"/>
                        <a:pt x="-1052" y="121351"/>
                        <a:pt x="6" y="11764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6" name="フリーフォーム 1105">
                  <a:extLst>
                    <a:ext uri="{FF2B5EF4-FFF2-40B4-BE49-F238E27FC236}">
                      <a16:creationId xmlns:a16="http://schemas.microsoft.com/office/drawing/2014/main" id="{4447C147-F3BE-CDA2-8E4A-8844788AF6D1}"/>
                    </a:ext>
                  </a:extLst>
                </p:cNvPr>
                <p:cNvSpPr/>
                <p:nvPr/>
              </p:nvSpPr>
              <p:spPr>
                <a:xfrm>
                  <a:off x="6416494" y="4671002"/>
                  <a:ext cx="251007" cy="1356630"/>
                </a:xfrm>
                <a:custGeom>
                  <a:avLst/>
                  <a:gdLst>
                    <a:gd name="connsiteX0" fmla="*/ 181 w 251007"/>
                    <a:gd name="connsiteY0" fmla="*/ 5773 h 1356630"/>
                    <a:gd name="connsiteX1" fmla="*/ 22406 w 251007"/>
                    <a:gd name="connsiteY1" fmla="*/ 777298 h 1356630"/>
                    <a:gd name="connsiteX2" fmla="*/ 44631 w 251007"/>
                    <a:gd name="connsiteY2" fmla="*/ 789998 h 1356630"/>
                    <a:gd name="connsiteX3" fmla="*/ 60506 w 251007"/>
                    <a:gd name="connsiteY3" fmla="*/ 1339273 h 1356630"/>
                    <a:gd name="connsiteX4" fmla="*/ 50981 w 251007"/>
                    <a:gd name="connsiteY4" fmla="*/ 1123373 h 1356630"/>
                    <a:gd name="connsiteX5" fmla="*/ 251006 w 251007"/>
                    <a:gd name="connsiteY5" fmla="*/ 186748 h 1356630"/>
                    <a:gd name="connsiteX6" fmla="*/ 54156 w 251007"/>
                    <a:gd name="connsiteY6" fmla="*/ 869373 h 1356630"/>
                    <a:gd name="connsiteX7" fmla="*/ 35106 w 251007"/>
                    <a:gd name="connsiteY7" fmla="*/ 447098 h 1356630"/>
                    <a:gd name="connsiteX8" fmla="*/ 181 w 251007"/>
                    <a:gd name="connsiteY8" fmla="*/ 5773 h 135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51007" h="1356630">
                      <a:moveTo>
                        <a:pt x="181" y="5773"/>
                      </a:moveTo>
                      <a:cubicBezTo>
                        <a:pt x="-1936" y="60806"/>
                        <a:pt x="14998" y="646594"/>
                        <a:pt x="22406" y="777298"/>
                      </a:cubicBezTo>
                      <a:cubicBezTo>
                        <a:pt x="29814" y="908002"/>
                        <a:pt x="38281" y="696336"/>
                        <a:pt x="44631" y="789998"/>
                      </a:cubicBezTo>
                      <a:cubicBezTo>
                        <a:pt x="50981" y="883660"/>
                        <a:pt x="59448" y="1283711"/>
                        <a:pt x="60506" y="1339273"/>
                      </a:cubicBezTo>
                      <a:cubicBezTo>
                        <a:pt x="61564" y="1394835"/>
                        <a:pt x="19231" y="1315461"/>
                        <a:pt x="50981" y="1123373"/>
                      </a:cubicBezTo>
                      <a:cubicBezTo>
                        <a:pt x="82731" y="931286"/>
                        <a:pt x="250477" y="229081"/>
                        <a:pt x="251006" y="186748"/>
                      </a:cubicBezTo>
                      <a:cubicBezTo>
                        <a:pt x="251535" y="144415"/>
                        <a:pt x="90139" y="825981"/>
                        <a:pt x="54156" y="869373"/>
                      </a:cubicBezTo>
                      <a:cubicBezTo>
                        <a:pt x="18173" y="912765"/>
                        <a:pt x="40398" y="590502"/>
                        <a:pt x="35106" y="447098"/>
                      </a:cubicBezTo>
                      <a:cubicBezTo>
                        <a:pt x="29814" y="303694"/>
                        <a:pt x="2298" y="-49260"/>
                        <a:pt x="181" y="577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7" name="フリーフォーム 1106">
                  <a:extLst>
                    <a:ext uri="{FF2B5EF4-FFF2-40B4-BE49-F238E27FC236}">
                      <a16:creationId xmlns:a16="http://schemas.microsoft.com/office/drawing/2014/main" id="{F6A4A2E8-E97C-C276-4879-1F93D55347FC}"/>
                    </a:ext>
                  </a:extLst>
                </p:cNvPr>
                <p:cNvSpPr/>
                <p:nvPr/>
              </p:nvSpPr>
              <p:spPr>
                <a:xfrm>
                  <a:off x="4508082" y="4379607"/>
                  <a:ext cx="236203" cy="502190"/>
                </a:xfrm>
                <a:custGeom>
                  <a:avLst/>
                  <a:gdLst>
                    <a:gd name="connsiteX0" fmla="*/ 235983 w 236203"/>
                    <a:gd name="connsiteY0" fmla="*/ 664 h 502190"/>
                    <a:gd name="connsiteX1" fmla="*/ 162241 w 236203"/>
                    <a:gd name="connsiteY1" fmla="*/ 187477 h 502190"/>
                    <a:gd name="connsiteX2" fmla="*/ 93415 w 236203"/>
                    <a:gd name="connsiteY2" fmla="*/ 349709 h 502190"/>
                    <a:gd name="connsiteX3" fmla="*/ 98331 w 236203"/>
                    <a:gd name="connsiteY3" fmla="*/ 320212 h 502190"/>
                    <a:gd name="connsiteX4" fmla="*/ 29505 w 236203"/>
                    <a:gd name="connsiteY4" fmla="*/ 502109 h 502190"/>
                    <a:gd name="connsiteX5" fmla="*/ 63918 w 236203"/>
                    <a:gd name="connsiteY5" fmla="*/ 344793 h 502190"/>
                    <a:gd name="connsiteX6" fmla="*/ 8 w 236203"/>
                    <a:gd name="connsiteY6" fmla="*/ 438199 h 502190"/>
                    <a:gd name="connsiteX7" fmla="*/ 68834 w 236203"/>
                    <a:gd name="connsiteY7" fmla="*/ 320212 h 502190"/>
                    <a:gd name="connsiteX8" fmla="*/ 137660 w 236203"/>
                    <a:gd name="connsiteY8" fmla="*/ 256303 h 502190"/>
                    <a:gd name="connsiteX9" fmla="*/ 235983 w 236203"/>
                    <a:gd name="connsiteY9" fmla="*/ 664 h 502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6203" h="502190">
                      <a:moveTo>
                        <a:pt x="235983" y="664"/>
                      </a:moveTo>
                      <a:cubicBezTo>
                        <a:pt x="240080" y="-10807"/>
                        <a:pt x="186002" y="129303"/>
                        <a:pt x="162241" y="187477"/>
                      </a:cubicBezTo>
                      <a:cubicBezTo>
                        <a:pt x="138480" y="245651"/>
                        <a:pt x="104067" y="327586"/>
                        <a:pt x="93415" y="349709"/>
                      </a:cubicBezTo>
                      <a:cubicBezTo>
                        <a:pt x="82763" y="371832"/>
                        <a:pt x="108983" y="294812"/>
                        <a:pt x="98331" y="320212"/>
                      </a:cubicBezTo>
                      <a:cubicBezTo>
                        <a:pt x="87679" y="345612"/>
                        <a:pt x="35240" y="498012"/>
                        <a:pt x="29505" y="502109"/>
                      </a:cubicBezTo>
                      <a:cubicBezTo>
                        <a:pt x="23770" y="506206"/>
                        <a:pt x="68834" y="355445"/>
                        <a:pt x="63918" y="344793"/>
                      </a:cubicBezTo>
                      <a:cubicBezTo>
                        <a:pt x="59002" y="334141"/>
                        <a:pt x="-811" y="442296"/>
                        <a:pt x="8" y="438199"/>
                      </a:cubicBezTo>
                      <a:cubicBezTo>
                        <a:pt x="827" y="434102"/>
                        <a:pt x="45892" y="350528"/>
                        <a:pt x="68834" y="320212"/>
                      </a:cubicBezTo>
                      <a:cubicBezTo>
                        <a:pt x="91776" y="289896"/>
                        <a:pt x="110621" y="303006"/>
                        <a:pt x="137660" y="256303"/>
                      </a:cubicBezTo>
                      <a:cubicBezTo>
                        <a:pt x="164699" y="209600"/>
                        <a:pt x="231886" y="12135"/>
                        <a:pt x="235983" y="66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8" name="フリーフォーム 1107">
                  <a:extLst>
                    <a:ext uri="{FF2B5EF4-FFF2-40B4-BE49-F238E27FC236}">
                      <a16:creationId xmlns:a16="http://schemas.microsoft.com/office/drawing/2014/main" id="{EB58A5DA-D4AB-876B-25A5-C5F565B40A42}"/>
                    </a:ext>
                  </a:extLst>
                </p:cNvPr>
                <p:cNvSpPr/>
                <p:nvPr/>
              </p:nvSpPr>
              <p:spPr>
                <a:xfrm>
                  <a:off x="4989422" y="4353439"/>
                  <a:ext cx="182768" cy="529343"/>
                </a:xfrm>
                <a:custGeom>
                  <a:avLst/>
                  <a:gdLst>
                    <a:gd name="connsiteX0" fmla="*/ 29946 w 182768"/>
                    <a:gd name="connsiteY0" fmla="*/ 2251 h 529343"/>
                    <a:gd name="connsiteX1" fmla="*/ 123352 w 182768"/>
                    <a:gd name="connsiteY1" fmla="*/ 449619 h 529343"/>
                    <a:gd name="connsiteX2" fmla="*/ 69275 w 182768"/>
                    <a:gd name="connsiteY2" fmla="*/ 346380 h 529343"/>
                    <a:gd name="connsiteX3" fmla="*/ 182346 w 182768"/>
                    <a:gd name="connsiteY3" fmla="*/ 528277 h 529343"/>
                    <a:gd name="connsiteX4" fmla="*/ 103688 w 182768"/>
                    <a:gd name="connsiteY4" fmla="*/ 410290 h 529343"/>
                    <a:gd name="connsiteX5" fmla="*/ 449 w 182768"/>
                    <a:gd name="connsiteY5" fmla="*/ 184148 h 529343"/>
                    <a:gd name="connsiteX6" fmla="*/ 64359 w 182768"/>
                    <a:gd name="connsiteY6" fmla="*/ 272638 h 529343"/>
                    <a:gd name="connsiteX7" fmla="*/ 29946 w 182768"/>
                    <a:gd name="connsiteY7" fmla="*/ 2251 h 5293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2768" h="529343">
                      <a:moveTo>
                        <a:pt x="29946" y="2251"/>
                      </a:moveTo>
                      <a:cubicBezTo>
                        <a:pt x="39778" y="31748"/>
                        <a:pt x="116797" y="392264"/>
                        <a:pt x="123352" y="449619"/>
                      </a:cubicBezTo>
                      <a:cubicBezTo>
                        <a:pt x="129907" y="506974"/>
                        <a:pt x="59443" y="333271"/>
                        <a:pt x="69275" y="346380"/>
                      </a:cubicBezTo>
                      <a:cubicBezTo>
                        <a:pt x="79107" y="359489"/>
                        <a:pt x="176611" y="517625"/>
                        <a:pt x="182346" y="528277"/>
                      </a:cubicBezTo>
                      <a:cubicBezTo>
                        <a:pt x="188081" y="538929"/>
                        <a:pt x="134004" y="467645"/>
                        <a:pt x="103688" y="410290"/>
                      </a:cubicBezTo>
                      <a:cubicBezTo>
                        <a:pt x="73372" y="352935"/>
                        <a:pt x="7004" y="207090"/>
                        <a:pt x="449" y="184148"/>
                      </a:cubicBezTo>
                      <a:cubicBezTo>
                        <a:pt x="-6106" y="161206"/>
                        <a:pt x="61082" y="302954"/>
                        <a:pt x="64359" y="272638"/>
                      </a:cubicBezTo>
                      <a:cubicBezTo>
                        <a:pt x="67636" y="242322"/>
                        <a:pt x="20114" y="-27246"/>
                        <a:pt x="29946" y="225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9" name="フリーフォーム 1108">
                  <a:extLst>
                    <a:ext uri="{FF2B5EF4-FFF2-40B4-BE49-F238E27FC236}">
                      <a16:creationId xmlns:a16="http://schemas.microsoft.com/office/drawing/2014/main" id="{188A7463-D57B-17F5-1756-92A7A420E6D7}"/>
                    </a:ext>
                  </a:extLst>
                </p:cNvPr>
                <p:cNvSpPr/>
                <p:nvPr/>
              </p:nvSpPr>
              <p:spPr>
                <a:xfrm>
                  <a:off x="5485344" y="5416505"/>
                  <a:ext cx="742234" cy="1085314"/>
                </a:xfrm>
                <a:custGeom>
                  <a:avLst/>
                  <a:gdLst>
                    <a:gd name="connsiteX0" fmla="*/ 450507 w 742234"/>
                    <a:gd name="connsiteY0" fmla="*/ 153 h 1085314"/>
                    <a:gd name="connsiteX1" fmla="*/ 566744 w 742234"/>
                    <a:gd name="connsiteY1" fmla="*/ 426356 h 1085314"/>
                    <a:gd name="connsiteX2" fmla="*/ 132792 w 742234"/>
                    <a:gd name="connsiteY2" fmla="*/ 883556 h 1085314"/>
                    <a:gd name="connsiteX3" fmla="*/ 194785 w 742234"/>
                    <a:gd name="connsiteY3" fmla="*/ 829312 h 1085314"/>
                    <a:gd name="connsiteX4" fmla="*/ 1056 w 742234"/>
                    <a:gd name="connsiteY4" fmla="*/ 1085034 h 1085314"/>
                    <a:gd name="connsiteX5" fmla="*/ 295524 w 742234"/>
                    <a:gd name="connsiteY5" fmla="*/ 875807 h 1085314"/>
                    <a:gd name="connsiteX6" fmla="*/ 706229 w 742234"/>
                    <a:gd name="connsiteY6" fmla="*/ 713075 h 1085314"/>
                    <a:gd name="connsiteX7" fmla="*/ 690731 w 742234"/>
                    <a:gd name="connsiteY7" fmla="*/ 387610 h 1085314"/>
                    <a:gd name="connsiteX8" fmla="*/ 729476 w 742234"/>
                    <a:gd name="connsiteY8" fmla="*/ 682078 h 1085314"/>
                    <a:gd name="connsiteX9" fmla="*/ 435009 w 742234"/>
                    <a:gd name="connsiteY9" fmla="*/ 837061 h 1085314"/>
                    <a:gd name="connsiteX10" fmla="*/ 225781 w 742234"/>
                    <a:gd name="connsiteY10" fmla="*/ 875807 h 1085314"/>
                    <a:gd name="connsiteX11" fmla="*/ 450507 w 742234"/>
                    <a:gd name="connsiteY11" fmla="*/ 643332 h 1085314"/>
                    <a:gd name="connsiteX12" fmla="*/ 558995 w 742234"/>
                    <a:gd name="connsiteY12" fmla="*/ 472851 h 1085314"/>
                    <a:gd name="connsiteX13" fmla="*/ 450507 w 742234"/>
                    <a:gd name="connsiteY13" fmla="*/ 153 h 1085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42234" h="1085314">
                      <a:moveTo>
                        <a:pt x="450507" y="153"/>
                      </a:moveTo>
                      <a:cubicBezTo>
                        <a:pt x="451799" y="-7596"/>
                        <a:pt x="619696" y="279122"/>
                        <a:pt x="566744" y="426356"/>
                      </a:cubicBezTo>
                      <a:cubicBezTo>
                        <a:pt x="513792" y="573590"/>
                        <a:pt x="194785" y="816397"/>
                        <a:pt x="132792" y="883556"/>
                      </a:cubicBezTo>
                      <a:cubicBezTo>
                        <a:pt x="70799" y="950715"/>
                        <a:pt x="216741" y="795732"/>
                        <a:pt x="194785" y="829312"/>
                      </a:cubicBezTo>
                      <a:cubicBezTo>
                        <a:pt x="172829" y="862892"/>
                        <a:pt x="-15734" y="1077285"/>
                        <a:pt x="1056" y="1085034"/>
                      </a:cubicBezTo>
                      <a:cubicBezTo>
                        <a:pt x="17846" y="1092783"/>
                        <a:pt x="177995" y="937800"/>
                        <a:pt x="295524" y="875807"/>
                      </a:cubicBezTo>
                      <a:cubicBezTo>
                        <a:pt x="413053" y="813814"/>
                        <a:pt x="640361" y="794441"/>
                        <a:pt x="706229" y="713075"/>
                      </a:cubicBezTo>
                      <a:cubicBezTo>
                        <a:pt x="772097" y="631709"/>
                        <a:pt x="686857" y="392776"/>
                        <a:pt x="690731" y="387610"/>
                      </a:cubicBezTo>
                      <a:cubicBezTo>
                        <a:pt x="694605" y="382444"/>
                        <a:pt x="772096" y="607169"/>
                        <a:pt x="729476" y="682078"/>
                      </a:cubicBezTo>
                      <a:cubicBezTo>
                        <a:pt x="686856" y="756987"/>
                        <a:pt x="518958" y="804773"/>
                        <a:pt x="435009" y="837061"/>
                      </a:cubicBezTo>
                      <a:cubicBezTo>
                        <a:pt x="351060" y="869349"/>
                        <a:pt x="223198" y="908095"/>
                        <a:pt x="225781" y="875807"/>
                      </a:cubicBezTo>
                      <a:cubicBezTo>
                        <a:pt x="228364" y="843519"/>
                        <a:pt x="394971" y="710491"/>
                        <a:pt x="450507" y="643332"/>
                      </a:cubicBezTo>
                      <a:cubicBezTo>
                        <a:pt x="506043" y="576173"/>
                        <a:pt x="555121" y="574881"/>
                        <a:pt x="558995" y="472851"/>
                      </a:cubicBezTo>
                      <a:cubicBezTo>
                        <a:pt x="562869" y="370821"/>
                        <a:pt x="449215" y="7902"/>
                        <a:pt x="450507" y="153"/>
                      </a:cubicBezTo>
                      <a:close/>
                    </a:path>
                  </a:pathLst>
                </a:custGeom>
                <a:solidFill>
                  <a:schemeClr val="accent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0" name="フリーフォーム 1109">
                  <a:extLst>
                    <a:ext uri="{FF2B5EF4-FFF2-40B4-BE49-F238E27FC236}">
                      <a16:creationId xmlns:a16="http://schemas.microsoft.com/office/drawing/2014/main" id="{E879A3AD-67B7-E5E8-054B-793C5DF81441}"/>
                    </a:ext>
                  </a:extLst>
                </p:cNvPr>
                <p:cNvSpPr/>
                <p:nvPr/>
              </p:nvSpPr>
              <p:spPr>
                <a:xfrm>
                  <a:off x="3787772" y="4817122"/>
                  <a:ext cx="304214" cy="1011825"/>
                </a:xfrm>
                <a:custGeom>
                  <a:avLst/>
                  <a:gdLst>
                    <a:gd name="connsiteX0" fmla="*/ 17062 w 304214"/>
                    <a:gd name="connsiteY0" fmla="*/ 10600 h 1011825"/>
                    <a:gd name="connsiteX1" fmla="*/ 32560 w 304214"/>
                    <a:gd name="connsiteY1" fmla="*/ 103590 h 1011825"/>
                    <a:gd name="connsiteX2" fmla="*/ 86804 w 304214"/>
                    <a:gd name="connsiteY2" fmla="*/ 677027 h 1011825"/>
                    <a:gd name="connsiteX3" fmla="*/ 117801 w 304214"/>
                    <a:gd name="connsiteY3" fmla="*/ 591786 h 1011825"/>
                    <a:gd name="connsiteX4" fmla="*/ 303781 w 304214"/>
                    <a:gd name="connsiteY4" fmla="*/ 1010241 h 1011825"/>
                    <a:gd name="connsiteX5" fmla="*/ 164296 w 304214"/>
                    <a:gd name="connsiteY5" fmla="*/ 715773 h 1011825"/>
                    <a:gd name="connsiteX6" fmla="*/ 9313 w 304214"/>
                    <a:gd name="connsiteY6" fmla="*/ 235325 h 1011825"/>
                    <a:gd name="connsiteX7" fmla="*/ 17062 w 304214"/>
                    <a:gd name="connsiteY7" fmla="*/ 10600 h 1011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04214" h="1011825">
                      <a:moveTo>
                        <a:pt x="17062" y="10600"/>
                      </a:moveTo>
                      <a:cubicBezTo>
                        <a:pt x="20936" y="-11356"/>
                        <a:pt x="20936" y="-7481"/>
                        <a:pt x="32560" y="103590"/>
                      </a:cubicBezTo>
                      <a:cubicBezTo>
                        <a:pt x="44184" y="214661"/>
                        <a:pt x="72597" y="595661"/>
                        <a:pt x="86804" y="677027"/>
                      </a:cubicBezTo>
                      <a:cubicBezTo>
                        <a:pt x="101011" y="758393"/>
                        <a:pt x="81638" y="536250"/>
                        <a:pt x="117801" y="591786"/>
                      </a:cubicBezTo>
                      <a:cubicBezTo>
                        <a:pt x="153964" y="647322"/>
                        <a:pt x="296032" y="989577"/>
                        <a:pt x="303781" y="1010241"/>
                      </a:cubicBezTo>
                      <a:cubicBezTo>
                        <a:pt x="311530" y="1030906"/>
                        <a:pt x="213374" y="844926"/>
                        <a:pt x="164296" y="715773"/>
                      </a:cubicBezTo>
                      <a:cubicBezTo>
                        <a:pt x="115218" y="586620"/>
                        <a:pt x="32560" y="346396"/>
                        <a:pt x="9313" y="235325"/>
                      </a:cubicBezTo>
                      <a:cubicBezTo>
                        <a:pt x="-13934" y="124254"/>
                        <a:pt x="13188" y="32556"/>
                        <a:pt x="17062" y="10600"/>
                      </a:cubicBezTo>
                      <a:close/>
                    </a:path>
                  </a:pathLst>
                </a:custGeom>
                <a:solidFill>
                  <a:schemeClr val="accent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1" name="フリーフォーム 1110">
                  <a:extLst>
                    <a:ext uri="{FF2B5EF4-FFF2-40B4-BE49-F238E27FC236}">
                      <a16:creationId xmlns:a16="http://schemas.microsoft.com/office/drawing/2014/main" id="{ADDF91D4-9928-98F0-A05A-113DB7592937}"/>
                    </a:ext>
                  </a:extLst>
                </p:cNvPr>
                <p:cNvSpPr/>
                <p:nvPr/>
              </p:nvSpPr>
              <p:spPr>
                <a:xfrm>
                  <a:off x="4730676" y="3593638"/>
                  <a:ext cx="36915" cy="165562"/>
                </a:xfrm>
                <a:custGeom>
                  <a:avLst/>
                  <a:gdLst>
                    <a:gd name="connsiteX0" fmla="*/ 74 w 36915"/>
                    <a:gd name="connsiteY0" fmla="*/ 462 h 165562"/>
                    <a:gd name="connsiteX1" fmla="*/ 25474 w 36915"/>
                    <a:gd name="connsiteY1" fmla="*/ 95712 h 165562"/>
                    <a:gd name="connsiteX2" fmla="*/ 15949 w 36915"/>
                    <a:gd name="connsiteY2" fmla="*/ 165562 h 165562"/>
                    <a:gd name="connsiteX3" fmla="*/ 28649 w 36915"/>
                    <a:gd name="connsiteY3" fmla="*/ 95712 h 165562"/>
                    <a:gd name="connsiteX4" fmla="*/ 34999 w 36915"/>
                    <a:gd name="connsiteY4" fmla="*/ 60787 h 165562"/>
                    <a:gd name="connsiteX5" fmla="*/ 74 w 36915"/>
                    <a:gd name="connsiteY5" fmla="*/ 462 h 165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915" h="165562">
                      <a:moveTo>
                        <a:pt x="74" y="462"/>
                      </a:moveTo>
                      <a:cubicBezTo>
                        <a:pt x="-1514" y="6283"/>
                        <a:pt x="22828" y="68195"/>
                        <a:pt x="25474" y="95712"/>
                      </a:cubicBezTo>
                      <a:cubicBezTo>
                        <a:pt x="28120" y="123229"/>
                        <a:pt x="15420" y="165562"/>
                        <a:pt x="15949" y="165562"/>
                      </a:cubicBezTo>
                      <a:cubicBezTo>
                        <a:pt x="16478" y="165562"/>
                        <a:pt x="28649" y="95712"/>
                        <a:pt x="28649" y="95712"/>
                      </a:cubicBezTo>
                      <a:cubicBezTo>
                        <a:pt x="31824" y="78250"/>
                        <a:pt x="40820" y="76133"/>
                        <a:pt x="34999" y="60787"/>
                      </a:cubicBezTo>
                      <a:cubicBezTo>
                        <a:pt x="29178" y="45441"/>
                        <a:pt x="1662" y="-5359"/>
                        <a:pt x="74" y="46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2" name="フリーフォーム 1111">
                  <a:extLst>
                    <a:ext uri="{FF2B5EF4-FFF2-40B4-BE49-F238E27FC236}">
                      <a16:creationId xmlns:a16="http://schemas.microsoft.com/office/drawing/2014/main" id="{832228D8-C948-DDE1-E58D-8FDC5C663C54}"/>
                    </a:ext>
                  </a:extLst>
                </p:cNvPr>
                <p:cNvSpPr/>
                <p:nvPr/>
              </p:nvSpPr>
              <p:spPr>
                <a:xfrm>
                  <a:off x="4829102" y="3559173"/>
                  <a:ext cx="302229" cy="289040"/>
                </a:xfrm>
                <a:custGeom>
                  <a:avLst/>
                  <a:gdLst>
                    <a:gd name="connsiteX0" fmla="*/ 73 w 302229"/>
                    <a:gd name="connsiteY0" fmla="*/ 2 h 289040"/>
                    <a:gd name="connsiteX1" fmla="*/ 152473 w 302229"/>
                    <a:gd name="connsiteY1" fmla="*/ 123827 h 289040"/>
                    <a:gd name="connsiteX2" fmla="*/ 108023 w 302229"/>
                    <a:gd name="connsiteY2" fmla="*/ 139702 h 289040"/>
                    <a:gd name="connsiteX3" fmla="*/ 298523 w 302229"/>
                    <a:gd name="connsiteY3" fmla="*/ 149227 h 289040"/>
                    <a:gd name="connsiteX4" fmla="*/ 228673 w 302229"/>
                    <a:gd name="connsiteY4" fmla="*/ 180977 h 289040"/>
                    <a:gd name="connsiteX5" fmla="*/ 161998 w 302229"/>
                    <a:gd name="connsiteY5" fmla="*/ 288927 h 289040"/>
                    <a:gd name="connsiteX6" fmla="*/ 235023 w 302229"/>
                    <a:gd name="connsiteY6" fmla="*/ 158752 h 289040"/>
                    <a:gd name="connsiteX7" fmla="*/ 133423 w 302229"/>
                    <a:gd name="connsiteY7" fmla="*/ 120652 h 289040"/>
                    <a:gd name="connsiteX8" fmla="*/ 73 w 302229"/>
                    <a:gd name="connsiteY8" fmla="*/ 2 h 289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02229" h="289040">
                      <a:moveTo>
                        <a:pt x="73" y="2"/>
                      </a:moveTo>
                      <a:cubicBezTo>
                        <a:pt x="3248" y="531"/>
                        <a:pt x="134481" y="100544"/>
                        <a:pt x="152473" y="123827"/>
                      </a:cubicBezTo>
                      <a:cubicBezTo>
                        <a:pt x="170465" y="147110"/>
                        <a:pt x="83681" y="135469"/>
                        <a:pt x="108023" y="139702"/>
                      </a:cubicBezTo>
                      <a:cubicBezTo>
                        <a:pt x="132365" y="143935"/>
                        <a:pt x="278415" y="142348"/>
                        <a:pt x="298523" y="149227"/>
                      </a:cubicBezTo>
                      <a:cubicBezTo>
                        <a:pt x="318631" y="156106"/>
                        <a:pt x="251427" y="157694"/>
                        <a:pt x="228673" y="180977"/>
                      </a:cubicBezTo>
                      <a:cubicBezTo>
                        <a:pt x="205919" y="204260"/>
                        <a:pt x="160940" y="292631"/>
                        <a:pt x="161998" y="288927"/>
                      </a:cubicBezTo>
                      <a:cubicBezTo>
                        <a:pt x="163056" y="285223"/>
                        <a:pt x="239785" y="186798"/>
                        <a:pt x="235023" y="158752"/>
                      </a:cubicBezTo>
                      <a:cubicBezTo>
                        <a:pt x="230261" y="130706"/>
                        <a:pt x="169406" y="144994"/>
                        <a:pt x="133423" y="120652"/>
                      </a:cubicBezTo>
                      <a:cubicBezTo>
                        <a:pt x="97440" y="96310"/>
                        <a:pt x="-3102" y="-527"/>
                        <a:pt x="73" y="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3" name="フリーフォーム 1112">
                  <a:extLst>
                    <a:ext uri="{FF2B5EF4-FFF2-40B4-BE49-F238E27FC236}">
                      <a16:creationId xmlns:a16="http://schemas.microsoft.com/office/drawing/2014/main" id="{F97F8FA9-2423-2237-A568-6D22C511B9ED}"/>
                    </a:ext>
                  </a:extLst>
                </p:cNvPr>
                <p:cNvSpPr/>
                <p:nvPr/>
              </p:nvSpPr>
              <p:spPr>
                <a:xfrm>
                  <a:off x="5025889" y="3438473"/>
                  <a:ext cx="251019" cy="257227"/>
                </a:xfrm>
                <a:custGeom>
                  <a:avLst/>
                  <a:gdLst>
                    <a:gd name="connsiteX0" fmla="*/ 136 w 251019"/>
                    <a:gd name="connsiteY0" fmla="*/ 54027 h 257227"/>
                    <a:gd name="connsiteX1" fmla="*/ 196986 w 251019"/>
                    <a:gd name="connsiteY1" fmla="*/ 168327 h 257227"/>
                    <a:gd name="connsiteX2" fmla="*/ 250961 w 251019"/>
                    <a:gd name="connsiteY2" fmla="*/ 257227 h 257227"/>
                    <a:gd name="connsiteX3" fmla="*/ 190636 w 251019"/>
                    <a:gd name="connsiteY3" fmla="*/ 168327 h 257227"/>
                    <a:gd name="connsiteX4" fmla="*/ 111261 w 251019"/>
                    <a:gd name="connsiteY4" fmla="*/ 52 h 257227"/>
                    <a:gd name="connsiteX5" fmla="*/ 165236 w 251019"/>
                    <a:gd name="connsiteY5" fmla="*/ 149277 h 257227"/>
                    <a:gd name="connsiteX6" fmla="*/ 136 w 251019"/>
                    <a:gd name="connsiteY6" fmla="*/ 54027 h 257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019" h="257227">
                      <a:moveTo>
                        <a:pt x="136" y="54027"/>
                      </a:moveTo>
                      <a:cubicBezTo>
                        <a:pt x="5428" y="57202"/>
                        <a:pt x="155182" y="134460"/>
                        <a:pt x="196986" y="168327"/>
                      </a:cubicBezTo>
                      <a:cubicBezTo>
                        <a:pt x="238790" y="202194"/>
                        <a:pt x="252019" y="257227"/>
                        <a:pt x="250961" y="257227"/>
                      </a:cubicBezTo>
                      <a:cubicBezTo>
                        <a:pt x="249903" y="257227"/>
                        <a:pt x="213919" y="211189"/>
                        <a:pt x="190636" y="168327"/>
                      </a:cubicBezTo>
                      <a:cubicBezTo>
                        <a:pt x="167353" y="125465"/>
                        <a:pt x="115494" y="3227"/>
                        <a:pt x="111261" y="52"/>
                      </a:cubicBezTo>
                      <a:cubicBezTo>
                        <a:pt x="107028" y="-3123"/>
                        <a:pt x="185344" y="139752"/>
                        <a:pt x="165236" y="149277"/>
                      </a:cubicBezTo>
                      <a:cubicBezTo>
                        <a:pt x="145128" y="158802"/>
                        <a:pt x="-5156" y="50852"/>
                        <a:pt x="136" y="5402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4" name="フリーフォーム 1113">
                  <a:extLst>
                    <a:ext uri="{FF2B5EF4-FFF2-40B4-BE49-F238E27FC236}">
                      <a16:creationId xmlns:a16="http://schemas.microsoft.com/office/drawing/2014/main" id="{9D689139-FE7F-CC97-AE29-70953273F98A}"/>
                    </a:ext>
                  </a:extLst>
                </p:cNvPr>
                <p:cNvSpPr/>
                <p:nvPr/>
              </p:nvSpPr>
              <p:spPr>
                <a:xfrm>
                  <a:off x="4310253" y="5297875"/>
                  <a:ext cx="112765" cy="320085"/>
                </a:xfrm>
                <a:custGeom>
                  <a:avLst/>
                  <a:gdLst>
                    <a:gd name="connsiteX0" fmla="*/ 112522 w 112765"/>
                    <a:gd name="connsiteY0" fmla="*/ 1200 h 320085"/>
                    <a:gd name="connsiteX1" fmla="*/ 52197 w 112765"/>
                    <a:gd name="connsiteY1" fmla="*/ 179000 h 320085"/>
                    <a:gd name="connsiteX2" fmla="*/ 58547 w 112765"/>
                    <a:gd name="connsiteY2" fmla="*/ 156775 h 320085"/>
                    <a:gd name="connsiteX3" fmla="*/ 1397 w 112765"/>
                    <a:gd name="connsiteY3" fmla="*/ 315525 h 320085"/>
                    <a:gd name="connsiteX4" fmla="*/ 17272 w 112765"/>
                    <a:gd name="connsiteY4" fmla="*/ 255200 h 320085"/>
                    <a:gd name="connsiteX5" fmla="*/ 14097 w 112765"/>
                    <a:gd name="connsiteY5" fmla="*/ 32950 h 320085"/>
                    <a:gd name="connsiteX6" fmla="*/ 23622 w 112765"/>
                    <a:gd name="connsiteY6" fmla="*/ 229800 h 320085"/>
                    <a:gd name="connsiteX7" fmla="*/ 71247 w 112765"/>
                    <a:gd name="connsiteY7" fmla="*/ 105975 h 320085"/>
                    <a:gd name="connsiteX8" fmla="*/ 112522 w 112765"/>
                    <a:gd name="connsiteY8" fmla="*/ 1200 h 320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2765" h="320085">
                      <a:moveTo>
                        <a:pt x="112522" y="1200"/>
                      </a:moveTo>
                      <a:cubicBezTo>
                        <a:pt x="109347" y="13371"/>
                        <a:pt x="61193" y="153071"/>
                        <a:pt x="52197" y="179000"/>
                      </a:cubicBezTo>
                      <a:cubicBezTo>
                        <a:pt x="43201" y="204929"/>
                        <a:pt x="67014" y="134021"/>
                        <a:pt x="58547" y="156775"/>
                      </a:cubicBezTo>
                      <a:cubicBezTo>
                        <a:pt x="50080" y="179529"/>
                        <a:pt x="8276" y="299121"/>
                        <a:pt x="1397" y="315525"/>
                      </a:cubicBezTo>
                      <a:cubicBezTo>
                        <a:pt x="-5482" y="331929"/>
                        <a:pt x="15155" y="302296"/>
                        <a:pt x="17272" y="255200"/>
                      </a:cubicBezTo>
                      <a:cubicBezTo>
                        <a:pt x="19389" y="208104"/>
                        <a:pt x="13039" y="37183"/>
                        <a:pt x="14097" y="32950"/>
                      </a:cubicBezTo>
                      <a:cubicBezTo>
                        <a:pt x="15155" y="28717"/>
                        <a:pt x="14097" y="217629"/>
                        <a:pt x="23622" y="229800"/>
                      </a:cubicBezTo>
                      <a:cubicBezTo>
                        <a:pt x="33147" y="241971"/>
                        <a:pt x="55372" y="139312"/>
                        <a:pt x="71247" y="105975"/>
                      </a:cubicBezTo>
                      <a:cubicBezTo>
                        <a:pt x="87122" y="72638"/>
                        <a:pt x="115697" y="-10971"/>
                        <a:pt x="112522" y="120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116" name="フリーフォーム 1115">
                <a:extLst>
                  <a:ext uri="{FF2B5EF4-FFF2-40B4-BE49-F238E27FC236}">
                    <a16:creationId xmlns:a16="http://schemas.microsoft.com/office/drawing/2014/main" id="{2A0A2248-708E-9835-E612-43D2D2FD687E}"/>
                  </a:ext>
                </a:extLst>
              </p:cNvPr>
              <p:cNvSpPr/>
              <p:nvPr/>
            </p:nvSpPr>
            <p:spPr>
              <a:xfrm>
                <a:off x="2413969" y="4202415"/>
                <a:ext cx="786594" cy="1548847"/>
              </a:xfrm>
              <a:custGeom>
                <a:avLst/>
                <a:gdLst>
                  <a:gd name="connsiteX0" fmla="*/ 786431 w 786594"/>
                  <a:gd name="connsiteY0" fmla="*/ 617 h 1548847"/>
                  <a:gd name="connsiteX1" fmla="*/ 561842 w 786594"/>
                  <a:gd name="connsiteY1" fmla="*/ 505943 h 1548847"/>
                  <a:gd name="connsiteX2" fmla="*/ 601947 w 786594"/>
                  <a:gd name="connsiteY2" fmla="*/ 706469 h 1548847"/>
                  <a:gd name="connsiteX3" fmla="*/ 289126 w 786594"/>
                  <a:gd name="connsiteY3" fmla="*/ 858869 h 1548847"/>
                  <a:gd name="connsiteX4" fmla="*/ 473610 w 786594"/>
                  <a:gd name="connsiteY4" fmla="*/ 818764 h 1548847"/>
                  <a:gd name="connsiteX5" fmla="*/ 240999 w 786594"/>
                  <a:gd name="connsiteY5" fmla="*/ 1051374 h 1548847"/>
                  <a:gd name="connsiteX6" fmla="*/ 368 w 786594"/>
                  <a:gd name="connsiteY6" fmla="*/ 1548680 h 1548847"/>
                  <a:gd name="connsiteX7" fmla="*/ 297147 w 786594"/>
                  <a:gd name="connsiteY7" fmla="*/ 995227 h 1548847"/>
                  <a:gd name="connsiteX8" fmla="*/ 529757 w 786594"/>
                  <a:gd name="connsiteY8" fmla="*/ 746574 h 1548847"/>
                  <a:gd name="connsiteX9" fmla="*/ 521736 w 786594"/>
                  <a:gd name="connsiteY9" fmla="*/ 409690 h 1548847"/>
                  <a:gd name="connsiteX10" fmla="*/ 786431 w 786594"/>
                  <a:gd name="connsiteY10" fmla="*/ 617 h 1548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86594" h="1548847">
                    <a:moveTo>
                      <a:pt x="786431" y="617"/>
                    </a:moveTo>
                    <a:cubicBezTo>
                      <a:pt x="793115" y="16659"/>
                      <a:pt x="592589" y="388301"/>
                      <a:pt x="561842" y="505943"/>
                    </a:cubicBezTo>
                    <a:cubicBezTo>
                      <a:pt x="531095" y="623585"/>
                      <a:pt x="647400" y="647648"/>
                      <a:pt x="601947" y="706469"/>
                    </a:cubicBezTo>
                    <a:cubicBezTo>
                      <a:pt x="556494" y="765290"/>
                      <a:pt x="310515" y="840153"/>
                      <a:pt x="289126" y="858869"/>
                    </a:cubicBezTo>
                    <a:cubicBezTo>
                      <a:pt x="267737" y="877585"/>
                      <a:pt x="481631" y="786680"/>
                      <a:pt x="473610" y="818764"/>
                    </a:cubicBezTo>
                    <a:cubicBezTo>
                      <a:pt x="465589" y="850848"/>
                      <a:pt x="319873" y="929721"/>
                      <a:pt x="240999" y="1051374"/>
                    </a:cubicBezTo>
                    <a:cubicBezTo>
                      <a:pt x="162125" y="1173027"/>
                      <a:pt x="-8990" y="1558038"/>
                      <a:pt x="368" y="1548680"/>
                    </a:cubicBezTo>
                    <a:cubicBezTo>
                      <a:pt x="9726" y="1539322"/>
                      <a:pt x="208915" y="1128911"/>
                      <a:pt x="297147" y="995227"/>
                    </a:cubicBezTo>
                    <a:cubicBezTo>
                      <a:pt x="385378" y="861543"/>
                      <a:pt x="492326" y="844163"/>
                      <a:pt x="529757" y="746574"/>
                    </a:cubicBezTo>
                    <a:cubicBezTo>
                      <a:pt x="567188" y="648985"/>
                      <a:pt x="478957" y="534016"/>
                      <a:pt x="521736" y="409690"/>
                    </a:cubicBezTo>
                    <a:cubicBezTo>
                      <a:pt x="564515" y="285364"/>
                      <a:pt x="779747" y="-15425"/>
                      <a:pt x="786431" y="61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7" name="フリーフォーム 1116">
                <a:extLst>
                  <a:ext uri="{FF2B5EF4-FFF2-40B4-BE49-F238E27FC236}">
                    <a16:creationId xmlns:a16="http://schemas.microsoft.com/office/drawing/2014/main" id="{2C9D704E-1778-373A-2FEA-FECD4F7EDCF5}"/>
                  </a:ext>
                </a:extLst>
              </p:cNvPr>
              <p:cNvSpPr/>
              <p:nvPr/>
            </p:nvSpPr>
            <p:spPr>
              <a:xfrm>
                <a:off x="3240998" y="4178839"/>
                <a:ext cx="296541" cy="2812294"/>
              </a:xfrm>
              <a:custGeom>
                <a:avLst/>
                <a:gdLst>
                  <a:gd name="connsiteX0" fmla="*/ 296286 w 296541"/>
                  <a:gd name="connsiteY0" fmla="*/ 129 h 2812294"/>
                  <a:gd name="connsiteX1" fmla="*/ 95760 w 296541"/>
                  <a:gd name="connsiteY1" fmla="*/ 794214 h 2812294"/>
                  <a:gd name="connsiteX2" fmla="*/ 143886 w 296541"/>
                  <a:gd name="connsiteY2" fmla="*/ 914529 h 2812294"/>
                  <a:gd name="connsiteX3" fmla="*/ 7528 w 296541"/>
                  <a:gd name="connsiteY3" fmla="*/ 1163182 h 2812294"/>
                  <a:gd name="connsiteX4" fmla="*/ 23570 w 296541"/>
                  <a:gd name="connsiteY4" fmla="*/ 1355687 h 2812294"/>
                  <a:gd name="connsiteX5" fmla="*/ 7528 w 296541"/>
                  <a:gd name="connsiteY5" fmla="*/ 1371729 h 2812294"/>
                  <a:gd name="connsiteX6" fmla="*/ 7528 w 296541"/>
                  <a:gd name="connsiteY6" fmla="*/ 1965287 h 2812294"/>
                  <a:gd name="connsiteX7" fmla="*/ 15549 w 296541"/>
                  <a:gd name="connsiteY7" fmla="*/ 1804866 h 2812294"/>
                  <a:gd name="connsiteX8" fmla="*/ 71697 w 296541"/>
                  <a:gd name="connsiteY8" fmla="*/ 2286129 h 2812294"/>
                  <a:gd name="connsiteX9" fmla="*/ 7528 w 296541"/>
                  <a:gd name="connsiteY9" fmla="*/ 2807498 h 2812294"/>
                  <a:gd name="connsiteX10" fmla="*/ 7528 w 296541"/>
                  <a:gd name="connsiteY10" fmla="*/ 1965287 h 2812294"/>
                  <a:gd name="connsiteX11" fmla="*/ 63676 w 296541"/>
                  <a:gd name="connsiteY11" fmla="*/ 537540 h 2812294"/>
                  <a:gd name="connsiteX12" fmla="*/ 47634 w 296541"/>
                  <a:gd name="connsiteY12" fmla="*/ 730045 h 2812294"/>
                  <a:gd name="connsiteX13" fmla="*/ 296286 w 296541"/>
                  <a:gd name="connsiteY13" fmla="*/ 129 h 2812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6541" h="2812294">
                    <a:moveTo>
                      <a:pt x="296286" y="129"/>
                    </a:moveTo>
                    <a:cubicBezTo>
                      <a:pt x="304307" y="10824"/>
                      <a:pt x="121160" y="641814"/>
                      <a:pt x="95760" y="794214"/>
                    </a:cubicBezTo>
                    <a:cubicBezTo>
                      <a:pt x="70360" y="946614"/>
                      <a:pt x="158591" y="853034"/>
                      <a:pt x="143886" y="914529"/>
                    </a:cubicBezTo>
                    <a:cubicBezTo>
                      <a:pt x="129181" y="976024"/>
                      <a:pt x="27581" y="1089656"/>
                      <a:pt x="7528" y="1163182"/>
                    </a:cubicBezTo>
                    <a:cubicBezTo>
                      <a:pt x="-12525" y="1236708"/>
                      <a:pt x="23570" y="1320929"/>
                      <a:pt x="23570" y="1355687"/>
                    </a:cubicBezTo>
                    <a:cubicBezTo>
                      <a:pt x="23570" y="1390445"/>
                      <a:pt x="10202" y="1270129"/>
                      <a:pt x="7528" y="1371729"/>
                    </a:cubicBezTo>
                    <a:cubicBezTo>
                      <a:pt x="4854" y="1473329"/>
                      <a:pt x="6191" y="1893098"/>
                      <a:pt x="7528" y="1965287"/>
                    </a:cubicBezTo>
                    <a:cubicBezTo>
                      <a:pt x="8865" y="2037476"/>
                      <a:pt x="4854" y="1751392"/>
                      <a:pt x="15549" y="1804866"/>
                    </a:cubicBezTo>
                    <a:cubicBezTo>
                      <a:pt x="26244" y="1858340"/>
                      <a:pt x="73034" y="2119024"/>
                      <a:pt x="71697" y="2286129"/>
                    </a:cubicBezTo>
                    <a:cubicBezTo>
                      <a:pt x="70360" y="2453234"/>
                      <a:pt x="18223" y="2860972"/>
                      <a:pt x="7528" y="2807498"/>
                    </a:cubicBezTo>
                    <a:cubicBezTo>
                      <a:pt x="-3167" y="2754024"/>
                      <a:pt x="-1830" y="2343613"/>
                      <a:pt x="7528" y="1965287"/>
                    </a:cubicBezTo>
                    <a:cubicBezTo>
                      <a:pt x="16886" y="1586961"/>
                      <a:pt x="56992" y="743413"/>
                      <a:pt x="63676" y="537540"/>
                    </a:cubicBezTo>
                    <a:cubicBezTo>
                      <a:pt x="70360" y="331667"/>
                      <a:pt x="11539" y="816940"/>
                      <a:pt x="47634" y="730045"/>
                    </a:cubicBezTo>
                    <a:cubicBezTo>
                      <a:pt x="83729" y="643150"/>
                      <a:pt x="288265" y="-10566"/>
                      <a:pt x="296286" y="12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8" name="フリーフォーム 1117">
                <a:extLst>
                  <a:ext uri="{FF2B5EF4-FFF2-40B4-BE49-F238E27FC236}">
                    <a16:creationId xmlns:a16="http://schemas.microsoft.com/office/drawing/2014/main" id="{CC119126-0C07-D7BD-315C-370D796D846B}"/>
                  </a:ext>
                </a:extLst>
              </p:cNvPr>
              <p:cNvSpPr/>
              <p:nvPr/>
            </p:nvSpPr>
            <p:spPr>
              <a:xfrm>
                <a:off x="2595703" y="5367204"/>
                <a:ext cx="343786" cy="3234576"/>
              </a:xfrm>
              <a:custGeom>
                <a:avLst/>
                <a:gdLst>
                  <a:gd name="connsiteX0" fmla="*/ 283855 w 343786"/>
                  <a:gd name="connsiteY0" fmla="*/ 79091 h 3234576"/>
                  <a:gd name="connsiteX1" fmla="*/ 331981 w 343786"/>
                  <a:gd name="connsiteY1" fmla="*/ 183364 h 3234576"/>
                  <a:gd name="connsiteX2" fmla="*/ 139476 w 343786"/>
                  <a:gd name="connsiteY2" fmla="*/ 1346417 h 3234576"/>
                  <a:gd name="connsiteX3" fmla="*/ 3118 w 343786"/>
                  <a:gd name="connsiteY3" fmla="*/ 1956017 h 3234576"/>
                  <a:gd name="connsiteX4" fmla="*/ 43223 w 343786"/>
                  <a:gd name="connsiteY4" fmla="*/ 1787575 h 3234576"/>
                  <a:gd name="connsiteX5" fmla="*/ 35202 w 343786"/>
                  <a:gd name="connsiteY5" fmla="*/ 3223343 h 3234576"/>
                  <a:gd name="connsiteX6" fmla="*/ 35202 w 343786"/>
                  <a:gd name="connsiteY6" fmla="*/ 2357070 h 3234576"/>
                  <a:gd name="connsiteX7" fmla="*/ 219686 w 343786"/>
                  <a:gd name="connsiteY7" fmla="*/ 608480 h 3234576"/>
                  <a:gd name="connsiteX8" fmla="*/ 203644 w 343786"/>
                  <a:gd name="connsiteY8" fmla="*/ 833070 h 3234576"/>
                  <a:gd name="connsiteX9" fmla="*/ 340002 w 343786"/>
                  <a:gd name="connsiteY9" fmla="*/ 55028 h 3234576"/>
                  <a:gd name="connsiteX10" fmla="*/ 283855 w 343786"/>
                  <a:gd name="connsiteY10" fmla="*/ 79091 h 323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3786" h="3234576">
                    <a:moveTo>
                      <a:pt x="283855" y="79091"/>
                    </a:moveTo>
                    <a:cubicBezTo>
                      <a:pt x="282518" y="100480"/>
                      <a:pt x="356044" y="-27857"/>
                      <a:pt x="331981" y="183364"/>
                    </a:cubicBezTo>
                    <a:cubicBezTo>
                      <a:pt x="307918" y="394585"/>
                      <a:pt x="194286" y="1050975"/>
                      <a:pt x="139476" y="1346417"/>
                    </a:cubicBezTo>
                    <a:cubicBezTo>
                      <a:pt x="84666" y="1641859"/>
                      <a:pt x="19160" y="1882491"/>
                      <a:pt x="3118" y="1956017"/>
                    </a:cubicBezTo>
                    <a:cubicBezTo>
                      <a:pt x="-12924" y="2029543"/>
                      <a:pt x="37876" y="1576354"/>
                      <a:pt x="43223" y="1787575"/>
                    </a:cubicBezTo>
                    <a:cubicBezTo>
                      <a:pt x="48570" y="1998796"/>
                      <a:pt x="36539" y="3128427"/>
                      <a:pt x="35202" y="3223343"/>
                    </a:cubicBezTo>
                    <a:cubicBezTo>
                      <a:pt x="33865" y="3318259"/>
                      <a:pt x="4455" y="2792881"/>
                      <a:pt x="35202" y="2357070"/>
                    </a:cubicBezTo>
                    <a:cubicBezTo>
                      <a:pt x="65949" y="1921260"/>
                      <a:pt x="191612" y="862480"/>
                      <a:pt x="219686" y="608480"/>
                    </a:cubicBezTo>
                    <a:cubicBezTo>
                      <a:pt x="247760" y="354480"/>
                      <a:pt x="183591" y="925312"/>
                      <a:pt x="203644" y="833070"/>
                    </a:cubicBezTo>
                    <a:cubicBezTo>
                      <a:pt x="223697" y="740828"/>
                      <a:pt x="318613" y="182028"/>
                      <a:pt x="340002" y="55028"/>
                    </a:cubicBezTo>
                    <a:cubicBezTo>
                      <a:pt x="361391" y="-71972"/>
                      <a:pt x="285192" y="57702"/>
                      <a:pt x="283855" y="7909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9" name="フリーフォーム 1118">
                <a:extLst>
                  <a:ext uri="{FF2B5EF4-FFF2-40B4-BE49-F238E27FC236}">
                    <a16:creationId xmlns:a16="http://schemas.microsoft.com/office/drawing/2014/main" id="{ECBAC1B3-8600-695B-2CDD-3D622916BDC5}"/>
                  </a:ext>
                </a:extLst>
              </p:cNvPr>
              <p:cNvSpPr/>
              <p:nvPr/>
            </p:nvSpPr>
            <p:spPr>
              <a:xfrm>
                <a:off x="7043158" y="3536829"/>
                <a:ext cx="1084458" cy="2286670"/>
              </a:xfrm>
              <a:custGeom>
                <a:avLst/>
                <a:gdLst>
                  <a:gd name="connsiteX0" fmla="*/ 15368 w 1084458"/>
                  <a:gd name="connsiteY0" fmla="*/ 16497 h 2286670"/>
                  <a:gd name="connsiteX1" fmla="*/ 504653 w 1084458"/>
                  <a:gd name="connsiteY1" fmla="*/ 1003087 h 2286670"/>
                  <a:gd name="connsiteX2" fmla="*/ 368295 w 1084458"/>
                  <a:gd name="connsiteY2" fmla="*/ 850687 h 2286670"/>
                  <a:gd name="connsiteX3" fmla="*/ 777368 w 1084458"/>
                  <a:gd name="connsiteY3" fmla="*/ 1492371 h 2286670"/>
                  <a:gd name="connsiteX4" fmla="*/ 488610 w 1084458"/>
                  <a:gd name="connsiteY4" fmla="*/ 1227676 h 2286670"/>
                  <a:gd name="connsiteX5" fmla="*/ 1074147 w 1084458"/>
                  <a:gd name="connsiteY5" fmla="*/ 2270413 h 2286670"/>
                  <a:gd name="connsiteX6" fmla="*/ 809453 w 1084458"/>
                  <a:gd name="connsiteY6" fmla="*/ 1749045 h 2286670"/>
                  <a:gd name="connsiteX7" fmla="*/ 151726 w 1084458"/>
                  <a:gd name="connsiteY7" fmla="*/ 265150 h 2286670"/>
                  <a:gd name="connsiteX8" fmla="*/ 127663 w 1084458"/>
                  <a:gd name="connsiteY8" fmla="*/ 377445 h 2286670"/>
                  <a:gd name="connsiteX9" fmla="*/ 15368 w 1084458"/>
                  <a:gd name="connsiteY9" fmla="*/ 16497 h 228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84458" h="2286670">
                    <a:moveTo>
                      <a:pt x="15368" y="16497"/>
                    </a:moveTo>
                    <a:cubicBezTo>
                      <a:pt x="78200" y="120771"/>
                      <a:pt x="445832" y="864055"/>
                      <a:pt x="504653" y="1003087"/>
                    </a:cubicBezTo>
                    <a:cubicBezTo>
                      <a:pt x="563474" y="1142119"/>
                      <a:pt x="322843" y="769140"/>
                      <a:pt x="368295" y="850687"/>
                    </a:cubicBezTo>
                    <a:cubicBezTo>
                      <a:pt x="413748" y="932234"/>
                      <a:pt x="757316" y="1429540"/>
                      <a:pt x="777368" y="1492371"/>
                    </a:cubicBezTo>
                    <a:cubicBezTo>
                      <a:pt x="797420" y="1555202"/>
                      <a:pt x="439147" y="1098002"/>
                      <a:pt x="488610" y="1227676"/>
                    </a:cubicBezTo>
                    <a:cubicBezTo>
                      <a:pt x="538073" y="1357350"/>
                      <a:pt x="1020673" y="2183518"/>
                      <a:pt x="1074147" y="2270413"/>
                    </a:cubicBezTo>
                    <a:cubicBezTo>
                      <a:pt x="1127621" y="2357308"/>
                      <a:pt x="963190" y="2083255"/>
                      <a:pt x="809453" y="1749045"/>
                    </a:cubicBezTo>
                    <a:cubicBezTo>
                      <a:pt x="655716" y="1414835"/>
                      <a:pt x="265358" y="493750"/>
                      <a:pt x="151726" y="265150"/>
                    </a:cubicBezTo>
                    <a:cubicBezTo>
                      <a:pt x="38094" y="36550"/>
                      <a:pt x="154400" y="420224"/>
                      <a:pt x="127663" y="377445"/>
                    </a:cubicBezTo>
                    <a:cubicBezTo>
                      <a:pt x="100926" y="334666"/>
                      <a:pt x="-47464" y="-87777"/>
                      <a:pt x="15368" y="1649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0" name="フリーフォーム 1119">
                <a:extLst>
                  <a:ext uri="{FF2B5EF4-FFF2-40B4-BE49-F238E27FC236}">
                    <a16:creationId xmlns:a16="http://schemas.microsoft.com/office/drawing/2014/main" id="{D931B013-7CA1-1A50-D654-FD6C8534D569}"/>
                  </a:ext>
                </a:extLst>
              </p:cNvPr>
              <p:cNvSpPr/>
              <p:nvPr/>
            </p:nvSpPr>
            <p:spPr>
              <a:xfrm>
                <a:off x="2774497" y="4345924"/>
                <a:ext cx="563105" cy="2874441"/>
              </a:xfrm>
              <a:custGeom>
                <a:avLst/>
                <a:gdLst>
                  <a:gd name="connsiteX0" fmla="*/ 562261 w 563105"/>
                  <a:gd name="connsiteY0" fmla="*/ 9508 h 2874441"/>
                  <a:gd name="connsiteX1" fmla="*/ 16829 w 563105"/>
                  <a:gd name="connsiteY1" fmla="*/ 1236729 h 2874441"/>
                  <a:gd name="connsiteX2" fmla="*/ 265482 w 563105"/>
                  <a:gd name="connsiteY2" fmla="*/ 988076 h 2874441"/>
                  <a:gd name="connsiteX3" fmla="*/ 113082 w 563105"/>
                  <a:gd name="connsiteY3" fmla="*/ 1846329 h 2874441"/>
                  <a:gd name="connsiteX4" fmla="*/ 281524 w 563105"/>
                  <a:gd name="connsiteY4" fmla="*/ 1653823 h 2874441"/>
                  <a:gd name="connsiteX5" fmla="*/ 265482 w 563105"/>
                  <a:gd name="connsiteY5" fmla="*/ 2223318 h 2874441"/>
                  <a:gd name="connsiteX6" fmla="*/ 787 w 563105"/>
                  <a:gd name="connsiteY6" fmla="*/ 2873023 h 2874441"/>
                  <a:gd name="connsiteX7" fmla="*/ 361735 w 563105"/>
                  <a:gd name="connsiteY7" fmla="*/ 2038834 h 2874441"/>
                  <a:gd name="connsiteX8" fmla="*/ 241419 w 563105"/>
                  <a:gd name="connsiteY8" fmla="*/ 964013 h 2874441"/>
                  <a:gd name="connsiteX9" fmla="*/ 305587 w 563105"/>
                  <a:gd name="connsiteY9" fmla="*/ 362434 h 2874441"/>
                  <a:gd name="connsiteX10" fmla="*/ 145166 w 563105"/>
                  <a:gd name="connsiteY10" fmla="*/ 651192 h 2874441"/>
                  <a:gd name="connsiteX11" fmla="*/ 562261 w 563105"/>
                  <a:gd name="connsiteY11" fmla="*/ 9508 h 2874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63105" h="2874441">
                    <a:moveTo>
                      <a:pt x="562261" y="9508"/>
                    </a:moveTo>
                    <a:cubicBezTo>
                      <a:pt x="540872" y="107097"/>
                      <a:pt x="66292" y="1073634"/>
                      <a:pt x="16829" y="1236729"/>
                    </a:cubicBezTo>
                    <a:cubicBezTo>
                      <a:pt x="-32634" y="1399824"/>
                      <a:pt x="249440" y="886476"/>
                      <a:pt x="265482" y="988076"/>
                    </a:cubicBezTo>
                    <a:cubicBezTo>
                      <a:pt x="281524" y="1089676"/>
                      <a:pt x="110408" y="1735371"/>
                      <a:pt x="113082" y="1846329"/>
                    </a:cubicBezTo>
                    <a:cubicBezTo>
                      <a:pt x="115756" y="1957287"/>
                      <a:pt x="256124" y="1590992"/>
                      <a:pt x="281524" y="1653823"/>
                    </a:cubicBezTo>
                    <a:cubicBezTo>
                      <a:pt x="306924" y="1716654"/>
                      <a:pt x="312271" y="2020118"/>
                      <a:pt x="265482" y="2223318"/>
                    </a:cubicBezTo>
                    <a:cubicBezTo>
                      <a:pt x="218692" y="2426518"/>
                      <a:pt x="-15255" y="2903770"/>
                      <a:pt x="787" y="2873023"/>
                    </a:cubicBezTo>
                    <a:cubicBezTo>
                      <a:pt x="16829" y="2842276"/>
                      <a:pt x="321630" y="2357002"/>
                      <a:pt x="361735" y="2038834"/>
                    </a:cubicBezTo>
                    <a:cubicBezTo>
                      <a:pt x="401840" y="1720666"/>
                      <a:pt x="250777" y="1243413"/>
                      <a:pt x="241419" y="964013"/>
                    </a:cubicBezTo>
                    <a:cubicBezTo>
                      <a:pt x="232061" y="684613"/>
                      <a:pt x="321629" y="414571"/>
                      <a:pt x="305587" y="362434"/>
                    </a:cubicBezTo>
                    <a:cubicBezTo>
                      <a:pt x="289545" y="310297"/>
                      <a:pt x="98377" y="706002"/>
                      <a:pt x="145166" y="651192"/>
                    </a:cubicBezTo>
                    <a:cubicBezTo>
                      <a:pt x="191955" y="596382"/>
                      <a:pt x="583650" y="-88081"/>
                      <a:pt x="562261" y="950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1" name="フリーフォーム 1120">
                <a:extLst>
                  <a:ext uri="{FF2B5EF4-FFF2-40B4-BE49-F238E27FC236}">
                    <a16:creationId xmlns:a16="http://schemas.microsoft.com/office/drawing/2014/main" id="{5DF04E32-EFCC-4FBE-6481-92D72C86CDBB}"/>
                  </a:ext>
                </a:extLst>
              </p:cNvPr>
              <p:cNvSpPr/>
              <p:nvPr/>
            </p:nvSpPr>
            <p:spPr>
              <a:xfrm>
                <a:off x="3559400" y="6290278"/>
                <a:ext cx="181106" cy="2477522"/>
              </a:xfrm>
              <a:custGeom>
                <a:avLst/>
                <a:gdLst>
                  <a:gd name="connsiteX0" fmla="*/ 130284 w 181106"/>
                  <a:gd name="connsiteY0" fmla="*/ 22290 h 2477522"/>
                  <a:gd name="connsiteX1" fmla="*/ 1947 w 181106"/>
                  <a:gd name="connsiteY1" fmla="*/ 1345764 h 2477522"/>
                  <a:gd name="connsiteX2" fmla="*/ 58095 w 181106"/>
                  <a:gd name="connsiteY2" fmla="*/ 1073048 h 2477522"/>
                  <a:gd name="connsiteX3" fmla="*/ 130284 w 181106"/>
                  <a:gd name="connsiteY3" fmla="*/ 2436627 h 2477522"/>
                  <a:gd name="connsiteX4" fmla="*/ 162368 w 181106"/>
                  <a:gd name="connsiteY4" fmla="*/ 2003490 h 2477522"/>
                  <a:gd name="connsiteX5" fmla="*/ 178411 w 181106"/>
                  <a:gd name="connsiteY5" fmla="*/ 808354 h 2477522"/>
                  <a:gd name="connsiteX6" fmla="*/ 106221 w 181106"/>
                  <a:gd name="connsiteY6" fmla="*/ 1385869 h 2477522"/>
                  <a:gd name="connsiteX7" fmla="*/ 74137 w 181106"/>
                  <a:gd name="connsiteY7" fmla="*/ 607827 h 2477522"/>
                  <a:gd name="connsiteX8" fmla="*/ 74137 w 181106"/>
                  <a:gd name="connsiteY8" fmla="*/ 254901 h 2477522"/>
                  <a:gd name="connsiteX9" fmla="*/ 9968 w 181106"/>
                  <a:gd name="connsiteY9" fmla="*/ 495533 h 2477522"/>
                  <a:gd name="connsiteX10" fmla="*/ 130284 w 181106"/>
                  <a:gd name="connsiteY10" fmla="*/ 22290 h 2477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1106" h="2477522">
                    <a:moveTo>
                      <a:pt x="130284" y="22290"/>
                    </a:moveTo>
                    <a:cubicBezTo>
                      <a:pt x="128947" y="163995"/>
                      <a:pt x="13979" y="1170638"/>
                      <a:pt x="1947" y="1345764"/>
                    </a:cubicBezTo>
                    <a:cubicBezTo>
                      <a:pt x="-10085" y="1520890"/>
                      <a:pt x="36706" y="891238"/>
                      <a:pt x="58095" y="1073048"/>
                    </a:cubicBezTo>
                    <a:cubicBezTo>
                      <a:pt x="79484" y="1254858"/>
                      <a:pt x="112905" y="2281554"/>
                      <a:pt x="130284" y="2436627"/>
                    </a:cubicBezTo>
                    <a:cubicBezTo>
                      <a:pt x="147663" y="2591700"/>
                      <a:pt x="154347" y="2274869"/>
                      <a:pt x="162368" y="2003490"/>
                    </a:cubicBezTo>
                    <a:cubicBezTo>
                      <a:pt x="170389" y="1732111"/>
                      <a:pt x="187769" y="911291"/>
                      <a:pt x="178411" y="808354"/>
                    </a:cubicBezTo>
                    <a:cubicBezTo>
                      <a:pt x="169053" y="705417"/>
                      <a:pt x="123600" y="1419290"/>
                      <a:pt x="106221" y="1385869"/>
                    </a:cubicBezTo>
                    <a:cubicBezTo>
                      <a:pt x="88842" y="1352448"/>
                      <a:pt x="79484" y="796322"/>
                      <a:pt x="74137" y="607827"/>
                    </a:cubicBezTo>
                    <a:cubicBezTo>
                      <a:pt x="68790" y="419332"/>
                      <a:pt x="84832" y="273617"/>
                      <a:pt x="74137" y="254901"/>
                    </a:cubicBezTo>
                    <a:cubicBezTo>
                      <a:pt x="63442" y="236185"/>
                      <a:pt x="3284" y="531628"/>
                      <a:pt x="9968" y="495533"/>
                    </a:cubicBezTo>
                    <a:cubicBezTo>
                      <a:pt x="16652" y="459438"/>
                      <a:pt x="131621" y="-119415"/>
                      <a:pt x="130284" y="2229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2" name="フリーフォーム 1121">
                <a:extLst>
                  <a:ext uri="{FF2B5EF4-FFF2-40B4-BE49-F238E27FC236}">
                    <a16:creationId xmlns:a16="http://schemas.microsoft.com/office/drawing/2014/main" id="{0316E785-A11F-9CDB-30D6-7992EB0F010E}"/>
                  </a:ext>
                </a:extLst>
              </p:cNvPr>
              <p:cNvSpPr/>
              <p:nvPr/>
            </p:nvSpPr>
            <p:spPr>
              <a:xfrm>
                <a:off x="3555175" y="6261983"/>
                <a:ext cx="399981" cy="1663091"/>
              </a:xfrm>
              <a:custGeom>
                <a:avLst/>
                <a:gdLst>
                  <a:gd name="connsiteX0" fmla="*/ 70341 w 399981"/>
                  <a:gd name="connsiteY0" fmla="*/ 82670 h 1663091"/>
                  <a:gd name="connsiteX1" fmla="*/ 327014 w 399981"/>
                  <a:gd name="connsiteY1" fmla="*/ 1422185 h 1663091"/>
                  <a:gd name="connsiteX2" fmla="*/ 294930 w 399981"/>
                  <a:gd name="connsiteY2" fmla="*/ 1157491 h 1663091"/>
                  <a:gd name="connsiteX3" fmla="*/ 399204 w 399981"/>
                  <a:gd name="connsiteY3" fmla="*/ 1662817 h 1663091"/>
                  <a:gd name="connsiteX4" fmla="*/ 230762 w 399981"/>
                  <a:gd name="connsiteY4" fmla="*/ 1077280 h 1663091"/>
                  <a:gd name="connsiteX5" fmla="*/ 174614 w 399981"/>
                  <a:gd name="connsiteY5" fmla="*/ 339343 h 1663091"/>
                  <a:gd name="connsiteX6" fmla="*/ 6172 w 399981"/>
                  <a:gd name="connsiteY6" fmla="*/ 162880 h 1663091"/>
                  <a:gd name="connsiteX7" fmla="*/ 70341 w 399981"/>
                  <a:gd name="connsiteY7" fmla="*/ 82670 h 1663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9981" h="1663091">
                    <a:moveTo>
                      <a:pt x="70341" y="82670"/>
                    </a:moveTo>
                    <a:cubicBezTo>
                      <a:pt x="123815" y="292554"/>
                      <a:pt x="289583" y="1243048"/>
                      <a:pt x="327014" y="1422185"/>
                    </a:cubicBezTo>
                    <a:cubicBezTo>
                      <a:pt x="364445" y="1601322"/>
                      <a:pt x="282898" y="1117386"/>
                      <a:pt x="294930" y="1157491"/>
                    </a:cubicBezTo>
                    <a:cubicBezTo>
                      <a:pt x="306962" y="1197596"/>
                      <a:pt x="409899" y="1676185"/>
                      <a:pt x="399204" y="1662817"/>
                    </a:cubicBezTo>
                    <a:cubicBezTo>
                      <a:pt x="388509" y="1649449"/>
                      <a:pt x="268194" y="1297859"/>
                      <a:pt x="230762" y="1077280"/>
                    </a:cubicBezTo>
                    <a:cubicBezTo>
                      <a:pt x="193330" y="856701"/>
                      <a:pt x="212046" y="491743"/>
                      <a:pt x="174614" y="339343"/>
                    </a:cubicBezTo>
                    <a:cubicBezTo>
                      <a:pt x="137182" y="186943"/>
                      <a:pt x="26224" y="201648"/>
                      <a:pt x="6172" y="162880"/>
                    </a:cubicBezTo>
                    <a:cubicBezTo>
                      <a:pt x="-13880" y="124112"/>
                      <a:pt x="16867" y="-127214"/>
                      <a:pt x="70341" y="8267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3" name="フリーフォーム 1122">
                <a:extLst>
                  <a:ext uri="{FF2B5EF4-FFF2-40B4-BE49-F238E27FC236}">
                    <a16:creationId xmlns:a16="http://schemas.microsoft.com/office/drawing/2014/main" id="{AF3657A9-5B0F-E134-1F8C-C9C09C164943}"/>
                  </a:ext>
                </a:extLst>
              </p:cNvPr>
              <p:cNvSpPr/>
              <p:nvPr/>
            </p:nvSpPr>
            <p:spPr>
              <a:xfrm>
                <a:off x="3694153" y="7532545"/>
                <a:ext cx="352493" cy="1265275"/>
              </a:xfrm>
              <a:custGeom>
                <a:avLst/>
                <a:gdLst>
                  <a:gd name="connsiteX0" fmla="*/ 348458 w 352493"/>
                  <a:gd name="connsiteY0" fmla="*/ 7244 h 1265275"/>
                  <a:gd name="connsiteX1" fmla="*/ 3552 w 352493"/>
                  <a:gd name="connsiteY1" fmla="*/ 1242487 h 1265275"/>
                  <a:gd name="connsiteX2" fmla="*/ 180015 w 352493"/>
                  <a:gd name="connsiteY2" fmla="*/ 753202 h 1265275"/>
                  <a:gd name="connsiteX3" fmla="*/ 348458 w 352493"/>
                  <a:gd name="connsiteY3" fmla="*/ 7244 h 126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93" h="1265275">
                    <a:moveTo>
                      <a:pt x="348458" y="7244"/>
                    </a:moveTo>
                    <a:cubicBezTo>
                      <a:pt x="319048" y="88791"/>
                      <a:pt x="31626" y="1118161"/>
                      <a:pt x="3552" y="1242487"/>
                    </a:cubicBezTo>
                    <a:cubicBezTo>
                      <a:pt x="-24522" y="1366813"/>
                      <a:pt x="121194" y="951055"/>
                      <a:pt x="180015" y="753202"/>
                    </a:cubicBezTo>
                    <a:cubicBezTo>
                      <a:pt x="238836" y="555349"/>
                      <a:pt x="377868" y="-74303"/>
                      <a:pt x="348458" y="724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4" name="フリーフォーム 1123">
                <a:extLst>
                  <a:ext uri="{FF2B5EF4-FFF2-40B4-BE49-F238E27FC236}">
                    <a16:creationId xmlns:a16="http://schemas.microsoft.com/office/drawing/2014/main" id="{9F86040B-0546-7103-5A17-AFBFC884AA7B}"/>
                  </a:ext>
                </a:extLst>
              </p:cNvPr>
              <p:cNvSpPr/>
              <p:nvPr/>
            </p:nvSpPr>
            <p:spPr>
              <a:xfrm>
                <a:off x="2491813" y="6165986"/>
                <a:ext cx="1039871" cy="2592930"/>
              </a:xfrm>
              <a:custGeom>
                <a:avLst/>
                <a:gdLst>
                  <a:gd name="connsiteX0" fmla="*/ 989324 w 1039871"/>
                  <a:gd name="connsiteY0" fmla="*/ 154603 h 2592930"/>
                  <a:gd name="connsiteX1" fmla="*/ 307534 w 1039871"/>
                  <a:gd name="connsiteY1" fmla="*/ 1935277 h 2592930"/>
                  <a:gd name="connsiteX2" fmla="*/ 492019 w 1039871"/>
                  <a:gd name="connsiteY2" fmla="*/ 1534225 h 2592930"/>
                  <a:gd name="connsiteX3" fmla="*/ 2734 w 1039871"/>
                  <a:gd name="connsiteY3" fmla="*/ 2584982 h 2592930"/>
                  <a:gd name="connsiteX4" fmla="*/ 307534 w 1039871"/>
                  <a:gd name="connsiteY4" fmla="*/ 1951319 h 2592930"/>
                  <a:gd name="connsiteX5" fmla="*/ 596292 w 1039871"/>
                  <a:gd name="connsiteY5" fmla="*/ 772225 h 2592930"/>
                  <a:gd name="connsiteX6" fmla="*/ 532124 w 1039871"/>
                  <a:gd name="connsiteY6" fmla="*/ 1269530 h 2592930"/>
                  <a:gd name="connsiteX7" fmla="*/ 941198 w 1039871"/>
                  <a:gd name="connsiteY7" fmla="*/ 218772 h 2592930"/>
                  <a:gd name="connsiteX8" fmla="*/ 989324 w 1039871"/>
                  <a:gd name="connsiteY8" fmla="*/ 154603 h 2592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39871" h="2592930">
                    <a:moveTo>
                      <a:pt x="989324" y="154603"/>
                    </a:moveTo>
                    <a:cubicBezTo>
                      <a:pt x="883713" y="440687"/>
                      <a:pt x="390418" y="1705340"/>
                      <a:pt x="307534" y="1935277"/>
                    </a:cubicBezTo>
                    <a:cubicBezTo>
                      <a:pt x="224650" y="2165214"/>
                      <a:pt x="542819" y="1425941"/>
                      <a:pt x="492019" y="1534225"/>
                    </a:cubicBezTo>
                    <a:cubicBezTo>
                      <a:pt x="441219" y="1642509"/>
                      <a:pt x="33481" y="2515466"/>
                      <a:pt x="2734" y="2584982"/>
                    </a:cubicBezTo>
                    <a:cubicBezTo>
                      <a:pt x="-28013" y="2654498"/>
                      <a:pt x="208608" y="2253445"/>
                      <a:pt x="307534" y="1951319"/>
                    </a:cubicBezTo>
                    <a:cubicBezTo>
                      <a:pt x="406460" y="1649193"/>
                      <a:pt x="558860" y="885856"/>
                      <a:pt x="596292" y="772225"/>
                    </a:cubicBezTo>
                    <a:cubicBezTo>
                      <a:pt x="633724" y="658594"/>
                      <a:pt x="474640" y="1361772"/>
                      <a:pt x="532124" y="1269530"/>
                    </a:cubicBezTo>
                    <a:cubicBezTo>
                      <a:pt x="589608" y="1177288"/>
                      <a:pt x="869009" y="404593"/>
                      <a:pt x="941198" y="218772"/>
                    </a:cubicBezTo>
                    <a:cubicBezTo>
                      <a:pt x="1013387" y="32951"/>
                      <a:pt x="1094935" y="-131481"/>
                      <a:pt x="989324" y="15460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5" name="フリーフォーム 1124">
                <a:extLst>
                  <a:ext uri="{FF2B5EF4-FFF2-40B4-BE49-F238E27FC236}">
                    <a16:creationId xmlns:a16="http://schemas.microsoft.com/office/drawing/2014/main" id="{2EB19D7E-9E6A-8F0B-40F4-774EC32347AB}"/>
                  </a:ext>
                </a:extLst>
              </p:cNvPr>
              <p:cNvSpPr/>
              <p:nvPr/>
            </p:nvSpPr>
            <p:spPr>
              <a:xfrm>
                <a:off x="6314655" y="3377075"/>
                <a:ext cx="703445" cy="2730954"/>
              </a:xfrm>
              <a:custGeom>
                <a:avLst/>
                <a:gdLst>
                  <a:gd name="connsiteX0" fmla="*/ 21977 w 703445"/>
                  <a:gd name="connsiteY0" fmla="*/ 31872 h 2730954"/>
                  <a:gd name="connsiteX1" fmla="*/ 62082 w 703445"/>
                  <a:gd name="connsiteY1" fmla="*/ 104062 h 2730954"/>
                  <a:gd name="connsiteX2" fmla="*/ 679703 w 703445"/>
                  <a:gd name="connsiteY2" fmla="*/ 1146799 h 2730954"/>
                  <a:gd name="connsiteX3" fmla="*/ 567408 w 703445"/>
                  <a:gd name="connsiteY3" fmla="*/ 1026483 h 2730954"/>
                  <a:gd name="connsiteX4" fmla="*/ 487198 w 703445"/>
                  <a:gd name="connsiteY4" fmla="*/ 1868693 h 2730954"/>
                  <a:gd name="connsiteX5" fmla="*/ 487198 w 703445"/>
                  <a:gd name="connsiteY5" fmla="*/ 1587957 h 2730954"/>
                  <a:gd name="connsiteX6" fmla="*/ 246566 w 703445"/>
                  <a:gd name="connsiteY6" fmla="*/ 2718925 h 2730954"/>
                  <a:gd name="connsiteX7" fmla="*/ 382924 w 703445"/>
                  <a:gd name="connsiteY7" fmla="*/ 2125367 h 2730954"/>
                  <a:gd name="connsiteX8" fmla="*/ 671682 w 703445"/>
                  <a:gd name="connsiteY8" fmla="*/ 1210967 h 2730954"/>
                  <a:gd name="connsiteX9" fmla="*/ 655640 w 703445"/>
                  <a:gd name="connsiteY9" fmla="*/ 1483683 h 2730954"/>
                  <a:gd name="connsiteX10" fmla="*/ 655640 w 703445"/>
                  <a:gd name="connsiteY10" fmla="*/ 1251072 h 2730954"/>
                  <a:gd name="connsiteX11" fmla="*/ 174377 w 703445"/>
                  <a:gd name="connsiteY11" fmla="*/ 432925 h 2730954"/>
                  <a:gd name="connsiteX12" fmla="*/ 463134 w 703445"/>
                  <a:gd name="connsiteY12" fmla="*/ 713662 h 2730954"/>
                  <a:gd name="connsiteX13" fmla="*/ 21977 w 703445"/>
                  <a:gd name="connsiteY13" fmla="*/ 31872 h 2730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3445" h="2730954">
                    <a:moveTo>
                      <a:pt x="21977" y="31872"/>
                    </a:moveTo>
                    <a:cubicBezTo>
                      <a:pt x="-44865" y="-69728"/>
                      <a:pt x="62082" y="104062"/>
                      <a:pt x="62082" y="104062"/>
                    </a:cubicBezTo>
                    <a:cubicBezTo>
                      <a:pt x="171703" y="289883"/>
                      <a:pt x="595482" y="993062"/>
                      <a:pt x="679703" y="1146799"/>
                    </a:cubicBezTo>
                    <a:cubicBezTo>
                      <a:pt x="763924" y="1300536"/>
                      <a:pt x="599492" y="906167"/>
                      <a:pt x="567408" y="1026483"/>
                    </a:cubicBezTo>
                    <a:cubicBezTo>
                      <a:pt x="535324" y="1146799"/>
                      <a:pt x="500566" y="1775114"/>
                      <a:pt x="487198" y="1868693"/>
                    </a:cubicBezTo>
                    <a:cubicBezTo>
                      <a:pt x="473830" y="1962272"/>
                      <a:pt x="527303" y="1446252"/>
                      <a:pt x="487198" y="1587957"/>
                    </a:cubicBezTo>
                    <a:cubicBezTo>
                      <a:pt x="447093" y="1729662"/>
                      <a:pt x="263945" y="2629357"/>
                      <a:pt x="246566" y="2718925"/>
                    </a:cubicBezTo>
                    <a:cubicBezTo>
                      <a:pt x="229187" y="2808493"/>
                      <a:pt x="312071" y="2376693"/>
                      <a:pt x="382924" y="2125367"/>
                    </a:cubicBezTo>
                    <a:cubicBezTo>
                      <a:pt x="453777" y="1874041"/>
                      <a:pt x="626229" y="1317914"/>
                      <a:pt x="671682" y="1210967"/>
                    </a:cubicBezTo>
                    <a:cubicBezTo>
                      <a:pt x="717135" y="1104020"/>
                      <a:pt x="658314" y="1476999"/>
                      <a:pt x="655640" y="1483683"/>
                    </a:cubicBezTo>
                    <a:cubicBezTo>
                      <a:pt x="652966" y="1490367"/>
                      <a:pt x="735851" y="1426198"/>
                      <a:pt x="655640" y="1251072"/>
                    </a:cubicBezTo>
                    <a:cubicBezTo>
                      <a:pt x="575430" y="1075946"/>
                      <a:pt x="206461" y="522493"/>
                      <a:pt x="174377" y="432925"/>
                    </a:cubicBezTo>
                    <a:cubicBezTo>
                      <a:pt x="142293" y="343357"/>
                      <a:pt x="483187" y="779167"/>
                      <a:pt x="463134" y="713662"/>
                    </a:cubicBezTo>
                    <a:cubicBezTo>
                      <a:pt x="443081" y="648157"/>
                      <a:pt x="88819" y="133472"/>
                      <a:pt x="21977" y="3187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6" name="フリーフォーム 1125">
                <a:extLst>
                  <a:ext uri="{FF2B5EF4-FFF2-40B4-BE49-F238E27FC236}">
                    <a16:creationId xmlns:a16="http://schemas.microsoft.com/office/drawing/2014/main" id="{571EBB10-C1F7-EAF9-0B4E-B0E7BD691BA9}"/>
                  </a:ext>
                </a:extLst>
              </p:cNvPr>
              <p:cNvSpPr/>
              <p:nvPr/>
            </p:nvSpPr>
            <p:spPr>
              <a:xfrm>
                <a:off x="6348425" y="3284655"/>
                <a:ext cx="1680776" cy="2707581"/>
              </a:xfrm>
              <a:custGeom>
                <a:avLst/>
                <a:gdLst>
                  <a:gd name="connsiteX0" fmla="*/ 28312 w 1680776"/>
                  <a:gd name="connsiteY0" fmla="*/ 28040 h 2707581"/>
                  <a:gd name="connsiteX1" fmla="*/ 60396 w 1680776"/>
                  <a:gd name="connsiteY1" fmla="*/ 76166 h 2707581"/>
                  <a:gd name="connsiteX2" fmla="*/ 1199386 w 1680776"/>
                  <a:gd name="connsiteY2" fmla="*/ 1624229 h 2707581"/>
                  <a:gd name="connsiteX3" fmla="*/ 1175322 w 1680776"/>
                  <a:gd name="connsiteY3" fmla="*/ 1688398 h 2707581"/>
                  <a:gd name="connsiteX4" fmla="*/ 1680649 w 1680776"/>
                  <a:gd name="connsiteY4" fmla="*/ 2707071 h 2707581"/>
                  <a:gd name="connsiteX5" fmla="*/ 1215428 w 1680776"/>
                  <a:gd name="connsiteY5" fmla="*/ 1800692 h 2707581"/>
                  <a:gd name="connsiteX6" fmla="*/ 389259 w 1680776"/>
                  <a:gd name="connsiteY6" fmla="*/ 156377 h 2707581"/>
                  <a:gd name="connsiteX7" fmla="*/ 533638 w 1680776"/>
                  <a:gd name="connsiteY7" fmla="*/ 581492 h 2707581"/>
                  <a:gd name="connsiteX8" fmla="*/ 28312 w 1680776"/>
                  <a:gd name="connsiteY8" fmla="*/ 28040 h 2707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80776" h="2707581">
                    <a:moveTo>
                      <a:pt x="28312" y="28040"/>
                    </a:moveTo>
                    <a:cubicBezTo>
                      <a:pt x="-50562" y="-56181"/>
                      <a:pt x="60396" y="76166"/>
                      <a:pt x="60396" y="76166"/>
                    </a:cubicBezTo>
                    <a:cubicBezTo>
                      <a:pt x="255575" y="342198"/>
                      <a:pt x="1013565" y="1355524"/>
                      <a:pt x="1199386" y="1624229"/>
                    </a:cubicBezTo>
                    <a:cubicBezTo>
                      <a:pt x="1385207" y="1892934"/>
                      <a:pt x="1095112" y="1507924"/>
                      <a:pt x="1175322" y="1688398"/>
                    </a:cubicBezTo>
                    <a:cubicBezTo>
                      <a:pt x="1255532" y="1868872"/>
                      <a:pt x="1673965" y="2688355"/>
                      <a:pt x="1680649" y="2707071"/>
                    </a:cubicBezTo>
                    <a:cubicBezTo>
                      <a:pt x="1687333" y="2725787"/>
                      <a:pt x="1430660" y="2225808"/>
                      <a:pt x="1215428" y="1800692"/>
                    </a:cubicBezTo>
                    <a:cubicBezTo>
                      <a:pt x="1000196" y="1375576"/>
                      <a:pt x="502891" y="359577"/>
                      <a:pt x="389259" y="156377"/>
                    </a:cubicBezTo>
                    <a:cubicBezTo>
                      <a:pt x="275627" y="-46823"/>
                      <a:pt x="597806" y="605555"/>
                      <a:pt x="533638" y="581492"/>
                    </a:cubicBezTo>
                    <a:cubicBezTo>
                      <a:pt x="469470" y="557429"/>
                      <a:pt x="107186" y="112261"/>
                      <a:pt x="28312" y="2804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7" name="フリーフォーム 1126">
                <a:extLst>
                  <a:ext uri="{FF2B5EF4-FFF2-40B4-BE49-F238E27FC236}">
                    <a16:creationId xmlns:a16="http://schemas.microsoft.com/office/drawing/2014/main" id="{752EBFE6-3A6A-FAF4-25EF-6DD927DF54E2}"/>
                  </a:ext>
                </a:extLst>
              </p:cNvPr>
              <p:cNvSpPr/>
              <p:nvPr/>
            </p:nvSpPr>
            <p:spPr>
              <a:xfrm>
                <a:off x="7306179" y="4803479"/>
                <a:ext cx="300910" cy="1717886"/>
              </a:xfrm>
              <a:custGeom>
                <a:avLst/>
                <a:gdLst>
                  <a:gd name="connsiteX0" fmla="*/ 9021 w 300910"/>
                  <a:gd name="connsiteY0" fmla="*/ 49258 h 1717886"/>
                  <a:gd name="connsiteX1" fmla="*/ 49126 w 300910"/>
                  <a:gd name="connsiteY1" fmla="*/ 161553 h 1717886"/>
                  <a:gd name="connsiteX2" fmla="*/ 249653 w 300910"/>
                  <a:gd name="connsiteY2" fmla="*/ 1188247 h 1717886"/>
                  <a:gd name="connsiteX3" fmla="*/ 137358 w 300910"/>
                  <a:gd name="connsiteY3" fmla="*/ 1292521 h 1717886"/>
                  <a:gd name="connsiteX4" fmla="*/ 33084 w 300910"/>
                  <a:gd name="connsiteY4" fmla="*/ 1717637 h 1717886"/>
                  <a:gd name="connsiteX5" fmla="*/ 169442 w 300910"/>
                  <a:gd name="connsiteY5" fmla="*/ 1348668 h 1717886"/>
                  <a:gd name="connsiteX6" fmla="*/ 297779 w 300910"/>
                  <a:gd name="connsiteY6" fmla="*/ 987721 h 1717886"/>
                  <a:gd name="connsiteX7" fmla="*/ 33084 w 300910"/>
                  <a:gd name="connsiteY7" fmla="*/ 297910 h 1717886"/>
                  <a:gd name="connsiteX8" fmla="*/ 185484 w 300910"/>
                  <a:gd name="connsiteY8" fmla="*/ 634795 h 1717886"/>
                  <a:gd name="connsiteX9" fmla="*/ 9021 w 300910"/>
                  <a:gd name="connsiteY9" fmla="*/ 49258 h 1717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0910" h="1717886">
                    <a:moveTo>
                      <a:pt x="9021" y="49258"/>
                    </a:moveTo>
                    <a:cubicBezTo>
                      <a:pt x="-13705" y="-29616"/>
                      <a:pt x="9021" y="-28278"/>
                      <a:pt x="49126" y="161553"/>
                    </a:cubicBezTo>
                    <a:cubicBezTo>
                      <a:pt x="89231" y="351384"/>
                      <a:pt x="234948" y="999752"/>
                      <a:pt x="249653" y="1188247"/>
                    </a:cubicBezTo>
                    <a:cubicBezTo>
                      <a:pt x="264358" y="1376742"/>
                      <a:pt x="173453" y="1204289"/>
                      <a:pt x="137358" y="1292521"/>
                    </a:cubicBezTo>
                    <a:cubicBezTo>
                      <a:pt x="101263" y="1380753"/>
                      <a:pt x="27737" y="1708279"/>
                      <a:pt x="33084" y="1717637"/>
                    </a:cubicBezTo>
                    <a:cubicBezTo>
                      <a:pt x="38431" y="1726995"/>
                      <a:pt x="125326" y="1470321"/>
                      <a:pt x="169442" y="1348668"/>
                    </a:cubicBezTo>
                    <a:cubicBezTo>
                      <a:pt x="213558" y="1227015"/>
                      <a:pt x="320505" y="1162847"/>
                      <a:pt x="297779" y="987721"/>
                    </a:cubicBezTo>
                    <a:cubicBezTo>
                      <a:pt x="275053" y="812595"/>
                      <a:pt x="51800" y="356731"/>
                      <a:pt x="33084" y="297910"/>
                    </a:cubicBezTo>
                    <a:cubicBezTo>
                      <a:pt x="14368" y="239089"/>
                      <a:pt x="182810" y="678911"/>
                      <a:pt x="185484" y="634795"/>
                    </a:cubicBezTo>
                    <a:cubicBezTo>
                      <a:pt x="188158" y="590679"/>
                      <a:pt x="31747" y="128132"/>
                      <a:pt x="9021" y="4925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8" name="フリーフォーム 1127">
                <a:extLst>
                  <a:ext uri="{FF2B5EF4-FFF2-40B4-BE49-F238E27FC236}">
                    <a16:creationId xmlns:a16="http://schemas.microsoft.com/office/drawing/2014/main" id="{16C3F911-12D3-FD10-A058-77193130C197}"/>
                  </a:ext>
                </a:extLst>
              </p:cNvPr>
              <p:cNvSpPr/>
              <p:nvPr/>
            </p:nvSpPr>
            <p:spPr>
              <a:xfrm>
                <a:off x="6641353" y="5935836"/>
                <a:ext cx="762416" cy="901140"/>
              </a:xfrm>
              <a:custGeom>
                <a:avLst/>
                <a:gdLst>
                  <a:gd name="connsiteX0" fmla="*/ 344984 w 762416"/>
                  <a:gd name="connsiteY0" fmla="*/ 112038 h 901140"/>
                  <a:gd name="connsiteX1" fmla="*/ 79 w 762416"/>
                  <a:gd name="connsiteY1" fmla="*/ 890080 h 901140"/>
                  <a:gd name="connsiteX2" fmla="*/ 312900 w 762416"/>
                  <a:gd name="connsiteY2" fmla="*/ 577259 h 901140"/>
                  <a:gd name="connsiteX3" fmla="*/ 312900 w 762416"/>
                  <a:gd name="connsiteY3" fmla="*/ 673511 h 901140"/>
                  <a:gd name="connsiteX4" fmla="*/ 762079 w 762416"/>
                  <a:gd name="connsiteY4" fmla="*/ 104017 h 901140"/>
                  <a:gd name="connsiteX5" fmla="*/ 232689 w 762416"/>
                  <a:gd name="connsiteY5" fmla="*/ 673511 h 901140"/>
                  <a:gd name="connsiteX6" fmla="*/ 232689 w 762416"/>
                  <a:gd name="connsiteY6" fmla="*/ 328606 h 901140"/>
                  <a:gd name="connsiteX7" fmla="*/ 449258 w 762416"/>
                  <a:gd name="connsiteY7" fmla="*/ 23806 h 901140"/>
                  <a:gd name="connsiteX8" fmla="*/ 344984 w 762416"/>
                  <a:gd name="connsiteY8" fmla="*/ 112038 h 901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62416" h="901140">
                    <a:moveTo>
                      <a:pt x="344984" y="112038"/>
                    </a:moveTo>
                    <a:cubicBezTo>
                      <a:pt x="270121" y="256417"/>
                      <a:pt x="5426" y="812543"/>
                      <a:pt x="79" y="890080"/>
                    </a:cubicBezTo>
                    <a:cubicBezTo>
                      <a:pt x="-5268" y="967617"/>
                      <a:pt x="260763" y="613354"/>
                      <a:pt x="312900" y="577259"/>
                    </a:cubicBezTo>
                    <a:cubicBezTo>
                      <a:pt x="365037" y="541164"/>
                      <a:pt x="238037" y="752385"/>
                      <a:pt x="312900" y="673511"/>
                    </a:cubicBezTo>
                    <a:cubicBezTo>
                      <a:pt x="387763" y="594637"/>
                      <a:pt x="775447" y="104017"/>
                      <a:pt x="762079" y="104017"/>
                    </a:cubicBezTo>
                    <a:cubicBezTo>
                      <a:pt x="748711" y="104017"/>
                      <a:pt x="320921" y="636080"/>
                      <a:pt x="232689" y="673511"/>
                    </a:cubicBezTo>
                    <a:cubicBezTo>
                      <a:pt x="144457" y="710943"/>
                      <a:pt x="196594" y="436890"/>
                      <a:pt x="232689" y="328606"/>
                    </a:cubicBezTo>
                    <a:cubicBezTo>
                      <a:pt x="268784" y="220322"/>
                      <a:pt x="427869" y="54553"/>
                      <a:pt x="449258" y="23806"/>
                    </a:cubicBezTo>
                    <a:cubicBezTo>
                      <a:pt x="470647" y="-6941"/>
                      <a:pt x="419847" y="-32341"/>
                      <a:pt x="344984" y="11203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130" name="フリーフォーム 1129">
              <a:extLst>
                <a:ext uri="{FF2B5EF4-FFF2-40B4-BE49-F238E27FC236}">
                  <a16:creationId xmlns:a16="http://schemas.microsoft.com/office/drawing/2014/main" id="{4C47BD3A-B909-A927-ACA1-FA23EF9EDB9C}"/>
                </a:ext>
              </a:extLst>
            </p:cNvPr>
            <p:cNvSpPr/>
            <p:nvPr/>
          </p:nvSpPr>
          <p:spPr>
            <a:xfrm>
              <a:off x="6038964" y="4428084"/>
              <a:ext cx="281651" cy="1119084"/>
            </a:xfrm>
            <a:custGeom>
              <a:avLst/>
              <a:gdLst>
                <a:gd name="connsiteX0" fmla="*/ 889 w 281651"/>
                <a:gd name="connsiteY0" fmla="*/ 15579 h 1119084"/>
                <a:gd name="connsiteX1" fmla="*/ 145268 w 281651"/>
                <a:gd name="connsiteY1" fmla="*/ 585074 h 1119084"/>
                <a:gd name="connsiteX2" fmla="*/ 129225 w 281651"/>
                <a:gd name="connsiteY2" fmla="*/ 496842 h 1119084"/>
                <a:gd name="connsiteX3" fmla="*/ 273604 w 281651"/>
                <a:gd name="connsiteY3" fmla="*/ 1114463 h 1119084"/>
                <a:gd name="connsiteX4" fmla="*/ 193394 w 281651"/>
                <a:gd name="connsiteY4" fmla="*/ 753516 h 1119084"/>
                <a:gd name="connsiteX5" fmla="*/ 281625 w 281651"/>
                <a:gd name="connsiteY5" fmla="*/ 280274 h 1119084"/>
                <a:gd name="connsiteX6" fmla="*/ 201415 w 281651"/>
                <a:gd name="connsiteY6" fmla="*/ 641221 h 1119084"/>
                <a:gd name="connsiteX7" fmla="*/ 89120 w 281651"/>
                <a:gd name="connsiteY7" fmla="*/ 200063 h 1119084"/>
                <a:gd name="connsiteX8" fmla="*/ 889 w 281651"/>
                <a:gd name="connsiteY8" fmla="*/ 15579 h 111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1651" h="1119084">
                  <a:moveTo>
                    <a:pt x="889" y="15579"/>
                  </a:moveTo>
                  <a:cubicBezTo>
                    <a:pt x="10247" y="79747"/>
                    <a:pt x="123879" y="504864"/>
                    <a:pt x="145268" y="585074"/>
                  </a:cubicBezTo>
                  <a:cubicBezTo>
                    <a:pt x="166657" y="665285"/>
                    <a:pt x="107836" y="408610"/>
                    <a:pt x="129225" y="496842"/>
                  </a:cubicBezTo>
                  <a:cubicBezTo>
                    <a:pt x="150614" y="585074"/>
                    <a:pt x="262909" y="1071684"/>
                    <a:pt x="273604" y="1114463"/>
                  </a:cubicBezTo>
                  <a:cubicBezTo>
                    <a:pt x="284299" y="1157242"/>
                    <a:pt x="192057" y="892547"/>
                    <a:pt x="193394" y="753516"/>
                  </a:cubicBezTo>
                  <a:cubicBezTo>
                    <a:pt x="194731" y="614485"/>
                    <a:pt x="280288" y="298990"/>
                    <a:pt x="281625" y="280274"/>
                  </a:cubicBezTo>
                  <a:cubicBezTo>
                    <a:pt x="282962" y="261558"/>
                    <a:pt x="233499" y="654590"/>
                    <a:pt x="201415" y="641221"/>
                  </a:cubicBezTo>
                  <a:cubicBezTo>
                    <a:pt x="169331" y="627853"/>
                    <a:pt x="119867" y="300326"/>
                    <a:pt x="89120" y="200063"/>
                  </a:cubicBezTo>
                  <a:cubicBezTo>
                    <a:pt x="58373" y="99800"/>
                    <a:pt x="-8469" y="-48589"/>
                    <a:pt x="889" y="15579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1" name="フリーフォーム 1130">
              <a:extLst>
                <a:ext uri="{FF2B5EF4-FFF2-40B4-BE49-F238E27FC236}">
                  <a16:creationId xmlns:a16="http://schemas.microsoft.com/office/drawing/2014/main" id="{33DA086B-ED08-6EBE-27DD-FD156910722D}"/>
                </a:ext>
              </a:extLst>
            </p:cNvPr>
            <p:cNvSpPr/>
            <p:nvPr/>
          </p:nvSpPr>
          <p:spPr>
            <a:xfrm>
              <a:off x="3898207" y="5823280"/>
              <a:ext cx="353461" cy="498456"/>
            </a:xfrm>
            <a:custGeom>
              <a:avLst/>
              <a:gdLst>
                <a:gd name="connsiteX0" fmla="*/ 224614 w 353461"/>
                <a:gd name="connsiteY0" fmla="*/ 4 h 498456"/>
                <a:gd name="connsiteX1" fmla="*/ 200551 w 353461"/>
                <a:gd name="connsiteY1" fmla="*/ 296783 h 498456"/>
                <a:gd name="connsiteX2" fmla="*/ 352951 w 353461"/>
                <a:gd name="connsiteY2" fmla="*/ 409078 h 498456"/>
                <a:gd name="connsiteX3" fmla="*/ 240656 w 353461"/>
                <a:gd name="connsiteY3" fmla="*/ 401057 h 498456"/>
                <a:gd name="connsiteX4" fmla="*/ 25 w 353461"/>
                <a:gd name="connsiteY4" fmla="*/ 497309 h 498456"/>
                <a:gd name="connsiteX5" fmla="*/ 224614 w 353461"/>
                <a:gd name="connsiteY5" fmla="*/ 433141 h 498456"/>
                <a:gd name="connsiteX6" fmla="*/ 96277 w 353461"/>
                <a:gd name="connsiteY6" fmla="*/ 152404 h 498456"/>
                <a:gd name="connsiteX7" fmla="*/ 104298 w 353461"/>
                <a:gd name="connsiteY7" fmla="*/ 288762 h 498456"/>
                <a:gd name="connsiteX8" fmla="*/ 224614 w 353461"/>
                <a:gd name="connsiteY8" fmla="*/ 4 h 498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3461" h="498456">
                  <a:moveTo>
                    <a:pt x="224614" y="4"/>
                  </a:moveTo>
                  <a:cubicBezTo>
                    <a:pt x="240656" y="1341"/>
                    <a:pt x="179162" y="228604"/>
                    <a:pt x="200551" y="296783"/>
                  </a:cubicBezTo>
                  <a:cubicBezTo>
                    <a:pt x="221940" y="364962"/>
                    <a:pt x="346267" y="391699"/>
                    <a:pt x="352951" y="409078"/>
                  </a:cubicBezTo>
                  <a:cubicBezTo>
                    <a:pt x="359635" y="426457"/>
                    <a:pt x="299477" y="386352"/>
                    <a:pt x="240656" y="401057"/>
                  </a:cubicBezTo>
                  <a:cubicBezTo>
                    <a:pt x="181835" y="415762"/>
                    <a:pt x="2699" y="491962"/>
                    <a:pt x="25" y="497309"/>
                  </a:cubicBezTo>
                  <a:cubicBezTo>
                    <a:pt x="-2649" y="502656"/>
                    <a:pt x="208572" y="490625"/>
                    <a:pt x="224614" y="433141"/>
                  </a:cubicBezTo>
                  <a:cubicBezTo>
                    <a:pt x="240656" y="375657"/>
                    <a:pt x="116330" y="176467"/>
                    <a:pt x="96277" y="152404"/>
                  </a:cubicBezTo>
                  <a:cubicBezTo>
                    <a:pt x="76224" y="128341"/>
                    <a:pt x="78898" y="311488"/>
                    <a:pt x="104298" y="288762"/>
                  </a:cubicBezTo>
                  <a:cubicBezTo>
                    <a:pt x="129698" y="266036"/>
                    <a:pt x="208572" y="-1333"/>
                    <a:pt x="224614" y="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2" name="フリーフォーム 1131">
              <a:extLst>
                <a:ext uri="{FF2B5EF4-FFF2-40B4-BE49-F238E27FC236}">
                  <a16:creationId xmlns:a16="http://schemas.microsoft.com/office/drawing/2014/main" id="{5B282064-0AA2-AB29-5F48-9636ABB0AF10}"/>
                </a:ext>
              </a:extLst>
            </p:cNvPr>
            <p:cNvSpPr/>
            <p:nvPr/>
          </p:nvSpPr>
          <p:spPr>
            <a:xfrm>
              <a:off x="4058510" y="6152983"/>
              <a:ext cx="997813" cy="400614"/>
            </a:xfrm>
            <a:custGeom>
              <a:avLst/>
              <a:gdLst>
                <a:gd name="connsiteX0" fmla="*/ 143 w 997813"/>
                <a:gd name="connsiteY0" fmla="*/ 400217 h 400614"/>
                <a:gd name="connsiteX1" fmla="*/ 505469 w 997813"/>
                <a:gd name="connsiteY1" fmla="*/ 95417 h 400614"/>
                <a:gd name="connsiteX2" fmla="*/ 377132 w 997813"/>
                <a:gd name="connsiteY2" fmla="*/ 87396 h 400614"/>
                <a:gd name="connsiteX3" fmla="*/ 986732 w 997813"/>
                <a:gd name="connsiteY3" fmla="*/ 87396 h 400614"/>
                <a:gd name="connsiteX4" fmla="*/ 786206 w 997813"/>
                <a:gd name="connsiteY4" fmla="*/ 151564 h 400614"/>
                <a:gd name="connsiteX5" fmla="*/ 353069 w 997813"/>
                <a:gd name="connsiteY5" fmla="*/ 295943 h 400614"/>
                <a:gd name="connsiteX6" fmla="*/ 858395 w 997813"/>
                <a:gd name="connsiteY6" fmla="*/ 135522 h 400614"/>
                <a:gd name="connsiteX7" fmla="*/ 561616 w 997813"/>
                <a:gd name="connsiteY7" fmla="*/ 55312 h 400614"/>
                <a:gd name="connsiteX8" fmla="*/ 561616 w 997813"/>
                <a:gd name="connsiteY8" fmla="*/ 23228 h 400614"/>
                <a:gd name="connsiteX9" fmla="*/ 143 w 997813"/>
                <a:gd name="connsiteY9" fmla="*/ 400217 h 400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97813" h="400614">
                  <a:moveTo>
                    <a:pt x="143" y="400217"/>
                  </a:moveTo>
                  <a:cubicBezTo>
                    <a:pt x="-9215" y="412248"/>
                    <a:pt x="442638" y="147554"/>
                    <a:pt x="505469" y="95417"/>
                  </a:cubicBezTo>
                  <a:cubicBezTo>
                    <a:pt x="568300" y="43280"/>
                    <a:pt x="296922" y="88733"/>
                    <a:pt x="377132" y="87396"/>
                  </a:cubicBezTo>
                  <a:cubicBezTo>
                    <a:pt x="457343" y="86059"/>
                    <a:pt x="918553" y="76701"/>
                    <a:pt x="986732" y="87396"/>
                  </a:cubicBezTo>
                  <a:cubicBezTo>
                    <a:pt x="1054911" y="98091"/>
                    <a:pt x="786206" y="151564"/>
                    <a:pt x="786206" y="151564"/>
                  </a:cubicBezTo>
                  <a:lnTo>
                    <a:pt x="353069" y="295943"/>
                  </a:lnTo>
                  <a:cubicBezTo>
                    <a:pt x="365100" y="293269"/>
                    <a:pt x="823637" y="175627"/>
                    <a:pt x="858395" y="135522"/>
                  </a:cubicBezTo>
                  <a:cubicBezTo>
                    <a:pt x="893153" y="95417"/>
                    <a:pt x="561616" y="55312"/>
                    <a:pt x="561616" y="55312"/>
                  </a:cubicBezTo>
                  <a:cubicBezTo>
                    <a:pt x="512153" y="36596"/>
                    <a:pt x="648511" y="-36930"/>
                    <a:pt x="561616" y="23228"/>
                  </a:cubicBezTo>
                  <a:cubicBezTo>
                    <a:pt x="474721" y="83386"/>
                    <a:pt x="9501" y="388186"/>
                    <a:pt x="143" y="400217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3" name="フリーフォーム 1132">
              <a:extLst>
                <a:ext uri="{FF2B5EF4-FFF2-40B4-BE49-F238E27FC236}">
                  <a16:creationId xmlns:a16="http://schemas.microsoft.com/office/drawing/2014/main" id="{CC0B94FB-4DD7-D149-B7AE-14E5146DF758}"/>
                </a:ext>
              </a:extLst>
            </p:cNvPr>
            <p:cNvSpPr/>
            <p:nvPr/>
          </p:nvSpPr>
          <p:spPr>
            <a:xfrm>
              <a:off x="4186859" y="5830690"/>
              <a:ext cx="923041" cy="306383"/>
            </a:xfrm>
            <a:custGeom>
              <a:avLst/>
              <a:gdLst>
                <a:gd name="connsiteX0" fmla="*/ 130 w 923041"/>
                <a:gd name="connsiteY0" fmla="*/ 615 h 306383"/>
                <a:gd name="connsiteX1" fmla="*/ 320973 w 923041"/>
                <a:gd name="connsiteY1" fmla="*/ 297394 h 306383"/>
                <a:gd name="connsiteX2" fmla="*/ 248783 w 923041"/>
                <a:gd name="connsiteY2" fmla="*/ 233226 h 306383"/>
                <a:gd name="connsiteX3" fmla="*/ 609730 w 923041"/>
                <a:gd name="connsiteY3" fmla="*/ 273331 h 306383"/>
                <a:gd name="connsiteX4" fmla="*/ 922552 w 923041"/>
                <a:gd name="connsiteY4" fmla="*/ 241247 h 306383"/>
                <a:gd name="connsiteX5" fmla="*/ 537541 w 923041"/>
                <a:gd name="connsiteY5" fmla="*/ 241247 h 306383"/>
                <a:gd name="connsiteX6" fmla="*/ 224720 w 923041"/>
                <a:gd name="connsiteY6" fmla="*/ 161036 h 306383"/>
                <a:gd name="connsiteX7" fmla="*/ 280867 w 923041"/>
                <a:gd name="connsiteY7" fmla="*/ 217184 h 306383"/>
                <a:gd name="connsiteX8" fmla="*/ 130 w 923041"/>
                <a:gd name="connsiteY8" fmla="*/ 615 h 306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3041" h="306383">
                  <a:moveTo>
                    <a:pt x="130" y="615"/>
                  </a:moveTo>
                  <a:cubicBezTo>
                    <a:pt x="6814" y="13983"/>
                    <a:pt x="279531" y="258626"/>
                    <a:pt x="320973" y="297394"/>
                  </a:cubicBezTo>
                  <a:cubicBezTo>
                    <a:pt x="362415" y="336162"/>
                    <a:pt x="200657" y="237236"/>
                    <a:pt x="248783" y="233226"/>
                  </a:cubicBezTo>
                  <a:cubicBezTo>
                    <a:pt x="296909" y="229216"/>
                    <a:pt x="497435" y="271994"/>
                    <a:pt x="609730" y="273331"/>
                  </a:cubicBezTo>
                  <a:cubicBezTo>
                    <a:pt x="722025" y="274668"/>
                    <a:pt x="934584" y="246594"/>
                    <a:pt x="922552" y="241247"/>
                  </a:cubicBezTo>
                  <a:cubicBezTo>
                    <a:pt x="910521" y="235900"/>
                    <a:pt x="653846" y="254616"/>
                    <a:pt x="537541" y="241247"/>
                  </a:cubicBezTo>
                  <a:cubicBezTo>
                    <a:pt x="421236" y="227879"/>
                    <a:pt x="267499" y="165046"/>
                    <a:pt x="224720" y="161036"/>
                  </a:cubicBezTo>
                  <a:cubicBezTo>
                    <a:pt x="181941" y="157026"/>
                    <a:pt x="315625" y="238574"/>
                    <a:pt x="280867" y="217184"/>
                  </a:cubicBezTo>
                  <a:cubicBezTo>
                    <a:pt x="246109" y="195794"/>
                    <a:pt x="-6554" y="-12753"/>
                    <a:pt x="130" y="615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4" name="フリーフォーム 1133">
              <a:extLst>
                <a:ext uri="{FF2B5EF4-FFF2-40B4-BE49-F238E27FC236}">
                  <a16:creationId xmlns:a16="http://schemas.microsoft.com/office/drawing/2014/main" id="{95654B92-4EA5-6125-23A1-4871FCD0BCD6}"/>
                </a:ext>
              </a:extLst>
            </p:cNvPr>
            <p:cNvSpPr/>
            <p:nvPr/>
          </p:nvSpPr>
          <p:spPr>
            <a:xfrm>
              <a:off x="5732658" y="4823039"/>
              <a:ext cx="203463" cy="772908"/>
            </a:xfrm>
            <a:custGeom>
              <a:avLst/>
              <a:gdLst>
                <a:gd name="connsiteX0" fmla="*/ 2395 w 203463"/>
                <a:gd name="connsiteY0" fmla="*/ 45740 h 772908"/>
                <a:gd name="connsiteX1" fmla="*/ 114689 w 203463"/>
                <a:gd name="connsiteY1" fmla="*/ 510961 h 772908"/>
                <a:gd name="connsiteX2" fmla="*/ 26458 w 203463"/>
                <a:gd name="connsiteY2" fmla="*/ 767635 h 772908"/>
                <a:gd name="connsiteX3" fmla="*/ 42500 w 203463"/>
                <a:gd name="connsiteY3" fmla="*/ 671382 h 772908"/>
                <a:gd name="connsiteX4" fmla="*/ 138753 w 203463"/>
                <a:gd name="connsiteY4" fmla="*/ 518982 h 772908"/>
                <a:gd name="connsiteX5" fmla="*/ 202921 w 203463"/>
                <a:gd name="connsiteY5" fmla="*/ 182098 h 772908"/>
                <a:gd name="connsiteX6" fmla="*/ 162816 w 203463"/>
                <a:gd name="connsiteY6" fmla="*/ 438772 h 772908"/>
                <a:gd name="connsiteX7" fmla="*/ 50521 w 203463"/>
                <a:gd name="connsiteY7" fmla="*/ 61782 h 772908"/>
                <a:gd name="connsiteX8" fmla="*/ 2395 w 203463"/>
                <a:gd name="connsiteY8" fmla="*/ 45740 h 77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463" h="772908">
                  <a:moveTo>
                    <a:pt x="2395" y="45740"/>
                  </a:moveTo>
                  <a:cubicBezTo>
                    <a:pt x="13090" y="120603"/>
                    <a:pt x="110679" y="390645"/>
                    <a:pt x="114689" y="510961"/>
                  </a:cubicBezTo>
                  <a:cubicBezTo>
                    <a:pt x="118699" y="631277"/>
                    <a:pt x="38489" y="740898"/>
                    <a:pt x="26458" y="767635"/>
                  </a:cubicBezTo>
                  <a:cubicBezTo>
                    <a:pt x="14427" y="794372"/>
                    <a:pt x="23784" y="712824"/>
                    <a:pt x="42500" y="671382"/>
                  </a:cubicBezTo>
                  <a:cubicBezTo>
                    <a:pt x="61216" y="629940"/>
                    <a:pt x="112016" y="600529"/>
                    <a:pt x="138753" y="518982"/>
                  </a:cubicBezTo>
                  <a:cubicBezTo>
                    <a:pt x="165490" y="437435"/>
                    <a:pt x="198911" y="195466"/>
                    <a:pt x="202921" y="182098"/>
                  </a:cubicBezTo>
                  <a:cubicBezTo>
                    <a:pt x="206931" y="168730"/>
                    <a:pt x="188216" y="458825"/>
                    <a:pt x="162816" y="438772"/>
                  </a:cubicBezTo>
                  <a:cubicBezTo>
                    <a:pt x="137416" y="418719"/>
                    <a:pt x="82605" y="127287"/>
                    <a:pt x="50521" y="61782"/>
                  </a:cubicBezTo>
                  <a:cubicBezTo>
                    <a:pt x="18437" y="-3723"/>
                    <a:pt x="-8300" y="-29123"/>
                    <a:pt x="2395" y="45740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5" name="フリーフォーム 1134">
              <a:extLst>
                <a:ext uri="{FF2B5EF4-FFF2-40B4-BE49-F238E27FC236}">
                  <a16:creationId xmlns:a16="http://schemas.microsoft.com/office/drawing/2014/main" id="{8CFCF576-DDE4-4E6C-51A7-750046D4F165}"/>
                </a:ext>
              </a:extLst>
            </p:cNvPr>
            <p:cNvSpPr/>
            <p:nvPr/>
          </p:nvSpPr>
          <p:spPr>
            <a:xfrm>
              <a:off x="6247080" y="3395355"/>
              <a:ext cx="511126" cy="1316546"/>
            </a:xfrm>
            <a:custGeom>
              <a:avLst/>
              <a:gdLst>
                <a:gd name="connsiteX0" fmla="*/ 3113 w 511126"/>
                <a:gd name="connsiteY0" fmla="*/ 4061 h 1316546"/>
                <a:gd name="connsiteX1" fmla="*/ 444176 w 511126"/>
                <a:gd name="connsiteY1" fmla="*/ 961492 h 1316546"/>
                <a:gd name="connsiteX2" fmla="*/ 508722 w 511126"/>
                <a:gd name="connsiteY2" fmla="*/ 1316494 h 1316546"/>
                <a:gd name="connsiteX3" fmla="*/ 454934 w 511126"/>
                <a:gd name="connsiteY3" fmla="*/ 983007 h 1316546"/>
                <a:gd name="connsiteX4" fmla="*/ 89174 w 511126"/>
                <a:gd name="connsiteY4" fmla="*/ 369821 h 1316546"/>
                <a:gd name="connsiteX5" fmla="*/ 239781 w 511126"/>
                <a:gd name="connsiteY5" fmla="*/ 606490 h 1316546"/>
                <a:gd name="connsiteX6" fmla="*/ 3113 w 511126"/>
                <a:gd name="connsiteY6" fmla="*/ 4061 h 1316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1126" h="1316546">
                  <a:moveTo>
                    <a:pt x="3113" y="4061"/>
                  </a:moveTo>
                  <a:cubicBezTo>
                    <a:pt x="37179" y="63228"/>
                    <a:pt x="359908" y="742753"/>
                    <a:pt x="444176" y="961492"/>
                  </a:cubicBezTo>
                  <a:cubicBezTo>
                    <a:pt x="528444" y="1180231"/>
                    <a:pt x="506929" y="1312908"/>
                    <a:pt x="508722" y="1316494"/>
                  </a:cubicBezTo>
                  <a:cubicBezTo>
                    <a:pt x="510515" y="1320080"/>
                    <a:pt x="524859" y="1140786"/>
                    <a:pt x="454934" y="983007"/>
                  </a:cubicBezTo>
                  <a:cubicBezTo>
                    <a:pt x="385009" y="825228"/>
                    <a:pt x="125033" y="432574"/>
                    <a:pt x="89174" y="369821"/>
                  </a:cubicBezTo>
                  <a:cubicBezTo>
                    <a:pt x="53315" y="307068"/>
                    <a:pt x="254125" y="662071"/>
                    <a:pt x="239781" y="606490"/>
                  </a:cubicBezTo>
                  <a:cubicBezTo>
                    <a:pt x="225437" y="550909"/>
                    <a:pt x="-30953" y="-55106"/>
                    <a:pt x="3113" y="40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6" name="フリーフォーム 1135">
              <a:extLst>
                <a:ext uri="{FF2B5EF4-FFF2-40B4-BE49-F238E27FC236}">
                  <a16:creationId xmlns:a16="http://schemas.microsoft.com/office/drawing/2014/main" id="{17D09D4E-70D3-940C-5650-5748F709647C}"/>
                </a:ext>
              </a:extLst>
            </p:cNvPr>
            <p:cNvSpPr/>
            <p:nvPr/>
          </p:nvSpPr>
          <p:spPr>
            <a:xfrm>
              <a:off x="4205613" y="5007641"/>
              <a:ext cx="166109" cy="341151"/>
            </a:xfrm>
            <a:custGeom>
              <a:avLst/>
              <a:gdLst>
                <a:gd name="connsiteX0" fmla="*/ 161992 w 166109"/>
                <a:gd name="connsiteY0" fmla="*/ 5423 h 341151"/>
                <a:gd name="connsiteX1" fmla="*/ 627 w 166109"/>
                <a:gd name="connsiteY1" fmla="*/ 338910 h 341151"/>
                <a:gd name="connsiteX2" fmla="*/ 108203 w 166109"/>
                <a:gd name="connsiteY2" fmla="*/ 145272 h 341151"/>
                <a:gd name="connsiteX3" fmla="*/ 161992 w 166109"/>
                <a:gd name="connsiteY3" fmla="*/ 5423 h 34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109" h="341151">
                  <a:moveTo>
                    <a:pt x="161992" y="5423"/>
                  </a:moveTo>
                  <a:cubicBezTo>
                    <a:pt x="144063" y="37696"/>
                    <a:pt x="9592" y="315602"/>
                    <a:pt x="627" y="338910"/>
                  </a:cubicBezTo>
                  <a:cubicBezTo>
                    <a:pt x="-8338" y="362218"/>
                    <a:pt x="81309" y="197267"/>
                    <a:pt x="108203" y="145272"/>
                  </a:cubicBezTo>
                  <a:cubicBezTo>
                    <a:pt x="135097" y="93277"/>
                    <a:pt x="179921" y="-26850"/>
                    <a:pt x="161992" y="5423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7" name="フリーフォーム 1136">
              <a:extLst>
                <a:ext uri="{FF2B5EF4-FFF2-40B4-BE49-F238E27FC236}">
                  <a16:creationId xmlns:a16="http://schemas.microsoft.com/office/drawing/2014/main" id="{F18EB9DC-A477-7CD8-1B79-6CAFE3F63E6F}"/>
                </a:ext>
              </a:extLst>
            </p:cNvPr>
            <p:cNvSpPr/>
            <p:nvPr/>
          </p:nvSpPr>
          <p:spPr>
            <a:xfrm>
              <a:off x="4388901" y="5270984"/>
              <a:ext cx="236887" cy="217012"/>
            </a:xfrm>
            <a:custGeom>
              <a:avLst/>
              <a:gdLst>
                <a:gd name="connsiteX0" fmla="*/ 236887 w 236887"/>
                <a:gd name="connsiteY0" fmla="*/ 263 h 217012"/>
                <a:gd name="connsiteX1" fmla="*/ 129311 w 236887"/>
                <a:gd name="connsiteY1" fmla="*/ 107840 h 217012"/>
                <a:gd name="connsiteX2" fmla="*/ 219 w 236887"/>
                <a:gd name="connsiteY2" fmla="*/ 215416 h 217012"/>
                <a:gd name="connsiteX3" fmla="*/ 161584 w 236887"/>
                <a:gd name="connsiteY3" fmla="*/ 21778 h 217012"/>
                <a:gd name="connsiteX4" fmla="*/ 129311 w 236887"/>
                <a:gd name="connsiteY4" fmla="*/ 75567 h 217012"/>
                <a:gd name="connsiteX5" fmla="*/ 236887 w 236887"/>
                <a:gd name="connsiteY5" fmla="*/ 263 h 21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887" h="217012">
                  <a:moveTo>
                    <a:pt x="236887" y="263"/>
                  </a:moveTo>
                  <a:cubicBezTo>
                    <a:pt x="236887" y="5642"/>
                    <a:pt x="168756" y="71981"/>
                    <a:pt x="129311" y="107840"/>
                  </a:cubicBezTo>
                  <a:cubicBezTo>
                    <a:pt x="89866" y="143699"/>
                    <a:pt x="-5160" y="229760"/>
                    <a:pt x="219" y="215416"/>
                  </a:cubicBezTo>
                  <a:cubicBezTo>
                    <a:pt x="5598" y="201072"/>
                    <a:pt x="140069" y="45086"/>
                    <a:pt x="161584" y="21778"/>
                  </a:cubicBezTo>
                  <a:cubicBezTo>
                    <a:pt x="183099" y="-1530"/>
                    <a:pt x="114968" y="77360"/>
                    <a:pt x="129311" y="75567"/>
                  </a:cubicBezTo>
                  <a:cubicBezTo>
                    <a:pt x="143654" y="73774"/>
                    <a:pt x="236887" y="-5116"/>
                    <a:pt x="236887" y="263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8" name="フリーフォーム 1137">
              <a:extLst>
                <a:ext uri="{FF2B5EF4-FFF2-40B4-BE49-F238E27FC236}">
                  <a16:creationId xmlns:a16="http://schemas.microsoft.com/office/drawing/2014/main" id="{C3E796FF-5874-40B2-A1C6-7EDFC449DBF6}"/>
                </a:ext>
              </a:extLst>
            </p:cNvPr>
            <p:cNvSpPr/>
            <p:nvPr/>
          </p:nvSpPr>
          <p:spPr>
            <a:xfrm>
              <a:off x="4668565" y="6518204"/>
              <a:ext cx="1637999" cy="769221"/>
            </a:xfrm>
            <a:custGeom>
              <a:avLst/>
              <a:gdLst>
                <a:gd name="connsiteX0" fmla="*/ 254 w 1637999"/>
                <a:gd name="connsiteY0" fmla="*/ 732450 h 769221"/>
                <a:gd name="connsiteX1" fmla="*/ 1269656 w 1637999"/>
                <a:gd name="connsiteY1" fmla="*/ 140780 h 769221"/>
                <a:gd name="connsiteX2" fmla="*/ 936169 w 1637999"/>
                <a:gd name="connsiteY2" fmla="*/ 463509 h 769221"/>
                <a:gd name="connsiteX3" fmla="*/ 1635416 w 1637999"/>
                <a:gd name="connsiteY3" fmla="*/ 930 h 769221"/>
                <a:gd name="connsiteX4" fmla="*/ 1140564 w 1637999"/>
                <a:gd name="connsiteY4" fmla="*/ 355932 h 769221"/>
                <a:gd name="connsiteX5" fmla="*/ 322983 w 1637999"/>
                <a:gd name="connsiteY5" fmla="*/ 764723 h 769221"/>
                <a:gd name="connsiteX6" fmla="*/ 1387990 w 1637999"/>
                <a:gd name="connsiteY6" fmla="*/ 76234 h 769221"/>
                <a:gd name="connsiteX7" fmla="*/ 254 w 1637999"/>
                <a:gd name="connsiteY7" fmla="*/ 732450 h 769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37999" h="769221">
                  <a:moveTo>
                    <a:pt x="254" y="732450"/>
                  </a:moveTo>
                  <a:cubicBezTo>
                    <a:pt x="-19468" y="743208"/>
                    <a:pt x="1113670" y="185603"/>
                    <a:pt x="1269656" y="140780"/>
                  </a:cubicBezTo>
                  <a:cubicBezTo>
                    <a:pt x="1425642" y="95957"/>
                    <a:pt x="875209" y="486817"/>
                    <a:pt x="936169" y="463509"/>
                  </a:cubicBezTo>
                  <a:cubicBezTo>
                    <a:pt x="997129" y="440201"/>
                    <a:pt x="1601350" y="18860"/>
                    <a:pt x="1635416" y="930"/>
                  </a:cubicBezTo>
                  <a:cubicBezTo>
                    <a:pt x="1669482" y="-17000"/>
                    <a:pt x="1359303" y="228633"/>
                    <a:pt x="1140564" y="355932"/>
                  </a:cubicBezTo>
                  <a:cubicBezTo>
                    <a:pt x="921825" y="483231"/>
                    <a:pt x="281745" y="811339"/>
                    <a:pt x="322983" y="764723"/>
                  </a:cubicBezTo>
                  <a:cubicBezTo>
                    <a:pt x="364221" y="718107"/>
                    <a:pt x="1439985" y="83406"/>
                    <a:pt x="1387990" y="76234"/>
                  </a:cubicBezTo>
                  <a:cubicBezTo>
                    <a:pt x="1335995" y="69062"/>
                    <a:pt x="19976" y="721692"/>
                    <a:pt x="254" y="7324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9" name="フリーフォーム 1138">
              <a:extLst>
                <a:ext uri="{FF2B5EF4-FFF2-40B4-BE49-F238E27FC236}">
                  <a16:creationId xmlns:a16="http://schemas.microsoft.com/office/drawing/2014/main" id="{247C1A97-B1AA-DFB2-1193-D75A397CDFDB}"/>
                </a:ext>
              </a:extLst>
            </p:cNvPr>
            <p:cNvSpPr/>
            <p:nvPr/>
          </p:nvSpPr>
          <p:spPr>
            <a:xfrm>
              <a:off x="4407823" y="6396977"/>
              <a:ext cx="1767745" cy="776617"/>
            </a:xfrm>
            <a:custGeom>
              <a:avLst/>
              <a:gdLst>
                <a:gd name="connsiteX0" fmla="*/ 13570 w 1767745"/>
                <a:gd name="connsiteY0" fmla="*/ 606251 h 776617"/>
                <a:gd name="connsiteX1" fmla="*/ 1293730 w 1767745"/>
                <a:gd name="connsiteY1" fmla="*/ 305037 h 776617"/>
                <a:gd name="connsiteX2" fmla="*/ 1035546 w 1767745"/>
                <a:gd name="connsiteY2" fmla="*/ 412614 h 776617"/>
                <a:gd name="connsiteX3" fmla="*/ 1767066 w 1767745"/>
                <a:gd name="connsiteY3" fmla="*/ 3823 h 776617"/>
                <a:gd name="connsiteX4" fmla="*/ 884939 w 1767745"/>
                <a:gd name="connsiteY4" fmla="*/ 240491 h 776617"/>
                <a:gd name="connsiteX5" fmla="*/ 314784 w 1767745"/>
                <a:gd name="connsiteY5" fmla="*/ 767616 h 776617"/>
                <a:gd name="connsiteX6" fmla="*/ 605241 w 1767745"/>
                <a:gd name="connsiteY6" fmla="*/ 573978 h 776617"/>
                <a:gd name="connsiteX7" fmla="*/ 13570 w 1767745"/>
                <a:gd name="connsiteY7" fmla="*/ 606251 h 776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7745" h="776617">
                  <a:moveTo>
                    <a:pt x="13570" y="606251"/>
                  </a:moveTo>
                  <a:cubicBezTo>
                    <a:pt x="128318" y="561428"/>
                    <a:pt x="1123401" y="337310"/>
                    <a:pt x="1293730" y="305037"/>
                  </a:cubicBezTo>
                  <a:cubicBezTo>
                    <a:pt x="1464059" y="272764"/>
                    <a:pt x="956657" y="462816"/>
                    <a:pt x="1035546" y="412614"/>
                  </a:cubicBezTo>
                  <a:cubicBezTo>
                    <a:pt x="1114435" y="362412"/>
                    <a:pt x="1792167" y="32510"/>
                    <a:pt x="1767066" y="3823"/>
                  </a:cubicBezTo>
                  <a:cubicBezTo>
                    <a:pt x="1741965" y="-24864"/>
                    <a:pt x="1126986" y="113192"/>
                    <a:pt x="884939" y="240491"/>
                  </a:cubicBezTo>
                  <a:cubicBezTo>
                    <a:pt x="642892" y="367790"/>
                    <a:pt x="361400" y="712035"/>
                    <a:pt x="314784" y="767616"/>
                  </a:cubicBezTo>
                  <a:cubicBezTo>
                    <a:pt x="268168" y="823197"/>
                    <a:pt x="662615" y="604458"/>
                    <a:pt x="605241" y="573978"/>
                  </a:cubicBezTo>
                  <a:cubicBezTo>
                    <a:pt x="547867" y="543498"/>
                    <a:pt x="-101178" y="651074"/>
                    <a:pt x="13570" y="606251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1" name="フリーフォーム 1140">
              <a:extLst>
                <a:ext uri="{FF2B5EF4-FFF2-40B4-BE49-F238E27FC236}">
                  <a16:creationId xmlns:a16="http://schemas.microsoft.com/office/drawing/2014/main" id="{470DD261-A09A-AF1B-BC53-B9B56E75F3B6}"/>
                </a:ext>
              </a:extLst>
            </p:cNvPr>
            <p:cNvSpPr/>
            <p:nvPr/>
          </p:nvSpPr>
          <p:spPr>
            <a:xfrm>
              <a:off x="4108324" y="6591391"/>
              <a:ext cx="1430749" cy="417076"/>
            </a:xfrm>
            <a:custGeom>
              <a:avLst/>
              <a:gdLst>
                <a:gd name="connsiteX0" fmla="*/ 1097 w 1430749"/>
                <a:gd name="connsiteY0" fmla="*/ 46077 h 417076"/>
                <a:gd name="connsiteX1" fmla="*/ 689587 w 1430749"/>
                <a:gd name="connsiteY1" fmla="*/ 228957 h 417076"/>
                <a:gd name="connsiteX2" fmla="*/ 183977 w 1430749"/>
                <a:gd name="connsiteY2" fmla="*/ 411837 h 417076"/>
                <a:gd name="connsiteX3" fmla="*/ 1410349 w 1430749"/>
                <a:gd name="connsiteY3" fmla="*/ 13804 h 417076"/>
                <a:gd name="connsiteX4" fmla="*/ 883224 w 1430749"/>
                <a:gd name="connsiteY4" fmla="*/ 89108 h 417076"/>
                <a:gd name="connsiteX5" fmla="*/ 1097 w 1430749"/>
                <a:gd name="connsiteY5" fmla="*/ 46077 h 417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0749" h="417076">
                  <a:moveTo>
                    <a:pt x="1097" y="46077"/>
                  </a:moveTo>
                  <a:cubicBezTo>
                    <a:pt x="-31176" y="69385"/>
                    <a:pt x="659107" y="167997"/>
                    <a:pt x="689587" y="228957"/>
                  </a:cubicBezTo>
                  <a:cubicBezTo>
                    <a:pt x="720067" y="289917"/>
                    <a:pt x="63850" y="447696"/>
                    <a:pt x="183977" y="411837"/>
                  </a:cubicBezTo>
                  <a:cubicBezTo>
                    <a:pt x="304104" y="375978"/>
                    <a:pt x="1293808" y="67592"/>
                    <a:pt x="1410349" y="13804"/>
                  </a:cubicBezTo>
                  <a:cubicBezTo>
                    <a:pt x="1526890" y="-39984"/>
                    <a:pt x="1116306" y="80143"/>
                    <a:pt x="883224" y="89108"/>
                  </a:cubicBezTo>
                  <a:cubicBezTo>
                    <a:pt x="650142" y="98073"/>
                    <a:pt x="33370" y="22769"/>
                    <a:pt x="1097" y="46077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2" name="フリーフォーム 1141">
              <a:extLst>
                <a:ext uri="{FF2B5EF4-FFF2-40B4-BE49-F238E27FC236}">
                  <a16:creationId xmlns:a16="http://schemas.microsoft.com/office/drawing/2014/main" id="{B7B505EF-395E-055B-778D-1C5733203CED}"/>
                </a:ext>
              </a:extLst>
            </p:cNvPr>
            <p:cNvSpPr/>
            <p:nvPr/>
          </p:nvSpPr>
          <p:spPr>
            <a:xfrm>
              <a:off x="4388189" y="6266497"/>
              <a:ext cx="1508771" cy="308930"/>
            </a:xfrm>
            <a:custGeom>
              <a:avLst/>
              <a:gdLst>
                <a:gd name="connsiteX0" fmla="*/ 931 w 1508771"/>
                <a:gd name="connsiteY0" fmla="*/ 306425 h 308930"/>
                <a:gd name="connsiteX1" fmla="*/ 764724 w 1508771"/>
                <a:gd name="connsiteY1" fmla="*/ 145061 h 308930"/>
                <a:gd name="connsiteX2" fmla="*/ 538813 w 1508771"/>
                <a:gd name="connsiteY2" fmla="*/ 220364 h 308930"/>
                <a:gd name="connsiteX3" fmla="*/ 936846 w 1508771"/>
                <a:gd name="connsiteY3" fmla="*/ 15969 h 308930"/>
                <a:gd name="connsiteX4" fmla="*/ 1507002 w 1508771"/>
                <a:gd name="connsiteY4" fmla="*/ 15969 h 308930"/>
                <a:gd name="connsiteX5" fmla="*/ 1108969 w 1508771"/>
                <a:gd name="connsiteY5" fmla="*/ 37484 h 308930"/>
                <a:gd name="connsiteX6" fmla="*/ 915331 w 1508771"/>
                <a:gd name="connsiteY6" fmla="*/ 58999 h 308930"/>
                <a:gd name="connsiteX7" fmla="*/ 614117 w 1508771"/>
                <a:gd name="connsiteY7" fmla="*/ 231122 h 308930"/>
                <a:gd name="connsiteX8" fmla="*/ 931 w 1508771"/>
                <a:gd name="connsiteY8" fmla="*/ 306425 h 308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8771" h="308930">
                  <a:moveTo>
                    <a:pt x="931" y="306425"/>
                  </a:moveTo>
                  <a:cubicBezTo>
                    <a:pt x="26032" y="292081"/>
                    <a:pt x="675077" y="159405"/>
                    <a:pt x="764724" y="145061"/>
                  </a:cubicBezTo>
                  <a:cubicBezTo>
                    <a:pt x="854371" y="130717"/>
                    <a:pt x="510126" y="241879"/>
                    <a:pt x="538813" y="220364"/>
                  </a:cubicBezTo>
                  <a:cubicBezTo>
                    <a:pt x="567500" y="198849"/>
                    <a:pt x="775481" y="50035"/>
                    <a:pt x="936846" y="15969"/>
                  </a:cubicBezTo>
                  <a:cubicBezTo>
                    <a:pt x="1098211" y="-18097"/>
                    <a:pt x="1478315" y="12383"/>
                    <a:pt x="1507002" y="15969"/>
                  </a:cubicBezTo>
                  <a:cubicBezTo>
                    <a:pt x="1535689" y="19555"/>
                    <a:pt x="1207581" y="30312"/>
                    <a:pt x="1108969" y="37484"/>
                  </a:cubicBezTo>
                  <a:cubicBezTo>
                    <a:pt x="1010357" y="44656"/>
                    <a:pt x="997806" y="26726"/>
                    <a:pt x="915331" y="58999"/>
                  </a:cubicBezTo>
                  <a:cubicBezTo>
                    <a:pt x="832856" y="91272"/>
                    <a:pt x="762931" y="191677"/>
                    <a:pt x="614117" y="231122"/>
                  </a:cubicBezTo>
                  <a:cubicBezTo>
                    <a:pt x="465303" y="270567"/>
                    <a:pt x="-24170" y="320769"/>
                    <a:pt x="931" y="306425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3" name="フリーフォーム 1142">
              <a:extLst>
                <a:ext uri="{FF2B5EF4-FFF2-40B4-BE49-F238E27FC236}">
                  <a16:creationId xmlns:a16="http://schemas.microsoft.com/office/drawing/2014/main" id="{7C7B61EF-5BF6-5E05-A946-49D6EC69B669}"/>
                </a:ext>
              </a:extLst>
            </p:cNvPr>
            <p:cNvSpPr/>
            <p:nvPr/>
          </p:nvSpPr>
          <p:spPr>
            <a:xfrm>
              <a:off x="5624360" y="4656469"/>
              <a:ext cx="353628" cy="121993"/>
            </a:xfrm>
            <a:custGeom>
              <a:avLst/>
              <a:gdLst>
                <a:gd name="connsiteX0" fmla="*/ 1889 w 353628"/>
                <a:gd name="connsiteY0" fmla="*/ 76896 h 121993"/>
                <a:gd name="connsiteX1" fmla="*/ 313861 w 353628"/>
                <a:gd name="connsiteY1" fmla="*/ 76896 h 121993"/>
                <a:gd name="connsiteX2" fmla="*/ 335376 w 353628"/>
                <a:gd name="connsiteY2" fmla="*/ 119926 h 121993"/>
                <a:gd name="connsiteX3" fmla="*/ 184769 w 353628"/>
                <a:gd name="connsiteY3" fmla="*/ 1592 h 121993"/>
                <a:gd name="connsiteX4" fmla="*/ 184769 w 353628"/>
                <a:gd name="connsiteY4" fmla="*/ 55380 h 121993"/>
                <a:gd name="connsiteX5" fmla="*/ 1889 w 353628"/>
                <a:gd name="connsiteY5" fmla="*/ 76896 h 121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3628" h="121993">
                  <a:moveTo>
                    <a:pt x="1889" y="76896"/>
                  </a:moveTo>
                  <a:cubicBezTo>
                    <a:pt x="23404" y="80482"/>
                    <a:pt x="313861" y="76896"/>
                    <a:pt x="313861" y="76896"/>
                  </a:cubicBezTo>
                  <a:cubicBezTo>
                    <a:pt x="369442" y="84068"/>
                    <a:pt x="356891" y="132477"/>
                    <a:pt x="335376" y="119926"/>
                  </a:cubicBezTo>
                  <a:cubicBezTo>
                    <a:pt x="313861" y="107375"/>
                    <a:pt x="184769" y="1592"/>
                    <a:pt x="184769" y="1592"/>
                  </a:cubicBezTo>
                  <a:cubicBezTo>
                    <a:pt x="159668" y="-9166"/>
                    <a:pt x="220628" y="37450"/>
                    <a:pt x="184769" y="55380"/>
                  </a:cubicBezTo>
                  <a:cubicBezTo>
                    <a:pt x="148910" y="73309"/>
                    <a:pt x="-19626" y="73310"/>
                    <a:pt x="1889" y="76896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4" name="フリーフォーム 1143">
              <a:extLst>
                <a:ext uri="{FF2B5EF4-FFF2-40B4-BE49-F238E27FC236}">
                  <a16:creationId xmlns:a16="http://schemas.microsoft.com/office/drawing/2014/main" id="{DA36E35F-AB04-92F7-FDCF-F11A340C1900}"/>
                </a:ext>
              </a:extLst>
            </p:cNvPr>
            <p:cNvSpPr/>
            <p:nvPr/>
          </p:nvSpPr>
          <p:spPr>
            <a:xfrm>
              <a:off x="4310525" y="4051199"/>
              <a:ext cx="326808" cy="337134"/>
            </a:xfrm>
            <a:custGeom>
              <a:avLst/>
              <a:gdLst>
                <a:gd name="connsiteX0" fmla="*/ 1125 w 326808"/>
                <a:gd name="connsiteY0" fmla="*/ 101 h 337134"/>
                <a:gd name="connsiteX1" fmla="*/ 213850 w 326808"/>
                <a:gd name="connsiteY1" fmla="*/ 139801 h 337134"/>
                <a:gd name="connsiteX2" fmla="*/ 220200 w 326808"/>
                <a:gd name="connsiteY2" fmla="*/ 101701 h 337134"/>
                <a:gd name="connsiteX3" fmla="*/ 324975 w 326808"/>
                <a:gd name="connsiteY3" fmla="*/ 190601 h 337134"/>
                <a:gd name="connsiteX4" fmla="*/ 283700 w 326808"/>
                <a:gd name="connsiteY4" fmla="*/ 269976 h 337134"/>
                <a:gd name="connsiteX5" fmla="*/ 242425 w 326808"/>
                <a:gd name="connsiteY5" fmla="*/ 336651 h 337134"/>
                <a:gd name="connsiteX6" fmla="*/ 318625 w 326808"/>
                <a:gd name="connsiteY6" fmla="*/ 235051 h 337134"/>
                <a:gd name="connsiteX7" fmla="*/ 293225 w 326808"/>
                <a:gd name="connsiteY7" fmla="*/ 168376 h 337134"/>
                <a:gd name="connsiteX8" fmla="*/ 137650 w 326808"/>
                <a:gd name="connsiteY8" fmla="*/ 117576 h 337134"/>
                <a:gd name="connsiteX9" fmla="*/ 1125 w 326808"/>
                <a:gd name="connsiteY9" fmla="*/ 101 h 337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6808" h="337134">
                  <a:moveTo>
                    <a:pt x="1125" y="101"/>
                  </a:moveTo>
                  <a:cubicBezTo>
                    <a:pt x="13825" y="3805"/>
                    <a:pt x="177338" y="122868"/>
                    <a:pt x="213850" y="139801"/>
                  </a:cubicBezTo>
                  <a:cubicBezTo>
                    <a:pt x="250363" y="156734"/>
                    <a:pt x="201679" y="93234"/>
                    <a:pt x="220200" y="101701"/>
                  </a:cubicBezTo>
                  <a:cubicBezTo>
                    <a:pt x="238721" y="110168"/>
                    <a:pt x="314392" y="162555"/>
                    <a:pt x="324975" y="190601"/>
                  </a:cubicBezTo>
                  <a:cubicBezTo>
                    <a:pt x="335558" y="218647"/>
                    <a:pt x="297458" y="245634"/>
                    <a:pt x="283700" y="269976"/>
                  </a:cubicBezTo>
                  <a:cubicBezTo>
                    <a:pt x="269942" y="294318"/>
                    <a:pt x="236604" y="342472"/>
                    <a:pt x="242425" y="336651"/>
                  </a:cubicBezTo>
                  <a:cubicBezTo>
                    <a:pt x="248246" y="330830"/>
                    <a:pt x="310158" y="263097"/>
                    <a:pt x="318625" y="235051"/>
                  </a:cubicBezTo>
                  <a:cubicBezTo>
                    <a:pt x="327092" y="207005"/>
                    <a:pt x="323388" y="187955"/>
                    <a:pt x="293225" y="168376"/>
                  </a:cubicBezTo>
                  <a:cubicBezTo>
                    <a:pt x="263063" y="148797"/>
                    <a:pt x="188979" y="140330"/>
                    <a:pt x="137650" y="117576"/>
                  </a:cubicBezTo>
                  <a:cubicBezTo>
                    <a:pt x="86321" y="94822"/>
                    <a:pt x="-11575" y="-3603"/>
                    <a:pt x="1125" y="1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5" name="フリーフォーム 1144">
              <a:extLst>
                <a:ext uri="{FF2B5EF4-FFF2-40B4-BE49-F238E27FC236}">
                  <a16:creationId xmlns:a16="http://schemas.microsoft.com/office/drawing/2014/main" id="{14B8EAE5-C14E-CD9D-9A98-347C5BEF10F3}"/>
                </a:ext>
              </a:extLst>
            </p:cNvPr>
            <p:cNvSpPr/>
            <p:nvPr/>
          </p:nvSpPr>
          <p:spPr>
            <a:xfrm>
              <a:off x="5237399" y="4080218"/>
              <a:ext cx="215161" cy="190353"/>
            </a:xfrm>
            <a:custGeom>
              <a:avLst/>
              <a:gdLst>
                <a:gd name="connsiteX0" fmla="*/ 214076 w 215161"/>
                <a:gd name="connsiteY0" fmla="*/ 2832 h 190353"/>
                <a:gd name="connsiteX1" fmla="*/ 4526 w 215161"/>
                <a:gd name="connsiteY1" fmla="*/ 186982 h 190353"/>
                <a:gd name="connsiteX2" fmla="*/ 71201 w 215161"/>
                <a:gd name="connsiteY2" fmla="*/ 120307 h 190353"/>
                <a:gd name="connsiteX3" fmla="*/ 83901 w 215161"/>
                <a:gd name="connsiteY3" fmla="*/ 98082 h 190353"/>
                <a:gd name="connsiteX4" fmla="*/ 90251 w 215161"/>
                <a:gd name="connsiteY4" fmla="*/ 40932 h 190353"/>
                <a:gd name="connsiteX5" fmla="*/ 87076 w 215161"/>
                <a:gd name="connsiteY5" fmla="*/ 72682 h 190353"/>
                <a:gd name="connsiteX6" fmla="*/ 214076 w 215161"/>
                <a:gd name="connsiteY6" fmla="*/ 2832 h 190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161" h="190353">
                  <a:moveTo>
                    <a:pt x="214076" y="2832"/>
                  </a:moveTo>
                  <a:cubicBezTo>
                    <a:pt x="200318" y="21882"/>
                    <a:pt x="28338" y="167403"/>
                    <a:pt x="4526" y="186982"/>
                  </a:cubicBezTo>
                  <a:cubicBezTo>
                    <a:pt x="-19286" y="206561"/>
                    <a:pt x="57972" y="135124"/>
                    <a:pt x="71201" y="120307"/>
                  </a:cubicBezTo>
                  <a:cubicBezTo>
                    <a:pt x="84430" y="105490"/>
                    <a:pt x="80726" y="111311"/>
                    <a:pt x="83901" y="98082"/>
                  </a:cubicBezTo>
                  <a:cubicBezTo>
                    <a:pt x="87076" y="84853"/>
                    <a:pt x="89722" y="45165"/>
                    <a:pt x="90251" y="40932"/>
                  </a:cubicBezTo>
                  <a:cubicBezTo>
                    <a:pt x="90780" y="36699"/>
                    <a:pt x="67497" y="78503"/>
                    <a:pt x="87076" y="72682"/>
                  </a:cubicBezTo>
                  <a:cubicBezTo>
                    <a:pt x="106655" y="66861"/>
                    <a:pt x="227834" y="-16218"/>
                    <a:pt x="214076" y="28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6" name="フリーフォーム 1145">
              <a:extLst>
                <a:ext uri="{FF2B5EF4-FFF2-40B4-BE49-F238E27FC236}">
                  <a16:creationId xmlns:a16="http://schemas.microsoft.com/office/drawing/2014/main" id="{AB54F5D1-5CD5-FF4A-2F0A-748ABE07301A}"/>
                </a:ext>
              </a:extLst>
            </p:cNvPr>
            <p:cNvSpPr/>
            <p:nvPr/>
          </p:nvSpPr>
          <p:spPr>
            <a:xfrm>
              <a:off x="5592762" y="3966771"/>
              <a:ext cx="529956" cy="257002"/>
            </a:xfrm>
            <a:custGeom>
              <a:avLst/>
              <a:gdLst>
                <a:gd name="connsiteX0" fmla="*/ 1588 w 529956"/>
                <a:gd name="connsiteY0" fmla="*/ 1979 h 257002"/>
                <a:gd name="connsiteX1" fmla="*/ 376238 w 529956"/>
                <a:gd name="connsiteY1" fmla="*/ 75004 h 257002"/>
                <a:gd name="connsiteX2" fmla="*/ 338138 w 529956"/>
                <a:gd name="connsiteY2" fmla="*/ 68654 h 257002"/>
                <a:gd name="connsiteX3" fmla="*/ 525463 w 529956"/>
                <a:gd name="connsiteY3" fmla="*/ 252804 h 257002"/>
                <a:gd name="connsiteX4" fmla="*/ 465138 w 529956"/>
                <a:gd name="connsiteY4" fmla="*/ 186129 h 257002"/>
                <a:gd name="connsiteX5" fmla="*/ 392113 w 529956"/>
                <a:gd name="connsiteY5" fmla="*/ 55954 h 257002"/>
                <a:gd name="connsiteX6" fmla="*/ 465138 w 529956"/>
                <a:gd name="connsiteY6" fmla="*/ 132154 h 257002"/>
                <a:gd name="connsiteX7" fmla="*/ 217488 w 529956"/>
                <a:gd name="connsiteY7" fmla="*/ 1979 h 257002"/>
                <a:gd name="connsiteX8" fmla="*/ 509588 w 529956"/>
                <a:gd name="connsiteY8" fmla="*/ 52779 h 257002"/>
                <a:gd name="connsiteX9" fmla="*/ 252413 w 529956"/>
                <a:gd name="connsiteY9" fmla="*/ 43254 h 257002"/>
                <a:gd name="connsiteX10" fmla="*/ 1588 w 529956"/>
                <a:gd name="connsiteY10" fmla="*/ 1979 h 25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9956" h="257002">
                  <a:moveTo>
                    <a:pt x="1588" y="1979"/>
                  </a:moveTo>
                  <a:cubicBezTo>
                    <a:pt x="22225" y="7271"/>
                    <a:pt x="320146" y="63892"/>
                    <a:pt x="376238" y="75004"/>
                  </a:cubicBezTo>
                  <a:cubicBezTo>
                    <a:pt x="432330" y="86116"/>
                    <a:pt x="313267" y="39021"/>
                    <a:pt x="338138" y="68654"/>
                  </a:cubicBezTo>
                  <a:cubicBezTo>
                    <a:pt x="363009" y="98287"/>
                    <a:pt x="504296" y="233225"/>
                    <a:pt x="525463" y="252804"/>
                  </a:cubicBezTo>
                  <a:cubicBezTo>
                    <a:pt x="546630" y="272383"/>
                    <a:pt x="487363" y="218937"/>
                    <a:pt x="465138" y="186129"/>
                  </a:cubicBezTo>
                  <a:cubicBezTo>
                    <a:pt x="442913" y="153321"/>
                    <a:pt x="392113" y="64950"/>
                    <a:pt x="392113" y="55954"/>
                  </a:cubicBezTo>
                  <a:cubicBezTo>
                    <a:pt x="392113" y="46958"/>
                    <a:pt x="494242" y="141150"/>
                    <a:pt x="465138" y="132154"/>
                  </a:cubicBezTo>
                  <a:cubicBezTo>
                    <a:pt x="436034" y="123158"/>
                    <a:pt x="210080" y="15208"/>
                    <a:pt x="217488" y="1979"/>
                  </a:cubicBezTo>
                  <a:cubicBezTo>
                    <a:pt x="224896" y="-11250"/>
                    <a:pt x="503767" y="45900"/>
                    <a:pt x="509588" y="52779"/>
                  </a:cubicBezTo>
                  <a:cubicBezTo>
                    <a:pt x="515409" y="59658"/>
                    <a:pt x="338138" y="50662"/>
                    <a:pt x="252413" y="43254"/>
                  </a:cubicBezTo>
                  <a:cubicBezTo>
                    <a:pt x="166688" y="35846"/>
                    <a:pt x="-19049" y="-3313"/>
                    <a:pt x="1588" y="19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7" name="フリーフォーム 1146">
              <a:extLst>
                <a:ext uri="{FF2B5EF4-FFF2-40B4-BE49-F238E27FC236}">
                  <a16:creationId xmlns:a16="http://schemas.microsoft.com/office/drawing/2014/main" id="{5F4EFF19-2A13-DED3-F566-7A13E455171C}"/>
                </a:ext>
              </a:extLst>
            </p:cNvPr>
            <p:cNvSpPr/>
            <p:nvPr/>
          </p:nvSpPr>
          <p:spPr>
            <a:xfrm>
              <a:off x="5315198" y="3963005"/>
              <a:ext cx="494038" cy="119799"/>
            </a:xfrm>
            <a:custGeom>
              <a:avLst/>
              <a:gdLst>
                <a:gd name="connsiteX0" fmla="*/ 2473 w 494038"/>
                <a:gd name="connsiteY0" fmla="*/ 119138 h 119799"/>
                <a:gd name="connsiteX1" fmla="*/ 361702 w 494038"/>
                <a:gd name="connsiteY1" fmla="*/ 10281 h 119799"/>
                <a:gd name="connsiteX2" fmla="*/ 269173 w 494038"/>
                <a:gd name="connsiteY2" fmla="*/ 70152 h 119799"/>
                <a:gd name="connsiteX3" fmla="*/ 492331 w 494038"/>
                <a:gd name="connsiteY3" fmla="*/ 4838 h 119799"/>
                <a:gd name="connsiteX4" fmla="*/ 378031 w 494038"/>
                <a:gd name="connsiteY4" fmla="*/ 4838 h 119799"/>
                <a:gd name="connsiteX5" fmla="*/ 171202 w 494038"/>
                <a:gd name="connsiteY5" fmla="*/ 10281 h 119799"/>
                <a:gd name="connsiteX6" fmla="*/ 203859 w 494038"/>
                <a:gd name="connsiteY6" fmla="*/ 53824 h 119799"/>
                <a:gd name="connsiteX7" fmla="*/ 2473 w 494038"/>
                <a:gd name="connsiteY7" fmla="*/ 119138 h 119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4038" h="119799">
                  <a:moveTo>
                    <a:pt x="2473" y="119138"/>
                  </a:moveTo>
                  <a:cubicBezTo>
                    <a:pt x="28780" y="111881"/>
                    <a:pt x="317252" y="18445"/>
                    <a:pt x="361702" y="10281"/>
                  </a:cubicBezTo>
                  <a:cubicBezTo>
                    <a:pt x="406152" y="2117"/>
                    <a:pt x="247402" y="71059"/>
                    <a:pt x="269173" y="70152"/>
                  </a:cubicBezTo>
                  <a:cubicBezTo>
                    <a:pt x="290944" y="69245"/>
                    <a:pt x="474188" y="15724"/>
                    <a:pt x="492331" y="4838"/>
                  </a:cubicBezTo>
                  <a:cubicBezTo>
                    <a:pt x="510474" y="-6048"/>
                    <a:pt x="378031" y="4838"/>
                    <a:pt x="378031" y="4838"/>
                  </a:cubicBezTo>
                  <a:cubicBezTo>
                    <a:pt x="324510" y="5745"/>
                    <a:pt x="200231" y="2117"/>
                    <a:pt x="171202" y="10281"/>
                  </a:cubicBezTo>
                  <a:cubicBezTo>
                    <a:pt x="142173" y="18445"/>
                    <a:pt x="240145" y="35681"/>
                    <a:pt x="203859" y="53824"/>
                  </a:cubicBezTo>
                  <a:cubicBezTo>
                    <a:pt x="167573" y="71967"/>
                    <a:pt x="-23834" y="126395"/>
                    <a:pt x="2473" y="1191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8" name="フリーフォーム 1147">
              <a:extLst>
                <a:ext uri="{FF2B5EF4-FFF2-40B4-BE49-F238E27FC236}">
                  <a16:creationId xmlns:a16="http://schemas.microsoft.com/office/drawing/2014/main" id="{3FB8ABCD-2257-88AF-DFD3-AC47A1557CB9}"/>
                </a:ext>
              </a:extLst>
            </p:cNvPr>
            <p:cNvSpPr/>
            <p:nvPr/>
          </p:nvSpPr>
          <p:spPr>
            <a:xfrm>
              <a:off x="4195730" y="4011386"/>
              <a:ext cx="365819" cy="104426"/>
            </a:xfrm>
            <a:custGeom>
              <a:avLst/>
              <a:gdLst>
                <a:gd name="connsiteX0" fmla="*/ 713 w 365819"/>
                <a:gd name="connsiteY0" fmla="*/ 16328 h 104426"/>
                <a:gd name="connsiteX1" fmla="*/ 349056 w 365819"/>
                <a:gd name="connsiteY1" fmla="*/ 103414 h 104426"/>
                <a:gd name="connsiteX2" fmla="*/ 294627 w 365819"/>
                <a:gd name="connsiteY2" fmla="*/ 59871 h 104426"/>
                <a:gd name="connsiteX3" fmla="*/ 153113 w 365819"/>
                <a:gd name="connsiteY3" fmla="*/ 0 h 104426"/>
                <a:gd name="connsiteX4" fmla="*/ 229313 w 365819"/>
                <a:gd name="connsiteY4" fmla="*/ 59871 h 104426"/>
                <a:gd name="connsiteX5" fmla="*/ 256527 w 365819"/>
                <a:gd name="connsiteY5" fmla="*/ 87085 h 104426"/>
                <a:gd name="connsiteX6" fmla="*/ 713 w 365819"/>
                <a:gd name="connsiteY6" fmla="*/ 16328 h 10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5819" h="104426">
                  <a:moveTo>
                    <a:pt x="713" y="16328"/>
                  </a:moveTo>
                  <a:cubicBezTo>
                    <a:pt x="16134" y="19049"/>
                    <a:pt x="300070" y="96157"/>
                    <a:pt x="349056" y="103414"/>
                  </a:cubicBezTo>
                  <a:cubicBezTo>
                    <a:pt x="398042" y="110671"/>
                    <a:pt x="327284" y="77107"/>
                    <a:pt x="294627" y="59871"/>
                  </a:cubicBezTo>
                  <a:cubicBezTo>
                    <a:pt x="261970" y="42635"/>
                    <a:pt x="163999" y="0"/>
                    <a:pt x="153113" y="0"/>
                  </a:cubicBezTo>
                  <a:cubicBezTo>
                    <a:pt x="142227" y="0"/>
                    <a:pt x="229313" y="59871"/>
                    <a:pt x="229313" y="59871"/>
                  </a:cubicBezTo>
                  <a:cubicBezTo>
                    <a:pt x="246549" y="74385"/>
                    <a:pt x="288277" y="94342"/>
                    <a:pt x="256527" y="87085"/>
                  </a:cubicBezTo>
                  <a:cubicBezTo>
                    <a:pt x="224777" y="79828"/>
                    <a:pt x="-14708" y="13607"/>
                    <a:pt x="713" y="163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9" name="フリーフォーム 1148">
              <a:extLst>
                <a:ext uri="{FF2B5EF4-FFF2-40B4-BE49-F238E27FC236}">
                  <a16:creationId xmlns:a16="http://schemas.microsoft.com/office/drawing/2014/main" id="{054AB933-E37C-B02E-18FD-D08E4101D0F8}"/>
                </a:ext>
              </a:extLst>
            </p:cNvPr>
            <p:cNvSpPr/>
            <p:nvPr/>
          </p:nvSpPr>
          <p:spPr>
            <a:xfrm>
              <a:off x="3855004" y="4602678"/>
              <a:ext cx="293950" cy="575857"/>
            </a:xfrm>
            <a:custGeom>
              <a:avLst/>
              <a:gdLst>
                <a:gd name="connsiteX0" fmla="*/ 6377 w 293950"/>
                <a:gd name="connsiteY0" fmla="*/ 5898 h 575857"/>
                <a:gd name="connsiteX1" fmla="*/ 210157 w 293950"/>
                <a:gd name="connsiteY1" fmla="*/ 340307 h 575857"/>
                <a:gd name="connsiteX2" fmla="*/ 199707 w 293950"/>
                <a:gd name="connsiteY2" fmla="*/ 261930 h 575857"/>
                <a:gd name="connsiteX3" fmla="*/ 293759 w 293950"/>
                <a:gd name="connsiteY3" fmla="*/ 575439 h 575857"/>
                <a:gd name="connsiteX4" fmla="*/ 225833 w 293950"/>
                <a:gd name="connsiteY4" fmla="*/ 324632 h 575857"/>
                <a:gd name="connsiteX5" fmla="*/ 288534 w 293950"/>
                <a:gd name="connsiteY5" fmla="*/ 136527 h 575857"/>
                <a:gd name="connsiteX6" fmla="*/ 231058 w 293950"/>
                <a:gd name="connsiteY6" fmla="*/ 298506 h 575857"/>
                <a:gd name="connsiteX7" fmla="*/ 69078 w 293950"/>
                <a:gd name="connsiteY7" fmla="*/ 136527 h 575857"/>
                <a:gd name="connsiteX8" fmla="*/ 6377 w 293950"/>
                <a:gd name="connsiteY8" fmla="*/ 5898 h 57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3950" h="575857">
                  <a:moveTo>
                    <a:pt x="6377" y="5898"/>
                  </a:moveTo>
                  <a:cubicBezTo>
                    <a:pt x="29890" y="39861"/>
                    <a:pt x="177935" y="297635"/>
                    <a:pt x="210157" y="340307"/>
                  </a:cubicBezTo>
                  <a:cubicBezTo>
                    <a:pt x="242379" y="382979"/>
                    <a:pt x="185773" y="222741"/>
                    <a:pt x="199707" y="261930"/>
                  </a:cubicBezTo>
                  <a:cubicBezTo>
                    <a:pt x="213641" y="301119"/>
                    <a:pt x="289405" y="564989"/>
                    <a:pt x="293759" y="575439"/>
                  </a:cubicBezTo>
                  <a:cubicBezTo>
                    <a:pt x="298113" y="585889"/>
                    <a:pt x="226704" y="397784"/>
                    <a:pt x="225833" y="324632"/>
                  </a:cubicBezTo>
                  <a:cubicBezTo>
                    <a:pt x="224962" y="251480"/>
                    <a:pt x="287663" y="140881"/>
                    <a:pt x="288534" y="136527"/>
                  </a:cubicBezTo>
                  <a:cubicBezTo>
                    <a:pt x="289405" y="132173"/>
                    <a:pt x="267634" y="298506"/>
                    <a:pt x="231058" y="298506"/>
                  </a:cubicBezTo>
                  <a:cubicBezTo>
                    <a:pt x="194482" y="298506"/>
                    <a:pt x="109137" y="179199"/>
                    <a:pt x="69078" y="136527"/>
                  </a:cubicBezTo>
                  <a:cubicBezTo>
                    <a:pt x="29019" y="93855"/>
                    <a:pt x="-17136" y="-28065"/>
                    <a:pt x="6377" y="5898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0" name="フリーフォーム 1149">
              <a:extLst>
                <a:ext uri="{FF2B5EF4-FFF2-40B4-BE49-F238E27FC236}">
                  <a16:creationId xmlns:a16="http://schemas.microsoft.com/office/drawing/2014/main" id="{36F48506-7B96-84EC-DE8A-F70A2AFD0CE3}"/>
                </a:ext>
              </a:extLst>
            </p:cNvPr>
            <p:cNvSpPr/>
            <p:nvPr/>
          </p:nvSpPr>
          <p:spPr>
            <a:xfrm>
              <a:off x="4040766" y="4571752"/>
              <a:ext cx="410378" cy="186815"/>
            </a:xfrm>
            <a:custGeom>
              <a:avLst/>
              <a:gdLst>
                <a:gd name="connsiteX0" fmla="*/ 8720 w 410378"/>
                <a:gd name="connsiteY0" fmla="*/ 183128 h 186815"/>
                <a:gd name="connsiteX1" fmla="*/ 400605 w 410378"/>
                <a:gd name="connsiteY1" fmla="*/ 21149 h 186815"/>
                <a:gd name="connsiteX2" fmla="*/ 285652 w 410378"/>
                <a:gd name="connsiteY2" fmla="*/ 73400 h 186815"/>
                <a:gd name="connsiteX3" fmla="*/ 217725 w 410378"/>
                <a:gd name="connsiteY3" fmla="*/ 248 h 186815"/>
                <a:gd name="connsiteX4" fmla="*/ 249076 w 410378"/>
                <a:gd name="connsiteY4" fmla="*/ 52499 h 186815"/>
                <a:gd name="connsiteX5" fmla="*/ 139348 w 410378"/>
                <a:gd name="connsiteY5" fmla="*/ 130877 h 186815"/>
                <a:gd name="connsiteX6" fmla="*/ 8720 w 410378"/>
                <a:gd name="connsiteY6" fmla="*/ 183128 h 18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0378" h="186815">
                  <a:moveTo>
                    <a:pt x="8720" y="183128"/>
                  </a:moveTo>
                  <a:lnTo>
                    <a:pt x="400605" y="21149"/>
                  </a:lnTo>
                  <a:cubicBezTo>
                    <a:pt x="446760" y="2861"/>
                    <a:pt x="316132" y="76883"/>
                    <a:pt x="285652" y="73400"/>
                  </a:cubicBezTo>
                  <a:cubicBezTo>
                    <a:pt x="255172" y="69916"/>
                    <a:pt x="223821" y="3731"/>
                    <a:pt x="217725" y="248"/>
                  </a:cubicBezTo>
                  <a:cubicBezTo>
                    <a:pt x="211629" y="-3236"/>
                    <a:pt x="262139" y="30728"/>
                    <a:pt x="249076" y="52499"/>
                  </a:cubicBezTo>
                  <a:cubicBezTo>
                    <a:pt x="236013" y="74270"/>
                    <a:pt x="182020" y="115202"/>
                    <a:pt x="139348" y="130877"/>
                  </a:cubicBezTo>
                  <a:cubicBezTo>
                    <a:pt x="96676" y="146552"/>
                    <a:pt x="-34823" y="201416"/>
                    <a:pt x="8720" y="1831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1" name="フリーフォーム 1150">
              <a:extLst>
                <a:ext uri="{FF2B5EF4-FFF2-40B4-BE49-F238E27FC236}">
                  <a16:creationId xmlns:a16="http://schemas.microsoft.com/office/drawing/2014/main" id="{C20A4610-6315-394A-EB27-D5D5C9A1D258}"/>
                </a:ext>
              </a:extLst>
            </p:cNvPr>
            <p:cNvSpPr/>
            <p:nvPr/>
          </p:nvSpPr>
          <p:spPr>
            <a:xfrm>
              <a:off x="6012036" y="4486299"/>
              <a:ext cx="470442" cy="1961507"/>
            </a:xfrm>
            <a:custGeom>
              <a:avLst/>
              <a:gdLst>
                <a:gd name="connsiteX0" fmla="*/ 335755 w 470442"/>
                <a:gd name="connsiteY0" fmla="*/ 112205 h 1961507"/>
                <a:gd name="connsiteX1" fmla="*/ 229738 w 470442"/>
                <a:gd name="connsiteY1" fmla="*/ 1463927 h 1961507"/>
                <a:gd name="connsiteX2" fmla="*/ 282747 w 470442"/>
                <a:gd name="connsiteY2" fmla="*/ 1278397 h 1961507"/>
                <a:gd name="connsiteX3" fmla="*/ 4451 w 470442"/>
                <a:gd name="connsiteY3" fmla="*/ 1954258 h 1961507"/>
                <a:gd name="connsiteX4" fmla="*/ 136973 w 470442"/>
                <a:gd name="connsiteY4" fmla="*/ 1569944 h 1961507"/>
                <a:gd name="connsiteX5" fmla="*/ 468277 w 470442"/>
                <a:gd name="connsiteY5" fmla="*/ 576031 h 1961507"/>
                <a:gd name="connsiteX6" fmla="*/ 282747 w 470442"/>
                <a:gd name="connsiteY6" fmla="*/ 1026605 h 1961507"/>
                <a:gd name="connsiteX7" fmla="*/ 335755 w 470442"/>
                <a:gd name="connsiteY7" fmla="*/ 178466 h 1961507"/>
                <a:gd name="connsiteX8" fmla="*/ 335755 w 470442"/>
                <a:gd name="connsiteY8" fmla="*/ 112205 h 196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0442" h="1961507">
                  <a:moveTo>
                    <a:pt x="335755" y="112205"/>
                  </a:moveTo>
                  <a:cubicBezTo>
                    <a:pt x="318085" y="326449"/>
                    <a:pt x="238573" y="1269562"/>
                    <a:pt x="229738" y="1463927"/>
                  </a:cubicBezTo>
                  <a:cubicBezTo>
                    <a:pt x="220903" y="1658292"/>
                    <a:pt x="320295" y="1196675"/>
                    <a:pt x="282747" y="1278397"/>
                  </a:cubicBezTo>
                  <a:cubicBezTo>
                    <a:pt x="245199" y="1360119"/>
                    <a:pt x="28747" y="1905667"/>
                    <a:pt x="4451" y="1954258"/>
                  </a:cubicBezTo>
                  <a:cubicBezTo>
                    <a:pt x="-19845" y="2002849"/>
                    <a:pt x="59669" y="1799649"/>
                    <a:pt x="136973" y="1569944"/>
                  </a:cubicBezTo>
                  <a:cubicBezTo>
                    <a:pt x="214277" y="1340239"/>
                    <a:pt x="443981" y="666588"/>
                    <a:pt x="468277" y="576031"/>
                  </a:cubicBezTo>
                  <a:cubicBezTo>
                    <a:pt x="492573" y="485475"/>
                    <a:pt x="304834" y="1092866"/>
                    <a:pt x="282747" y="1026605"/>
                  </a:cubicBezTo>
                  <a:cubicBezTo>
                    <a:pt x="260660" y="960344"/>
                    <a:pt x="333546" y="326448"/>
                    <a:pt x="335755" y="178466"/>
                  </a:cubicBezTo>
                  <a:cubicBezTo>
                    <a:pt x="337964" y="30484"/>
                    <a:pt x="353425" y="-102039"/>
                    <a:pt x="335755" y="1122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2" name="フリーフォーム 1151">
              <a:extLst>
                <a:ext uri="{FF2B5EF4-FFF2-40B4-BE49-F238E27FC236}">
                  <a16:creationId xmlns:a16="http://schemas.microsoft.com/office/drawing/2014/main" id="{10D763CA-63F7-D8D4-1E84-C45AA6DF981B}"/>
                </a:ext>
              </a:extLst>
            </p:cNvPr>
            <p:cNvSpPr/>
            <p:nvPr/>
          </p:nvSpPr>
          <p:spPr>
            <a:xfrm>
              <a:off x="3589325" y="4571243"/>
              <a:ext cx="312438" cy="1660989"/>
            </a:xfrm>
            <a:custGeom>
              <a:avLst/>
              <a:gdLst>
                <a:gd name="connsiteX0" fmla="*/ 108032 w 312438"/>
                <a:gd name="connsiteY0" fmla="*/ 14009 h 1660989"/>
                <a:gd name="connsiteX1" fmla="*/ 121284 w 312438"/>
                <a:gd name="connsiteY1" fmla="*/ 809140 h 1660989"/>
                <a:gd name="connsiteX2" fmla="*/ 306814 w 312438"/>
                <a:gd name="connsiteY2" fmla="*/ 1657279 h 1660989"/>
                <a:gd name="connsiteX3" fmla="*/ 240553 w 312438"/>
                <a:gd name="connsiteY3" fmla="*/ 1087435 h 1660989"/>
                <a:gd name="connsiteX4" fmla="*/ 2014 w 312438"/>
                <a:gd name="connsiteY4" fmla="*/ 358566 h 1660989"/>
                <a:gd name="connsiteX5" fmla="*/ 108032 w 312438"/>
                <a:gd name="connsiteY5" fmla="*/ 14009 h 1660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438" h="1660989">
                  <a:moveTo>
                    <a:pt x="108032" y="14009"/>
                  </a:moveTo>
                  <a:cubicBezTo>
                    <a:pt x="127910" y="89105"/>
                    <a:pt x="88154" y="535262"/>
                    <a:pt x="121284" y="809140"/>
                  </a:cubicBezTo>
                  <a:cubicBezTo>
                    <a:pt x="154414" y="1083018"/>
                    <a:pt x="286936" y="1610897"/>
                    <a:pt x="306814" y="1657279"/>
                  </a:cubicBezTo>
                  <a:cubicBezTo>
                    <a:pt x="326692" y="1703661"/>
                    <a:pt x="291353" y="1303887"/>
                    <a:pt x="240553" y="1087435"/>
                  </a:cubicBezTo>
                  <a:cubicBezTo>
                    <a:pt x="189753" y="870983"/>
                    <a:pt x="19683" y="535261"/>
                    <a:pt x="2014" y="358566"/>
                  </a:cubicBezTo>
                  <a:cubicBezTo>
                    <a:pt x="-15655" y="181871"/>
                    <a:pt x="88154" y="-61087"/>
                    <a:pt x="108032" y="14009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3" name="フリーフォーム 1152">
              <a:extLst>
                <a:ext uri="{FF2B5EF4-FFF2-40B4-BE49-F238E27FC236}">
                  <a16:creationId xmlns:a16="http://schemas.microsoft.com/office/drawing/2014/main" id="{BE04978B-939A-2ED8-33B0-39F667D93AF1}"/>
                </a:ext>
              </a:extLst>
            </p:cNvPr>
            <p:cNvSpPr/>
            <p:nvPr/>
          </p:nvSpPr>
          <p:spPr>
            <a:xfrm>
              <a:off x="5512859" y="5538613"/>
              <a:ext cx="121859" cy="597163"/>
            </a:xfrm>
            <a:custGeom>
              <a:avLst/>
              <a:gdLst>
                <a:gd name="connsiteX0" fmla="*/ 13298 w 121859"/>
                <a:gd name="connsiteY0" fmla="*/ 796 h 597163"/>
                <a:gd name="connsiteX1" fmla="*/ 79558 w 121859"/>
                <a:gd name="connsiteY1" fmla="*/ 345352 h 597163"/>
                <a:gd name="connsiteX2" fmla="*/ 45 w 121859"/>
                <a:gd name="connsiteY2" fmla="*/ 597144 h 597163"/>
                <a:gd name="connsiteX3" fmla="*/ 92811 w 121859"/>
                <a:gd name="connsiteY3" fmla="*/ 358604 h 597163"/>
                <a:gd name="connsiteX4" fmla="*/ 119315 w 121859"/>
                <a:gd name="connsiteY4" fmla="*/ 252587 h 597163"/>
                <a:gd name="connsiteX5" fmla="*/ 13298 w 121859"/>
                <a:gd name="connsiteY5" fmla="*/ 796 h 59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859" h="597163">
                  <a:moveTo>
                    <a:pt x="13298" y="796"/>
                  </a:moveTo>
                  <a:cubicBezTo>
                    <a:pt x="6672" y="16257"/>
                    <a:pt x="81767" y="245961"/>
                    <a:pt x="79558" y="345352"/>
                  </a:cubicBezTo>
                  <a:cubicBezTo>
                    <a:pt x="77349" y="444743"/>
                    <a:pt x="-2164" y="594935"/>
                    <a:pt x="45" y="597144"/>
                  </a:cubicBezTo>
                  <a:cubicBezTo>
                    <a:pt x="2254" y="599353"/>
                    <a:pt x="72933" y="416030"/>
                    <a:pt x="92811" y="358604"/>
                  </a:cubicBezTo>
                  <a:cubicBezTo>
                    <a:pt x="112689" y="301178"/>
                    <a:pt x="128150" y="305596"/>
                    <a:pt x="119315" y="252587"/>
                  </a:cubicBezTo>
                  <a:cubicBezTo>
                    <a:pt x="110480" y="199578"/>
                    <a:pt x="19924" y="-14665"/>
                    <a:pt x="13298" y="796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98" name="グループ化 1197">
            <a:extLst>
              <a:ext uri="{FF2B5EF4-FFF2-40B4-BE49-F238E27FC236}">
                <a16:creationId xmlns:a16="http://schemas.microsoft.com/office/drawing/2014/main" id="{E0C4F64D-690C-B338-5BFC-3CABCED147A3}"/>
              </a:ext>
            </a:extLst>
          </p:cNvPr>
          <p:cNvGrpSpPr/>
          <p:nvPr/>
        </p:nvGrpSpPr>
        <p:grpSpPr>
          <a:xfrm>
            <a:off x="4143907" y="1542311"/>
            <a:ext cx="6714751" cy="4791944"/>
            <a:chOff x="4143907" y="1542311"/>
            <a:chExt cx="6714751" cy="4791944"/>
          </a:xfrm>
        </p:grpSpPr>
        <p:sp>
          <p:nvSpPr>
            <p:cNvPr id="1154" name="フリーフォーム 1153">
              <a:extLst>
                <a:ext uri="{FF2B5EF4-FFF2-40B4-BE49-F238E27FC236}">
                  <a16:creationId xmlns:a16="http://schemas.microsoft.com/office/drawing/2014/main" id="{092F9891-875E-32F2-4BF5-22CED7B23390}"/>
                </a:ext>
              </a:extLst>
            </p:cNvPr>
            <p:cNvSpPr/>
            <p:nvPr/>
          </p:nvSpPr>
          <p:spPr>
            <a:xfrm>
              <a:off x="5120310" y="3225180"/>
              <a:ext cx="528440" cy="128356"/>
            </a:xfrm>
            <a:custGeom>
              <a:avLst/>
              <a:gdLst>
                <a:gd name="connsiteX0" fmla="*/ 965 w 528440"/>
                <a:gd name="connsiteY0" fmla="*/ 620 h 128356"/>
                <a:gd name="connsiteX1" fmla="*/ 239090 w 528440"/>
                <a:gd name="connsiteY1" fmla="*/ 95870 h 128356"/>
                <a:gd name="connsiteX2" fmla="*/ 216865 w 528440"/>
                <a:gd name="connsiteY2" fmla="*/ 111745 h 128356"/>
                <a:gd name="connsiteX3" fmla="*/ 385140 w 528440"/>
                <a:gd name="connsiteY3" fmla="*/ 105395 h 128356"/>
                <a:gd name="connsiteX4" fmla="*/ 350215 w 528440"/>
                <a:gd name="connsiteY4" fmla="*/ 127620 h 128356"/>
                <a:gd name="connsiteX5" fmla="*/ 528015 w 528440"/>
                <a:gd name="connsiteY5" fmla="*/ 73645 h 128356"/>
                <a:gd name="connsiteX6" fmla="*/ 391490 w 528440"/>
                <a:gd name="connsiteY6" fmla="*/ 92695 h 128356"/>
                <a:gd name="connsiteX7" fmla="*/ 134315 w 528440"/>
                <a:gd name="connsiteY7" fmla="*/ 51420 h 128356"/>
                <a:gd name="connsiteX8" fmla="*/ 153365 w 528440"/>
                <a:gd name="connsiteY8" fmla="*/ 54595 h 128356"/>
                <a:gd name="connsiteX9" fmla="*/ 965 w 528440"/>
                <a:gd name="connsiteY9" fmla="*/ 620 h 12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440" h="128356">
                  <a:moveTo>
                    <a:pt x="965" y="620"/>
                  </a:moveTo>
                  <a:cubicBezTo>
                    <a:pt x="15253" y="7499"/>
                    <a:pt x="239090" y="95870"/>
                    <a:pt x="239090" y="95870"/>
                  </a:cubicBezTo>
                  <a:cubicBezTo>
                    <a:pt x="275073" y="114391"/>
                    <a:pt x="192523" y="110158"/>
                    <a:pt x="216865" y="111745"/>
                  </a:cubicBezTo>
                  <a:cubicBezTo>
                    <a:pt x="241207" y="113333"/>
                    <a:pt x="362915" y="102749"/>
                    <a:pt x="385140" y="105395"/>
                  </a:cubicBezTo>
                  <a:cubicBezTo>
                    <a:pt x="407365" y="108041"/>
                    <a:pt x="326402" y="132912"/>
                    <a:pt x="350215" y="127620"/>
                  </a:cubicBezTo>
                  <a:cubicBezTo>
                    <a:pt x="374028" y="122328"/>
                    <a:pt x="521136" y="79466"/>
                    <a:pt x="528015" y="73645"/>
                  </a:cubicBezTo>
                  <a:cubicBezTo>
                    <a:pt x="534894" y="67824"/>
                    <a:pt x="457107" y="96399"/>
                    <a:pt x="391490" y="92695"/>
                  </a:cubicBezTo>
                  <a:cubicBezTo>
                    <a:pt x="325873" y="88991"/>
                    <a:pt x="134315" y="51420"/>
                    <a:pt x="134315" y="51420"/>
                  </a:cubicBezTo>
                  <a:cubicBezTo>
                    <a:pt x="94628" y="45070"/>
                    <a:pt x="171357" y="63062"/>
                    <a:pt x="153365" y="54595"/>
                  </a:cubicBezTo>
                  <a:cubicBezTo>
                    <a:pt x="135373" y="46128"/>
                    <a:pt x="-13323" y="-6259"/>
                    <a:pt x="965" y="6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5" name="フリーフォーム 1154">
              <a:extLst>
                <a:ext uri="{FF2B5EF4-FFF2-40B4-BE49-F238E27FC236}">
                  <a16:creationId xmlns:a16="http://schemas.microsoft.com/office/drawing/2014/main" id="{10A7DCC0-4B55-A353-1ACB-D37F6972E04A}"/>
                </a:ext>
              </a:extLst>
            </p:cNvPr>
            <p:cNvSpPr/>
            <p:nvPr/>
          </p:nvSpPr>
          <p:spPr>
            <a:xfrm>
              <a:off x="5283119" y="2945975"/>
              <a:ext cx="1324306" cy="252018"/>
            </a:xfrm>
            <a:custGeom>
              <a:avLst/>
              <a:gdLst>
                <a:gd name="connsiteX0" fmla="*/ 81 w 1324306"/>
                <a:gd name="connsiteY0" fmla="*/ 76625 h 252018"/>
                <a:gd name="connsiteX1" fmla="*/ 330281 w 1324306"/>
                <a:gd name="connsiteY1" fmla="*/ 73450 h 252018"/>
                <a:gd name="connsiteX2" fmla="*/ 438231 w 1324306"/>
                <a:gd name="connsiteY2" fmla="*/ 95675 h 252018"/>
                <a:gd name="connsiteX3" fmla="*/ 342981 w 1324306"/>
                <a:gd name="connsiteY3" fmla="*/ 44875 h 252018"/>
                <a:gd name="connsiteX4" fmla="*/ 727156 w 1324306"/>
                <a:gd name="connsiteY4" fmla="*/ 194100 h 252018"/>
                <a:gd name="connsiteX5" fmla="*/ 723981 w 1324306"/>
                <a:gd name="connsiteY5" fmla="*/ 184575 h 252018"/>
                <a:gd name="connsiteX6" fmla="*/ 968456 w 1324306"/>
                <a:gd name="connsiteY6" fmla="*/ 225850 h 252018"/>
                <a:gd name="connsiteX7" fmla="*/ 914481 w 1324306"/>
                <a:gd name="connsiteY7" fmla="*/ 187750 h 252018"/>
                <a:gd name="connsiteX8" fmla="*/ 1324056 w 1324306"/>
                <a:gd name="connsiteY8" fmla="*/ 251250 h 252018"/>
                <a:gd name="connsiteX9" fmla="*/ 971631 w 1324306"/>
                <a:gd name="connsiteY9" fmla="*/ 219500 h 252018"/>
                <a:gd name="connsiteX10" fmla="*/ 739856 w 1324306"/>
                <a:gd name="connsiteY10" fmla="*/ 168700 h 252018"/>
                <a:gd name="connsiteX11" fmla="*/ 438231 w 1324306"/>
                <a:gd name="connsiteY11" fmla="*/ 29000 h 252018"/>
                <a:gd name="connsiteX12" fmla="*/ 492206 w 1324306"/>
                <a:gd name="connsiteY12" fmla="*/ 73450 h 252018"/>
                <a:gd name="connsiteX13" fmla="*/ 254081 w 1324306"/>
                <a:gd name="connsiteY13" fmla="*/ 425 h 252018"/>
                <a:gd name="connsiteX14" fmla="*/ 298531 w 1324306"/>
                <a:gd name="connsiteY14" fmla="*/ 44875 h 252018"/>
                <a:gd name="connsiteX15" fmla="*/ 81 w 1324306"/>
                <a:gd name="connsiteY15" fmla="*/ 76625 h 25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24306" h="252018">
                  <a:moveTo>
                    <a:pt x="81" y="76625"/>
                  </a:moveTo>
                  <a:cubicBezTo>
                    <a:pt x="5373" y="81388"/>
                    <a:pt x="257256" y="70275"/>
                    <a:pt x="330281" y="73450"/>
                  </a:cubicBezTo>
                  <a:cubicBezTo>
                    <a:pt x="403306" y="76625"/>
                    <a:pt x="436114" y="100437"/>
                    <a:pt x="438231" y="95675"/>
                  </a:cubicBezTo>
                  <a:cubicBezTo>
                    <a:pt x="440348" y="90913"/>
                    <a:pt x="294827" y="28471"/>
                    <a:pt x="342981" y="44875"/>
                  </a:cubicBezTo>
                  <a:cubicBezTo>
                    <a:pt x="391135" y="61279"/>
                    <a:pt x="727156" y="194100"/>
                    <a:pt x="727156" y="194100"/>
                  </a:cubicBezTo>
                  <a:cubicBezTo>
                    <a:pt x="790656" y="217383"/>
                    <a:pt x="683764" y="179283"/>
                    <a:pt x="723981" y="184575"/>
                  </a:cubicBezTo>
                  <a:cubicBezTo>
                    <a:pt x="764198" y="189867"/>
                    <a:pt x="936706" y="225321"/>
                    <a:pt x="968456" y="225850"/>
                  </a:cubicBezTo>
                  <a:cubicBezTo>
                    <a:pt x="1000206" y="226379"/>
                    <a:pt x="855214" y="183517"/>
                    <a:pt x="914481" y="187750"/>
                  </a:cubicBezTo>
                  <a:cubicBezTo>
                    <a:pt x="973748" y="191983"/>
                    <a:pt x="1314531" y="245958"/>
                    <a:pt x="1324056" y="251250"/>
                  </a:cubicBezTo>
                  <a:cubicBezTo>
                    <a:pt x="1333581" y="256542"/>
                    <a:pt x="1068998" y="233258"/>
                    <a:pt x="971631" y="219500"/>
                  </a:cubicBezTo>
                  <a:cubicBezTo>
                    <a:pt x="874264" y="205742"/>
                    <a:pt x="828756" y="200450"/>
                    <a:pt x="739856" y="168700"/>
                  </a:cubicBezTo>
                  <a:cubicBezTo>
                    <a:pt x="650956" y="136950"/>
                    <a:pt x="479506" y="44875"/>
                    <a:pt x="438231" y="29000"/>
                  </a:cubicBezTo>
                  <a:cubicBezTo>
                    <a:pt x="396956" y="13125"/>
                    <a:pt x="522897" y="78212"/>
                    <a:pt x="492206" y="73450"/>
                  </a:cubicBezTo>
                  <a:cubicBezTo>
                    <a:pt x="461515" y="68688"/>
                    <a:pt x="286360" y="5187"/>
                    <a:pt x="254081" y="425"/>
                  </a:cubicBezTo>
                  <a:cubicBezTo>
                    <a:pt x="221802" y="-4338"/>
                    <a:pt x="347214" y="32175"/>
                    <a:pt x="298531" y="44875"/>
                  </a:cubicBezTo>
                  <a:cubicBezTo>
                    <a:pt x="249848" y="57575"/>
                    <a:pt x="-5211" y="71862"/>
                    <a:pt x="81" y="766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6" name="フリーフォーム 1155">
              <a:extLst>
                <a:ext uri="{FF2B5EF4-FFF2-40B4-BE49-F238E27FC236}">
                  <a16:creationId xmlns:a16="http://schemas.microsoft.com/office/drawing/2014/main" id="{AFDBBE78-324E-9E0D-699B-56443CF96D0E}"/>
                </a:ext>
              </a:extLst>
            </p:cNvPr>
            <p:cNvSpPr/>
            <p:nvPr/>
          </p:nvSpPr>
          <p:spPr>
            <a:xfrm>
              <a:off x="5429056" y="3197327"/>
              <a:ext cx="787823" cy="85649"/>
            </a:xfrm>
            <a:custGeom>
              <a:avLst/>
              <a:gdLst>
                <a:gd name="connsiteX0" fmla="*/ 194 w 787823"/>
                <a:gd name="connsiteY0" fmla="*/ 63398 h 85649"/>
                <a:gd name="connsiteX1" fmla="*/ 200219 w 787823"/>
                <a:gd name="connsiteY1" fmla="*/ 82448 h 85649"/>
                <a:gd name="connsiteX2" fmla="*/ 476444 w 787823"/>
                <a:gd name="connsiteY2" fmla="*/ 15773 h 85649"/>
                <a:gd name="connsiteX3" fmla="*/ 320869 w 787823"/>
                <a:gd name="connsiteY3" fmla="*/ 85623 h 85649"/>
                <a:gd name="connsiteX4" fmla="*/ 543119 w 787823"/>
                <a:gd name="connsiteY4" fmla="*/ 6248 h 85649"/>
                <a:gd name="connsiteX5" fmla="*/ 787594 w 787823"/>
                <a:gd name="connsiteY5" fmla="*/ 6248 h 85649"/>
                <a:gd name="connsiteX6" fmla="*/ 498669 w 787823"/>
                <a:gd name="connsiteY6" fmla="*/ 15773 h 85649"/>
                <a:gd name="connsiteX7" fmla="*/ 130369 w 787823"/>
                <a:gd name="connsiteY7" fmla="*/ 12598 h 85649"/>
                <a:gd name="connsiteX8" fmla="*/ 431994 w 787823"/>
                <a:gd name="connsiteY8" fmla="*/ 34823 h 85649"/>
                <a:gd name="connsiteX9" fmla="*/ 235144 w 787823"/>
                <a:gd name="connsiteY9" fmla="*/ 60223 h 85649"/>
                <a:gd name="connsiteX10" fmla="*/ 194 w 787823"/>
                <a:gd name="connsiteY10" fmla="*/ 63398 h 85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7823" h="85649">
                  <a:moveTo>
                    <a:pt x="194" y="63398"/>
                  </a:moveTo>
                  <a:cubicBezTo>
                    <a:pt x="-5627" y="67102"/>
                    <a:pt x="120844" y="90385"/>
                    <a:pt x="200219" y="82448"/>
                  </a:cubicBezTo>
                  <a:cubicBezTo>
                    <a:pt x="279594" y="74511"/>
                    <a:pt x="456336" y="15244"/>
                    <a:pt x="476444" y="15773"/>
                  </a:cubicBezTo>
                  <a:cubicBezTo>
                    <a:pt x="496552" y="16302"/>
                    <a:pt x="309757" y="87210"/>
                    <a:pt x="320869" y="85623"/>
                  </a:cubicBezTo>
                  <a:cubicBezTo>
                    <a:pt x="331981" y="84036"/>
                    <a:pt x="465332" y="19477"/>
                    <a:pt x="543119" y="6248"/>
                  </a:cubicBezTo>
                  <a:cubicBezTo>
                    <a:pt x="620906" y="-6981"/>
                    <a:pt x="795002" y="4661"/>
                    <a:pt x="787594" y="6248"/>
                  </a:cubicBezTo>
                  <a:cubicBezTo>
                    <a:pt x="780186" y="7835"/>
                    <a:pt x="498669" y="15773"/>
                    <a:pt x="498669" y="15773"/>
                  </a:cubicBezTo>
                  <a:lnTo>
                    <a:pt x="130369" y="12598"/>
                  </a:lnTo>
                  <a:cubicBezTo>
                    <a:pt x="119256" y="15773"/>
                    <a:pt x="414532" y="26886"/>
                    <a:pt x="431994" y="34823"/>
                  </a:cubicBezTo>
                  <a:cubicBezTo>
                    <a:pt x="449456" y="42760"/>
                    <a:pt x="304994" y="55990"/>
                    <a:pt x="235144" y="60223"/>
                  </a:cubicBezTo>
                  <a:cubicBezTo>
                    <a:pt x="165294" y="64456"/>
                    <a:pt x="6015" y="59694"/>
                    <a:pt x="194" y="633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7" name="フリーフォーム 1156">
              <a:extLst>
                <a:ext uri="{FF2B5EF4-FFF2-40B4-BE49-F238E27FC236}">
                  <a16:creationId xmlns:a16="http://schemas.microsoft.com/office/drawing/2014/main" id="{CFC88443-38A3-E5BC-EFF5-0A5F0C35E418}"/>
                </a:ext>
              </a:extLst>
            </p:cNvPr>
            <p:cNvSpPr/>
            <p:nvPr/>
          </p:nvSpPr>
          <p:spPr>
            <a:xfrm>
              <a:off x="6657826" y="3167801"/>
              <a:ext cx="697619" cy="564919"/>
            </a:xfrm>
            <a:custGeom>
              <a:avLst/>
              <a:gdLst>
                <a:gd name="connsiteX0" fmla="*/ 19199 w 697619"/>
                <a:gd name="connsiteY0" fmla="*/ 13549 h 564919"/>
                <a:gd name="connsiteX1" fmla="*/ 520849 w 697619"/>
                <a:gd name="connsiteY1" fmla="*/ 327874 h 564919"/>
                <a:gd name="connsiteX2" fmla="*/ 406549 w 697619"/>
                <a:gd name="connsiteY2" fmla="*/ 270724 h 564919"/>
                <a:gd name="connsiteX3" fmla="*/ 689124 w 697619"/>
                <a:gd name="connsiteY3" fmla="*/ 556474 h 564919"/>
                <a:gd name="connsiteX4" fmla="*/ 587524 w 697619"/>
                <a:gd name="connsiteY4" fmla="*/ 461224 h 564919"/>
                <a:gd name="connsiteX5" fmla="*/ 222399 w 697619"/>
                <a:gd name="connsiteY5" fmla="*/ 175474 h 564919"/>
                <a:gd name="connsiteX6" fmla="*/ 419249 w 697619"/>
                <a:gd name="connsiteY6" fmla="*/ 261199 h 564919"/>
                <a:gd name="connsiteX7" fmla="*/ 130324 w 697619"/>
                <a:gd name="connsiteY7" fmla="*/ 77049 h 564919"/>
                <a:gd name="connsiteX8" fmla="*/ 19199 w 697619"/>
                <a:gd name="connsiteY8" fmla="*/ 13549 h 564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7619" h="564919">
                  <a:moveTo>
                    <a:pt x="19199" y="13549"/>
                  </a:moveTo>
                  <a:cubicBezTo>
                    <a:pt x="84287" y="55353"/>
                    <a:pt x="456291" y="285012"/>
                    <a:pt x="520849" y="327874"/>
                  </a:cubicBezTo>
                  <a:cubicBezTo>
                    <a:pt x="585407" y="370736"/>
                    <a:pt x="378503" y="232624"/>
                    <a:pt x="406549" y="270724"/>
                  </a:cubicBezTo>
                  <a:cubicBezTo>
                    <a:pt x="434595" y="308824"/>
                    <a:pt x="658962" y="524724"/>
                    <a:pt x="689124" y="556474"/>
                  </a:cubicBezTo>
                  <a:cubicBezTo>
                    <a:pt x="719286" y="588224"/>
                    <a:pt x="665312" y="524724"/>
                    <a:pt x="587524" y="461224"/>
                  </a:cubicBezTo>
                  <a:cubicBezTo>
                    <a:pt x="509737" y="397724"/>
                    <a:pt x="250445" y="208812"/>
                    <a:pt x="222399" y="175474"/>
                  </a:cubicBezTo>
                  <a:cubicBezTo>
                    <a:pt x="194353" y="142136"/>
                    <a:pt x="434595" y="277603"/>
                    <a:pt x="419249" y="261199"/>
                  </a:cubicBezTo>
                  <a:cubicBezTo>
                    <a:pt x="403903" y="244795"/>
                    <a:pt x="190120" y="117795"/>
                    <a:pt x="130324" y="77049"/>
                  </a:cubicBezTo>
                  <a:cubicBezTo>
                    <a:pt x="70528" y="36303"/>
                    <a:pt x="-45889" y="-28255"/>
                    <a:pt x="19199" y="135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8" name="フリーフォーム 1157">
              <a:extLst>
                <a:ext uri="{FF2B5EF4-FFF2-40B4-BE49-F238E27FC236}">
                  <a16:creationId xmlns:a16="http://schemas.microsoft.com/office/drawing/2014/main" id="{A7C5D56A-616E-6082-D374-A20E08645182}"/>
                </a:ext>
              </a:extLst>
            </p:cNvPr>
            <p:cNvSpPr/>
            <p:nvPr/>
          </p:nvSpPr>
          <p:spPr>
            <a:xfrm>
              <a:off x="7333996" y="3606005"/>
              <a:ext cx="726075" cy="1191735"/>
            </a:xfrm>
            <a:custGeom>
              <a:avLst/>
              <a:gdLst>
                <a:gd name="connsiteX0" fmla="*/ 12954 w 726075"/>
                <a:gd name="connsiteY0" fmla="*/ 19845 h 1191735"/>
                <a:gd name="connsiteX1" fmla="*/ 63754 w 726075"/>
                <a:gd name="connsiteY1" fmla="*/ 80170 h 1191735"/>
                <a:gd name="connsiteX2" fmla="*/ 400304 w 726075"/>
                <a:gd name="connsiteY2" fmla="*/ 613570 h 1191735"/>
                <a:gd name="connsiteX3" fmla="*/ 374904 w 726075"/>
                <a:gd name="connsiteY3" fmla="*/ 565945 h 1191735"/>
                <a:gd name="connsiteX4" fmla="*/ 714629 w 726075"/>
                <a:gd name="connsiteY4" fmla="*/ 1169195 h 1191735"/>
                <a:gd name="connsiteX5" fmla="*/ 600329 w 726075"/>
                <a:gd name="connsiteY5" fmla="*/ 969170 h 1191735"/>
                <a:gd name="connsiteX6" fmla="*/ 159004 w 726075"/>
                <a:gd name="connsiteY6" fmla="*/ 92870 h 1191735"/>
                <a:gd name="connsiteX7" fmla="*/ 222504 w 726075"/>
                <a:gd name="connsiteY7" fmla="*/ 254795 h 1191735"/>
                <a:gd name="connsiteX8" fmla="*/ 12954 w 726075"/>
                <a:gd name="connsiteY8" fmla="*/ 19845 h 1191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6075" h="1191735">
                  <a:moveTo>
                    <a:pt x="12954" y="19845"/>
                  </a:moveTo>
                  <a:cubicBezTo>
                    <a:pt x="-13504" y="-9259"/>
                    <a:pt x="-804" y="-18784"/>
                    <a:pt x="63754" y="80170"/>
                  </a:cubicBezTo>
                  <a:cubicBezTo>
                    <a:pt x="128312" y="179124"/>
                    <a:pt x="348446" y="532608"/>
                    <a:pt x="400304" y="613570"/>
                  </a:cubicBezTo>
                  <a:cubicBezTo>
                    <a:pt x="452162" y="694532"/>
                    <a:pt x="374904" y="565945"/>
                    <a:pt x="374904" y="565945"/>
                  </a:cubicBezTo>
                  <a:lnTo>
                    <a:pt x="714629" y="1169195"/>
                  </a:lnTo>
                  <a:cubicBezTo>
                    <a:pt x="752200" y="1236399"/>
                    <a:pt x="692933" y="1148557"/>
                    <a:pt x="600329" y="969170"/>
                  </a:cubicBezTo>
                  <a:cubicBezTo>
                    <a:pt x="507725" y="789783"/>
                    <a:pt x="221975" y="211932"/>
                    <a:pt x="159004" y="92870"/>
                  </a:cubicBezTo>
                  <a:cubicBezTo>
                    <a:pt x="96033" y="-26192"/>
                    <a:pt x="244729" y="265907"/>
                    <a:pt x="222504" y="254795"/>
                  </a:cubicBezTo>
                  <a:cubicBezTo>
                    <a:pt x="200279" y="243683"/>
                    <a:pt x="39412" y="48949"/>
                    <a:pt x="12954" y="198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9" name="フリーフォーム 1158">
              <a:extLst>
                <a:ext uri="{FF2B5EF4-FFF2-40B4-BE49-F238E27FC236}">
                  <a16:creationId xmlns:a16="http://schemas.microsoft.com/office/drawing/2014/main" id="{B84A27BC-3212-A9B6-3BBE-0AB44C0F6809}"/>
                </a:ext>
              </a:extLst>
            </p:cNvPr>
            <p:cNvSpPr/>
            <p:nvPr/>
          </p:nvSpPr>
          <p:spPr>
            <a:xfrm>
              <a:off x="7886215" y="4364150"/>
              <a:ext cx="783106" cy="1336241"/>
            </a:xfrm>
            <a:custGeom>
              <a:avLst/>
              <a:gdLst>
                <a:gd name="connsiteX0" fmla="*/ 485 w 783106"/>
                <a:gd name="connsiteY0" fmla="*/ 1475 h 1336241"/>
                <a:gd name="connsiteX1" fmla="*/ 375135 w 783106"/>
                <a:gd name="connsiteY1" fmla="*/ 734900 h 1336241"/>
                <a:gd name="connsiteX2" fmla="*/ 422760 w 783106"/>
                <a:gd name="connsiteY2" fmla="*/ 849200 h 1336241"/>
                <a:gd name="connsiteX3" fmla="*/ 511660 w 783106"/>
                <a:gd name="connsiteY3" fmla="*/ 963500 h 1336241"/>
                <a:gd name="connsiteX4" fmla="*/ 454510 w 783106"/>
                <a:gd name="connsiteY4" fmla="*/ 900000 h 1336241"/>
                <a:gd name="connsiteX5" fmla="*/ 749785 w 783106"/>
                <a:gd name="connsiteY5" fmla="*/ 1284175 h 1336241"/>
                <a:gd name="connsiteX6" fmla="*/ 737085 w 783106"/>
                <a:gd name="connsiteY6" fmla="*/ 1284175 h 1336241"/>
                <a:gd name="connsiteX7" fmla="*/ 400535 w 783106"/>
                <a:gd name="connsiteY7" fmla="*/ 836500 h 1336241"/>
                <a:gd name="connsiteX8" fmla="*/ 298935 w 783106"/>
                <a:gd name="connsiteY8" fmla="*/ 553925 h 1336241"/>
                <a:gd name="connsiteX9" fmla="*/ 485 w 783106"/>
                <a:gd name="connsiteY9" fmla="*/ 1475 h 1336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3106" h="1336241">
                  <a:moveTo>
                    <a:pt x="485" y="1475"/>
                  </a:moveTo>
                  <a:cubicBezTo>
                    <a:pt x="13185" y="31638"/>
                    <a:pt x="304756" y="593613"/>
                    <a:pt x="375135" y="734900"/>
                  </a:cubicBezTo>
                  <a:cubicBezTo>
                    <a:pt x="445514" y="876187"/>
                    <a:pt x="400006" y="811100"/>
                    <a:pt x="422760" y="849200"/>
                  </a:cubicBezTo>
                  <a:cubicBezTo>
                    <a:pt x="445514" y="887300"/>
                    <a:pt x="506368" y="955033"/>
                    <a:pt x="511660" y="963500"/>
                  </a:cubicBezTo>
                  <a:cubicBezTo>
                    <a:pt x="516952" y="971967"/>
                    <a:pt x="414823" y="846554"/>
                    <a:pt x="454510" y="900000"/>
                  </a:cubicBezTo>
                  <a:cubicBezTo>
                    <a:pt x="494198" y="953446"/>
                    <a:pt x="749785" y="1284175"/>
                    <a:pt x="749785" y="1284175"/>
                  </a:cubicBezTo>
                  <a:cubicBezTo>
                    <a:pt x="796881" y="1348204"/>
                    <a:pt x="795293" y="1358788"/>
                    <a:pt x="737085" y="1284175"/>
                  </a:cubicBezTo>
                  <a:cubicBezTo>
                    <a:pt x="678877" y="1209562"/>
                    <a:pt x="473560" y="958208"/>
                    <a:pt x="400535" y="836500"/>
                  </a:cubicBezTo>
                  <a:cubicBezTo>
                    <a:pt x="327510" y="714792"/>
                    <a:pt x="369843" y="695742"/>
                    <a:pt x="298935" y="553925"/>
                  </a:cubicBezTo>
                  <a:cubicBezTo>
                    <a:pt x="228027" y="412108"/>
                    <a:pt x="-12215" y="-28688"/>
                    <a:pt x="485" y="14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0" name="フリーフォーム 1159">
              <a:extLst>
                <a:ext uri="{FF2B5EF4-FFF2-40B4-BE49-F238E27FC236}">
                  <a16:creationId xmlns:a16="http://schemas.microsoft.com/office/drawing/2014/main" id="{84525BFF-2DC6-FDA4-0FC6-81901C6923EE}"/>
                </a:ext>
              </a:extLst>
            </p:cNvPr>
            <p:cNvSpPr/>
            <p:nvPr/>
          </p:nvSpPr>
          <p:spPr>
            <a:xfrm>
              <a:off x="8242759" y="5562493"/>
              <a:ext cx="431377" cy="771762"/>
            </a:xfrm>
            <a:custGeom>
              <a:avLst/>
              <a:gdLst>
                <a:gd name="connsiteX0" fmla="*/ 431341 w 431377"/>
                <a:gd name="connsiteY0" fmla="*/ 107 h 771762"/>
                <a:gd name="connsiteX1" fmla="*/ 288466 w 431377"/>
                <a:gd name="connsiteY1" fmla="*/ 241407 h 771762"/>
                <a:gd name="connsiteX2" fmla="*/ 101141 w 431377"/>
                <a:gd name="connsiteY2" fmla="*/ 425557 h 771762"/>
                <a:gd name="connsiteX3" fmla="*/ 129716 w 431377"/>
                <a:gd name="connsiteY3" fmla="*/ 419207 h 771762"/>
                <a:gd name="connsiteX4" fmla="*/ 5891 w 431377"/>
                <a:gd name="connsiteY4" fmla="*/ 765282 h 771762"/>
                <a:gd name="connsiteX5" fmla="*/ 47166 w 431377"/>
                <a:gd name="connsiteY5" fmla="*/ 606532 h 771762"/>
                <a:gd name="connsiteX6" fmla="*/ 282116 w 431377"/>
                <a:gd name="connsiteY6" fmla="*/ 142982 h 771762"/>
                <a:gd name="connsiteX7" fmla="*/ 275766 w 431377"/>
                <a:gd name="connsiteY7" fmla="*/ 209657 h 771762"/>
                <a:gd name="connsiteX8" fmla="*/ 431341 w 431377"/>
                <a:gd name="connsiteY8" fmla="*/ 107 h 771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1377" h="771762">
                  <a:moveTo>
                    <a:pt x="431341" y="107"/>
                  </a:moveTo>
                  <a:cubicBezTo>
                    <a:pt x="433458" y="5399"/>
                    <a:pt x="343499" y="170499"/>
                    <a:pt x="288466" y="241407"/>
                  </a:cubicBezTo>
                  <a:cubicBezTo>
                    <a:pt x="233433" y="312315"/>
                    <a:pt x="127599" y="395924"/>
                    <a:pt x="101141" y="425557"/>
                  </a:cubicBezTo>
                  <a:cubicBezTo>
                    <a:pt x="74683" y="455190"/>
                    <a:pt x="145591" y="362586"/>
                    <a:pt x="129716" y="419207"/>
                  </a:cubicBezTo>
                  <a:cubicBezTo>
                    <a:pt x="113841" y="475828"/>
                    <a:pt x="19649" y="734061"/>
                    <a:pt x="5891" y="765282"/>
                  </a:cubicBezTo>
                  <a:cubicBezTo>
                    <a:pt x="-7867" y="796503"/>
                    <a:pt x="1129" y="710249"/>
                    <a:pt x="47166" y="606532"/>
                  </a:cubicBezTo>
                  <a:cubicBezTo>
                    <a:pt x="93203" y="502815"/>
                    <a:pt x="244016" y="209128"/>
                    <a:pt x="282116" y="142982"/>
                  </a:cubicBezTo>
                  <a:cubicBezTo>
                    <a:pt x="320216" y="76836"/>
                    <a:pt x="249837" y="232411"/>
                    <a:pt x="275766" y="209657"/>
                  </a:cubicBezTo>
                  <a:cubicBezTo>
                    <a:pt x="301695" y="186903"/>
                    <a:pt x="429224" y="-5185"/>
                    <a:pt x="431341" y="1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1" name="フリーフォーム 1160">
              <a:extLst>
                <a:ext uri="{FF2B5EF4-FFF2-40B4-BE49-F238E27FC236}">
                  <a16:creationId xmlns:a16="http://schemas.microsoft.com/office/drawing/2014/main" id="{99C4B7E4-014B-A6F3-C473-58D304AA77BC}"/>
                </a:ext>
              </a:extLst>
            </p:cNvPr>
            <p:cNvSpPr/>
            <p:nvPr/>
          </p:nvSpPr>
          <p:spPr>
            <a:xfrm>
              <a:off x="4794238" y="2923929"/>
              <a:ext cx="797151" cy="209893"/>
            </a:xfrm>
            <a:custGeom>
              <a:avLst/>
              <a:gdLst>
                <a:gd name="connsiteX0" fmla="*/ 12 w 797151"/>
                <a:gd name="connsiteY0" fmla="*/ 209796 h 209893"/>
                <a:gd name="connsiteX1" fmla="*/ 514362 w 797151"/>
                <a:gd name="connsiteY1" fmla="*/ 89146 h 209893"/>
                <a:gd name="connsiteX2" fmla="*/ 523887 w 797151"/>
                <a:gd name="connsiteY2" fmla="*/ 79621 h 209893"/>
                <a:gd name="connsiteX3" fmla="*/ 723912 w 797151"/>
                <a:gd name="connsiteY3" fmla="*/ 60571 h 209893"/>
                <a:gd name="connsiteX4" fmla="*/ 622312 w 797151"/>
                <a:gd name="connsiteY4" fmla="*/ 246 h 209893"/>
                <a:gd name="connsiteX5" fmla="*/ 796937 w 797151"/>
                <a:gd name="connsiteY5" fmla="*/ 38346 h 209893"/>
                <a:gd name="connsiteX6" fmla="*/ 654062 w 797151"/>
                <a:gd name="connsiteY6" fmla="*/ 16121 h 209893"/>
                <a:gd name="connsiteX7" fmla="*/ 469912 w 797151"/>
                <a:gd name="connsiteY7" fmla="*/ 57396 h 209893"/>
                <a:gd name="connsiteX8" fmla="*/ 352437 w 797151"/>
                <a:gd name="connsiteY8" fmla="*/ 60571 h 209893"/>
                <a:gd name="connsiteX9" fmla="*/ 530237 w 797151"/>
                <a:gd name="connsiteY9" fmla="*/ 66921 h 209893"/>
                <a:gd name="connsiteX10" fmla="*/ 12 w 797151"/>
                <a:gd name="connsiteY10" fmla="*/ 209796 h 209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7151" h="209893">
                  <a:moveTo>
                    <a:pt x="12" y="209796"/>
                  </a:moveTo>
                  <a:cubicBezTo>
                    <a:pt x="-2634" y="213500"/>
                    <a:pt x="427050" y="110842"/>
                    <a:pt x="514362" y="89146"/>
                  </a:cubicBezTo>
                  <a:cubicBezTo>
                    <a:pt x="601674" y="67450"/>
                    <a:pt x="488962" y="84383"/>
                    <a:pt x="523887" y="79621"/>
                  </a:cubicBezTo>
                  <a:cubicBezTo>
                    <a:pt x="558812" y="74858"/>
                    <a:pt x="707508" y="73800"/>
                    <a:pt x="723912" y="60571"/>
                  </a:cubicBezTo>
                  <a:cubicBezTo>
                    <a:pt x="740316" y="47342"/>
                    <a:pt x="610141" y="3950"/>
                    <a:pt x="622312" y="246"/>
                  </a:cubicBezTo>
                  <a:cubicBezTo>
                    <a:pt x="634483" y="-3458"/>
                    <a:pt x="791645" y="35700"/>
                    <a:pt x="796937" y="38346"/>
                  </a:cubicBezTo>
                  <a:cubicBezTo>
                    <a:pt x="802229" y="40992"/>
                    <a:pt x="708566" y="12946"/>
                    <a:pt x="654062" y="16121"/>
                  </a:cubicBezTo>
                  <a:cubicBezTo>
                    <a:pt x="599558" y="19296"/>
                    <a:pt x="520183" y="49988"/>
                    <a:pt x="469912" y="57396"/>
                  </a:cubicBezTo>
                  <a:cubicBezTo>
                    <a:pt x="419641" y="64804"/>
                    <a:pt x="342383" y="58984"/>
                    <a:pt x="352437" y="60571"/>
                  </a:cubicBezTo>
                  <a:cubicBezTo>
                    <a:pt x="362491" y="62158"/>
                    <a:pt x="584212" y="43638"/>
                    <a:pt x="530237" y="66921"/>
                  </a:cubicBezTo>
                  <a:cubicBezTo>
                    <a:pt x="476262" y="90204"/>
                    <a:pt x="2658" y="206092"/>
                    <a:pt x="12" y="2097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2" name="フリーフォーム 1161">
              <a:extLst>
                <a:ext uri="{FF2B5EF4-FFF2-40B4-BE49-F238E27FC236}">
                  <a16:creationId xmlns:a16="http://schemas.microsoft.com/office/drawing/2014/main" id="{BA852FE6-799D-F3EA-3345-8E3B0FD97050}"/>
                </a:ext>
              </a:extLst>
            </p:cNvPr>
            <p:cNvSpPr/>
            <p:nvPr/>
          </p:nvSpPr>
          <p:spPr>
            <a:xfrm>
              <a:off x="4600538" y="3057343"/>
              <a:ext cx="406392" cy="86116"/>
            </a:xfrm>
            <a:custGeom>
              <a:avLst/>
              <a:gdLst>
                <a:gd name="connsiteX0" fmla="*/ 37 w 406392"/>
                <a:gd name="connsiteY0" fmla="*/ 182 h 86116"/>
                <a:gd name="connsiteX1" fmla="*/ 184187 w 406392"/>
                <a:gd name="connsiteY1" fmla="*/ 76382 h 86116"/>
                <a:gd name="connsiteX2" fmla="*/ 117512 w 406392"/>
                <a:gd name="connsiteY2" fmla="*/ 79557 h 86116"/>
                <a:gd name="connsiteX3" fmla="*/ 403262 w 406392"/>
                <a:gd name="connsiteY3" fmla="*/ 25582 h 86116"/>
                <a:gd name="connsiteX4" fmla="*/ 263562 w 406392"/>
                <a:gd name="connsiteY4" fmla="*/ 44632 h 86116"/>
                <a:gd name="connsiteX5" fmla="*/ 165137 w 406392"/>
                <a:gd name="connsiteY5" fmla="*/ 182 h 86116"/>
                <a:gd name="connsiteX6" fmla="*/ 193712 w 406392"/>
                <a:gd name="connsiteY6" fmla="*/ 54157 h 86116"/>
                <a:gd name="connsiteX7" fmla="*/ 168312 w 406392"/>
                <a:gd name="connsiteY7" fmla="*/ 54157 h 86116"/>
                <a:gd name="connsiteX8" fmla="*/ 37 w 406392"/>
                <a:gd name="connsiteY8" fmla="*/ 182 h 86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6392" h="86116">
                  <a:moveTo>
                    <a:pt x="37" y="182"/>
                  </a:moveTo>
                  <a:cubicBezTo>
                    <a:pt x="2683" y="3886"/>
                    <a:pt x="164608" y="63153"/>
                    <a:pt x="184187" y="76382"/>
                  </a:cubicBezTo>
                  <a:cubicBezTo>
                    <a:pt x="203766" y="89611"/>
                    <a:pt x="81000" y="88024"/>
                    <a:pt x="117512" y="79557"/>
                  </a:cubicBezTo>
                  <a:cubicBezTo>
                    <a:pt x="154025" y="71090"/>
                    <a:pt x="378920" y="31403"/>
                    <a:pt x="403262" y="25582"/>
                  </a:cubicBezTo>
                  <a:cubicBezTo>
                    <a:pt x="427604" y="19761"/>
                    <a:pt x="303250" y="48865"/>
                    <a:pt x="263562" y="44632"/>
                  </a:cubicBezTo>
                  <a:cubicBezTo>
                    <a:pt x="223874" y="40399"/>
                    <a:pt x="176779" y="-1405"/>
                    <a:pt x="165137" y="182"/>
                  </a:cubicBezTo>
                  <a:cubicBezTo>
                    <a:pt x="153495" y="1769"/>
                    <a:pt x="193183" y="45161"/>
                    <a:pt x="193712" y="54157"/>
                  </a:cubicBezTo>
                  <a:cubicBezTo>
                    <a:pt x="194241" y="63153"/>
                    <a:pt x="200062" y="57861"/>
                    <a:pt x="168312" y="54157"/>
                  </a:cubicBezTo>
                  <a:cubicBezTo>
                    <a:pt x="136562" y="50453"/>
                    <a:pt x="-2609" y="-3522"/>
                    <a:pt x="37" y="1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3" name="フリーフォーム 1162">
              <a:extLst>
                <a:ext uri="{FF2B5EF4-FFF2-40B4-BE49-F238E27FC236}">
                  <a16:creationId xmlns:a16="http://schemas.microsoft.com/office/drawing/2014/main" id="{0302FB87-4BE7-65B3-34C0-CBFEE2CC9EC9}"/>
                </a:ext>
              </a:extLst>
            </p:cNvPr>
            <p:cNvSpPr/>
            <p:nvPr/>
          </p:nvSpPr>
          <p:spPr>
            <a:xfrm>
              <a:off x="4226177" y="3065983"/>
              <a:ext cx="533832" cy="61739"/>
            </a:xfrm>
            <a:custGeom>
              <a:avLst/>
              <a:gdLst>
                <a:gd name="connsiteX0" fmla="*/ 2923 w 533832"/>
                <a:gd name="connsiteY0" fmla="*/ 61392 h 61739"/>
                <a:gd name="connsiteX1" fmla="*/ 326773 w 533832"/>
                <a:gd name="connsiteY1" fmla="*/ 23292 h 61739"/>
                <a:gd name="connsiteX2" fmla="*/ 279148 w 533832"/>
                <a:gd name="connsiteY2" fmla="*/ 1067 h 61739"/>
                <a:gd name="connsiteX3" fmla="*/ 526798 w 533832"/>
                <a:gd name="connsiteY3" fmla="*/ 4242 h 61739"/>
                <a:gd name="connsiteX4" fmla="*/ 402973 w 533832"/>
                <a:gd name="connsiteY4" fmla="*/ 10592 h 61739"/>
                <a:gd name="connsiteX5" fmla="*/ 533148 w 533832"/>
                <a:gd name="connsiteY5" fmla="*/ 58217 h 61739"/>
                <a:gd name="connsiteX6" fmla="*/ 333123 w 533832"/>
                <a:gd name="connsiteY6" fmla="*/ 29642 h 61739"/>
                <a:gd name="connsiteX7" fmla="*/ 174373 w 533832"/>
                <a:gd name="connsiteY7" fmla="*/ 42342 h 61739"/>
                <a:gd name="connsiteX8" fmla="*/ 2923 w 533832"/>
                <a:gd name="connsiteY8" fmla="*/ 61392 h 61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3832" h="61739">
                  <a:moveTo>
                    <a:pt x="2923" y="61392"/>
                  </a:moveTo>
                  <a:cubicBezTo>
                    <a:pt x="28323" y="58217"/>
                    <a:pt x="280736" y="33346"/>
                    <a:pt x="326773" y="23292"/>
                  </a:cubicBezTo>
                  <a:cubicBezTo>
                    <a:pt x="372811" y="13238"/>
                    <a:pt x="245811" y="4242"/>
                    <a:pt x="279148" y="1067"/>
                  </a:cubicBezTo>
                  <a:cubicBezTo>
                    <a:pt x="312485" y="-2108"/>
                    <a:pt x="506161" y="2655"/>
                    <a:pt x="526798" y="4242"/>
                  </a:cubicBezTo>
                  <a:cubicBezTo>
                    <a:pt x="547435" y="5829"/>
                    <a:pt x="401915" y="1596"/>
                    <a:pt x="402973" y="10592"/>
                  </a:cubicBezTo>
                  <a:cubicBezTo>
                    <a:pt x="404031" y="19588"/>
                    <a:pt x="544790" y="55042"/>
                    <a:pt x="533148" y="58217"/>
                  </a:cubicBezTo>
                  <a:cubicBezTo>
                    <a:pt x="521506" y="61392"/>
                    <a:pt x="392919" y="32288"/>
                    <a:pt x="333123" y="29642"/>
                  </a:cubicBezTo>
                  <a:cubicBezTo>
                    <a:pt x="273327" y="26996"/>
                    <a:pt x="224115" y="39696"/>
                    <a:pt x="174373" y="42342"/>
                  </a:cubicBezTo>
                  <a:cubicBezTo>
                    <a:pt x="124631" y="44988"/>
                    <a:pt x="-22477" y="64567"/>
                    <a:pt x="2923" y="613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4" name="フリーフォーム 1163">
              <a:extLst>
                <a:ext uri="{FF2B5EF4-FFF2-40B4-BE49-F238E27FC236}">
                  <a16:creationId xmlns:a16="http://schemas.microsoft.com/office/drawing/2014/main" id="{D2D8958D-74D2-D3D8-BB1E-E3E682B4F9A2}"/>
                </a:ext>
              </a:extLst>
            </p:cNvPr>
            <p:cNvSpPr/>
            <p:nvPr/>
          </p:nvSpPr>
          <p:spPr>
            <a:xfrm>
              <a:off x="4180461" y="3051068"/>
              <a:ext cx="410826" cy="76307"/>
            </a:xfrm>
            <a:custGeom>
              <a:avLst/>
              <a:gdLst>
                <a:gd name="connsiteX0" fmla="*/ 1014 w 410826"/>
                <a:gd name="connsiteY0" fmla="*/ 76307 h 76307"/>
                <a:gd name="connsiteX1" fmla="*/ 318514 w 410826"/>
                <a:gd name="connsiteY1" fmla="*/ 28682 h 76307"/>
                <a:gd name="connsiteX2" fmla="*/ 267714 w 410826"/>
                <a:gd name="connsiteY2" fmla="*/ 107 h 76307"/>
                <a:gd name="connsiteX3" fmla="*/ 410589 w 410826"/>
                <a:gd name="connsiteY3" fmla="*/ 19157 h 76307"/>
                <a:gd name="connsiteX4" fmla="*/ 299464 w 410826"/>
                <a:gd name="connsiteY4" fmla="*/ 25507 h 76307"/>
                <a:gd name="connsiteX5" fmla="*/ 220089 w 410826"/>
                <a:gd name="connsiteY5" fmla="*/ 28682 h 76307"/>
                <a:gd name="connsiteX6" fmla="*/ 1014 w 410826"/>
                <a:gd name="connsiteY6" fmla="*/ 76307 h 76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0826" h="76307">
                  <a:moveTo>
                    <a:pt x="1014" y="76307"/>
                  </a:moveTo>
                  <a:cubicBezTo>
                    <a:pt x="17418" y="76307"/>
                    <a:pt x="274064" y="41382"/>
                    <a:pt x="318514" y="28682"/>
                  </a:cubicBezTo>
                  <a:cubicBezTo>
                    <a:pt x="362964" y="15982"/>
                    <a:pt x="252368" y="1694"/>
                    <a:pt x="267714" y="107"/>
                  </a:cubicBezTo>
                  <a:cubicBezTo>
                    <a:pt x="283060" y="-1481"/>
                    <a:pt x="405297" y="14924"/>
                    <a:pt x="410589" y="19157"/>
                  </a:cubicBezTo>
                  <a:cubicBezTo>
                    <a:pt x="415881" y="23390"/>
                    <a:pt x="331214" y="23919"/>
                    <a:pt x="299464" y="25507"/>
                  </a:cubicBezTo>
                  <a:cubicBezTo>
                    <a:pt x="267714" y="27095"/>
                    <a:pt x="268243" y="21803"/>
                    <a:pt x="220089" y="28682"/>
                  </a:cubicBezTo>
                  <a:cubicBezTo>
                    <a:pt x="171935" y="35561"/>
                    <a:pt x="-15390" y="76307"/>
                    <a:pt x="1014" y="763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5" name="フリーフォーム 1164">
              <a:extLst>
                <a:ext uri="{FF2B5EF4-FFF2-40B4-BE49-F238E27FC236}">
                  <a16:creationId xmlns:a16="http://schemas.microsoft.com/office/drawing/2014/main" id="{ECE651A0-CFEA-AA0C-C683-DCC9D7AB34A1}"/>
                </a:ext>
              </a:extLst>
            </p:cNvPr>
            <p:cNvSpPr/>
            <p:nvPr/>
          </p:nvSpPr>
          <p:spPr>
            <a:xfrm>
              <a:off x="4143907" y="2889754"/>
              <a:ext cx="233555" cy="252545"/>
            </a:xfrm>
            <a:custGeom>
              <a:avLst/>
              <a:gdLst>
                <a:gd name="connsiteX0" fmla="*/ 170918 w 233555"/>
                <a:gd name="connsiteY0" fmla="*/ 2671 h 252545"/>
                <a:gd name="connsiteX1" fmla="*/ 56618 w 233555"/>
                <a:gd name="connsiteY1" fmla="*/ 72521 h 252545"/>
                <a:gd name="connsiteX2" fmla="*/ 59793 w 233555"/>
                <a:gd name="connsiteY2" fmla="*/ 164596 h 252545"/>
                <a:gd name="connsiteX3" fmla="*/ 59793 w 233555"/>
                <a:gd name="connsiteY3" fmla="*/ 136021 h 252545"/>
                <a:gd name="connsiteX4" fmla="*/ 59793 w 233555"/>
                <a:gd name="connsiteY4" fmla="*/ 250321 h 252545"/>
                <a:gd name="connsiteX5" fmla="*/ 59793 w 233555"/>
                <a:gd name="connsiteY5" fmla="*/ 202696 h 252545"/>
                <a:gd name="connsiteX6" fmla="*/ 62968 w 233555"/>
                <a:gd name="connsiteY6" fmla="*/ 94746 h 252545"/>
                <a:gd name="connsiteX7" fmla="*/ 5818 w 233555"/>
                <a:gd name="connsiteY7" fmla="*/ 72521 h 252545"/>
                <a:gd name="connsiteX8" fmla="*/ 224893 w 233555"/>
                <a:gd name="connsiteY8" fmla="*/ 18546 h 252545"/>
                <a:gd name="connsiteX9" fmla="*/ 170918 w 233555"/>
                <a:gd name="connsiteY9" fmla="*/ 2671 h 25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3555" h="252545">
                  <a:moveTo>
                    <a:pt x="170918" y="2671"/>
                  </a:moveTo>
                  <a:cubicBezTo>
                    <a:pt x="142872" y="11667"/>
                    <a:pt x="75139" y="45534"/>
                    <a:pt x="56618" y="72521"/>
                  </a:cubicBezTo>
                  <a:cubicBezTo>
                    <a:pt x="38097" y="99508"/>
                    <a:pt x="59264" y="154013"/>
                    <a:pt x="59793" y="164596"/>
                  </a:cubicBezTo>
                  <a:cubicBezTo>
                    <a:pt x="60322" y="175179"/>
                    <a:pt x="59793" y="136021"/>
                    <a:pt x="59793" y="136021"/>
                  </a:cubicBezTo>
                  <a:lnTo>
                    <a:pt x="59793" y="250321"/>
                  </a:lnTo>
                  <a:cubicBezTo>
                    <a:pt x="59793" y="261433"/>
                    <a:pt x="59264" y="228625"/>
                    <a:pt x="59793" y="202696"/>
                  </a:cubicBezTo>
                  <a:cubicBezTo>
                    <a:pt x="60322" y="176767"/>
                    <a:pt x="71964" y="116442"/>
                    <a:pt x="62968" y="94746"/>
                  </a:cubicBezTo>
                  <a:cubicBezTo>
                    <a:pt x="53972" y="73050"/>
                    <a:pt x="-21169" y="85221"/>
                    <a:pt x="5818" y="72521"/>
                  </a:cubicBezTo>
                  <a:cubicBezTo>
                    <a:pt x="32805" y="59821"/>
                    <a:pt x="194731" y="27542"/>
                    <a:pt x="224893" y="18546"/>
                  </a:cubicBezTo>
                  <a:cubicBezTo>
                    <a:pt x="255056" y="9550"/>
                    <a:pt x="198964" y="-6325"/>
                    <a:pt x="170918" y="26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6" name="フリーフォーム 1165">
              <a:extLst>
                <a:ext uri="{FF2B5EF4-FFF2-40B4-BE49-F238E27FC236}">
                  <a16:creationId xmlns:a16="http://schemas.microsoft.com/office/drawing/2014/main" id="{9FFA20FD-E035-26B8-DD78-3BACE0EE6771}"/>
                </a:ext>
              </a:extLst>
            </p:cNvPr>
            <p:cNvSpPr/>
            <p:nvPr/>
          </p:nvSpPr>
          <p:spPr>
            <a:xfrm>
              <a:off x="4305224" y="2835248"/>
              <a:ext cx="197345" cy="251213"/>
            </a:xfrm>
            <a:custGeom>
              <a:avLst/>
              <a:gdLst>
                <a:gd name="connsiteX0" fmla="*/ 76 w 197345"/>
                <a:gd name="connsiteY0" fmla="*/ 27 h 251213"/>
                <a:gd name="connsiteX1" fmla="*/ 139776 w 197345"/>
                <a:gd name="connsiteY1" fmla="*/ 76227 h 251213"/>
                <a:gd name="connsiteX2" fmla="*/ 165176 w 197345"/>
                <a:gd name="connsiteY2" fmla="*/ 34952 h 251213"/>
                <a:gd name="connsiteX3" fmla="*/ 146126 w 197345"/>
                <a:gd name="connsiteY3" fmla="*/ 107977 h 251213"/>
                <a:gd name="connsiteX4" fmla="*/ 149301 w 197345"/>
                <a:gd name="connsiteY4" fmla="*/ 209577 h 251213"/>
                <a:gd name="connsiteX5" fmla="*/ 196926 w 197345"/>
                <a:gd name="connsiteY5" fmla="*/ 250852 h 251213"/>
                <a:gd name="connsiteX6" fmla="*/ 168351 w 197345"/>
                <a:gd name="connsiteY6" fmla="*/ 222277 h 251213"/>
                <a:gd name="connsiteX7" fmla="*/ 98501 w 197345"/>
                <a:gd name="connsiteY7" fmla="*/ 107977 h 251213"/>
                <a:gd name="connsiteX8" fmla="*/ 177876 w 197345"/>
                <a:gd name="connsiteY8" fmla="*/ 38127 h 251213"/>
                <a:gd name="connsiteX9" fmla="*/ 120726 w 197345"/>
                <a:gd name="connsiteY9" fmla="*/ 66702 h 251213"/>
                <a:gd name="connsiteX10" fmla="*/ 76 w 197345"/>
                <a:gd name="connsiteY10" fmla="*/ 27 h 251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345" h="251213">
                  <a:moveTo>
                    <a:pt x="76" y="27"/>
                  </a:moveTo>
                  <a:cubicBezTo>
                    <a:pt x="3251" y="1614"/>
                    <a:pt x="112259" y="70406"/>
                    <a:pt x="139776" y="76227"/>
                  </a:cubicBezTo>
                  <a:cubicBezTo>
                    <a:pt x="167293" y="82048"/>
                    <a:pt x="164118" y="29661"/>
                    <a:pt x="165176" y="34952"/>
                  </a:cubicBezTo>
                  <a:cubicBezTo>
                    <a:pt x="166234" y="40243"/>
                    <a:pt x="148772" y="78873"/>
                    <a:pt x="146126" y="107977"/>
                  </a:cubicBezTo>
                  <a:cubicBezTo>
                    <a:pt x="143480" y="137081"/>
                    <a:pt x="140834" y="185765"/>
                    <a:pt x="149301" y="209577"/>
                  </a:cubicBezTo>
                  <a:cubicBezTo>
                    <a:pt x="157768" y="233389"/>
                    <a:pt x="196926" y="250852"/>
                    <a:pt x="196926" y="250852"/>
                  </a:cubicBezTo>
                  <a:cubicBezTo>
                    <a:pt x="200101" y="252969"/>
                    <a:pt x="184755" y="246089"/>
                    <a:pt x="168351" y="222277"/>
                  </a:cubicBezTo>
                  <a:cubicBezTo>
                    <a:pt x="151947" y="198465"/>
                    <a:pt x="96914" y="138669"/>
                    <a:pt x="98501" y="107977"/>
                  </a:cubicBezTo>
                  <a:cubicBezTo>
                    <a:pt x="100089" y="77285"/>
                    <a:pt x="174172" y="45006"/>
                    <a:pt x="177876" y="38127"/>
                  </a:cubicBezTo>
                  <a:cubicBezTo>
                    <a:pt x="181580" y="31248"/>
                    <a:pt x="148243" y="67760"/>
                    <a:pt x="120726" y="66702"/>
                  </a:cubicBezTo>
                  <a:cubicBezTo>
                    <a:pt x="93209" y="65644"/>
                    <a:pt x="-3099" y="-1560"/>
                    <a:pt x="76" y="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7" name="フリーフォーム 1166">
              <a:extLst>
                <a:ext uri="{FF2B5EF4-FFF2-40B4-BE49-F238E27FC236}">
                  <a16:creationId xmlns:a16="http://schemas.microsoft.com/office/drawing/2014/main" id="{2C8285C3-B78A-C378-782A-416E013CE8A2}"/>
                </a:ext>
              </a:extLst>
            </p:cNvPr>
            <p:cNvSpPr/>
            <p:nvPr/>
          </p:nvSpPr>
          <p:spPr>
            <a:xfrm>
              <a:off x="4173694" y="2694372"/>
              <a:ext cx="572889" cy="204967"/>
            </a:xfrm>
            <a:custGeom>
              <a:avLst/>
              <a:gdLst>
                <a:gd name="connsiteX0" fmla="*/ 1431 w 572889"/>
                <a:gd name="connsiteY0" fmla="*/ 204403 h 204967"/>
                <a:gd name="connsiteX1" fmla="*/ 296706 w 572889"/>
                <a:gd name="connsiteY1" fmla="*/ 20253 h 204967"/>
                <a:gd name="connsiteX2" fmla="*/ 566581 w 572889"/>
                <a:gd name="connsiteY2" fmla="*/ 4378 h 204967"/>
                <a:gd name="connsiteX3" fmla="*/ 493556 w 572889"/>
                <a:gd name="connsiteY3" fmla="*/ 17078 h 204967"/>
                <a:gd name="connsiteX4" fmla="*/ 293531 w 572889"/>
                <a:gd name="connsiteY4" fmla="*/ 52003 h 204967"/>
                <a:gd name="connsiteX5" fmla="*/ 277656 w 572889"/>
                <a:gd name="connsiteY5" fmla="*/ 83753 h 204967"/>
                <a:gd name="connsiteX6" fmla="*/ 306231 w 572889"/>
                <a:gd name="connsiteY6" fmla="*/ 36128 h 204967"/>
                <a:gd name="connsiteX7" fmla="*/ 188756 w 572889"/>
                <a:gd name="connsiteY7" fmla="*/ 77403 h 204967"/>
                <a:gd name="connsiteX8" fmla="*/ 1431 w 572889"/>
                <a:gd name="connsiteY8" fmla="*/ 204403 h 2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2889" h="204967">
                  <a:moveTo>
                    <a:pt x="1431" y="204403"/>
                  </a:moveTo>
                  <a:cubicBezTo>
                    <a:pt x="19423" y="194878"/>
                    <a:pt x="202514" y="53590"/>
                    <a:pt x="296706" y="20253"/>
                  </a:cubicBezTo>
                  <a:cubicBezTo>
                    <a:pt x="390898" y="-13084"/>
                    <a:pt x="533773" y="4907"/>
                    <a:pt x="566581" y="4378"/>
                  </a:cubicBezTo>
                  <a:cubicBezTo>
                    <a:pt x="599389" y="3849"/>
                    <a:pt x="493556" y="17078"/>
                    <a:pt x="493556" y="17078"/>
                  </a:cubicBezTo>
                  <a:cubicBezTo>
                    <a:pt x="448048" y="25015"/>
                    <a:pt x="329514" y="40890"/>
                    <a:pt x="293531" y="52003"/>
                  </a:cubicBezTo>
                  <a:cubicBezTo>
                    <a:pt x="257548" y="63116"/>
                    <a:pt x="275539" y="86399"/>
                    <a:pt x="277656" y="83753"/>
                  </a:cubicBezTo>
                  <a:cubicBezTo>
                    <a:pt x="279773" y="81107"/>
                    <a:pt x="321048" y="37186"/>
                    <a:pt x="306231" y="36128"/>
                  </a:cubicBezTo>
                  <a:cubicBezTo>
                    <a:pt x="291414" y="35070"/>
                    <a:pt x="237439" y="54649"/>
                    <a:pt x="188756" y="77403"/>
                  </a:cubicBezTo>
                  <a:cubicBezTo>
                    <a:pt x="140073" y="100157"/>
                    <a:pt x="-16561" y="213928"/>
                    <a:pt x="1431" y="2044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8" name="フリーフォーム 1167">
              <a:extLst>
                <a:ext uri="{FF2B5EF4-FFF2-40B4-BE49-F238E27FC236}">
                  <a16:creationId xmlns:a16="http://schemas.microsoft.com/office/drawing/2014/main" id="{2B9B2977-18E5-028B-03C3-9DB2CDDC5813}"/>
                </a:ext>
              </a:extLst>
            </p:cNvPr>
            <p:cNvSpPr/>
            <p:nvPr/>
          </p:nvSpPr>
          <p:spPr>
            <a:xfrm>
              <a:off x="4161802" y="2653081"/>
              <a:ext cx="718343" cy="225434"/>
            </a:xfrm>
            <a:custGeom>
              <a:avLst/>
              <a:gdLst>
                <a:gd name="connsiteX0" fmla="*/ 623 w 718343"/>
                <a:gd name="connsiteY0" fmla="*/ 223469 h 225434"/>
                <a:gd name="connsiteX1" fmla="*/ 226048 w 718343"/>
                <a:gd name="connsiteY1" fmla="*/ 17094 h 225434"/>
                <a:gd name="connsiteX2" fmla="*/ 330823 w 718343"/>
                <a:gd name="connsiteY2" fmla="*/ 32969 h 225434"/>
                <a:gd name="connsiteX3" fmla="*/ 470523 w 718343"/>
                <a:gd name="connsiteY3" fmla="*/ 1219 h 225434"/>
                <a:gd name="connsiteX4" fmla="*/ 718173 w 718343"/>
                <a:gd name="connsiteY4" fmla="*/ 7569 h 225434"/>
                <a:gd name="connsiteX5" fmla="*/ 505448 w 718343"/>
                <a:gd name="connsiteY5" fmla="*/ 17094 h 225434"/>
                <a:gd name="connsiteX6" fmla="*/ 273673 w 718343"/>
                <a:gd name="connsiteY6" fmla="*/ 52019 h 225434"/>
                <a:gd name="connsiteX7" fmla="*/ 162548 w 718343"/>
                <a:gd name="connsiteY7" fmla="*/ 118694 h 225434"/>
                <a:gd name="connsiteX8" fmla="*/ 623 w 718343"/>
                <a:gd name="connsiteY8" fmla="*/ 223469 h 225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8343" h="225434">
                  <a:moveTo>
                    <a:pt x="623" y="223469"/>
                  </a:moveTo>
                  <a:cubicBezTo>
                    <a:pt x="11206" y="206536"/>
                    <a:pt x="171015" y="48844"/>
                    <a:pt x="226048" y="17094"/>
                  </a:cubicBezTo>
                  <a:cubicBezTo>
                    <a:pt x="281081" y="-14656"/>
                    <a:pt x="290077" y="35615"/>
                    <a:pt x="330823" y="32969"/>
                  </a:cubicBezTo>
                  <a:cubicBezTo>
                    <a:pt x="371569" y="30323"/>
                    <a:pt x="405965" y="5452"/>
                    <a:pt x="470523" y="1219"/>
                  </a:cubicBezTo>
                  <a:cubicBezTo>
                    <a:pt x="535081" y="-3014"/>
                    <a:pt x="712352" y="4923"/>
                    <a:pt x="718173" y="7569"/>
                  </a:cubicBezTo>
                  <a:cubicBezTo>
                    <a:pt x="723994" y="10215"/>
                    <a:pt x="579531" y="9686"/>
                    <a:pt x="505448" y="17094"/>
                  </a:cubicBezTo>
                  <a:cubicBezTo>
                    <a:pt x="431365" y="24502"/>
                    <a:pt x="330823" y="35086"/>
                    <a:pt x="273673" y="52019"/>
                  </a:cubicBezTo>
                  <a:cubicBezTo>
                    <a:pt x="216523" y="68952"/>
                    <a:pt x="208056" y="94352"/>
                    <a:pt x="162548" y="118694"/>
                  </a:cubicBezTo>
                  <a:cubicBezTo>
                    <a:pt x="117040" y="143036"/>
                    <a:pt x="-9960" y="240402"/>
                    <a:pt x="623" y="2234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9" name="フリーフォーム 1168">
              <a:extLst>
                <a:ext uri="{FF2B5EF4-FFF2-40B4-BE49-F238E27FC236}">
                  <a16:creationId xmlns:a16="http://schemas.microsoft.com/office/drawing/2014/main" id="{77D5C003-0BDB-15ED-47A6-377DF7E46160}"/>
                </a:ext>
              </a:extLst>
            </p:cNvPr>
            <p:cNvSpPr/>
            <p:nvPr/>
          </p:nvSpPr>
          <p:spPr>
            <a:xfrm>
              <a:off x="4641744" y="2606777"/>
              <a:ext cx="504953" cy="187340"/>
            </a:xfrm>
            <a:custGeom>
              <a:avLst/>
              <a:gdLst>
                <a:gd name="connsiteX0" fmla="*/ 106 w 504953"/>
                <a:gd name="connsiteY0" fmla="*/ 187223 h 187340"/>
                <a:gd name="connsiteX1" fmla="*/ 222356 w 504953"/>
                <a:gd name="connsiteY1" fmla="*/ 76098 h 187340"/>
                <a:gd name="connsiteX2" fmla="*/ 422381 w 504953"/>
                <a:gd name="connsiteY2" fmla="*/ 6248 h 187340"/>
                <a:gd name="connsiteX3" fmla="*/ 504931 w 504953"/>
                <a:gd name="connsiteY3" fmla="*/ 6248 h 187340"/>
                <a:gd name="connsiteX4" fmla="*/ 416031 w 504953"/>
                <a:gd name="connsiteY4" fmla="*/ 31648 h 187340"/>
                <a:gd name="connsiteX5" fmla="*/ 117581 w 504953"/>
                <a:gd name="connsiteY5" fmla="*/ 63398 h 187340"/>
                <a:gd name="connsiteX6" fmla="*/ 250931 w 504953"/>
                <a:gd name="connsiteY6" fmla="*/ 53873 h 187340"/>
                <a:gd name="connsiteX7" fmla="*/ 106 w 504953"/>
                <a:gd name="connsiteY7" fmla="*/ 187223 h 187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4953" h="187340">
                  <a:moveTo>
                    <a:pt x="106" y="187223"/>
                  </a:moveTo>
                  <a:cubicBezTo>
                    <a:pt x="-4656" y="190927"/>
                    <a:pt x="151977" y="106260"/>
                    <a:pt x="222356" y="76098"/>
                  </a:cubicBezTo>
                  <a:cubicBezTo>
                    <a:pt x="292735" y="45936"/>
                    <a:pt x="375285" y="17890"/>
                    <a:pt x="422381" y="6248"/>
                  </a:cubicBezTo>
                  <a:cubicBezTo>
                    <a:pt x="469477" y="-5394"/>
                    <a:pt x="505989" y="2015"/>
                    <a:pt x="504931" y="6248"/>
                  </a:cubicBezTo>
                  <a:cubicBezTo>
                    <a:pt x="503873" y="10481"/>
                    <a:pt x="480589" y="22123"/>
                    <a:pt x="416031" y="31648"/>
                  </a:cubicBezTo>
                  <a:cubicBezTo>
                    <a:pt x="351473" y="41173"/>
                    <a:pt x="145098" y="59694"/>
                    <a:pt x="117581" y="63398"/>
                  </a:cubicBezTo>
                  <a:cubicBezTo>
                    <a:pt x="90064" y="67102"/>
                    <a:pt x="272098" y="33235"/>
                    <a:pt x="250931" y="53873"/>
                  </a:cubicBezTo>
                  <a:cubicBezTo>
                    <a:pt x="229764" y="74510"/>
                    <a:pt x="4868" y="183519"/>
                    <a:pt x="106" y="1872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0" name="フリーフォーム 1169">
              <a:extLst>
                <a:ext uri="{FF2B5EF4-FFF2-40B4-BE49-F238E27FC236}">
                  <a16:creationId xmlns:a16="http://schemas.microsoft.com/office/drawing/2014/main" id="{E0407864-D103-74E0-0961-EE4F1572180F}"/>
                </a:ext>
              </a:extLst>
            </p:cNvPr>
            <p:cNvSpPr/>
            <p:nvPr/>
          </p:nvSpPr>
          <p:spPr>
            <a:xfrm>
              <a:off x="4594211" y="2837448"/>
              <a:ext cx="76293" cy="134580"/>
            </a:xfrm>
            <a:custGeom>
              <a:avLst/>
              <a:gdLst>
                <a:gd name="connsiteX0" fmla="*/ 14 w 76293"/>
                <a:gd name="connsiteY0" fmla="*/ 1002 h 134580"/>
                <a:gd name="connsiteX1" fmla="*/ 66689 w 76293"/>
                <a:gd name="connsiteY1" fmla="*/ 70852 h 134580"/>
                <a:gd name="connsiteX2" fmla="*/ 53989 w 76293"/>
                <a:gd name="connsiteY2" fmla="*/ 134352 h 134580"/>
                <a:gd name="connsiteX3" fmla="*/ 66689 w 76293"/>
                <a:gd name="connsiteY3" fmla="*/ 89902 h 134580"/>
                <a:gd name="connsiteX4" fmla="*/ 73039 w 76293"/>
                <a:gd name="connsiteY4" fmla="*/ 32752 h 134580"/>
                <a:gd name="connsiteX5" fmla="*/ 14 w 76293"/>
                <a:gd name="connsiteY5" fmla="*/ 1002 h 13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93" h="134580">
                  <a:moveTo>
                    <a:pt x="14" y="1002"/>
                  </a:moveTo>
                  <a:cubicBezTo>
                    <a:pt x="-1044" y="7352"/>
                    <a:pt x="57693" y="48627"/>
                    <a:pt x="66689" y="70852"/>
                  </a:cubicBezTo>
                  <a:cubicBezTo>
                    <a:pt x="75685" y="93077"/>
                    <a:pt x="53989" y="131177"/>
                    <a:pt x="53989" y="134352"/>
                  </a:cubicBezTo>
                  <a:cubicBezTo>
                    <a:pt x="53989" y="137527"/>
                    <a:pt x="63514" y="106835"/>
                    <a:pt x="66689" y="89902"/>
                  </a:cubicBezTo>
                  <a:cubicBezTo>
                    <a:pt x="69864" y="72969"/>
                    <a:pt x="82035" y="45452"/>
                    <a:pt x="73039" y="32752"/>
                  </a:cubicBezTo>
                  <a:cubicBezTo>
                    <a:pt x="64043" y="20052"/>
                    <a:pt x="1072" y="-5348"/>
                    <a:pt x="14" y="10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1" name="フリーフォーム 1170">
              <a:extLst>
                <a:ext uri="{FF2B5EF4-FFF2-40B4-BE49-F238E27FC236}">
                  <a16:creationId xmlns:a16="http://schemas.microsoft.com/office/drawing/2014/main" id="{8CA0F8D6-547C-B017-4B6F-501A4F90BAEE}"/>
                </a:ext>
              </a:extLst>
            </p:cNvPr>
            <p:cNvSpPr/>
            <p:nvPr/>
          </p:nvSpPr>
          <p:spPr>
            <a:xfrm>
              <a:off x="4950998" y="2253060"/>
              <a:ext cx="750225" cy="396596"/>
            </a:xfrm>
            <a:custGeom>
              <a:avLst/>
              <a:gdLst>
                <a:gd name="connsiteX0" fmla="*/ 71852 w 750225"/>
                <a:gd name="connsiteY0" fmla="*/ 379015 h 396596"/>
                <a:gd name="connsiteX1" fmla="*/ 436977 w 750225"/>
                <a:gd name="connsiteY1" fmla="*/ 153590 h 396596"/>
                <a:gd name="connsiteX2" fmla="*/ 592552 w 750225"/>
                <a:gd name="connsiteY2" fmla="*/ 55165 h 396596"/>
                <a:gd name="connsiteX3" fmla="*/ 513177 w 750225"/>
                <a:gd name="connsiteY3" fmla="*/ 105965 h 396596"/>
                <a:gd name="connsiteX4" fmla="*/ 748127 w 750225"/>
                <a:gd name="connsiteY4" fmla="*/ 1190 h 396596"/>
                <a:gd name="connsiteX5" fmla="*/ 617952 w 750225"/>
                <a:gd name="connsiteY5" fmla="*/ 51990 h 396596"/>
                <a:gd name="connsiteX6" fmla="*/ 436977 w 750225"/>
                <a:gd name="connsiteY6" fmla="*/ 93265 h 396596"/>
                <a:gd name="connsiteX7" fmla="*/ 490952 w 750225"/>
                <a:gd name="connsiteY7" fmla="*/ 80565 h 396596"/>
                <a:gd name="connsiteX8" fmla="*/ 275052 w 750225"/>
                <a:gd name="connsiteY8" fmla="*/ 325040 h 396596"/>
                <a:gd name="connsiteX9" fmla="*/ 348077 w 750225"/>
                <a:gd name="connsiteY9" fmla="*/ 245665 h 396596"/>
                <a:gd name="connsiteX10" fmla="*/ 21052 w 750225"/>
                <a:gd name="connsiteY10" fmla="*/ 369490 h 396596"/>
                <a:gd name="connsiteX11" fmla="*/ 71852 w 750225"/>
                <a:gd name="connsiteY11" fmla="*/ 379015 h 39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0225" h="396596">
                  <a:moveTo>
                    <a:pt x="71852" y="379015"/>
                  </a:moveTo>
                  <a:cubicBezTo>
                    <a:pt x="141173" y="343032"/>
                    <a:pt x="350194" y="207565"/>
                    <a:pt x="436977" y="153590"/>
                  </a:cubicBezTo>
                  <a:cubicBezTo>
                    <a:pt x="523760" y="99615"/>
                    <a:pt x="579852" y="63102"/>
                    <a:pt x="592552" y="55165"/>
                  </a:cubicBezTo>
                  <a:cubicBezTo>
                    <a:pt x="605252" y="47228"/>
                    <a:pt x="487248" y="114961"/>
                    <a:pt x="513177" y="105965"/>
                  </a:cubicBezTo>
                  <a:cubicBezTo>
                    <a:pt x="539106" y="96969"/>
                    <a:pt x="730665" y="10186"/>
                    <a:pt x="748127" y="1190"/>
                  </a:cubicBezTo>
                  <a:cubicBezTo>
                    <a:pt x="765590" y="-7806"/>
                    <a:pt x="669810" y="36644"/>
                    <a:pt x="617952" y="51990"/>
                  </a:cubicBezTo>
                  <a:cubicBezTo>
                    <a:pt x="566094" y="67336"/>
                    <a:pt x="458144" y="88503"/>
                    <a:pt x="436977" y="93265"/>
                  </a:cubicBezTo>
                  <a:cubicBezTo>
                    <a:pt x="415810" y="98027"/>
                    <a:pt x="517939" y="41936"/>
                    <a:pt x="490952" y="80565"/>
                  </a:cubicBezTo>
                  <a:cubicBezTo>
                    <a:pt x="463965" y="119194"/>
                    <a:pt x="298864" y="297523"/>
                    <a:pt x="275052" y="325040"/>
                  </a:cubicBezTo>
                  <a:cubicBezTo>
                    <a:pt x="251240" y="352557"/>
                    <a:pt x="390410" y="238257"/>
                    <a:pt x="348077" y="245665"/>
                  </a:cubicBezTo>
                  <a:cubicBezTo>
                    <a:pt x="305744" y="253073"/>
                    <a:pt x="63385" y="351498"/>
                    <a:pt x="21052" y="369490"/>
                  </a:cubicBezTo>
                  <a:cubicBezTo>
                    <a:pt x="-21281" y="387482"/>
                    <a:pt x="2531" y="414998"/>
                    <a:pt x="71852" y="3790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2" name="フリーフォーム 1171">
              <a:extLst>
                <a:ext uri="{FF2B5EF4-FFF2-40B4-BE49-F238E27FC236}">
                  <a16:creationId xmlns:a16="http://schemas.microsoft.com/office/drawing/2014/main" id="{FAF6EA80-A903-0634-009A-F09E4CFBEB74}"/>
                </a:ext>
              </a:extLst>
            </p:cNvPr>
            <p:cNvSpPr/>
            <p:nvPr/>
          </p:nvSpPr>
          <p:spPr>
            <a:xfrm>
              <a:off x="5607050" y="2137855"/>
              <a:ext cx="857278" cy="164020"/>
            </a:xfrm>
            <a:custGeom>
              <a:avLst/>
              <a:gdLst>
                <a:gd name="connsiteX0" fmla="*/ 0 w 857278"/>
                <a:gd name="connsiteY0" fmla="*/ 164020 h 164020"/>
                <a:gd name="connsiteX1" fmla="*/ 590550 w 857278"/>
                <a:gd name="connsiteY1" fmla="*/ 49720 h 164020"/>
                <a:gd name="connsiteX2" fmla="*/ 844550 w 857278"/>
                <a:gd name="connsiteY2" fmla="*/ 2095 h 164020"/>
                <a:gd name="connsiteX3" fmla="*/ 774700 w 857278"/>
                <a:gd name="connsiteY3" fmla="*/ 8445 h 164020"/>
                <a:gd name="connsiteX4" fmla="*/ 393700 w 857278"/>
                <a:gd name="connsiteY4" fmla="*/ 8445 h 164020"/>
                <a:gd name="connsiteX5" fmla="*/ 527050 w 857278"/>
                <a:gd name="connsiteY5" fmla="*/ 24320 h 164020"/>
                <a:gd name="connsiteX6" fmla="*/ 222250 w 857278"/>
                <a:gd name="connsiteY6" fmla="*/ 100520 h 164020"/>
                <a:gd name="connsiteX7" fmla="*/ 0 w 857278"/>
                <a:gd name="connsiteY7" fmla="*/ 16402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7278" h="164020">
                  <a:moveTo>
                    <a:pt x="0" y="164020"/>
                  </a:moveTo>
                  <a:lnTo>
                    <a:pt x="590550" y="49720"/>
                  </a:lnTo>
                  <a:lnTo>
                    <a:pt x="844550" y="2095"/>
                  </a:lnTo>
                  <a:cubicBezTo>
                    <a:pt x="875242" y="-4784"/>
                    <a:pt x="849842" y="7387"/>
                    <a:pt x="774700" y="8445"/>
                  </a:cubicBezTo>
                  <a:cubicBezTo>
                    <a:pt x="699558" y="9503"/>
                    <a:pt x="434975" y="5799"/>
                    <a:pt x="393700" y="8445"/>
                  </a:cubicBezTo>
                  <a:cubicBezTo>
                    <a:pt x="352425" y="11091"/>
                    <a:pt x="555625" y="8974"/>
                    <a:pt x="527050" y="24320"/>
                  </a:cubicBezTo>
                  <a:cubicBezTo>
                    <a:pt x="498475" y="39666"/>
                    <a:pt x="222250" y="100520"/>
                    <a:pt x="222250" y="100520"/>
                  </a:cubicBezTo>
                  <a:lnTo>
                    <a:pt x="0" y="16402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3" name="フリーフォーム 1172">
              <a:extLst>
                <a:ext uri="{FF2B5EF4-FFF2-40B4-BE49-F238E27FC236}">
                  <a16:creationId xmlns:a16="http://schemas.microsoft.com/office/drawing/2014/main" id="{1E7C35FB-1605-A87E-EFD2-57EA614782AE}"/>
                </a:ext>
              </a:extLst>
            </p:cNvPr>
            <p:cNvSpPr/>
            <p:nvPr/>
          </p:nvSpPr>
          <p:spPr>
            <a:xfrm>
              <a:off x="6181356" y="1702111"/>
              <a:ext cx="815773" cy="604239"/>
            </a:xfrm>
            <a:custGeom>
              <a:avLst/>
              <a:gdLst>
                <a:gd name="connsiteX0" fmla="*/ 809994 w 815773"/>
                <a:gd name="connsiteY0" fmla="*/ 2864 h 604239"/>
                <a:gd name="connsiteX1" fmla="*/ 622669 w 815773"/>
                <a:gd name="connsiteY1" fmla="*/ 126689 h 604239"/>
                <a:gd name="connsiteX2" fmla="*/ 365494 w 815773"/>
                <a:gd name="connsiteY2" fmla="*/ 323539 h 604239"/>
                <a:gd name="connsiteX3" fmla="*/ 397244 w 815773"/>
                <a:gd name="connsiteY3" fmla="*/ 285439 h 604239"/>
                <a:gd name="connsiteX4" fmla="*/ 6719 w 815773"/>
                <a:gd name="connsiteY4" fmla="*/ 599764 h 604239"/>
                <a:gd name="connsiteX5" fmla="*/ 140069 w 815773"/>
                <a:gd name="connsiteY5" fmla="*/ 479114 h 604239"/>
                <a:gd name="connsiteX6" fmla="*/ 486144 w 815773"/>
                <a:gd name="connsiteY6" fmla="*/ 164789 h 604239"/>
                <a:gd name="connsiteX7" fmla="*/ 400419 w 815773"/>
                <a:gd name="connsiteY7" fmla="*/ 247339 h 604239"/>
                <a:gd name="connsiteX8" fmla="*/ 809994 w 815773"/>
                <a:gd name="connsiteY8" fmla="*/ 2864 h 604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5773" h="604239">
                  <a:moveTo>
                    <a:pt x="809994" y="2864"/>
                  </a:moveTo>
                  <a:cubicBezTo>
                    <a:pt x="847036" y="-17244"/>
                    <a:pt x="696752" y="73243"/>
                    <a:pt x="622669" y="126689"/>
                  </a:cubicBezTo>
                  <a:cubicBezTo>
                    <a:pt x="548586" y="180135"/>
                    <a:pt x="403065" y="297081"/>
                    <a:pt x="365494" y="323539"/>
                  </a:cubicBezTo>
                  <a:cubicBezTo>
                    <a:pt x="327923" y="349997"/>
                    <a:pt x="457040" y="239402"/>
                    <a:pt x="397244" y="285439"/>
                  </a:cubicBezTo>
                  <a:cubicBezTo>
                    <a:pt x="337448" y="331477"/>
                    <a:pt x="49581" y="567485"/>
                    <a:pt x="6719" y="599764"/>
                  </a:cubicBezTo>
                  <a:cubicBezTo>
                    <a:pt x="-36144" y="632043"/>
                    <a:pt x="140069" y="479114"/>
                    <a:pt x="140069" y="479114"/>
                  </a:cubicBezTo>
                  <a:lnTo>
                    <a:pt x="486144" y="164789"/>
                  </a:lnTo>
                  <a:cubicBezTo>
                    <a:pt x="529536" y="126160"/>
                    <a:pt x="350148" y="268506"/>
                    <a:pt x="400419" y="247339"/>
                  </a:cubicBezTo>
                  <a:cubicBezTo>
                    <a:pt x="450690" y="226172"/>
                    <a:pt x="772952" y="22972"/>
                    <a:pt x="809994" y="28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4" name="フリーフォーム 1173">
              <a:extLst>
                <a:ext uri="{FF2B5EF4-FFF2-40B4-BE49-F238E27FC236}">
                  <a16:creationId xmlns:a16="http://schemas.microsoft.com/office/drawing/2014/main" id="{59D5E638-2959-BB27-6471-F59A25984F1E}"/>
                </a:ext>
              </a:extLst>
            </p:cNvPr>
            <p:cNvSpPr/>
            <p:nvPr/>
          </p:nvSpPr>
          <p:spPr>
            <a:xfrm>
              <a:off x="7023693" y="1542311"/>
              <a:ext cx="389313" cy="576713"/>
            </a:xfrm>
            <a:custGeom>
              <a:avLst/>
              <a:gdLst>
                <a:gd name="connsiteX0" fmla="*/ 8932 w 389313"/>
                <a:gd name="connsiteY0" fmla="*/ 13439 h 576713"/>
                <a:gd name="connsiteX1" fmla="*/ 47032 w 389313"/>
                <a:gd name="connsiteY1" fmla="*/ 57889 h 576713"/>
                <a:gd name="connsiteX2" fmla="*/ 240707 w 389313"/>
                <a:gd name="connsiteY2" fmla="*/ 343639 h 576713"/>
                <a:gd name="connsiteX3" fmla="*/ 199432 w 389313"/>
                <a:gd name="connsiteY3" fmla="*/ 184889 h 576713"/>
                <a:gd name="connsiteX4" fmla="*/ 386757 w 389313"/>
                <a:gd name="connsiteY4" fmla="*/ 569064 h 576713"/>
                <a:gd name="connsiteX5" fmla="*/ 294682 w 389313"/>
                <a:gd name="connsiteY5" fmla="*/ 410314 h 576713"/>
                <a:gd name="connsiteX6" fmla="*/ 107357 w 389313"/>
                <a:gd name="connsiteY6" fmla="*/ 42014 h 576713"/>
                <a:gd name="connsiteX7" fmla="*/ 180382 w 389313"/>
                <a:gd name="connsiteY7" fmla="*/ 229339 h 576713"/>
                <a:gd name="connsiteX8" fmla="*/ 8932 w 389313"/>
                <a:gd name="connsiteY8" fmla="*/ 13439 h 576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313" h="576713">
                  <a:moveTo>
                    <a:pt x="8932" y="13439"/>
                  </a:moveTo>
                  <a:cubicBezTo>
                    <a:pt x="-13293" y="-15136"/>
                    <a:pt x="8403" y="2856"/>
                    <a:pt x="47032" y="57889"/>
                  </a:cubicBezTo>
                  <a:cubicBezTo>
                    <a:pt x="85661" y="112922"/>
                    <a:pt x="215307" y="322472"/>
                    <a:pt x="240707" y="343639"/>
                  </a:cubicBezTo>
                  <a:cubicBezTo>
                    <a:pt x="266107" y="364806"/>
                    <a:pt x="175090" y="147318"/>
                    <a:pt x="199432" y="184889"/>
                  </a:cubicBezTo>
                  <a:cubicBezTo>
                    <a:pt x="223774" y="222460"/>
                    <a:pt x="370882" y="531493"/>
                    <a:pt x="386757" y="569064"/>
                  </a:cubicBezTo>
                  <a:cubicBezTo>
                    <a:pt x="402632" y="606635"/>
                    <a:pt x="341249" y="498156"/>
                    <a:pt x="294682" y="410314"/>
                  </a:cubicBezTo>
                  <a:cubicBezTo>
                    <a:pt x="248115" y="322472"/>
                    <a:pt x="126407" y="72177"/>
                    <a:pt x="107357" y="42014"/>
                  </a:cubicBezTo>
                  <a:cubicBezTo>
                    <a:pt x="88307" y="11851"/>
                    <a:pt x="194140" y="233572"/>
                    <a:pt x="180382" y="229339"/>
                  </a:cubicBezTo>
                  <a:cubicBezTo>
                    <a:pt x="166624" y="225106"/>
                    <a:pt x="31157" y="42014"/>
                    <a:pt x="8932" y="134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5" name="フリーフォーム 1174">
              <a:extLst>
                <a:ext uri="{FF2B5EF4-FFF2-40B4-BE49-F238E27FC236}">
                  <a16:creationId xmlns:a16="http://schemas.microsoft.com/office/drawing/2014/main" id="{6BCA9DEA-6AE1-7F80-41EE-FBC6CF028674}"/>
                </a:ext>
              </a:extLst>
            </p:cNvPr>
            <p:cNvSpPr/>
            <p:nvPr/>
          </p:nvSpPr>
          <p:spPr>
            <a:xfrm>
              <a:off x="6540462" y="1717179"/>
              <a:ext cx="819814" cy="371980"/>
            </a:xfrm>
            <a:custGeom>
              <a:avLst/>
              <a:gdLst>
                <a:gd name="connsiteX0" fmla="*/ 38 w 819814"/>
                <a:gd name="connsiteY0" fmla="*/ 371971 h 371980"/>
                <a:gd name="connsiteX1" fmla="*/ 406438 w 819814"/>
                <a:gd name="connsiteY1" fmla="*/ 121146 h 371980"/>
                <a:gd name="connsiteX2" fmla="*/ 406438 w 819814"/>
                <a:gd name="connsiteY2" fmla="*/ 86221 h 371980"/>
                <a:gd name="connsiteX3" fmla="*/ 555663 w 819814"/>
                <a:gd name="connsiteY3" fmla="*/ 121146 h 371980"/>
                <a:gd name="connsiteX4" fmla="*/ 492163 w 819814"/>
                <a:gd name="connsiteY4" fmla="*/ 48121 h 371980"/>
                <a:gd name="connsiteX5" fmla="*/ 819188 w 819814"/>
                <a:gd name="connsiteY5" fmla="*/ 302121 h 371980"/>
                <a:gd name="connsiteX6" fmla="*/ 581063 w 819814"/>
                <a:gd name="connsiteY6" fmla="*/ 114796 h 371980"/>
                <a:gd name="connsiteX7" fmla="*/ 435013 w 819814"/>
                <a:gd name="connsiteY7" fmla="*/ 496 h 371980"/>
                <a:gd name="connsiteX8" fmla="*/ 504863 w 819814"/>
                <a:gd name="connsiteY8" fmla="*/ 73521 h 371980"/>
                <a:gd name="connsiteX9" fmla="*/ 276263 w 819814"/>
                <a:gd name="connsiteY9" fmla="*/ 79871 h 371980"/>
                <a:gd name="connsiteX10" fmla="*/ 381038 w 819814"/>
                <a:gd name="connsiteY10" fmla="*/ 130671 h 371980"/>
                <a:gd name="connsiteX11" fmla="*/ 38 w 819814"/>
                <a:gd name="connsiteY11" fmla="*/ 371971 h 371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19814" h="371980">
                  <a:moveTo>
                    <a:pt x="38" y="371971"/>
                  </a:moveTo>
                  <a:cubicBezTo>
                    <a:pt x="4271" y="370384"/>
                    <a:pt x="338705" y="168771"/>
                    <a:pt x="406438" y="121146"/>
                  </a:cubicBezTo>
                  <a:cubicBezTo>
                    <a:pt x="474171" y="73521"/>
                    <a:pt x="381567" y="86221"/>
                    <a:pt x="406438" y="86221"/>
                  </a:cubicBezTo>
                  <a:cubicBezTo>
                    <a:pt x="431309" y="86221"/>
                    <a:pt x="541375" y="127496"/>
                    <a:pt x="555663" y="121146"/>
                  </a:cubicBezTo>
                  <a:cubicBezTo>
                    <a:pt x="569951" y="114796"/>
                    <a:pt x="448242" y="17959"/>
                    <a:pt x="492163" y="48121"/>
                  </a:cubicBezTo>
                  <a:cubicBezTo>
                    <a:pt x="536084" y="78283"/>
                    <a:pt x="804372" y="291009"/>
                    <a:pt x="819188" y="302121"/>
                  </a:cubicBezTo>
                  <a:cubicBezTo>
                    <a:pt x="834004" y="313233"/>
                    <a:pt x="581063" y="114796"/>
                    <a:pt x="581063" y="114796"/>
                  </a:cubicBezTo>
                  <a:cubicBezTo>
                    <a:pt x="517034" y="64525"/>
                    <a:pt x="447713" y="7375"/>
                    <a:pt x="435013" y="496"/>
                  </a:cubicBezTo>
                  <a:cubicBezTo>
                    <a:pt x="422313" y="-6383"/>
                    <a:pt x="531321" y="60292"/>
                    <a:pt x="504863" y="73521"/>
                  </a:cubicBezTo>
                  <a:cubicBezTo>
                    <a:pt x="478405" y="86750"/>
                    <a:pt x="296900" y="70346"/>
                    <a:pt x="276263" y="79871"/>
                  </a:cubicBezTo>
                  <a:cubicBezTo>
                    <a:pt x="255626" y="89396"/>
                    <a:pt x="421784" y="83046"/>
                    <a:pt x="381038" y="130671"/>
                  </a:cubicBezTo>
                  <a:cubicBezTo>
                    <a:pt x="340292" y="178296"/>
                    <a:pt x="-4195" y="373558"/>
                    <a:pt x="38" y="3719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6" name="フリーフォーム 1175">
              <a:extLst>
                <a:ext uri="{FF2B5EF4-FFF2-40B4-BE49-F238E27FC236}">
                  <a16:creationId xmlns:a16="http://schemas.microsoft.com/office/drawing/2014/main" id="{C2F42FAC-7BD6-E4EE-9713-3FFADBEE3593}"/>
                </a:ext>
              </a:extLst>
            </p:cNvPr>
            <p:cNvSpPr/>
            <p:nvPr/>
          </p:nvSpPr>
          <p:spPr>
            <a:xfrm>
              <a:off x="5438018" y="2256645"/>
              <a:ext cx="1046907" cy="224092"/>
            </a:xfrm>
            <a:custGeom>
              <a:avLst/>
              <a:gdLst>
                <a:gd name="connsiteX0" fmla="*/ 757 w 1046907"/>
                <a:gd name="connsiteY0" fmla="*/ 219855 h 224092"/>
                <a:gd name="connsiteX1" fmla="*/ 483357 w 1046907"/>
                <a:gd name="connsiteY1" fmla="*/ 89680 h 224092"/>
                <a:gd name="connsiteX2" fmla="*/ 724657 w 1046907"/>
                <a:gd name="connsiteY2" fmla="*/ 105555 h 224092"/>
                <a:gd name="connsiteX3" fmla="*/ 702432 w 1046907"/>
                <a:gd name="connsiteY3" fmla="*/ 51580 h 224092"/>
                <a:gd name="connsiteX4" fmla="*/ 1045332 w 1046907"/>
                <a:gd name="connsiteY4" fmla="*/ 223030 h 224092"/>
                <a:gd name="connsiteX5" fmla="*/ 816732 w 1046907"/>
                <a:gd name="connsiteY5" fmla="*/ 118255 h 224092"/>
                <a:gd name="connsiteX6" fmla="*/ 508757 w 1046907"/>
                <a:gd name="connsiteY6" fmla="*/ 780 h 224092"/>
                <a:gd name="connsiteX7" fmla="*/ 616707 w 1046907"/>
                <a:gd name="connsiteY7" fmla="*/ 67455 h 224092"/>
                <a:gd name="connsiteX8" fmla="*/ 102357 w 1046907"/>
                <a:gd name="connsiteY8" fmla="*/ 73805 h 224092"/>
                <a:gd name="connsiteX9" fmla="*/ 365882 w 1046907"/>
                <a:gd name="connsiteY9" fmla="*/ 96030 h 224092"/>
                <a:gd name="connsiteX10" fmla="*/ 757 w 1046907"/>
                <a:gd name="connsiteY10" fmla="*/ 219855 h 22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6907" h="224092">
                  <a:moveTo>
                    <a:pt x="757" y="219855"/>
                  </a:moveTo>
                  <a:cubicBezTo>
                    <a:pt x="20336" y="218797"/>
                    <a:pt x="362707" y="108730"/>
                    <a:pt x="483357" y="89680"/>
                  </a:cubicBezTo>
                  <a:cubicBezTo>
                    <a:pt x="604007" y="70630"/>
                    <a:pt x="688145" y="111905"/>
                    <a:pt x="724657" y="105555"/>
                  </a:cubicBezTo>
                  <a:cubicBezTo>
                    <a:pt x="761169" y="99205"/>
                    <a:pt x="648986" y="32001"/>
                    <a:pt x="702432" y="51580"/>
                  </a:cubicBezTo>
                  <a:cubicBezTo>
                    <a:pt x="755878" y="71159"/>
                    <a:pt x="1026282" y="211918"/>
                    <a:pt x="1045332" y="223030"/>
                  </a:cubicBezTo>
                  <a:cubicBezTo>
                    <a:pt x="1064382" y="234142"/>
                    <a:pt x="906161" y="155297"/>
                    <a:pt x="816732" y="118255"/>
                  </a:cubicBezTo>
                  <a:cubicBezTo>
                    <a:pt x="727303" y="81213"/>
                    <a:pt x="542094" y="9247"/>
                    <a:pt x="508757" y="780"/>
                  </a:cubicBezTo>
                  <a:cubicBezTo>
                    <a:pt x="475420" y="-7687"/>
                    <a:pt x="684440" y="55284"/>
                    <a:pt x="616707" y="67455"/>
                  </a:cubicBezTo>
                  <a:cubicBezTo>
                    <a:pt x="548974" y="79626"/>
                    <a:pt x="144161" y="69043"/>
                    <a:pt x="102357" y="73805"/>
                  </a:cubicBezTo>
                  <a:cubicBezTo>
                    <a:pt x="60553" y="78567"/>
                    <a:pt x="384403" y="71159"/>
                    <a:pt x="365882" y="96030"/>
                  </a:cubicBezTo>
                  <a:cubicBezTo>
                    <a:pt x="347361" y="120901"/>
                    <a:pt x="-18822" y="220913"/>
                    <a:pt x="757" y="2198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7" name="フリーフォーム 1176">
              <a:extLst>
                <a:ext uri="{FF2B5EF4-FFF2-40B4-BE49-F238E27FC236}">
                  <a16:creationId xmlns:a16="http://schemas.microsoft.com/office/drawing/2014/main" id="{6922110B-1CE6-F43A-2433-85927DF9DD16}"/>
                </a:ext>
              </a:extLst>
            </p:cNvPr>
            <p:cNvSpPr/>
            <p:nvPr/>
          </p:nvSpPr>
          <p:spPr>
            <a:xfrm>
              <a:off x="5333953" y="2504411"/>
              <a:ext cx="1493112" cy="762940"/>
            </a:xfrm>
            <a:custGeom>
              <a:avLst/>
              <a:gdLst>
                <a:gd name="connsiteX0" fmla="*/ 47 w 1493112"/>
                <a:gd name="connsiteY0" fmla="*/ 257839 h 762940"/>
                <a:gd name="connsiteX1" fmla="*/ 396922 w 1493112"/>
                <a:gd name="connsiteY1" fmla="*/ 197514 h 762940"/>
                <a:gd name="connsiteX2" fmla="*/ 406447 w 1493112"/>
                <a:gd name="connsiteY2" fmla="*/ 175289 h 762940"/>
                <a:gd name="connsiteX3" fmla="*/ 698547 w 1493112"/>
                <a:gd name="connsiteY3" fmla="*/ 327689 h 762940"/>
                <a:gd name="connsiteX4" fmla="*/ 682672 w 1493112"/>
                <a:gd name="connsiteY4" fmla="*/ 273714 h 762940"/>
                <a:gd name="connsiteX5" fmla="*/ 1070022 w 1493112"/>
                <a:gd name="connsiteY5" fmla="*/ 388014 h 762940"/>
                <a:gd name="connsiteX6" fmla="*/ 1028747 w 1493112"/>
                <a:gd name="connsiteY6" fmla="*/ 384839 h 762940"/>
                <a:gd name="connsiteX7" fmla="*/ 1431972 w 1493112"/>
                <a:gd name="connsiteY7" fmla="*/ 721389 h 762940"/>
                <a:gd name="connsiteX8" fmla="*/ 1454197 w 1493112"/>
                <a:gd name="connsiteY8" fmla="*/ 692814 h 762940"/>
                <a:gd name="connsiteX9" fmla="*/ 1070022 w 1493112"/>
                <a:gd name="connsiteY9" fmla="*/ 137189 h 762940"/>
                <a:gd name="connsiteX10" fmla="*/ 1333547 w 1493112"/>
                <a:gd name="connsiteY10" fmla="*/ 619789 h 762940"/>
                <a:gd name="connsiteX11" fmla="*/ 644572 w 1493112"/>
                <a:gd name="connsiteY11" fmla="*/ 270539 h 762940"/>
                <a:gd name="connsiteX12" fmla="*/ 495347 w 1493112"/>
                <a:gd name="connsiteY12" fmla="*/ 664 h 762940"/>
                <a:gd name="connsiteX13" fmla="*/ 587422 w 1493112"/>
                <a:gd name="connsiteY13" fmla="*/ 194339 h 762940"/>
                <a:gd name="connsiteX14" fmla="*/ 371522 w 1493112"/>
                <a:gd name="connsiteY14" fmla="*/ 200689 h 762940"/>
                <a:gd name="connsiteX15" fmla="*/ 47 w 1493112"/>
                <a:gd name="connsiteY15" fmla="*/ 257839 h 76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93112" h="762940">
                  <a:moveTo>
                    <a:pt x="47" y="257839"/>
                  </a:moveTo>
                  <a:cubicBezTo>
                    <a:pt x="4280" y="257310"/>
                    <a:pt x="329189" y="211272"/>
                    <a:pt x="396922" y="197514"/>
                  </a:cubicBezTo>
                  <a:cubicBezTo>
                    <a:pt x="464655" y="183756"/>
                    <a:pt x="356176" y="153593"/>
                    <a:pt x="406447" y="175289"/>
                  </a:cubicBezTo>
                  <a:cubicBezTo>
                    <a:pt x="456718" y="196985"/>
                    <a:pt x="652509" y="311285"/>
                    <a:pt x="698547" y="327689"/>
                  </a:cubicBezTo>
                  <a:cubicBezTo>
                    <a:pt x="744585" y="344093"/>
                    <a:pt x="620760" y="263660"/>
                    <a:pt x="682672" y="273714"/>
                  </a:cubicBezTo>
                  <a:cubicBezTo>
                    <a:pt x="744585" y="283768"/>
                    <a:pt x="1012343" y="369493"/>
                    <a:pt x="1070022" y="388014"/>
                  </a:cubicBezTo>
                  <a:cubicBezTo>
                    <a:pt x="1127701" y="406535"/>
                    <a:pt x="968422" y="329276"/>
                    <a:pt x="1028747" y="384839"/>
                  </a:cubicBezTo>
                  <a:cubicBezTo>
                    <a:pt x="1089072" y="440402"/>
                    <a:pt x="1361064" y="670060"/>
                    <a:pt x="1431972" y="721389"/>
                  </a:cubicBezTo>
                  <a:cubicBezTo>
                    <a:pt x="1502880" y="772718"/>
                    <a:pt x="1514522" y="790181"/>
                    <a:pt x="1454197" y="692814"/>
                  </a:cubicBezTo>
                  <a:cubicBezTo>
                    <a:pt x="1393872" y="595447"/>
                    <a:pt x="1090130" y="149360"/>
                    <a:pt x="1070022" y="137189"/>
                  </a:cubicBezTo>
                  <a:cubicBezTo>
                    <a:pt x="1049914" y="125018"/>
                    <a:pt x="1404455" y="597564"/>
                    <a:pt x="1333547" y="619789"/>
                  </a:cubicBezTo>
                  <a:cubicBezTo>
                    <a:pt x="1262639" y="642014"/>
                    <a:pt x="784272" y="373726"/>
                    <a:pt x="644572" y="270539"/>
                  </a:cubicBezTo>
                  <a:cubicBezTo>
                    <a:pt x="504872" y="167352"/>
                    <a:pt x="504872" y="13364"/>
                    <a:pt x="495347" y="664"/>
                  </a:cubicBezTo>
                  <a:cubicBezTo>
                    <a:pt x="485822" y="-12036"/>
                    <a:pt x="608060" y="161001"/>
                    <a:pt x="587422" y="194339"/>
                  </a:cubicBezTo>
                  <a:cubicBezTo>
                    <a:pt x="566785" y="227676"/>
                    <a:pt x="467301" y="193281"/>
                    <a:pt x="371522" y="200689"/>
                  </a:cubicBezTo>
                  <a:cubicBezTo>
                    <a:pt x="275743" y="208097"/>
                    <a:pt x="-4186" y="258368"/>
                    <a:pt x="47" y="2578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8" name="フリーフォーム 1177">
              <a:extLst>
                <a:ext uri="{FF2B5EF4-FFF2-40B4-BE49-F238E27FC236}">
                  <a16:creationId xmlns:a16="http://schemas.microsoft.com/office/drawing/2014/main" id="{BC9FEA9B-E792-7571-69BE-06D4FF153356}"/>
                </a:ext>
              </a:extLst>
            </p:cNvPr>
            <p:cNvSpPr/>
            <p:nvPr/>
          </p:nvSpPr>
          <p:spPr>
            <a:xfrm>
              <a:off x="4755522" y="2524711"/>
              <a:ext cx="809125" cy="364976"/>
            </a:xfrm>
            <a:custGeom>
              <a:avLst/>
              <a:gdLst>
                <a:gd name="connsiteX0" fmla="*/ 2997 w 809125"/>
                <a:gd name="connsiteY0" fmla="*/ 323122 h 364976"/>
                <a:gd name="connsiteX1" fmla="*/ 57588 w 809125"/>
                <a:gd name="connsiteY1" fmla="*/ 345868 h 364976"/>
                <a:gd name="connsiteX2" fmla="*/ 289600 w 809125"/>
                <a:gd name="connsiteY2" fmla="*/ 323122 h 364976"/>
                <a:gd name="connsiteX3" fmla="*/ 471571 w 809125"/>
                <a:gd name="connsiteY3" fmla="*/ 200292 h 364976"/>
                <a:gd name="connsiteX4" fmla="*/ 808215 w 809125"/>
                <a:gd name="connsiteY4" fmla="*/ 177546 h 364976"/>
                <a:gd name="connsiteX5" fmla="*/ 576203 w 809125"/>
                <a:gd name="connsiteY5" fmla="*/ 125 h 364976"/>
                <a:gd name="connsiteX6" fmla="*/ 744526 w 809125"/>
                <a:gd name="connsiteY6" fmla="*/ 150250 h 364976"/>
                <a:gd name="connsiteX7" fmla="*/ 485218 w 809125"/>
                <a:gd name="connsiteY7" fmla="*/ 204841 h 364976"/>
                <a:gd name="connsiteX8" fmla="*/ 271403 w 809125"/>
                <a:gd name="connsiteY8" fmla="*/ 268531 h 364976"/>
                <a:gd name="connsiteX9" fmla="*/ 71236 w 809125"/>
                <a:gd name="connsiteY9" fmla="*/ 232137 h 364976"/>
                <a:gd name="connsiteX10" fmla="*/ 348741 w 809125"/>
                <a:gd name="connsiteY10" fmla="*/ 341319 h 364976"/>
                <a:gd name="connsiteX11" fmla="*/ 121278 w 809125"/>
                <a:gd name="connsiteY11" fmla="*/ 364065 h 364976"/>
                <a:gd name="connsiteX12" fmla="*/ 2997 w 809125"/>
                <a:gd name="connsiteY12" fmla="*/ 323122 h 364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9125" h="364976">
                  <a:moveTo>
                    <a:pt x="2997" y="323122"/>
                  </a:moveTo>
                  <a:cubicBezTo>
                    <a:pt x="-7618" y="320089"/>
                    <a:pt x="9821" y="345868"/>
                    <a:pt x="57588" y="345868"/>
                  </a:cubicBezTo>
                  <a:cubicBezTo>
                    <a:pt x="105355" y="345868"/>
                    <a:pt x="220603" y="347385"/>
                    <a:pt x="289600" y="323122"/>
                  </a:cubicBezTo>
                  <a:cubicBezTo>
                    <a:pt x="358597" y="298859"/>
                    <a:pt x="385135" y="224555"/>
                    <a:pt x="471571" y="200292"/>
                  </a:cubicBezTo>
                  <a:cubicBezTo>
                    <a:pt x="558007" y="176029"/>
                    <a:pt x="790776" y="210907"/>
                    <a:pt x="808215" y="177546"/>
                  </a:cubicBezTo>
                  <a:cubicBezTo>
                    <a:pt x="825654" y="144185"/>
                    <a:pt x="586818" y="4674"/>
                    <a:pt x="576203" y="125"/>
                  </a:cubicBezTo>
                  <a:cubicBezTo>
                    <a:pt x="565588" y="-4424"/>
                    <a:pt x="759690" y="116131"/>
                    <a:pt x="744526" y="150250"/>
                  </a:cubicBezTo>
                  <a:cubicBezTo>
                    <a:pt x="729362" y="184369"/>
                    <a:pt x="564072" y="185128"/>
                    <a:pt x="485218" y="204841"/>
                  </a:cubicBezTo>
                  <a:cubicBezTo>
                    <a:pt x="406364" y="224554"/>
                    <a:pt x="340400" y="263982"/>
                    <a:pt x="271403" y="268531"/>
                  </a:cubicBezTo>
                  <a:cubicBezTo>
                    <a:pt x="202406" y="273080"/>
                    <a:pt x="58346" y="220006"/>
                    <a:pt x="71236" y="232137"/>
                  </a:cubicBezTo>
                  <a:cubicBezTo>
                    <a:pt x="84126" y="244268"/>
                    <a:pt x="340401" y="319331"/>
                    <a:pt x="348741" y="341319"/>
                  </a:cubicBezTo>
                  <a:cubicBezTo>
                    <a:pt x="357081" y="363307"/>
                    <a:pt x="174353" y="367098"/>
                    <a:pt x="121278" y="364065"/>
                  </a:cubicBezTo>
                  <a:cubicBezTo>
                    <a:pt x="68203" y="361032"/>
                    <a:pt x="13612" y="326155"/>
                    <a:pt x="2997" y="3231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9" name="フリーフォーム 1178">
              <a:extLst>
                <a:ext uri="{FF2B5EF4-FFF2-40B4-BE49-F238E27FC236}">
                  <a16:creationId xmlns:a16="http://schemas.microsoft.com/office/drawing/2014/main" id="{F3875CA9-24EA-AA20-4FFD-F76CD27640EE}"/>
                </a:ext>
              </a:extLst>
            </p:cNvPr>
            <p:cNvSpPr/>
            <p:nvPr/>
          </p:nvSpPr>
          <p:spPr>
            <a:xfrm>
              <a:off x="6036817" y="2359277"/>
              <a:ext cx="727923" cy="520558"/>
            </a:xfrm>
            <a:custGeom>
              <a:avLst/>
              <a:gdLst>
                <a:gd name="connsiteX0" fmla="*/ 43 w 727923"/>
                <a:gd name="connsiteY0" fmla="*/ 142813 h 520558"/>
                <a:gd name="connsiteX1" fmla="*/ 191111 w 727923"/>
                <a:gd name="connsiteY1" fmla="*/ 288389 h 520558"/>
                <a:gd name="connsiteX2" fmla="*/ 200210 w 727923"/>
                <a:gd name="connsiteY2" fmla="*/ 443063 h 520558"/>
                <a:gd name="connsiteX3" fmla="*/ 272998 w 727923"/>
                <a:gd name="connsiteY3" fmla="*/ 297487 h 520558"/>
                <a:gd name="connsiteX4" fmla="*/ 286646 w 727923"/>
                <a:gd name="connsiteY4" fmla="*/ 520401 h 520558"/>
                <a:gd name="connsiteX5" fmla="*/ 423123 w 727923"/>
                <a:gd name="connsiteY5" fmla="*/ 256544 h 520558"/>
                <a:gd name="connsiteX6" fmla="*/ 727923 w 727923"/>
                <a:gd name="connsiteY6" fmla="*/ 433965 h 520558"/>
                <a:gd name="connsiteX7" fmla="*/ 345786 w 727923"/>
                <a:gd name="connsiteY7" fmla="*/ 211051 h 520558"/>
                <a:gd name="connsiteX8" fmla="*/ 386729 w 727923"/>
                <a:gd name="connsiteY8" fmla="*/ 6335 h 520558"/>
                <a:gd name="connsiteX9" fmla="*/ 309392 w 727923"/>
                <a:gd name="connsiteY9" fmla="*/ 461260 h 520558"/>
                <a:gd name="connsiteX10" fmla="*/ 100126 w 727923"/>
                <a:gd name="connsiteY10" fmla="*/ 270192 h 520558"/>
                <a:gd name="connsiteX11" fmla="*/ 154717 w 727923"/>
                <a:gd name="connsiteY11" fmla="*/ 297487 h 520558"/>
                <a:gd name="connsiteX12" fmla="*/ 172914 w 727923"/>
                <a:gd name="connsiteY12" fmla="*/ 256544 h 520558"/>
                <a:gd name="connsiteX13" fmla="*/ 43 w 727923"/>
                <a:gd name="connsiteY13" fmla="*/ 142813 h 52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7923" h="520558">
                  <a:moveTo>
                    <a:pt x="43" y="142813"/>
                  </a:moveTo>
                  <a:cubicBezTo>
                    <a:pt x="3076" y="148120"/>
                    <a:pt x="157750" y="238347"/>
                    <a:pt x="191111" y="288389"/>
                  </a:cubicBezTo>
                  <a:cubicBezTo>
                    <a:pt x="224472" y="338431"/>
                    <a:pt x="186562" y="441547"/>
                    <a:pt x="200210" y="443063"/>
                  </a:cubicBezTo>
                  <a:cubicBezTo>
                    <a:pt x="213858" y="444579"/>
                    <a:pt x="258592" y="284597"/>
                    <a:pt x="272998" y="297487"/>
                  </a:cubicBezTo>
                  <a:cubicBezTo>
                    <a:pt x="287404" y="310377"/>
                    <a:pt x="261625" y="527225"/>
                    <a:pt x="286646" y="520401"/>
                  </a:cubicBezTo>
                  <a:cubicBezTo>
                    <a:pt x="311667" y="513577"/>
                    <a:pt x="349577" y="270950"/>
                    <a:pt x="423123" y="256544"/>
                  </a:cubicBezTo>
                  <a:cubicBezTo>
                    <a:pt x="496669" y="242138"/>
                    <a:pt x="727923" y="433965"/>
                    <a:pt x="727923" y="433965"/>
                  </a:cubicBezTo>
                  <a:cubicBezTo>
                    <a:pt x="715034" y="426383"/>
                    <a:pt x="402652" y="282323"/>
                    <a:pt x="345786" y="211051"/>
                  </a:cubicBezTo>
                  <a:cubicBezTo>
                    <a:pt x="288920" y="139779"/>
                    <a:pt x="392795" y="-35366"/>
                    <a:pt x="386729" y="6335"/>
                  </a:cubicBezTo>
                  <a:cubicBezTo>
                    <a:pt x="380663" y="48036"/>
                    <a:pt x="357159" y="417284"/>
                    <a:pt x="309392" y="461260"/>
                  </a:cubicBezTo>
                  <a:cubicBezTo>
                    <a:pt x="261625" y="505236"/>
                    <a:pt x="125905" y="297487"/>
                    <a:pt x="100126" y="270192"/>
                  </a:cubicBezTo>
                  <a:cubicBezTo>
                    <a:pt x="74347" y="242897"/>
                    <a:pt x="142586" y="299762"/>
                    <a:pt x="154717" y="297487"/>
                  </a:cubicBezTo>
                  <a:cubicBezTo>
                    <a:pt x="166848" y="295212"/>
                    <a:pt x="193386" y="276257"/>
                    <a:pt x="172914" y="256544"/>
                  </a:cubicBezTo>
                  <a:cubicBezTo>
                    <a:pt x="152442" y="236831"/>
                    <a:pt x="-2990" y="137506"/>
                    <a:pt x="43" y="1428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0" name="フリーフォーム 1179">
              <a:extLst>
                <a:ext uri="{FF2B5EF4-FFF2-40B4-BE49-F238E27FC236}">
                  <a16:creationId xmlns:a16="http://schemas.microsoft.com/office/drawing/2014/main" id="{1B76513F-14D0-A03C-35F3-E1951C9B9258}"/>
                </a:ext>
              </a:extLst>
            </p:cNvPr>
            <p:cNvSpPr/>
            <p:nvPr/>
          </p:nvSpPr>
          <p:spPr>
            <a:xfrm>
              <a:off x="6965888" y="1770399"/>
              <a:ext cx="913420" cy="713677"/>
            </a:xfrm>
            <a:custGeom>
              <a:avLst/>
              <a:gdLst>
                <a:gd name="connsiteX0" fmla="*/ 8118 w 913420"/>
                <a:gd name="connsiteY0" fmla="*/ 8359 h 713677"/>
                <a:gd name="connsiteX1" fmla="*/ 121849 w 913420"/>
                <a:gd name="connsiteY1" fmla="*/ 40204 h 713677"/>
                <a:gd name="connsiteX2" fmla="*/ 390255 w 913420"/>
                <a:gd name="connsiteY2" fmla="*/ 226723 h 713677"/>
                <a:gd name="connsiteX3" fmla="*/ 322016 w 913420"/>
                <a:gd name="connsiteY3" fmla="*/ 258568 h 713677"/>
                <a:gd name="connsiteX4" fmla="*/ 604070 w 913420"/>
                <a:gd name="connsiteY4" fmla="*/ 563368 h 713677"/>
                <a:gd name="connsiteX5" fmla="*/ 544930 w 913420"/>
                <a:gd name="connsiteY5" fmla="*/ 417792 h 713677"/>
                <a:gd name="connsiteX6" fmla="*/ 913419 w 913420"/>
                <a:gd name="connsiteY6" fmla="*/ 713494 h 713677"/>
                <a:gd name="connsiteX7" fmla="*/ 549479 w 913420"/>
                <a:gd name="connsiteY7" fmla="*/ 367750 h 713677"/>
                <a:gd name="connsiteX8" fmla="*/ 317467 w 913420"/>
                <a:gd name="connsiteY8" fmla="*/ 53852 h 713677"/>
                <a:gd name="connsiteX9" fmla="*/ 331115 w 913420"/>
                <a:gd name="connsiteY9" fmla="*/ 153935 h 713677"/>
                <a:gd name="connsiteX10" fmla="*/ 8118 w 913420"/>
                <a:gd name="connsiteY10" fmla="*/ 8359 h 713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3420" h="713677">
                  <a:moveTo>
                    <a:pt x="8118" y="8359"/>
                  </a:moveTo>
                  <a:cubicBezTo>
                    <a:pt x="-26760" y="-10596"/>
                    <a:pt x="58160" y="3810"/>
                    <a:pt x="121849" y="40204"/>
                  </a:cubicBezTo>
                  <a:cubicBezTo>
                    <a:pt x="185538" y="76598"/>
                    <a:pt x="356894" y="190329"/>
                    <a:pt x="390255" y="226723"/>
                  </a:cubicBezTo>
                  <a:cubicBezTo>
                    <a:pt x="423616" y="263117"/>
                    <a:pt x="286380" y="202461"/>
                    <a:pt x="322016" y="258568"/>
                  </a:cubicBezTo>
                  <a:cubicBezTo>
                    <a:pt x="357652" y="314676"/>
                    <a:pt x="566918" y="536831"/>
                    <a:pt x="604070" y="563368"/>
                  </a:cubicBezTo>
                  <a:cubicBezTo>
                    <a:pt x="641222" y="589905"/>
                    <a:pt x="493372" y="392771"/>
                    <a:pt x="544930" y="417792"/>
                  </a:cubicBezTo>
                  <a:cubicBezTo>
                    <a:pt x="596488" y="442813"/>
                    <a:pt x="912661" y="721834"/>
                    <a:pt x="913419" y="713494"/>
                  </a:cubicBezTo>
                  <a:cubicBezTo>
                    <a:pt x="914177" y="705154"/>
                    <a:pt x="648804" y="477690"/>
                    <a:pt x="549479" y="367750"/>
                  </a:cubicBezTo>
                  <a:cubicBezTo>
                    <a:pt x="450154" y="257810"/>
                    <a:pt x="353861" y="89488"/>
                    <a:pt x="317467" y="53852"/>
                  </a:cubicBezTo>
                  <a:cubicBezTo>
                    <a:pt x="281073" y="18216"/>
                    <a:pt x="382673" y="161517"/>
                    <a:pt x="331115" y="153935"/>
                  </a:cubicBezTo>
                  <a:cubicBezTo>
                    <a:pt x="279557" y="146353"/>
                    <a:pt x="42996" y="27314"/>
                    <a:pt x="8118" y="83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1" name="フリーフォーム 1180">
              <a:extLst>
                <a:ext uri="{FF2B5EF4-FFF2-40B4-BE49-F238E27FC236}">
                  <a16:creationId xmlns:a16="http://schemas.microsoft.com/office/drawing/2014/main" id="{CC4E70D3-CBB7-C24D-73C0-3D9719494A3D}"/>
                </a:ext>
              </a:extLst>
            </p:cNvPr>
            <p:cNvSpPr/>
            <p:nvPr/>
          </p:nvSpPr>
          <p:spPr>
            <a:xfrm>
              <a:off x="7108293" y="2026381"/>
              <a:ext cx="1132373" cy="714988"/>
            </a:xfrm>
            <a:custGeom>
              <a:avLst/>
              <a:gdLst>
                <a:gd name="connsiteX0" fmla="*/ 2191 w 1132373"/>
                <a:gd name="connsiteY0" fmla="*/ 2586 h 714988"/>
                <a:gd name="connsiteX1" fmla="*/ 707325 w 1132373"/>
                <a:gd name="connsiteY1" fmla="*/ 480258 h 714988"/>
                <a:gd name="connsiteX2" fmla="*/ 634537 w 1132373"/>
                <a:gd name="connsiteY2" fmla="*/ 398371 h 714988"/>
                <a:gd name="connsiteX3" fmla="*/ 1130406 w 1132373"/>
                <a:gd name="connsiteY3" fmla="*/ 712270 h 714988"/>
                <a:gd name="connsiteX4" fmla="*/ 793761 w 1132373"/>
                <a:gd name="connsiteY4" fmla="*/ 530300 h 714988"/>
                <a:gd name="connsiteX5" fmla="*/ 443468 w 1132373"/>
                <a:gd name="connsiteY5" fmla="*/ 184556 h 714988"/>
                <a:gd name="connsiteX6" fmla="*/ 484411 w 1132373"/>
                <a:gd name="connsiteY6" fmla="*/ 284640 h 714988"/>
                <a:gd name="connsiteX7" fmla="*/ 2191 w 1132373"/>
                <a:gd name="connsiteY7" fmla="*/ 2586 h 71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32373" h="714988">
                  <a:moveTo>
                    <a:pt x="2191" y="2586"/>
                  </a:moveTo>
                  <a:cubicBezTo>
                    <a:pt x="39343" y="35189"/>
                    <a:pt x="601934" y="414294"/>
                    <a:pt x="707325" y="480258"/>
                  </a:cubicBezTo>
                  <a:cubicBezTo>
                    <a:pt x="812716" y="546222"/>
                    <a:pt x="564024" y="359702"/>
                    <a:pt x="634537" y="398371"/>
                  </a:cubicBezTo>
                  <a:cubicBezTo>
                    <a:pt x="705050" y="437040"/>
                    <a:pt x="1103869" y="690282"/>
                    <a:pt x="1130406" y="712270"/>
                  </a:cubicBezTo>
                  <a:cubicBezTo>
                    <a:pt x="1156943" y="734258"/>
                    <a:pt x="908251" y="618252"/>
                    <a:pt x="793761" y="530300"/>
                  </a:cubicBezTo>
                  <a:cubicBezTo>
                    <a:pt x="679271" y="442348"/>
                    <a:pt x="495026" y="225499"/>
                    <a:pt x="443468" y="184556"/>
                  </a:cubicBezTo>
                  <a:cubicBezTo>
                    <a:pt x="391910" y="143613"/>
                    <a:pt x="557199" y="313452"/>
                    <a:pt x="484411" y="284640"/>
                  </a:cubicBezTo>
                  <a:cubicBezTo>
                    <a:pt x="411623" y="255828"/>
                    <a:pt x="-34961" y="-30017"/>
                    <a:pt x="2191" y="25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2" name="フリーフォーム 1181">
              <a:extLst>
                <a:ext uri="{FF2B5EF4-FFF2-40B4-BE49-F238E27FC236}">
                  <a16:creationId xmlns:a16="http://schemas.microsoft.com/office/drawing/2014/main" id="{EA937DA0-5793-02F0-DD71-0463EAC99C77}"/>
                </a:ext>
              </a:extLst>
            </p:cNvPr>
            <p:cNvSpPr/>
            <p:nvPr/>
          </p:nvSpPr>
          <p:spPr>
            <a:xfrm>
              <a:off x="6517421" y="1978916"/>
              <a:ext cx="593104" cy="874234"/>
            </a:xfrm>
            <a:custGeom>
              <a:avLst/>
              <a:gdLst>
                <a:gd name="connsiteX0" fmla="*/ 593063 w 593104"/>
                <a:gd name="connsiteY0" fmla="*/ 9 h 874234"/>
                <a:gd name="connsiteX1" fmla="*/ 174531 w 593104"/>
                <a:gd name="connsiteY1" fmla="*/ 200177 h 874234"/>
                <a:gd name="connsiteX2" fmla="*/ 265516 w 593104"/>
                <a:gd name="connsiteY2" fmla="*/ 177430 h 874234"/>
                <a:gd name="connsiteX3" fmla="*/ 42603 w 593104"/>
                <a:gd name="connsiteY3" fmla="*/ 386696 h 874234"/>
                <a:gd name="connsiteX4" fmla="*/ 270066 w 593104"/>
                <a:gd name="connsiteY4" fmla="*/ 668750 h 874234"/>
                <a:gd name="connsiteX5" fmla="*/ 110842 w 593104"/>
                <a:gd name="connsiteY5" fmla="*/ 595962 h 874234"/>
                <a:gd name="connsiteX6" fmla="*/ 374698 w 593104"/>
                <a:gd name="connsiteY6" fmla="*/ 873466 h 874234"/>
                <a:gd name="connsiteX7" fmla="*/ 33504 w 593104"/>
                <a:gd name="connsiteY7" fmla="*/ 495878 h 874234"/>
                <a:gd name="connsiteX8" fmla="*/ 15307 w 593104"/>
                <a:gd name="connsiteY8" fmla="*/ 636905 h 874234"/>
                <a:gd name="connsiteX9" fmla="*/ 56251 w 593104"/>
                <a:gd name="connsiteY9" fmla="*/ 259317 h 874234"/>
                <a:gd name="connsiteX10" fmla="*/ 233672 w 593104"/>
                <a:gd name="connsiteY10" fmla="*/ 218374 h 874234"/>
                <a:gd name="connsiteX11" fmla="*/ 147236 w 593104"/>
                <a:gd name="connsiteY11" fmla="*/ 209275 h 874234"/>
                <a:gd name="connsiteX12" fmla="*/ 593063 w 593104"/>
                <a:gd name="connsiteY12" fmla="*/ 9 h 874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3104" h="874234">
                  <a:moveTo>
                    <a:pt x="593063" y="9"/>
                  </a:moveTo>
                  <a:cubicBezTo>
                    <a:pt x="597612" y="-1507"/>
                    <a:pt x="229122" y="170607"/>
                    <a:pt x="174531" y="200177"/>
                  </a:cubicBezTo>
                  <a:cubicBezTo>
                    <a:pt x="119940" y="229747"/>
                    <a:pt x="287504" y="146344"/>
                    <a:pt x="265516" y="177430"/>
                  </a:cubicBezTo>
                  <a:cubicBezTo>
                    <a:pt x="243528" y="208516"/>
                    <a:pt x="41845" y="304809"/>
                    <a:pt x="42603" y="386696"/>
                  </a:cubicBezTo>
                  <a:cubicBezTo>
                    <a:pt x="43361" y="468583"/>
                    <a:pt x="258693" y="633872"/>
                    <a:pt x="270066" y="668750"/>
                  </a:cubicBezTo>
                  <a:cubicBezTo>
                    <a:pt x="281439" y="703628"/>
                    <a:pt x="93403" y="561843"/>
                    <a:pt x="110842" y="595962"/>
                  </a:cubicBezTo>
                  <a:cubicBezTo>
                    <a:pt x="128281" y="630081"/>
                    <a:pt x="387588" y="890147"/>
                    <a:pt x="374698" y="873466"/>
                  </a:cubicBezTo>
                  <a:cubicBezTo>
                    <a:pt x="361808" y="856785"/>
                    <a:pt x="93402" y="535305"/>
                    <a:pt x="33504" y="495878"/>
                  </a:cubicBezTo>
                  <a:cubicBezTo>
                    <a:pt x="-26394" y="456451"/>
                    <a:pt x="11516" y="676332"/>
                    <a:pt x="15307" y="636905"/>
                  </a:cubicBezTo>
                  <a:cubicBezTo>
                    <a:pt x="19098" y="597478"/>
                    <a:pt x="19857" y="329072"/>
                    <a:pt x="56251" y="259317"/>
                  </a:cubicBezTo>
                  <a:cubicBezTo>
                    <a:pt x="92645" y="189562"/>
                    <a:pt x="218508" y="226714"/>
                    <a:pt x="233672" y="218374"/>
                  </a:cubicBezTo>
                  <a:cubicBezTo>
                    <a:pt x="248836" y="210034"/>
                    <a:pt x="88096" y="241878"/>
                    <a:pt x="147236" y="209275"/>
                  </a:cubicBezTo>
                  <a:cubicBezTo>
                    <a:pt x="206376" y="176672"/>
                    <a:pt x="588514" y="1525"/>
                    <a:pt x="593063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3" name="フリーフォーム 1182">
              <a:extLst>
                <a:ext uri="{FF2B5EF4-FFF2-40B4-BE49-F238E27FC236}">
                  <a16:creationId xmlns:a16="http://schemas.microsoft.com/office/drawing/2014/main" id="{4BB7F712-9F3E-17AD-BFAD-3ACF55F9D3E8}"/>
                </a:ext>
              </a:extLst>
            </p:cNvPr>
            <p:cNvSpPr/>
            <p:nvPr/>
          </p:nvSpPr>
          <p:spPr>
            <a:xfrm>
              <a:off x="6776832" y="2815669"/>
              <a:ext cx="662619" cy="887297"/>
            </a:xfrm>
            <a:custGeom>
              <a:avLst/>
              <a:gdLst>
                <a:gd name="connsiteX0" fmla="*/ 1556 w 662619"/>
                <a:gd name="connsiteY0" fmla="*/ 23065 h 887297"/>
                <a:gd name="connsiteX1" fmla="*/ 383693 w 662619"/>
                <a:gd name="connsiteY1" fmla="*/ 509835 h 887297"/>
                <a:gd name="connsiteX2" fmla="*/ 333652 w 662619"/>
                <a:gd name="connsiteY2" fmla="*/ 528032 h 887297"/>
                <a:gd name="connsiteX3" fmla="*/ 647550 w 662619"/>
                <a:gd name="connsiteY3" fmla="*/ 878325 h 887297"/>
                <a:gd name="connsiteX4" fmla="*/ 588410 w 662619"/>
                <a:gd name="connsiteY4" fmla="*/ 714552 h 887297"/>
                <a:gd name="connsiteX5" fmla="*/ 374595 w 662619"/>
                <a:gd name="connsiteY5" fmla="*/ 319 h 887297"/>
                <a:gd name="connsiteX6" fmla="*/ 570213 w 662619"/>
                <a:gd name="connsiteY6" fmla="*/ 810086 h 887297"/>
                <a:gd name="connsiteX7" fmla="*/ 260864 w 662619"/>
                <a:gd name="connsiteY7" fmla="*/ 359710 h 887297"/>
                <a:gd name="connsiteX8" fmla="*/ 1556 w 662619"/>
                <a:gd name="connsiteY8" fmla="*/ 23065 h 887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2619" h="887297">
                  <a:moveTo>
                    <a:pt x="1556" y="23065"/>
                  </a:moveTo>
                  <a:cubicBezTo>
                    <a:pt x="22027" y="48086"/>
                    <a:pt x="328344" y="425674"/>
                    <a:pt x="383693" y="509835"/>
                  </a:cubicBezTo>
                  <a:cubicBezTo>
                    <a:pt x="439042" y="593996"/>
                    <a:pt x="289676" y="466617"/>
                    <a:pt x="333652" y="528032"/>
                  </a:cubicBezTo>
                  <a:cubicBezTo>
                    <a:pt x="377628" y="589447"/>
                    <a:pt x="605090" y="847238"/>
                    <a:pt x="647550" y="878325"/>
                  </a:cubicBezTo>
                  <a:cubicBezTo>
                    <a:pt x="690010" y="909412"/>
                    <a:pt x="633903" y="860886"/>
                    <a:pt x="588410" y="714552"/>
                  </a:cubicBezTo>
                  <a:cubicBezTo>
                    <a:pt x="542918" y="568218"/>
                    <a:pt x="377628" y="-15603"/>
                    <a:pt x="374595" y="319"/>
                  </a:cubicBezTo>
                  <a:cubicBezTo>
                    <a:pt x="371562" y="16241"/>
                    <a:pt x="589168" y="750188"/>
                    <a:pt x="570213" y="810086"/>
                  </a:cubicBezTo>
                  <a:cubicBezTo>
                    <a:pt x="551258" y="869984"/>
                    <a:pt x="354124" y="490880"/>
                    <a:pt x="260864" y="359710"/>
                  </a:cubicBezTo>
                  <a:cubicBezTo>
                    <a:pt x="167604" y="228540"/>
                    <a:pt x="-18915" y="-1956"/>
                    <a:pt x="1556" y="230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4" name="フリーフォーム 1183">
              <a:extLst>
                <a:ext uri="{FF2B5EF4-FFF2-40B4-BE49-F238E27FC236}">
                  <a16:creationId xmlns:a16="http://schemas.microsoft.com/office/drawing/2014/main" id="{E3C63D5A-36AC-BCF2-D319-B3406137C1A6}"/>
                </a:ext>
              </a:extLst>
            </p:cNvPr>
            <p:cNvSpPr/>
            <p:nvPr/>
          </p:nvSpPr>
          <p:spPr>
            <a:xfrm>
              <a:off x="7402820" y="2334346"/>
              <a:ext cx="2862333" cy="2440165"/>
            </a:xfrm>
            <a:custGeom>
              <a:avLst/>
              <a:gdLst>
                <a:gd name="connsiteX0" fmla="*/ 71406 w 2862333"/>
                <a:gd name="connsiteY0" fmla="*/ 24541 h 2440165"/>
                <a:gd name="connsiteX1" fmla="*/ 270189 w 2862333"/>
                <a:gd name="connsiteY1" fmla="*/ 263080 h 2440165"/>
                <a:gd name="connsiteX2" fmla="*/ 2417041 w 2862333"/>
                <a:gd name="connsiteY2" fmla="*/ 1932854 h 2440165"/>
                <a:gd name="connsiteX3" fmla="*/ 2456797 w 2862333"/>
                <a:gd name="connsiteY3" fmla="*/ 1919602 h 2440165"/>
                <a:gd name="connsiteX4" fmla="*/ 2854363 w 2862333"/>
                <a:gd name="connsiteY4" fmla="*/ 2436437 h 2440165"/>
                <a:gd name="connsiteX5" fmla="*/ 2045980 w 2862333"/>
                <a:gd name="connsiteY5" fmla="*/ 1614802 h 2440165"/>
                <a:gd name="connsiteX6" fmla="*/ 641250 w 2862333"/>
                <a:gd name="connsiteY6" fmla="*/ 475115 h 2440165"/>
                <a:gd name="connsiteX7" fmla="*/ 71406 w 2862333"/>
                <a:gd name="connsiteY7" fmla="*/ 24541 h 244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62333" h="2440165">
                  <a:moveTo>
                    <a:pt x="71406" y="24541"/>
                  </a:moveTo>
                  <a:cubicBezTo>
                    <a:pt x="9563" y="-10798"/>
                    <a:pt x="-120750" y="-54972"/>
                    <a:pt x="270189" y="263080"/>
                  </a:cubicBezTo>
                  <a:cubicBezTo>
                    <a:pt x="661128" y="581132"/>
                    <a:pt x="2052606" y="1656767"/>
                    <a:pt x="2417041" y="1932854"/>
                  </a:cubicBezTo>
                  <a:cubicBezTo>
                    <a:pt x="2781476" y="2208941"/>
                    <a:pt x="2383910" y="1835672"/>
                    <a:pt x="2456797" y="1919602"/>
                  </a:cubicBezTo>
                  <a:cubicBezTo>
                    <a:pt x="2529684" y="2003532"/>
                    <a:pt x="2922832" y="2487237"/>
                    <a:pt x="2854363" y="2436437"/>
                  </a:cubicBezTo>
                  <a:cubicBezTo>
                    <a:pt x="2785894" y="2385637"/>
                    <a:pt x="2414832" y="1941689"/>
                    <a:pt x="2045980" y="1614802"/>
                  </a:cubicBezTo>
                  <a:cubicBezTo>
                    <a:pt x="1677128" y="1287915"/>
                    <a:pt x="972554" y="742367"/>
                    <a:pt x="641250" y="475115"/>
                  </a:cubicBezTo>
                  <a:cubicBezTo>
                    <a:pt x="309946" y="207863"/>
                    <a:pt x="133249" y="59880"/>
                    <a:pt x="71406" y="245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5" name="フリーフォーム 1184">
              <a:extLst>
                <a:ext uri="{FF2B5EF4-FFF2-40B4-BE49-F238E27FC236}">
                  <a16:creationId xmlns:a16="http://schemas.microsoft.com/office/drawing/2014/main" id="{F1687204-077E-4F0C-8554-C439D47CE064}"/>
                </a:ext>
              </a:extLst>
            </p:cNvPr>
            <p:cNvSpPr/>
            <p:nvPr/>
          </p:nvSpPr>
          <p:spPr>
            <a:xfrm>
              <a:off x="8343983" y="2886553"/>
              <a:ext cx="2514675" cy="2204526"/>
            </a:xfrm>
            <a:custGeom>
              <a:avLst/>
              <a:gdLst>
                <a:gd name="connsiteX0" fmla="*/ 4887 w 2514675"/>
                <a:gd name="connsiteY0" fmla="*/ 2421 h 2204526"/>
                <a:gd name="connsiteX1" fmla="*/ 1740921 w 2514675"/>
                <a:gd name="connsiteY1" fmla="*/ 1221621 h 2204526"/>
                <a:gd name="connsiteX2" fmla="*/ 1820434 w 2514675"/>
                <a:gd name="connsiteY2" fmla="*/ 1314386 h 2204526"/>
                <a:gd name="connsiteX3" fmla="*/ 2430034 w 2514675"/>
                <a:gd name="connsiteY3" fmla="*/ 2083012 h 2204526"/>
                <a:gd name="connsiteX4" fmla="*/ 2509547 w 2514675"/>
                <a:gd name="connsiteY4" fmla="*/ 2202282 h 2204526"/>
                <a:gd name="connsiteX5" fmla="*/ 2164991 w 2514675"/>
                <a:gd name="connsiteY5" fmla="*/ 1685447 h 2204526"/>
                <a:gd name="connsiteX6" fmla="*/ 1250591 w 2514675"/>
                <a:gd name="connsiteY6" fmla="*/ 930073 h 2204526"/>
                <a:gd name="connsiteX7" fmla="*/ 4887 w 2514675"/>
                <a:gd name="connsiteY7" fmla="*/ 2421 h 2204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14675" h="2204526">
                  <a:moveTo>
                    <a:pt x="4887" y="2421"/>
                  </a:moveTo>
                  <a:cubicBezTo>
                    <a:pt x="86609" y="51012"/>
                    <a:pt x="1438330" y="1002960"/>
                    <a:pt x="1740921" y="1221621"/>
                  </a:cubicBezTo>
                  <a:cubicBezTo>
                    <a:pt x="2043512" y="1440282"/>
                    <a:pt x="1705582" y="1170821"/>
                    <a:pt x="1820434" y="1314386"/>
                  </a:cubicBezTo>
                  <a:cubicBezTo>
                    <a:pt x="1935286" y="1457951"/>
                    <a:pt x="2315182" y="1935029"/>
                    <a:pt x="2430034" y="2083012"/>
                  </a:cubicBezTo>
                  <a:cubicBezTo>
                    <a:pt x="2544886" y="2230995"/>
                    <a:pt x="2509547" y="2202282"/>
                    <a:pt x="2509547" y="2202282"/>
                  </a:cubicBezTo>
                  <a:cubicBezTo>
                    <a:pt x="2465373" y="2136021"/>
                    <a:pt x="2374817" y="1897482"/>
                    <a:pt x="2164991" y="1685447"/>
                  </a:cubicBezTo>
                  <a:cubicBezTo>
                    <a:pt x="1955165" y="1473412"/>
                    <a:pt x="1612817" y="1210577"/>
                    <a:pt x="1250591" y="930073"/>
                  </a:cubicBezTo>
                  <a:cubicBezTo>
                    <a:pt x="888365" y="649569"/>
                    <a:pt x="-76835" y="-46170"/>
                    <a:pt x="4887" y="24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6" name="フリーフォーム 1185">
              <a:extLst>
                <a:ext uri="{FF2B5EF4-FFF2-40B4-BE49-F238E27FC236}">
                  <a16:creationId xmlns:a16="http://schemas.microsoft.com/office/drawing/2014/main" id="{C7039B82-2042-C726-FE2E-44F58AFA9097}"/>
                </a:ext>
              </a:extLst>
            </p:cNvPr>
            <p:cNvSpPr/>
            <p:nvPr/>
          </p:nvSpPr>
          <p:spPr>
            <a:xfrm>
              <a:off x="4336596" y="2795417"/>
              <a:ext cx="772751" cy="205853"/>
            </a:xfrm>
            <a:custGeom>
              <a:avLst/>
              <a:gdLst>
                <a:gd name="connsiteX0" fmla="*/ 6804 w 772751"/>
                <a:gd name="connsiteY0" fmla="*/ 78412 h 205853"/>
                <a:gd name="connsiteX1" fmla="*/ 222341 w 772751"/>
                <a:gd name="connsiteY1" fmla="*/ 84943 h 205853"/>
                <a:gd name="connsiteX2" fmla="*/ 366033 w 772751"/>
                <a:gd name="connsiteY2" fmla="*/ 195977 h 205853"/>
                <a:gd name="connsiteX3" fmla="*/ 300718 w 772751"/>
                <a:gd name="connsiteY3" fmla="*/ 195977 h 205853"/>
                <a:gd name="connsiteX4" fmla="*/ 770981 w 772751"/>
                <a:gd name="connsiteY4" fmla="*/ 156789 h 205853"/>
                <a:gd name="connsiteX5" fmla="*/ 450941 w 772751"/>
                <a:gd name="connsiteY5" fmla="*/ 169852 h 205853"/>
                <a:gd name="connsiteX6" fmla="*/ 183153 w 772751"/>
                <a:gd name="connsiteY6" fmla="*/ 52286 h 205853"/>
                <a:gd name="connsiteX7" fmla="*/ 124370 w 772751"/>
                <a:gd name="connsiteY7" fmla="*/ 34 h 205853"/>
                <a:gd name="connsiteX8" fmla="*/ 117838 w 772751"/>
                <a:gd name="connsiteY8" fmla="*/ 58817 h 205853"/>
                <a:gd name="connsiteX9" fmla="*/ 59055 w 772751"/>
                <a:gd name="connsiteY9" fmla="*/ 71880 h 205853"/>
                <a:gd name="connsiteX10" fmla="*/ 6804 w 772751"/>
                <a:gd name="connsiteY10" fmla="*/ 78412 h 20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2751" h="205853">
                  <a:moveTo>
                    <a:pt x="6804" y="78412"/>
                  </a:moveTo>
                  <a:cubicBezTo>
                    <a:pt x="34018" y="80589"/>
                    <a:pt x="162469" y="65349"/>
                    <a:pt x="222341" y="84943"/>
                  </a:cubicBezTo>
                  <a:cubicBezTo>
                    <a:pt x="282213" y="104537"/>
                    <a:pt x="352970" y="177471"/>
                    <a:pt x="366033" y="195977"/>
                  </a:cubicBezTo>
                  <a:cubicBezTo>
                    <a:pt x="379096" y="214483"/>
                    <a:pt x="233227" y="202508"/>
                    <a:pt x="300718" y="195977"/>
                  </a:cubicBezTo>
                  <a:cubicBezTo>
                    <a:pt x="368209" y="189446"/>
                    <a:pt x="745944" y="161143"/>
                    <a:pt x="770981" y="156789"/>
                  </a:cubicBezTo>
                  <a:cubicBezTo>
                    <a:pt x="796018" y="152435"/>
                    <a:pt x="548912" y="187269"/>
                    <a:pt x="450941" y="169852"/>
                  </a:cubicBezTo>
                  <a:cubicBezTo>
                    <a:pt x="352970" y="152435"/>
                    <a:pt x="237581" y="80589"/>
                    <a:pt x="183153" y="52286"/>
                  </a:cubicBezTo>
                  <a:cubicBezTo>
                    <a:pt x="128725" y="23983"/>
                    <a:pt x="135256" y="-1054"/>
                    <a:pt x="124370" y="34"/>
                  </a:cubicBezTo>
                  <a:cubicBezTo>
                    <a:pt x="113484" y="1122"/>
                    <a:pt x="128724" y="46843"/>
                    <a:pt x="117838" y="58817"/>
                  </a:cubicBezTo>
                  <a:cubicBezTo>
                    <a:pt x="106952" y="70791"/>
                    <a:pt x="76472" y="68614"/>
                    <a:pt x="59055" y="71880"/>
                  </a:cubicBezTo>
                  <a:cubicBezTo>
                    <a:pt x="41638" y="75146"/>
                    <a:pt x="-20410" y="76235"/>
                    <a:pt x="6804" y="784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7" name="フリーフォーム 1186">
              <a:extLst>
                <a:ext uri="{FF2B5EF4-FFF2-40B4-BE49-F238E27FC236}">
                  <a16:creationId xmlns:a16="http://schemas.microsoft.com/office/drawing/2014/main" id="{0136622C-A7AC-85D9-D3DD-8BBB3590ED3E}"/>
                </a:ext>
              </a:extLst>
            </p:cNvPr>
            <p:cNvSpPr/>
            <p:nvPr/>
          </p:nvSpPr>
          <p:spPr>
            <a:xfrm>
              <a:off x="5209030" y="2775036"/>
              <a:ext cx="969883" cy="210230"/>
            </a:xfrm>
            <a:custGeom>
              <a:avLst/>
              <a:gdLst>
                <a:gd name="connsiteX0" fmla="*/ 3050 w 969883"/>
                <a:gd name="connsiteY0" fmla="*/ 85730 h 210230"/>
                <a:gd name="connsiteX1" fmla="*/ 362279 w 969883"/>
                <a:gd name="connsiteY1" fmla="*/ 53073 h 210230"/>
                <a:gd name="connsiteX2" fmla="*/ 538627 w 969883"/>
                <a:gd name="connsiteY2" fmla="*/ 105324 h 210230"/>
                <a:gd name="connsiteX3" fmla="*/ 499439 w 969883"/>
                <a:gd name="connsiteY3" fmla="*/ 40010 h 210230"/>
                <a:gd name="connsiteX4" fmla="*/ 701913 w 969883"/>
                <a:gd name="connsiteY4" fmla="*/ 131450 h 210230"/>
                <a:gd name="connsiteX5" fmla="*/ 747633 w 969883"/>
                <a:gd name="connsiteY5" fmla="*/ 151044 h 210230"/>
                <a:gd name="connsiteX6" fmla="*/ 969701 w 969883"/>
                <a:gd name="connsiteY6" fmla="*/ 209827 h 210230"/>
                <a:gd name="connsiteX7" fmla="*/ 780290 w 969883"/>
                <a:gd name="connsiteY7" fmla="*/ 118387 h 210230"/>
                <a:gd name="connsiteX8" fmla="*/ 505970 w 969883"/>
                <a:gd name="connsiteY8" fmla="*/ 821 h 210230"/>
                <a:gd name="connsiteX9" fmla="*/ 505970 w 969883"/>
                <a:gd name="connsiteY9" fmla="*/ 66135 h 210230"/>
                <a:gd name="connsiteX10" fmla="*/ 205524 w 969883"/>
                <a:gd name="connsiteY10" fmla="*/ 66135 h 210230"/>
                <a:gd name="connsiteX11" fmla="*/ 3050 w 969883"/>
                <a:gd name="connsiteY11" fmla="*/ 85730 h 210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9883" h="210230">
                  <a:moveTo>
                    <a:pt x="3050" y="85730"/>
                  </a:moveTo>
                  <a:cubicBezTo>
                    <a:pt x="29176" y="83553"/>
                    <a:pt x="273016" y="49807"/>
                    <a:pt x="362279" y="53073"/>
                  </a:cubicBezTo>
                  <a:cubicBezTo>
                    <a:pt x="451542" y="56339"/>
                    <a:pt x="515767" y="107501"/>
                    <a:pt x="538627" y="105324"/>
                  </a:cubicBezTo>
                  <a:cubicBezTo>
                    <a:pt x="561487" y="103147"/>
                    <a:pt x="472225" y="35656"/>
                    <a:pt x="499439" y="40010"/>
                  </a:cubicBezTo>
                  <a:cubicBezTo>
                    <a:pt x="526653" y="44364"/>
                    <a:pt x="660547" y="112944"/>
                    <a:pt x="701913" y="131450"/>
                  </a:cubicBezTo>
                  <a:cubicBezTo>
                    <a:pt x="743279" y="149956"/>
                    <a:pt x="703002" y="137981"/>
                    <a:pt x="747633" y="151044"/>
                  </a:cubicBezTo>
                  <a:cubicBezTo>
                    <a:pt x="792264" y="164107"/>
                    <a:pt x="964258" y="215270"/>
                    <a:pt x="969701" y="209827"/>
                  </a:cubicBezTo>
                  <a:cubicBezTo>
                    <a:pt x="975144" y="204384"/>
                    <a:pt x="857579" y="153221"/>
                    <a:pt x="780290" y="118387"/>
                  </a:cubicBezTo>
                  <a:cubicBezTo>
                    <a:pt x="703002" y="83553"/>
                    <a:pt x="551690" y="9530"/>
                    <a:pt x="505970" y="821"/>
                  </a:cubicBezTo>
                  <a:cubicBezTo>
                    <a:pt x="460250" y="-7888"/>
                    <a:pt x="556044" y="55249"/>
                    <a:pt x="505970" y="66135"/>
                  </a:cubicBezTo>
                  <a:cubicBezTo>
                    <a:pt x="455896" y="77021"/>
                    <a:pt x="286078" y="65046"/>
                    <a:pt x="205524" y="66135"/>
                  </a:cubicBezTo>
                  <a:cubicBezTo>
                    <a:pt x="124970" y="67224"/>
                    <a:pt x="-23076" y="87907"/>
                    <a:pt x="3050" y="857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8" name="フリーフォーム 1187">
              <a:extLst>
                <a:ext uri="{FF2B5EF4-FFF2-40B4-BE49-F238E27FC236}">
                  <a16:creationId xmlns:a16="http://schemas.microsoft.com/office/drawing/2014/main" id="{F20B148B-1DAA-3E86-B8C9-6478D19C475F}"/>
                </a:ext>
              </a:extLst>
            </p:cNvPr>
            <p:cNvSpPr/>
            <p:nvPr/>
          </p:nvSpPr>
          <p:spPr>
            <a:xfrm>
              <a:off x="6973604" y="1580021"/>
              <a:ext cx="383162" cy="374612"/>
            </a:xfrm>
            <a:custGeom>
              <a:avLst/>
              <a:gdLst>
                <a:gd name="connsiteX0" fmla="*/ 28087 w 383162"/>
                <a:gd name="connsiteY0" fmla="*/ 585 h 374612"/>
                <a:gd name="connsiteX1" fmla="*/ 210967 w 383162"/>
                <a:gd name="connsiteY1" fmla="*/ 92025 h 374612"/>
                <a:gd name="connsiteX2" fmla="*/ 165247 w 383162"/>
                <a:gd name="connsiteY2" fmla="*/ 46305 h 374612"/>
                <a:gd name="connsiteX3" fmla="*/ 380785 w 383162"/>
                <a:gd name="connsiteY3" fmla="*/ 372876 h 374612"/>
                <a:gd name="connsiteX4" fmla="*/ 276282 w 383162"/>
                <a:gd name="connsiteY4" fmla="*/ 170402 h 374612"/>
                <a:gd name="connsiteX5" fmla="*/ 210967 w 383162"/>
                <a:gd name="connsiteY5" fmla="*/ 52836 h 374612"/>
                <a:gd name="connsiteX6" fmla="*/ 21556 w 383162"/>
                <a:gd name="connsiteY6" fmla="*/ 52836 h 374612"/>
                <a:gd name="connsiteX7" fmla="*/ 28087 w 383162"/>
                <a:gd name="connsiteY7" fmla="*/ 585 h 374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3162" h="374612">
                  <a:moveTo>
                    <a:pt x="28087" y="585"/>
                  </a:moveTo>
                  <a:cubicBezTo>
                    <a:pt x="59655" y="7116"/>
                    <a:pt x="188107" y="84405"/>
                    <a:pt x="210967" y="92025"/>
                  </a:cubicBezTo>
                  <a:cubicBezTo>
                    <a:pt x="233827" y="99645"/>
                    <a:pt x="136944" y="-504"/>
                    <a:pt x="165247" y="46305"/>
                  </a:cubicBezTo>
                  <a:cubicBezTo>
                    <a:pt x="193550" y="93114"/>
                    <a:pt x="362279" y="352193"/>
                    <a:pt x="380785" y="372876"/>
                  </a:cubicBezTo>
                  <a:cubicBezTo>
                    <a:pt x="399291" y="393559"/>
                    <a:pt x="304585" y="223742"/>
                    <a:pt x="276282" y="170402"/>
                  </a:cubicBezTo>
                  <a:cubicBezTo>
                    <a:pt x="247979" y="117062"/>
                    <a:pt x="253421" y="72430"/>
                    <a:pt x="210967" y="52836"/>
                  </a:cubicBezTo>
                  <a:cubicBezTo>
                    <a:pt x="168513" y="33242"/>
                    <a:pt x="55302" y="61545"/>
                    <a:pt x="21556" y="52836"/>
                  </a:cubicBezTo>
                  <a:cubicBezTo>
                    <a:pt x="-12190" y="44128"/>
                    <a:pt x="-3481" y="-5946"/>
                    <a:pt x="28087" y="5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9" name="フリーフォーム 1188">
              <a:extLst>
                <a:ext uri="{FF2B5EF4-FFF2-40B4-BE49-F238E27FC236}">
                  <a16:creationId xmlns:a16="http://schemas.microsoft.com/office/drawing/2014/main" id="{FBC51AD6-2CF7-B502-7418-BCB99CE45E9B}"/>
                </a:ext>
              </a:extLst>
            </p:cNvPr>
            <p:cNvSpPr/>
            <p:nvPr/>
          </p:nvSpPr>
          <p:spPr>
            <a:xfrm>
              <a:off x="5701926" y="2390363"/>
              <a:ext cx="681394" cy="196119"/>
            </a:xfrm>
            <a:custGeom>
              <a:avLst/>
              <a:gdLst>
                <a:gd name="connsiteX0" fmla="*/ 11 w 681394"/>
                <a:gd name="connsiteY0" fmla="*/ 196083 h 196119"/>
                <a:gd name="connsiteX1" fmla="*/ 365771 w 681394"/>
                <a:gd name="connsiteY1" fmla="*/ 91580 h 196119"/>
                <a:gd name="connsiteX2" fmla="*/ 679280 w 681394"/>
                <a:gd name="connsiteY2" fmla="*/ 137300 h 196119"/>
                <a:gd name="connsiteX3" fmla="*/ 489868 w 681394"/>
                <a:gd name="connsiteY3" fmla="*/ 98111 h 196119"/>
                <a:gd name="connsiteX4" fmla="*/ 235143 w 681394"/>
                <a:gd name="connsiteY4" fmla="*/ 140 h 196119"/>
                <a:gd name="connsiteX5" fmla="*/ 352708 w 681394"/>
                <a:gd name="connsiteY5" fmla="*/ 78517 h 196119"/>
                <a:gd name="connsiteX6" fmla="*/ 11 w 681394"/>
                <a:gd name="connsiteY6" fmla="*/ 196083 h 19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1394" h="196119">
                  <a:moveTo>
                    <a:pt x="11" y="196083"/>
                  </a:moveTo>
                  <a:cubicBezTo>
                    <a:pt x="2188" y="198260"/>
                    <a:pt x="252560" y="101377"/>
                    <a:pt x="365771" y="91580"/>
                  </a:cubicBezTo>
                  <a:cubicBezTo>
                    <a:pt x="478982" y="81783"/>
                    <a:pt x="658597" y="136211"/>
                    <a:pt x="679280" y="137300"/>
                  </a:cubicBezTo>
                  <a:cubicBezTo>
                    <a:pt x="699963" y="138388"/>
                    <a:pt x="563891" y="120971"/>
                    <a:pt x="489868" y="98111"/>
                  </a:cubicBezTo>
                  <a:cubicBezTo>
                    <a:pt x="415845" y="75251"/>
                    <a:pt x="258003" y="3406"/>
                    <a:pt x="235143" y="140"/>
                  </a:cubicBezTo>
                  <a:cubicBezTo>
                    <a:pt x="212283" y="-3126"/>
                    <a:pt x="386454" y="51303"/>
                    <a:pt x="352708" y="78517"/>
                  </a:cubicBezTo>
                  <a:cubicBezTo>
                    <a:pt x="318962" y="105731"/>
                    <a:pt x="-2166" y="193906"/>
                    <a:pt x="11" y="1960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0" name="フリーフォーム 1189">
              <a:extLst>
                <a:ext uri="{FF2B5EF4-FFF2-40B4-BE49-F238E27FC236}">
                  <a16:creationId xmlns:a16="http://schemas.microsoft.com/office/drawing/2014/main" id="{EC48187E-BF56-21D9-8B93-62CB9D0DA265}"/>
                </a:ext>
              </a:extLst>
            </p:cNvPr>
            <p:cNvSpPr/>
            <p:nvPr/>
          </p:nvSpPr>
          <p:spPr>
            <a:xfrm>
              <a:off x="5525582" y="2449061"/>
              <a:ext cx="196253" cy="210741"/>
            </a:xfrm>
            <a:custGeom>
              <a:avLst/>
              <a:gdLst>
                <a:gd name="connsiteX0" fmla="*/ 7 w 196253"/>
                <a:gd name="connsiteY0" fmla="*/ 225 h 210741"/>
                <a:gd name="connsiteX1" fmla="*/ 143698 w 196253"/>
                <a:gd name="connsiteY1" fmla="*/ 124322 h 210741"/>
                <a:gd name="connsiteX2" fmla="*/ 163292 w 196253"/>
                <a:gd name="connsiteY2" fmla="*/ 209230 h 210741"/>
                <a:gd name="connsiteX3" fmla="*/ 169824 w 196253"/>
                <a:gd name="connsiteY3" fmla="*/ 52476 h 210741"/>
                <a:gd name="connsiteX4" fmla="*/ 195949 w 196253"/>
                <a:gd name="connsiteY4" fmla="*/ 26350 h 210741"/>
                <a:gd name="connsiteX5" fmla="*/ 150229 w 196253"/>
                <a:gd name="connsiteY5" fmla="*/ 91665 h 210741"/>
                <a:gd name="connsiteX6" fmla="*/ 7 w 196253"/>
                <a:gd name="connsiteY6" fmla="*/ 225 h 210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253" h="210741">
                  <a:moveTo>
                    <a:pt x="7" y="225"/>
                  </a:moveTo>
                  <a:cubicBezTo>
                    <a:pt x="-1081" y="5668"/>
                    <a:pt x="116484" y="89488"/>
                    <a:pt x="143698" y="124322"/>
                  </a:cubicBezTo>
                  <a:cubicBezTo>
                    <a:pt x="170912" y="159156"/>
                    <a:pt x="158938" y="221204"/>
                    <a:pt x="163292" y="209230"/>
                  </a:cubicBezTo>
                  <a:cubicBezTo>
                    <a:pt x="167646" y="197256"/>
                    <a:pt x="164381" y="82956"/>
                    <a:pt x="169824" y="52476"/>
                  </a:cubicBezTo>
                  <a:cubicBezTo>
                    <a:pt x="175267" y="21996"/>
                    <a:pt x="199215" y="19819"/>
                    <a:pt x="195949" y="26350"/>
                  </a:cubicBezTo>
                  <a:cubicBezTo>
                    <a:pt x="192683" y="32881"/>
                    <a:pt x="178532" y="93842"/>
                    <a:pt x="150229" y="91665"/>
                  </a:cubicBezTo>
                  <a:cubicBezTo>
                    <a:pt x="121926" y="89488"/>
                    <a:pt x="1095" y="-5218"/>
                    <a:pt x="7" y="2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1" name="フリーフォーム 1190">
              <a:extLst>
                <a:ext uri="{FF2B5EF4-FFF2-40B4-BE49-F238E27FC236}">
                  <a16:creationId xmlns:a16="http://schemas.microsoft.com/office/drawing/2014/main" id="{EF792E64-8840-C10F-79FD-5871F227E3AE}"/>
                </a:ext>
              </a:extLst>
            </p:cNvPr>
            <p:cNvSpPr/>
            <p:nvPr/>
          </p:nvSpPr>
          <p:spPr>
            <a:xfrm>
              <a:off x="4401358" y="4423383"/>
              <a:ext cx="225650" cy="818782"/>
            </a:xfrm>
            <a:custGeom>
              <a:avLst/>
              <a:gdLst>
                <a:gd name="connsiteX0" fmla="*/ 221442 w 225650"/>
                <a:gd name="connsiteY0" fmla="*/ 12092 h 818782"/>
                <a:gd name="connsiteX1" fmla="*/ 69042 w 225650"/>
                <a:gd name="connsiteY1" fmla="*/ 361342 h 818782"/>
                <a:gd name="connsiteX2" fmla="*/ 81742 w 225650"/>
                <a:gd name="connsiteY2" fmla="*/ 332767 h 818782"/>
                <a:gd name="connsiteX3" fmla="*/ 30942 w 225650"/>
                <a:gd name="connsiteY3" fmla="*/ 551842 h 818782"/>
                <a:gd name="connsiteX4" fmla="*/ 24592 w 225650"/>
                <a:gd name="connsiteY4" fmla="*/ 659792 h 818782"/>
                <a:gd name="connsiteX5" fmla="*/ 2367 w 225650"/>
                <a:gd name="connsiteY5" fmla="*/ 608992 h 818782"/>
                <a:gd name="connsiteX6" fmla="*/ 88092 w 225650"/>
                <a:gd name="connsiteY6" fmla="*/ 818542 h 818782"/>
                <a:gd name="connsiteX7" fmla="*/ 27767 w 225650"/>
                <a:gd name="connsiteY7" fmla="*/ 561367 h 818782"/>
                <a:gd name="connsiteX8" fmla="*/ 15067 w 225650"/>
                <a:gd name="connsiteY8" fmla="*/ 281967 h 818782"/>
                <a:gd name="connsiteX9" fmla="*/ 21417 w 225650"/>
                <a:gd name="connsiteY9" fmla="*/ 434367 h 818782"/>
                <a:gd name="connsiteX10" fmla="*/ 167467 w 225650"/>
                <a:gd name="connsiteY10" fmla="*/ 113692 h 818782"/>
                <a:gd name="connsiteX11" fmla="*/ 221442 w 225650"/>
                <a:gd name="connsiteY11" fmla="*/ 12092 h 818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5650" h="818782">
                  <a:moveTo>
                    <a:pt x="221442" y="12092"/>
                  </a:moveTo>
                  <a:cubicBezTo>
                    <a:pt x="205038" y="53367"/>
                    <a:pt x="92325" y="307896"/>
                    <a:pt x="69042" y="361342"/>
                  </a:cubicBezTo>
                  <a:cubicBezTo>
                    <a:pt x="45759" y="414788"/>
                    <a:pt x="88092" y="301017"/>
                    <a:pt x="81742" y="332767"/>
                  </a:cubicBezTo>
                  <a:cubicBezTo>
                    <a:pt x="75392" y="364517"/>
                    <a:pt x="40467" y="497338"/>
                    <a:pt x="30942" y="551842"/>
                  </a:cubicBezTo>
                  <a:cubicBezTo>
                    <a:pt x="21417" y="606346"/>
                    <a:pt x="29355" y="650267"/>
                    <a:pt x="24592" y="659792"/>
                  </a:cubicBezTo>
                  <a:cubicBezTo>
                    <a:pt x="19829" y="669317"/>
                    <a:pt x="-8216" y="582534"/>
                    <a:pt x="2367" y="608992"/>
                  </a:cubicBezTo>
                  <a:cubicBezTo>
                    <a:pt x="12950" y="635450"/>
                    <a:pt x="83859" y="826479"/>
                    <a:pt x="88092" y="818542"/>
                  </a:cubicBezTo>
                  <a:cubicBezTo>
                    <a:pt x="92325" y="810605"/>
                    <a:pt x="39938" y="650796"/>
                    <a:pt x="27767" y="561367"/>
                  </a:cubicBezTo>
                  <a:cubicBezTo>
                    <a:pt x="15596" y="471938"/>
                    <a:pt x="16125" y="303134"/>
                    <a:pt x="15067" y="281967"/>
                  </a:cubicBezTo>
                  <a:cubicBezTo>
                    <a:pt x="14009" y="260800"/>
                    <a:pt x="-3983" y="462413"/>
                    <a:pt x="21417" y="434367"/>
                  </a:cubicBezTo>
                  <a:cubicBezTo>
                    <a:pt x="46817" y="406321"/>
                    <a:pt x="131484" y="184600"/>
                    <a:pt x="167467" y="113692"/>
                  </a:cubicBezTo>
                  <a:cubicBezTo>
                    <a:pt x="203450" y="42784"/>
                    <a:pt x="237846" y="-29183"/>
                    <a:pt x="221442" y="12092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2" name="フリーフォーム 1191">
              <a:extLst>
                <a:ext uri="{FF2B5EF4-FFF2-40B4-BE49-F238E27FC236}">
                  <a16:creationId xmlns:a16="http://schemas.microsoft.com/office/drawing/2014/main" id="{E690FC3C-82BF-8CD1-7ED1-F95A9F59B951}"/>
                </a:ext>
              </a:extLst>
            </p:cNvPr>
            <p:cNvSpPr/>
            <p:nvPr/>
          </p:nvSpPr>
          <p:spPr>
            <a:xfrm>
              <a:off x="4204909" y="5221277"/>
              <a:ext cx="168780" cy="345141"/>
            </a:xfrm>
            <a:custGeom>
              <a:avLst/>
              <a:gdLst>
                <a:gd name="connsiteX0" fmla="*/ 163891 w 168780"/>
                <a:gd name="connsiteY0" fmla="*/ 7948 h 345141"/>
                <a:gd name="connsiteX1" fmla="*/ 5141 w 168780"/>
                <a:gd name="connsiteY1" fmla="*/ 338148 h 345141"/>
                <a:gd name="connsiteX2" fmla="*/ 46416 w 168780"/>
                <a:gd name="connsiteY2" fmla="*/ 223848 h 345141"/>
                <a:gd name="connsiteX3" fmla="*/ 122616 w 168780"/>
                <a:gd name="connsiteY3" fmla="*/ 112723 h 345141"/>
                <a:gd name="connsiteX4" fmla="*/ 163891 w 168780"/>
                <a:gd name="connsiteY4" fmla="*/ 7948 h 345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780" h="345141">
                  <a:moveTo>
                    <a:pt x="163891" y="7948"/>
                  </a:moveTo>
                  <a:cubicBezTo>
                    <a:pt x="144312" y="45519"/>
                    <a:pt x="24720" y="302165"/>
                    <a:pt x="5141" y="338148"/>
                  </a:cubicBezTo>
                  <a:cubicBezTo>
                    <a:pt x="-14438" y="374131"/>
                    <a:pt x="26837" y="261419"/>
                    <a:pt x="46416" y="223848"/>
                  </a:cubicBezTo>
                  <a:cubicBezTo>
                    <a:pt x="65995" y="186277"/>
                    <a:pt x="106212" y="149235"/>
                    <a:pt x="122616" y="112723"/>
                  </a:cubicBezTo>
                  <a:cubicBezTo>
                    <a:pt x="139020" y="76211"/>
                    <a:pt x="183470" y="-29623"/>
                    <a:pt x="163891" y="79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3" name="フリーフォーム 1192">
              <a:extLst>
                <a:ext uri="{FF2B5EF4-FFF2-40B4-BE49-F238E27FC236}">
                  <a16:creationId xmlns:a16="http://schemas.microsoft.com/office/drawing/2014/main" id="{0EE62852-52AD-EE00-6438-0D6D92109ADF}"/>
                </a:ext>
              </a:extLst>
            </p:cNvPr>
            <p:cNvSpPr/>
            <p:nvPr/>
          </p:nvSpPr>
          <p:spPr>
            <a:xfrm>
              <a:off x="5262777" y="5298803"/>
              <a:ext cx="278997" cy="417208"/>
            </a:xfrm>
            <a:custGeom>
              <a:avLst/>
              <a:gdLst>
                <a:gd name="connsiteX0" fmla="*/ 1373 w 278997"/>
                <a:gd name="connsiteY0" fmla="*/ 272 h 417208"/>
                <a:gd name="connsiteX1" fmla="*/ 226798 w 278997"/>
                <a:gd name="connsiteY1" fmla="*/ 174897 h 417208"/>
                <a:gd name="connsiteX2" fmla="*/ 93448 w 278997"/>
                <a:gd name="connsiteY2" fmla="*/ 162197 h 417208"/>
                <a:gd name="connsiteX3" fmla="*/ 277598 w 278997"/>
                <a:gd name="connsiteY3" fmla="*/ 416197 h 417208"/>
                <a:gd name="connsiteX4" fmla="*/ 169648 w 278997"/>
                <a:gd name="connsiteY4" fmla="*/ 244747 h 417208"/>
                <a:gd name="connsiteX5" fmla="*/ 14073 w 278997"/>
                <a:gd name="connsiteY5" fmla="*/ 85997 h 417208"/>
                <a:gd name="connsiteX6" fmla="*/ 252198 w 278997"/>
                <a:gd name="connsiteY6" fmla="*/ 228872 h 417208"/>
                <a:gd name="connsiteX7" fmla="*/ 137898 w 278997"/>
                <a:gd name="connsiteY7" fmla="*/ 136797 h 417208"/>
                <a:gd name="connsiteX8" fmla="*/ 1373 w 278997"/>
                <a:gd name="connsiteY8" fmla="*/ 272 h 417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8997" h="417208">
                  <a:moveTo>
                    <a:pt x="1373" y="272"/>
                  </a:moveTo>
                  <a:cubicBezTo>
                    <a:pt x="16190" y="6622"/>
                    <a:pt x="211452" y="147910"/>
                    <a:pt x="226798" y="174897"/>
                  </a:cubicBezTo>
                  <a:cubicBezTo>
                    <a:pt x="242144" y="201884"/>
                    <a:pt x="84981" y="121981"/>
                    <a:pt x="93448" y="162197"/>
                  </a:cubicBezTo>
                  <a:cubicBezTo>
                    <a:pt x="101915" y="202413"/>
                    <a:pt x="264898" y="402439"/>
                    <a:pt x="277598" y="416197"/>
                  </a:cubicBezTo>
                  <a:cubicBezTo>
                    <a:pt x="290298" y="429955"/>
                    <a:pt x="213569" y="299780"/>
                    <a:pt x="169648" y="244747"/>
                  </a:cubicBezTo>
                  <a:cubicBezTo>
                    <a:pt x="125727" y="189714"/>
                    <a:pt x="315" y="88643"/>
                    <a:pt x="14073" y="85997"/>
                  </a:cubicBezTo>
                  <a:cubicBezTo>
                    <a:pt x="27831" y="83351"/>
                    <a:pt x="231560" y="220405"/>
                    <a:pt x="252198" y="228872"/>
                  </a:cubicBezTo>
                  <a:cubicBezTo>
                    <a:pt x="272836" y="237339"/>
                    <a:pt x="180231" y="173310"/>
                    <a:pt x="137898" y="136797"/>
                  </a:cubicBezTo>
                  <a:cubicBezTo>
                    <a:pt x="95565" y="100285"/>
                    <a:pt x="-13444" y="-6078"/>
                    <a:pt x="1373" y="272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4" name="フリーフォーム 1193">
              <a:extLst>
                <a:ext uri="{FF2B5EF4-FFF2-40B4-BE49-F238E27FC236}">
                  <a16:creationId xmlns:a16="http://schemas.microsoft.com/office/drawing/2014/main" id="{38F0D45B-3166-E2A4-F6EF-4939E08DFDA5}"/>
                </a:ext>
              </a:extLst>
            </p:cNvPr>
            <p:cNvSpPr/>
            <p:nvPr/>
          </p:nvSpPr>
          <p:spPr>
            <a:xfrm>
              <a:off x="4157879" y="2873286"/>
              <a:ext cx="99914" cy="264365"/>
            </a:xfrm>
            <a:custGeom>
              <a:avLst/>
              <a:gdLst>
                <a:gd name="connsiteX0" fmla="*/ 7721 w 99914"/>
                <a:gd name="connsiteY0" fmla="*/ 89 h 264365"/>
                <a:gd name="connsiteX1" fmla="*/ 14071 w 99914"/>
                <a:gd name="connsiteY1" fmla="*/ 120739 h 264365"/>
                <a:gd name="connsiteX2" fmla="*/ 52171 w 99914"/>
                <a:gd name="connsiteY2" fmla="*/ 250914 h 264365"/>
                <a:gd name="connsiteX3" fmla="*/ 52171 w 99914"/>
                <a:gd name="connsiteY3" fmla="*/ 219164 h 264365"/>
                <a:gd name="connsiteX4" fmla="*/ 99796 w 99914"/>
                <a:gd name="connsiteY4" fmla="*/ 263614 h 264365"/>
                <a:gd name="connsiteX5" fmla="*/ 36296 w 99914"/>
                <a:gd name="connsiteY5" fmla="*/ 174714 h 264365"/>
                <a:gd name="connsiteX6" fmla="*/ 1371 w 99914"/>
                <a:gd name="connsiteY6" fmla="*/ 139789 h 264365"/>
                <a:gd name="connsiteX7" fmla="*/ 7721 w 99914"/>
                <a:gd name="connsiteY7" fmla="*/ 89 h 264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9914" h="264365">
                  <a:moveTo>
                    <a:pt x="7721" y="89"/>
                  </a:moveTo>
                  <a:cubicBezTo>
                    <a:pt x="9838" y="-3086"/>
                    <a:pt x="6663" y="78935"/>
                    <a:pt x="14071" y="120739"/>
                  </a:cubicBezTo>
                  <a:cubicBezTo>
                    <a:pt x="21479" y="162543"/>
                    <a:pt x="45821" y="234510"/>
                    <a:pt x="52171" y="250914"/>
                  </a:cubicBezTo>
                  <a:cubicBezTo>
                    <a:pt x="58521" y="267318"/>
                    <a:pt x="44234" y="217047"/>
                    <a:pt x="52171" y="219164"/>
                  </a:cubicBezTo>
                  <a:cubicBezTo>
                    <a:pt x="60108" y="221281"/>
                    <a:pt x="102442" y="271022"/>
                    <a:pt x="99796" y="263614"/>
                  </a:cubicBezTo>
                  <a:cubicBezTo>
                    <a:pt x="97150" y="256206"/>
                    <a:pt x="52700" y="195351"/>
                    <a:pt x="36296" y="174714"/>
                  </a:cubicBezTo>
                  <a:cubicBezTo>
                    <a:pt x="19892" y="154077"/>
                    <a:pt x="6133" y="165189"/>
                    <a:pt x="1371" y="139789"/>
                  </a:cubicBezTo>
                  <a:cubicBezTo>
                    <a:pt x="-3391" y="114389"/>
                    <a:pt x="5604" y="3264"/>
                    <a:pt x="7721" y="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5" name="フリーフォーム 1194">
              <a:extLst>
                <a:ext uri="{FF2B5EF4-FFF2-40B4-BE49-F238E27FC236}">
                  <a16:creationId xmlns:a16="http://schemas.microsoft.com/office/drawing/2014/main" id="{6B2EE69F-91AF-6241-B4E9-51CB38DE0F8A}"/>
                </a:ext>
              </a:extLst>
            </p:cNvPr>
            <p:cNvSpPr/>
            <p:nvPr/>
          </p:nvSpPr>
          <p:spPr>
            <a:xfrm>
              <a:off x="4192078" y="2851130"/>
              <a:ext cx="145194" cy="203222"/>
            </a:xfrm>
            <a:custGeom>
              <a:avLst/>
              <a:gdLst>
                <a:gd name="connsiteX0" fmla="*/ 144972 w 145194"/>
                <a:gd name="connsiteY0" fmla="*/ 20 h 203222"/>
                <a:gd name="connsiteX1" fmla="*/ 40197 w 145194"/>
                <a:gd name="connsiteY1" fmla="*/ 57170 h 203222"/>
                <a:gd name="connsiteX2" fmla="*/ 27497 w 145194"/>
                <a:gd name="connsiteY2" fmla="*/ 117495 h 203222"/>
                <a:gd name="connsiteX3" fmla="*/ 24322 w 145194"/>
                <a:gd name="connsiteY3" fmla="*/ 85745 h 203222"/>
                <a:gd name="connsiteX4" fmla="*/ 8447 w 145194"/>
                <a:gd name="connsiteY4" fmla="*/ 203220 h 203222"/>
                <a:gd name="connsiteX5" fmla="*/ 5272 w 145194"/>
                <a:gd name="connsiteY5" fmla="*/ 82570 h 203222"/>
                <a:gd name="connsiteX6" fmla="*/ 8447 w 145194"/>
                <a:gd name="connsiteY6" fmla="*/ 50820 h 203222"/>
                <a:gd name="connsiteX7" fmla="*/ 144972 w 145194"/>
                <a:gd name="connsiteY7" fmla="*/ 20 h 203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194" h="203222">
                  <a:moveTo>
                    <a:pt x="144972" y="20"/>
                  </a:moveTo>
                  <a:cubicBezTo>
                    <a:pt x="150263" y="1078"/>
                    <a:pt x="59776" y="37591"/>
                    <a:pt x="40197" y="57170"/>
                  </a:cubicBezTo>
                  <a:cubicBezTo>
                    <a:pt x="20618" y="76749"/>
                    <a:pt x="30143" y="112733"/>
                    <a:pt x="27497" y="117495"/>
                  </a:cubicBezTo>
                  <a:cubicBezTo>
                    <a:pt x="24851" y="122257"/>
                    <a:pt x="27497" y="71458"/>
                    <a:pt x="24322" y="85745"/>
                  </a:cubicBezTo>
                  <a:cubicBezTo>
                    <a:pt x="21147" y="100032"/>
                    <a:pt x="11622" y="203749"/>
                    <a:pt x="8447" y="203220"/>
                  </a:cubicBezTo>
                  <a:cubicBezTo>
                    <a:pt x="5272" y="202691"/>
                    <a:pt x="5272" y="107970"/>
                    <a:pt x="5272" y="82570"/>
                  </a:cubicBezTo>
                  <a:cubicBezTo>
                    <a:pt x="5272" y="57170"/>
                    <a:pt x="-8486" y="62462"/>
                    <a:pt x="8447" y="50820"/>
                  </a:cubicBezTo>
                  <a:cubicBezTo>
                    <a:pt x="25380" y="39178"/>
                    <a:pt x="139681" y="-1038"/>
                    <a:pt x="144972" y="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6" name="フリーフォーム 1195">
              <a:extLst>
                <a:ext uri="{FF2B5EF4-FFF2-40B4-BE49-F238E27FC236}">
                  <a16:creationId xmlns:a16="http://schemas.microsoft.com/office/drawing/2014/main" id="{A3A816FA-3920-4487-DB75-6D60611977E6}"/>
                </a:ext>
              </a:extLst>
            </p:cNvPr>
            <p:cNvSpPr/>
            <p:nvPr/>
          </p:nvSpPr>
          <p:spPr>
            <a:xfrm>
              <a:off x="4270726" y="2974808"/>
              <a:ext cx="153400" cy="102758"/>
            </a:xfrm>
            <a:custGeom>
              <a:avLst/>
              <a:gdLst>
                <a:gd name="connsiteX0" fmla="*/ 117124 w 153400"/>
                <a:gd name="connsiteY0" fmla="*/ 167 h 102758"/>
                <a:gd name="connsiteX1" fmla="*/ 152049 w 153400"/>
                <a:gd name="connsiteY1" fmla="*/ 70017 h 102758"/>
                <a:gd name="connsiteX2" fmla="*/ 59974 w 153400"/>
                <a:gd name="connsiteY2" fmla="*/ 89067 h 102758"/>
                <a:gd name="connsiteX3" fmla="*/ 2824 w 153400"/>
                <a:gd name="connsiteY3" fmla="*/ 101767 h 102758"/>
                <a:gd name="connsiteX4" fmla="*/ 148874 w 153400"/>
                <a:gd name="connsiteY4" fmla="*/ 92242 h 102758"/>
                <a:gd name="connsiteX5" fmla="*/ 117124 w 153400"/>
                <a:gd name="connsiteY5" fmla="*/ 167 h 102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400" h="102758">
                  <a:moveTo>
                    <a:pt x="117124" y="167"/>
                  </a:moveTo>
                  <a:cubicBezTo>
                    <a:pt x="117653" y="-3537"/>
                    <a:pt x="161574" y="55200"/>
                    <a:pt x="152049" y="70017"/>
                  </a:cubicBezTo>
                  <a:cubicBezTo>
                    <a:pt x="142524" y="84834"/>
                    <a:pt x="59974" y="89067"/>
                    <a:pt x="59974" y="89067"/>
                  </a:cubicBezTo>
                  <a:cubicBezTo>
                    <a:pt x="35103" y="94359"/>
                    <a:pt x="-11993" y="101238"/>
                    <a:pt x="2824" y="101767"/>
                  </a:cubicBezTo>
                  <a:cubicBezTo>
                    <a:pt x="17641" y="102296"/>
                    <a:pt x="129824" y="106530"/>
                    <a:pt x="148874" y="92242"/>
                  </a:cubicBezTo>
                  <a:cubicBezTo>
                    <a:pt x="167924" y="77955"/>
                    <a:pt x="116595" y="3871"/>
                    <a:pt x="117124" y="1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7" name="フリーフォーム 1196">
              <a:extLst>
                <a:ext uri="{FF2B5EF4-FFF2-40B4-BE49-F238E27FC236}">
                  <a16:creationId xmlns:a16="http://schemas.microsoft.com/office/drawing/2014/main" id="{FCECAF07-FCC4-DCD0-A0C6-839DD35E45EF}"/>
                </a:ext>
              </a:extLst>
            </p:cNvPr>
            <p:cNvSpPr/>
            <p:nvPr/>
          </p:nvSpPr>
          <p:spPr>
            <a:xfrm>
              <a:off x="4241681" y="2946327"/>
              <a:ext cx="111556" cy="149925"/>
            </a:xfrm>
            <a:custGeom>
              <a:avLst/>
              <a:gdLst>
                <a:gd name="connsiteX0" fmla="*/ 111244 w 111556"/>
                <a:gd name="connsiteY0" fmla="*/ 73 h 149925"/>
                <a:gd name="connsiteX1" fmla="*/ 38219 w 111556"/>
                <a:gd name="connsiteY1" fmla="*/ 38173 h 149925"/>
                <a:gd name="connsiteX2" fmla="*/ 22344 w 111556"/>
                <a:gd name="connsiteY2" fmla="*/ 92148 h 149925"/>
                <a:gd name="connsiteX3" fmla="*/ 6469 w 111556"/>
                <a:gd name="connsiteY3" fmla="*/ 82623 h 149925"/>
                <a:gd name="connsiteX4" fmla="*/ 12819 w 111556"/>
                <a:gd name="connsiteY4" fmla="*/ 149298 h 149925"/>
                <a:gd name="connsiteX5" fmla="*/ 9644 w 111556"/>
                <a:gd name="connsiteY5" fmla="*/ 111198 h 149925"/>
                <a:gd name="connsiteX6" fmla="*/ 6469 w 111556"/>
                <a:gd name="connsiteY6" fmla="*/ 31823 h 149925"/>
                <a:gd name="connsiteX7" fmla="*/ 6469 w 111556"/>
                <a:gd name="connsiteY7" fmla="*/ 47698 h 149925"/>
                <a:gd name="connsiteX8" fmla="*/ 111244 w 111556"/>
                <a:gd name="connsiteY8" fmla="*/ 73 h 149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556" h="149925">
                  <a:moveTo>
                    <a:pt x="111244" y="73"/>
                  </a:moveTo>
                  <a:cubicBezTo>
                    <a:pt x="116536" y="-1514"/>
                    <a:pt x="53036" y="22827"/>
                    <a:pt x="38219" y="38173"/>
                  </a:cubicBezTo>
                  <a:cubicBezTo>
                    <a:pt x="23402" y="53519"/>
                    <a:pt x="27636" y="84740"/>
                    <a:pt x="22344" y="92148"/>
                  </a:cubicBezTo>
                  <a:cubicBezTo>
                    <a:pt x="17052" y="99556"/>
                    <a:pt x="8056" y="73098"/>
                    <a:pt x="6469" y="82623"/>
                  </a:cubicBezTo>
                  <a:cubicBezTo>
                    <a:pt x="4881" y="92148"/>
                    <a:pt x="12290" y="144536"/>
                    <a:pt x="12819" y="149298"/>
                  </a:cubicBezTo>
                  <a:cubicBezTo>
                    <a:pt x="13348" y="154061"/>
                    <a:pt x="10702" y="130777"/>
                    <a:pt x="9644" y="111198"/>
                  </a:cubicBezTo>
                  <a:cubicBezTo>
                    <a:pt x="8586" y="91619"/>
                    <a:pt x="6998" y="42406"/>
                    <a:pt x="6469" y="31823"/>
                  </a:cubicBezTo>
                  <a:cubicBezTo>
                    <a:pt x="5940" y="21240"/>
                    <a:pt x="-7819" y="49815"/>
                    <a:pt x="6469" y="47698"/>
                  </a:cubicBezTo>
                  <a:cubicBezTo>
                    <a:pt x="20756" y="45581"/>
                    <a:pt x="105952" y="1660"/>
                    <a:pt x="111244" y="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60" name="グループ化 1259">
            <a:extLst>
              <a:ext uri="{FF2B5EF4-FFF2-40B4-BE49-F238E27FC236}">
                <a16:creationId xmlns:a16="http://schemas.microsoft.com/office/drawing/2014/main" id="{55E5D273-732C-DE4F-20B7-53FE1DE8848C}"/>
              </a:ext>
            </a:extLst>
          </p:cNvPr>
          <p:cNvGrpSpPr/>
          <p:nvPr/>
        </p:nvGrpSpPr>
        <p:grpSpPr>
          <a:xfrm>
            <a:off x="4209605" y="5088099"/>
            <a:ext cx="1321293" cy="1150448"/>
            <a:chOff x="4209605" y="5088099"/>
            <a:chExt cx="1321293" cy="1150448"/>
          </a:xfrm>
        </p:grpSpPr>
        <p:sp>
          <p:nvSpPr>
            <p:cNvPr id="1199" name="フリーフォーム 1198">
              <a:extLst>
                <a:ext uri="{FF2B5EF4-FFF2-40B4-BE49-F238E27FC236}">
                  <a16:creationId xmlns:a16="http://schemas.microsoft.com/office/drawing/2014/main" id="{9F1A7EF7-B3D4-3770-CBAB-9914BB4081EA}"/>
                </a:ext>
              </a:extLst>
            </p:cNvPr>
            <p:cNvSpPr/>
            <p:nvPr/>
          </p:nvSpPr>
          <p:spPr>
            <a:xfrm>
              <a:off x="5172246" y="5088099"/>
              <a:ext cx="284572" cy="280627"/>
            </a:xfrm>
            <a:custGeom>
              <a:avLst/>
              <a:gdLst>
                <a:gd name="connsiteX0" fmla="*/ 162689 w 284572"/>
                <a:gd name="connsiteY0" fmla="*/ 4 h 280627"/>
                <a:gd name="connsiteX1" fmla="*/ 274885 w 284572"/>
                <a:gd name="connsiteY1" fmla="*/ 162689 h 280627"/>
                <a:gd name="connsiteX2" fmla="*/ 190738 w 284572"/>
                <a:gd name="connsiteY2" fmla="*/ 185128 h 280627"/>
                <a:gd name="connsiteX3" fmla="*/ 4 w 284572"/>
                <a:gd name="connsiteY3" fmla="*/ 179518 h 280627"/>
                <a:gd name="connsiteX4" fmla="*/ 196348 w 284572"/>
                <a:gd name="connsiteY4" fmla="*/ 190738 h 280627"/>
                <a:gd name="connsiteX5" fmla="*/ 280495 w 284572"/>
                <a:gd name="connsiteY5" fmla="*/ 280495 h 280627"/>
                <a:gd name="connsiteX6" fmla="*/ 263666 w 284572"/>
                <a:gd name="connsiteY6" fmla="*/ 168299 h 280627"/>
                <a:gd name="connsiteX7" fmla="*/ 162689 w 284572"/>
                <a:gd name="connsiteY7" fmla="*/ 4 h 280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4572" h="280627">
                  <a:moveTo>
                    <a:pt x="162689" y="4"/>
                  </a:moveTo>
                  <a:cubicBezTo>
                    <a:pt x="164559" y="-931"/>
                    <a:pt x="270210" y="131835"/>
                    <a:pt x="274885" y="162689"/>
                  </a:cubicBezTo>
                  <a:cubicBezTo>
                    <a:pt x="279560" y="193543"/>
                    <a:pt x="236551" y="182323"/>
                    <a:pt x="190738" y="185128"/>
                  </a:cubicBezTo>
                  <a:cubicBezTo>
                    <a:pt x="144925" y="187933"/>
                    <a:pt x="-931" y="178583"/>
                    <a:pt x="4" y="179518"/>
                  </a:cubicBezTo>
                  <a:cubicBezTo>
                    <a:pt x="939" y="180453"/>
                    <a:pt x="149599" y="173908"/>
                    <a:pt x="196348" y="190738"/>
                  </a:cubicBezTo>
                  <a:cubicBezTo>
                    <a:pt x="243097" y="207568"/>
                    <a:pt x="269275" y="284235"/>
                    <a:pt x="280495" y="280495"/>
                  </a:cubicBezTo>
                  <a:cubicBezTo>
                    <a:pt x="291715" y="276755"/>
                    <a:pt x="277691" y="213178"/>
                    <a:pt x="263666" y="168299"/>
                  </a:cubicBezTo>
                  <a:cubicBezTo>
                    <a:pt x="249641" y="123420"/>
                    <a:pt x="160819" y="939"/>
                    <a:pt x="162689" y="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0" name="フリーフォーム 1199">
              <a:extLst>
                <a:ext uri="{FF2B5EF4-FFF2-40B4-BE49-F238E27FC236}">
                  <a16:creationId xmlns:a16="http://schemas.microsoft.com/office/drawing/2014/main" id="{9FA49729-4621-C8E4-5F1B-0426F004CDF9}"/>
                </a:ext>
              </a:extLst>
            </p:cNvPr>
            <p:cNvSpPr/>
            <p:nvPr/>
          </p:nvSpPr>
          <p:spPr>
            <a:xfrm>
              <a:off x="5383731" y="5529884"/>
              <a:ext cx="147167" cy="382754"/>
            </a:xfrm>
            <a:custGeom>
              <a:avLst/>
              <a:gdLst>
                <a:gd name="connsiteX0" fmla="*/ 58219 w 147167"/>
                <a:gd name="connsiteY0" fmla="*/ 150191 h 382754"/>
                <a:gd name="connsiteX1" fmla="*/ 96319 w 147167"/>
                <a:gd name="connsiteY1" fmla="*/ 277191 h 382754"/>
                <a:gd name="connsiteX2" fmla="*/ 93144 w 147167"/>
                <a:gd name="connsiteY2" fmla="*/ 245441 h 382754"/>
                <a:gd name="connsiteX3" fmla="*/ 99494 w 147167"/>
                <a:gd name="connsiteY3" fmla="*/ 327991 h 382754"/>
                <a:gd name="connsiteX4" fmla="*/ 99494 w 147167"/>
                <a:gd name="connsiteY4" fmla="*/ 302591 h 382754"/>
                <a:gd name="connsiteX5" fmla="*/ 48694 w 147167"/>
                <a:gd name="connsiteY5" fmla="*/ 381966 h 382754"/>
                <a:gd name="connsiteX6" fmla="*/ 115369 w 147167"/>
                <a:gd name="connsiteY6" fmla="*/ 302591 h 382754"/>
                <a:gd name="connsiteX7" fmla="*/ 147119 w 147167"/>
                <a:gd name="connsiteY7" fmla="*/ 381966 h 382754"/>
                <a:gd name="connsiteX8" fmla="*/ 109019 w 147167"/>
                <a:gd name="connsiteY8" fmla="*/ 242266 h 382754"/>
                <a:gd name="connsiteX9" fmla="*/ 1069 w 147167"/>
                <a:gd name="connsiteY9" fmla="*/ 966 h 382754"/>
                <a:gd name="connsiteX10" fmla="*/ 58219 w 147167"/>
                <a:gd name="connsiteY10" fmla="*/ 150191 h 382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7167" h="382754">
                  <a:moveTo>
                    <a:pt x="58219" y="150191"/>
                  </a:moveTo>
                  <a:cubicBezTo>
                    <a:pt x="74094" y="196229"/>
                    <a:pt x="90498" y="261316"/>
                    <a:pt x="96319" y="277191"/>
                  </a:cubicBezTo>
                  <a:cubicBezTo>
                    <a:pt x="102140" y="293066"/>
                    <a:pt x="92615" y="236974"/>
                    <a:pt x="93144" y="245441"/>
                  </a:cubicBezTo>
                  <a:cubicBezTo>
                    <a:pt x="93673" y="253908"/>
                    <a:pt x="98436" y="318466"/>
                    <a:pt x="99494" y="327991"/>
                  </a:cubicBezTo>
                  <a:cubicBezTo>
                    <a:pt x="100552" y="337516"/>
                    <a:pt x="107961" y="293595"/>
                    <a:pt x="99494" y="302591"/>
                  </a:cubicBezTo>
                  <a:cubicBezTo>
                    <a:pt x="91027" y="311587"/>
                    <a:pt x="46048" y="381966"/>
                    <a:pt x="48694" y="381966"/>
                  </a:cubicBezTo>
                  <a:cubicBezTo>
                    <a:pt x="51340" y="381966"/>
                    <a:pt x="98965" y="302591"/>
                    <a:pt x="115369" y="302591"/>
                  </a:cubicBezTo>
                  <a:cubicBezTo>
                    <a:pt x="131773" y="302591"/>
                    <a:pt x="148177" y="392020"/>
                    <a:pt x="147119" y="381966"/>
                  </a:cubicBezTo>
                  <a:cubicBezTo>
                    <a:pt x="146061" y="371912"/>
                    <a:pt x="133361" y="305766"/>
                    <a:pt x="109019" y="242266"/>
                  </a:cubicBezTo>
                  <a:cubicBezTo>
                    <a:pt x="84677" y="178766"/>
                    <a:pt x="10065" y="13666"/>
                    <a:pt x="1069" y="966"/>
                  </a:cubicBezTo>
                  <a:cubicBezTo>
                    <a:pt x="-7927" y="-11734"/>
                    <a:pt x="42344" y="104153"/>
                    <a:pt x="58219" y="1501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1" name="フリーフォーム 1200">
              <a:extLst>
                <a:ext uri="{FF2B5EF4-FFF2-40B4-BE49-F238E27FC236}">
                  <a16:creationId xmlns:a16="http://schemas.microsoft.com/office/drawing/2014/main" id="{352688E1-38B5-081C-38DE-C6A46A8DC32B}"/>
                </a:ext>
              </a:extLst>
            </p:cNvPr>
            <p:cNvSpPr/>
            <p:nvPr/>
          </p:nvSpPr>
          <p:spPr>
            <a:xfrm>
              <a:off x="4209605" y="5686418"/>
              <a:ext cx="121283" cy="229568"/>
            </a:xfrm>
            <a:custGeom>
              <a:avLst/>
              <a:gdLst>
                <a:gd name="connsiteX0" fmla="*/ 121095 w 121283"/>
                <a:gd name="connsiteY0" fmla="*/ 7 h 229568"/>
                <a:gd name="connsiteX1" fmla="*/ 32195 w 121283"/>
                <a:gd name="connsiteY1" fmla="*/ 152407 h 229568"/>
                <a:gd name="connsiteX2" fmla="*/ 79820 w 121283"/>
                <a:gd name="connsiteY2" fmla="*/ 180982 h 229568"/>
                <a:gd name="connsiteX3" fmla="*/ 25845 w 121283"/>
                <a:gd name="connsiteY3" fmla="*/ 190507 h 229568"/>
                <a:gd name="connsiteX4" fmla="*/ 35370 w 121283"/>
                <a:gd name="connsiteY4" fmla="*/ 228607 h 229568"/>
                <a:gd name="connsiteX5" fmla="*/ 3620 w 121283"/>
                <a:gd name="connsiteY5" fmla="*/ 146057 h 229568"/>
                <a:gd name="connsiteX6" fmla="*/ 121095 w 121283"/>
                <a:gd name="connsiteY6" fmla="*/ 7 h 22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283" h="229568">
                  <a:moveTo>
                    <a:pt x="121095" y="7"/>
                  </a:moveTo>
                  <a:cubicBezTo>
                    <a:pt x="125857" y="1065"/>
                    <a:pt x="39074" y="122245"/>
                    <a:pt x="32195" y="152407"/>
                  </a:cubicBezTo>
                  <a:cubicBezTo>
                    <a:pt x="25316" y="182569"/>
                    <a:pt x="80878" y="174632"/>
                    <a:pt x="79820" y="180982"/>
                  </a:cubicBezTo>
                  <a:cubicBezTo>
                    <a:pt x="78762" y="187332"/>
                    <a:pt x="33253" y="182570"/>
                    <a:pt x="25845" y="190507"/>
                  </a:cubicBezTo>
                  <a:cubicBezTo>
                    <a:pt x="18437" y="198445"/>
                    <a:pt x="39074" y="236015"/>
                    <a:pt x="35370" y="228607"/>
                  </a:cubicBezTo>
                  <a:cubicBezTo>
                    <a:pt x="31666" y="221199"/>
                    <a:pt x="-12784" y="179395"/>
                    <a:pt x="3620" y="146057"/>
                  </a:cubicBezTo>
                  <a:cubicBezTo>
                    <a:pt x="20024" y="112719"/>
                    <a:pt x="116333" y="-1051"/>
                    <a:pt x="121095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2" name="フリーフォーム 1201">
              <a:extLst>
                <a:ext uri="{FF2B5EF4-FFF2-40B4-BE49-F238E27FC236}">
                  <a16:creationId xmlns:a16="http://schemas.microsoft.com/office/drawing/2014/main" id="{7BB784DA-C206-DA4C-25F7-F5DB082273DE}"/>
                </a:ext>
              </a:extLst>
            </p:cNvPr>
            <p:cNvSpPr/>
            <p:nvPr/>
          </p:nvSpPr>
          <p:spPr>
            <a:xfrm>
              <a:off x="4936621" y="5190599"/>
              <a:ext cx="256313" cy="245925"/>
            </a:xfrm>
            <a:custGeom>
              <a:avLst/>
              <a:gdLst>
                <a:gd name="connsiteX0" fmla="*/ 13204 w 256313"/>
                <a:gd name="connsiteY0" fmla="*/ 526 h 245925"/>
                <a:gd name="connsiteX1" fmla="*/ 98929 w 256313"/>
                <a:gd name="connsiteY1" fmla="*/ 124351 h 245925"/>
                <a:gd name="connsiteX2" fmla="*/ 102104 w 256313"/>
                <a:gd name="connsiteY2" fmla="*/ 143401 h 245925"/>
                <a:gd name="connsiteX3" fmla="*/ 251329 w 256313"/>
                <a:gd name="connsiteY3" fmla="*/ 241826 h 245925"/>
                <a:gd name="connsiteX4" fmla="*/ 200529 w 256313"/>
                <a:gd name="connsiteY4" fmla="*/ 213251 h 245925"/>
                <a:gd name="connsiteX5" fmla="*/ 3679 w 256313"/>
                <a:gd name="connsiteY5" fmla="*/ 86251 h 245925"/>
                <a:gd name="connsiteX6" fmla="*/ 67179 w 256313"/>
                <a:gd name="connsiteY6" fmla="*/ 108476 h 245925"/>
                <a:gd name="connsiteX7" fmla="*/ 70354 w 256313"/>
                <a:gd name="connsiteY7" fmla="*/ 79901 h 245925"/>
                <a:gd name="connsiteX8" fmla="*/ 13204 w 256313"/>
                <a:gd name="connsiteY8" fmla="*/ 526 h 245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313" h="245925">
                  <a:moveTo>
                    <a:pt x="13204" y="526"/>
                  </a:moveTo>
                  <a:cubicBezTo>
                    <a:pt x="17967" y="7934"/>
                    <a:pt x="84112" y="100539"/>
                    <a:pt x="98929" y="124351"/>
                  </a:cubicBezTo>
                  <a:cubicBezTo>
                    <a:pt x="113746" y="148163"/>
                    <a:pt x="76704" y="123822"/>
                    <a:pt x="102104" y="143401"/>
                  </a:cubicBezTo>
                  <a:cubicBezTo>
                    <a:pt x="127504" y="162980"/>
                    <a:pt x="234925" y="230184"/>
                    <a:pt x="251329" y="241826"/>
                  </a:cubicBezTo>
                  <a:cubicBezTo>
                    <a:pt x="267733" y="253468"/>
                    <a:pt x="241804" y="239180"/>
                    <a:pt x="200529" y="213251"/>
                  </a:cubicBezTo>
                  <a:cubicBezTo>
                    <a:pt x="159254" y="187322"/>
                    <a:pt x="25904" y="103713"/>
                    <a:pt x="3679" y="86251"/>
                  </a:cubicBezTo>
                  <a:cubicBezTo>
                    <a:pt x="-18546" y="68789"/>
                    <a:pt x="67179" y="108476"/>
                    <a:pt x="67179" y="108476"/>
                  </a:cubicBezTo>
                  <a:cubicBezTo>
                    <a:pt x="78291" y="107418"/>
                    <a:pt x="74587" y="93659"/>
                    <a:pt x="70354" y="79901"/>
                  </a:cubicBezTo>
                  <a:cubicBezTo>
                    <a:pt x="66121" y="66143"/>
                    <a:pt x="8441" y="-6882"/>
                    <a:pt x="13204" y="5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3" name="フリーフォーム 1202">
              <a:extLst>
                <a:ext uri="{FF2B5EF4-FFF2-40B4-BE49-F238E27FC236}">
                  <a16:creationId xmlns:a16="http://schemas.microsoft.com/office/drawing/2014/main" id="{A572DC31-CE6F-ED3A-0507-1AB18CF379F5}"/>
                </a:ext>
              </a:extLst>
            </p:cNvPr>
            <p:cNvSpPr/>
            <p:nvPr/>
          </p:nvSpPr>
          <p:spPr>
            <a:xfrm>
              <a:off x="4632309" y="5181597"/>
              <a:ext cx="171997" cy="190629"/>
            </a:xfrm>
            <a:custGeom>
              <a:avLst/>
              <a:gdLst>
                <a:gd name="connsiteX0" fmla="*/ 50816 w 171997"/>
                <a:gd name="connsiteY0" fmla="*/ 3 h 190629"/>
                <a:gd name="connsiteX1" fmla="*/ 82566 w 171997"/>
                <a:gd name="connsiteY1" fmla="*/ 82553 h 190629"/>
                <a:gd name="connsiteX2" fmla="*/ 16 w 171997"/>
                <a:gd name="connsiteY2" fmla="*/ 127003 h 190629"/>
                <a:gd name="connsiteX3" fmla="*/ 76216 w 171997"/>
                <a:gd name="connsiteY3" fmla="*/ 120653 h 190629"/>
                <a:gd name="connsiteX4" fmla="*/ 171466 w 171997"/>
                <a:gd name="connsiteY4" fmla="*/ 190503 h 190629"/>
                <a:gd name="connsiteX5" fmla="*/ 114316 w 171997"/>
                <a:gd name="connsiteY5" fmla="*/ 136528 h 190629"/>
                <a:gd name="connsiteX6" fmla="*/ 104791 w 171997"/>
                <a:gd name="connsiteY6" fmla="*/ 88903 h 190629"/>
                <a:gd name="connsiteX7" fmla="*/ 111141 w 171997"/>
                <a:gd name="connsiteY7" fmla="*/ 85728 h 190629"/>
                <a:gd name="connsiteX8" fmla="*/ 50816 w 171997"/>
                <a:gd name="connsiteY8" fmla="*/ 3 h 190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997" h="190629">
                  <a:moveTo>
                    <a:pt x="50816" y="3"/>
                  </a:moveTo>
                  <a:cubicBezTo>
                    <a:pt x="46053" y="-526"/>
                    <a:pt x="91033" y="61386"/>
                    <a:pt x="82566" y="82553"/>
                  </a:cubicBezTo>
                  <a:cubicBezTo>
                    <a:pt x="74099" y="103720"/>
                    <a:pt x="1074" y="120653"/>
                    <a:pt x="16" y="127003"/>
                  </a:cubicBezTo>
                  <a:cubicBezTo>
                    <a:pt x="-1042" y="133353"/>
                    <a:pt x="47641" y="110070"/>
                    <a:pt x="76216" y="120653"/>
                  </a:cubicBezTo>
                  <a:cubicBezTo>
                    <a:pt x="104791" y="131236"/>
                    <a:pt x="165116" y="187857"/>
                    <a:pt x="171466" y="190503"/>
                  </a:cubicBezTo>
                  <a:cubicBezTo>
                    <a:pt x="177816" y="193149"/>
                    <a:pt x="125428" y="153461"/>
                    <a:pt x="114316" y="136528"/>
                  </a:cubicBezTo>
                  <a:cubicBezTo>
                    <a:pt x="103204" y="119595"/>
                    <a:pt x="105320" y="97370"/>
                    <a:pt x="104791" y="88903"/>
                  </a:cubicBezTo>
                  <a:cubicBezTo>
                    <a:pt x="104262" y="80436"/>
                    <a:pt x="121195" y="94724"/>
                    <a:pt x="111141" y="85728"/>
                  </a:cubicBezTo>
                  <a:cubicBezTo>
                    <a:pt x="101087" y="76732"/>
                    <a:pt x="55579" y="532"/>
                    <a:pt x="50816" y="3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5" name="フリーフォーム 1204">
              <a:extLst>
                <a:ext uri="{FF2B5EF4-FFF2-40B4-BE49-F238E27FC236}">
                  <a16:creationId xmlns:a16="http://schemas.microsoft.com/office/drawing/2014/main" id="{E48DD183-2ECA-EF50-15D9-CE3010FC35FB}"/>
                </a:ext>
              </a:extLst>
            </p:cNvPr>
            <p:cNvSpPr/>
            <p:nvPr/>
          </p:nvSpPr>
          <p:spPr>
            <a:xfrm>
              <a:off x="4714503" y="5168524"/>
              <a:ext cx="534880" cy="100046"/>
            </a:xfrm>
            <a:custGeom>
              <a:avLst/>
              <a:gdLst>
                <a:gd name="connsiteX0" fmla="*/ 372 w 534880"/>
                <a:gd name="connsiteY0" fmla="*/ 376 h 100046"/>
                <a:gd name="connsiteX1" fmla="*/ 200397 w 534880"/>
                <a:gd name="connsiteY1" fmla="*/ 98801 h 100046"/>
                <a:gd name="connsiteX2" fmla="*/ 200397 w 534880"/>
                <a:gd name="connsiteY2" fmla="*/ 57526 h 100046"/>
                <a:gd name="connsiteX3" fmla="*/ 343272 w 534880"/>
                <a:gd name="connsiteY3" fmla="*/ 82926 h 100046"/>
                <a:gd name="connsiteX4" fmla="*/ 333747 w 534880"/>
                <a:gd name="connsiteY4" fmla="*/ 35301 h 100046"/>
                <a:gd name="connsiteX5" fmla="*/ 533772 w 534880"/>
                <a:gd name="connsiteY5" fmla="*/ 63876 h 100046"/>
                <a:gd name="connsiteX6" fmla="*/ 419472 w 534880"/>
                <a:gd name="connsiteY6" fmla="*/ 51176 h 100046"/>
                <a:gd name="connsiteX7" fmla="*/ 270247 w 534880"/>
                <a:gd name="connsiteY7" fmla="*/ 35301 h 100046"/>
                <a:gd name="connsiteX8" fmla="*/ 216272 w 534880"/>
                <a:gd name="connsiteY8" fmla="*/ 376 h 100046"/>
                <a:gd name="connsiteX9" fmla="*/ 149597 w 534880"/>
                <a:gd name="connsiteY9" fmla="*/ 57526 h 100046"/>
                <a:gd name="connsiteX10" fmla="*/ 149597 w 534880"/>
                <a:gd name="connsiteY10" fmla="*/ 57526 h 100046"/>
                <a:gd name="connsiteX11" fmla="*/ 257547 w 534880"/>
                <a:gd name="connsiteY11" fmla="*/ 63876 h 100046"/>
                <a:gd name="connsiteX12" fmla="*/ 372 w 534880"/>
                <a:gd name="connsiteY12" fmla="*/ 376 h 100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4880" h="100046">
                  <a:moveTo>
                    <a:pt x="372" y="376"/>
                  </a:moveTo>
                  <a:cubicBezTo>
                    <a:pt x="-9153" y="6197"/>
                    <a:pt x="167060" y="89276"/>
                    <a:pt x="200397" y="98801"/>
                  </a:cubicBezTo>
                  <a:cubicBezTo>
                    <a:pt x="233735" y="108326"/>
                    <a:pt x="176585" y="60172"/>
                    <a:pt x="200397" y="57526"/>
                  </a:cubicBezTo>
                  <a:cubicBezTo>
                    <a:pt x="224209" y="54880"/>
                    <a:pt x="321047" y="86630"/>
                    <a:pt x="343272" y="82926"/>
                  </a:cubicBezTo>
                  <a:cubicBezTo>
                    <a:pt x="365497" y="79222"/>
                    <a:pt x="301997" y="38476"/>
                    <a:pt x="333747" y="35301"/>
                  </a:cubicBezTo>
                  <a:cubicBezTo>
                    <a:pt x="365497" y="32126"/>
                    <a:pt x="519485" y="61230"/>
                    <a:pt x="533772" y="63876"/>
                  </a:cubicBezTo>
                  <a:cubicBezTo>
                    <a:pt x="548059" y="66522"/>
                    <a:pt x="419472" y="51176"/>
                    <a:pt x="419472" y="51176"/>
                  </a:cubicBezTo>
                  <a:cubicBezTo>
                    <a:pt x="375551" y="46414"/>
                    <a:pt x="304114" y="43768"/>
                    <a:pt x="270247" y="35301"/>
                  </a:cubicBezTo>
                  <a:cubicBezTo>
                    <a:pt x="236380" y="26834"/>
                    <a:pt x="236380" y="-3328"/>
                    <a:pt x="216272" y="376"/>
                  </a:cubicBezTo>
                  <a:cubicBezTo>
                    <a:pt x="196164" y="4080"/>
                    <a:pt x="149597" y="57526"/>
                    <a:pt x="149597" y="57526"/>
                  </a:cubicBezTo>
                  <a:lnTo>
                    <a:pt x="149597" y="57526"/>
                  </a:lnTo>
                  <a:cubicBezTo>
                    <a:pt x="167588" y="58584"/>
                    <a:pt x="277655" y="69697"/>
                    <a:pt x="257547" y="63876"/>
                  </a:cubicBezTo>
                  <a:cubicBezTo>
                    <a:pt x="237439" y="58055"/>
                    <a:pt x="9897" y="-5445"/>
                    <a:pt x="372" y="376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4" name="フリーフォーム 1203">
              <a:extLst>
                <a:ext uri="{FF2B5EF4-FFF2-40B4-BE49-F238E27FC236}">
                  <a16:creationId xmlns:a16="http://schemas.microsoft.com/office/drawing/2014/main" id="{B6EC6FE2-AD7B-9B72-60B6-0AF7E22951AA}"/>
                </a:ext>
              </a:extLst>
            </p:cNvPr>
            <p:cNvSpPr/>
            <p:nvPr/>
          </p:nvSpPr>
          <p:spPr>
            <a:xfrm>
              <a:off x="4215893" y="5915367"/>
              <a:ext cx="1122910" cy="323180"/>
            </a:xfrm>
            <a:custGeom>
              <a:avLst/>
              <a:gdLst>
                <a:gd name="connsiteX0" fmla="*/ 51307 w 1122910"/>
                <a:gd name="connsiteY0" fmla="*/ 4526 h 323180"/>
                <a:gd name="connsiteX1" fmla="*/ 98720 w 1122910"/>
                <a:gd name="connsiteY1" fmla="*/ 24846 h 323180"/>
                <a:gd name="connsiteX2" fmla="*/ 796374 w 1122910"/>
                <a:gd name="connsiteY2" fmla="*/ 65486 h 323180"/>
                <a:gd name="connsiteX3" fmla="*/ 627040 w 1122910"/>
                <a:gd name="connsiteY3" fmla="*/ 106126 h 323180"/>
                <a:gd name="connsiteX4" fmla="*/ 1121494 w 1122910"/>
                <a:gd name="connsiteY4" fmla="*/ 92580 h 323180"/>
                <a:gd name="connsiteX5" fmla="*/ 776054 w 1122910"/>
                <a:gd name="connsiteY5" fmla="*/ 99353 h 323180"/>
                <a:gd name="connsiteX6" fmla="*/ 1121494 w 1122910"/>
                <a:gd name="connsiteY6" fmla="*/ 167086 h 323180"/>
                <a:gd name="connsiteX7" fmla="*/ 904747 w 1122910"/>
                <a:gd name="connsiteY7" fmla="*/ 255140 h 323180"/>
                <a:gd name="connsiteX8" fmla="*/ 1067307 w 1122910"/>
                <a:gd name="connsiteY8" fmla="*/ 322873 h 323180"/>
                <a:gd name="connsiteX9" fmla="*/ 315467 w 1122910"/>
                <a:gd name="connsiteY9" fmla="*/ 228046 h 323180"/>
                <a:gd name="connsiteX10" fmla="*/ 464480 w 1122910"/>
                <a:gd name="connsiteY10" fmla="*/ 214500 h 323180"/>
                <a:gd name="connsiteX11" fmla="*/ 450934 w 1122910"/>
                <a:gd name="connsiteY11" fmla="*/ 126446 h 323180"/>
                <a:gd name="connsiteX12" fmla="*/ 538987 w 1122910"/>
                <a:gd name="connsiteY12" fmla="*/ 112900 h 323180"/>
                <a:gd name="connsiteX13" fmla="*/ 51307 w 1122910"/>
                <a:gd name="connsiteY13" fmla="*/ 4526 h 323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22910" h="323180">
                  <a:moveTo>
                    <a:pt x="51307" y="4526"/>
                  </a:moveTo>
                  <a:cubicBezTo>
                    <a:pt x="-22071" y="-10150"/>
                    <a:pt x="-25458" y="14686"/>
                    <a:pt x="98720" y="24846"/>
                  </a:cubicBezTo>
                  <a:cubicBezTo>
                    <a:pt x="222898" y="35006"/>
                    <a:pt x="708321" y="51939"/>
                    <a:pt x="796374" y="65486"/>
                  </a:cubicBezTo>
                  <a:cubicBezTo>
                    <a:pt x="884427" y="79033"/>
                    <a:pt x="572853" y="101610"/>
                    <a:pt x="627040" y="106126"/>
                  </a:cubicBezTo>
                  <a:cubicBezTo>
                    <a:pt x="681227" y="110642"/>
                    <a:pt x="1096658" y="93709"/>
                    <a:pt x="1121494" y="92580"/>
                  </a:cubicBezTo>
                  <a:cubicBezTo>
                    <a:pt x="1146330" y="91451"/>
                    <a:pt x="776054" y="86935"/>
                    <a:pt x="776054" y="99353"/>
                  </a:cubicBezTo>
                  <a:cubicBezTo>
                    <a:pt x="776054" y="111771"/>
                    <a:pt x="1100045" y="141122"/>
                    <a:pt x="1121494" y="167086"/>
                  </a:cubicBezTo>
                  <a:cubicBezTo>
                    <a:pt x="1142943" y="193050"/>
                    <a:pt x="913778" y="229176"/>
                    <a:pt x="904747" y="255140"/>
                  </a:cubicBezTo>
                  <a:cubicBezTo>
                    <a:pt x="895716" y="281104"/>
                    <a:pt x="1165520" y="327389"/>
                    <a:pt x="1067307" y="322873"/>
                  </a:cubicBezTo>
                  <a:cubicBezTo>
                    <a:pt x="969094" y="318357"/>
                    <a:pt x="415938" y="246108"/>
                    <a:pt x="315467" y="228046"/>
                  </a:cubicBezTo>
                  <a:cubicBezTo>
                    <a:pt x="214996" y="209984"/>
                    <a:pt x="441902" y="231433"/>
                    <a:pt x="464480" y="214500"/>
                  </a:cubicBezTo>
                  <a:cubicBezTo>
                    <a:pt x="487058" y="197567"/>
                    <a:pt x="438516" y="143379"/>
                    <a:pt x="450934" y="126446"/>
                  </a:cubicBezTo>
                  <a:cubicBezTo>
                    <a:pt x="463352" y="109513"/>
                    <a:pt x="603334" y="129833"/>
                    <a:pt x="538987" y="112900"/>
                  </a:cubicBezTo>
                  <a:cubicBezTo>
                    <a:pt x="474640" y="95967"/>
                    <a:pt x="124685" y="19202"/>
                    <a:pt x="51307" y="4526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7" name="フリーフォーム 1206">
              <a:extLst>
                <a:ext uri="{FF2B5EF4-FFF2-40B4-BE49-F238E27FC236}">
                  <a16:creationId xmlns:a16="http://schemas.microsoft.com/office/drawing/2014/main" id="{856705D2-BF79-7954-CCDC-FB10A400AC41}"/>
                </a:ext>
              </a:extLst>
            </p:cNvPr>
            <p:cNvSpPr/>
            <p:nvPr/>
          </p:nvSpPr>
          <p:spPr>
            <a:xfrm>
              <a:off x="4297132" y="5336219"/>
              <a:ext cx="548149" cy="475563"/>
            </a:xfrm>
            <a:custGeom>
              <a:avLst/>
              <a:gdLst>
                <a:gd name="connsiteX0" fmla="*/ 1818 w 548149"/>
                <a:gd name="connsiteY0" fmla="*/ 470856 h 475563"/>
                <a:gd name="connsiteX1" fmla="*/ 214543 w 548149"/>
                <a:gd name="connsiteY1" fmla="*/ 73981 h 475563"/>
                <a:gd name="connsiteX2" fmla="*/ 246293 w 548149"/>
                <a:gd name="connsiteY2" fmla="*/ 83506 h 475563"/>
                <a:gd name="connsiteX3" fmla="*/ 303443 w 548149"/>
                <a:gd name="connsiteY3" fmla="*/ 26356 h 475563"/>
                <a:gd name="connsiteX4" fmla="*/ 411393 w 548149"/>
                <a:gd name="connsiteY4" fmla="*/ 77156 h 475563"/>
                <a:gd name="connsiteX5" fmla="*/ 405043 w 548149"/>
                <a:gd name="connsiteY5" fmla="*/ 32706 h 475563"/>
                <a:gd name="connsiteX6" fmla="*/ 547918 w 548149"/>
                <a:gd name="connsiteY6" fmla="*/ 99381 h 475563"/>
                <a:gd name="connsiteX7" fmla="*/ 366943 w 548149"/>
                <a:gd name="connsiteY7" fmla="*/ 20006 h 475563"/>
                <a:gd name="connsiteX8" fmla="*/ 306618 w 548149"/>
                <a:gd name="connsiteY8" fmla="*/ 10481 h 475563"/>
                <a:gd name="connsiteX9" fmla="*/ 195493 w 548149"/>
                <a:gd name="connsiteY9" fmla="*/ 150181 h 475563"/>
                <a:gd name="connsiteX10" fmla="*/ 147868 w 548149"/>
                <a:gd name="connsiteY10" fmla="*/ 248606 h 475563"/>
                <a:gd name="connsiteX11" fmla="*/ 112943 w 548149"/>
                <a:gd name="connsiteY11" fmla="*/ 289881 h 475563"/>
                <a:gd name="connsiteX12" fmla="*/ 1818 w 548149"/>
                <a:gd name="connsiteY12" fmla="*/ 470856 h 47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8149" h="475563">
                  <a:moveTo>
                    <a:pt x="1818" y="470856"/>
                  </a:moveTo>
                  <a:cubicBezTo>
                    <a:pt x="18751" y="434873"/>
                    <a:pt x="173797" y="138539"/>
                    <a:pt x="214543" y="73981"/>
                  </a:cubicBezTo>
                  <a:cubicBezTo>
                    <a:pt x="255289" y="9423"/>
                    <a:pt x="231476" y="91443"/>
                    <a:pt x="246293" y="83506"/>
                  </a:cubicBezTo>
                  <a:cubicBezTo>
                    <a:pt x="261110" y="75568"/>
                    <a:pt x="275926" y="27414"/>
                    <a:pt x="303443" y="26356"/>
                  </a:cubicBezTo>
                  <a:cubicBezTo>
                    <a:pt x="330960" y="25298"/>
                    <a:pt x="394460" y="76098"/>
                    <a:pt x="411393" y="77156"/>
                  </a:cubicBezTo>
                  <a:cubicBezTo>
                    <a:pt x="428326" y="78214"/>
                    <a:pt x="382289" y="29002"/>
                    <a:pt x="405043" y="32706"/>
                  </a:cubicBezTo>
                  <a:cubicBezTo>
                    <a:pt x="427797" y="36410"/>
                    <a:pt x="554268" y="101498"/>
                    <a:pt x="547918" y="99381"/>
                  </a:cubicBezTo>
                  <a:cubicBezTo>
                    <a:pt x="541568" y="97264"/>
                    <a:pt x="407160" y="34823"/>
                    <a:pt x="366943" y="20006"/>
                  </a:cubicBezTo>
                  <a:cubicBezTo>
                    <a:pt x="326726" y="5189"/>
                    <a:pt x="335193" y="-11215"/>
                    <a:pt x="306618" y="10481"/>
                  </a:cubicBezTo>
                  <a:cubicBezTo>
                    <a:pt x="278043" y="32177"/>
                    <a:pt x="221951" y="110494"/>
                    <a:pt x="195493" y="150181"/>
                  </a:cubicBezTo>
                  <a:cubicBezTo>
                    <a:pt x="169035" y="189868"/>
                    <a:pt x="161626" y="225323"/>
                    <a:pt x="147868" y="248606"/>
                  </a:cubicBezTo>
                  <a:cubicBezTo>
                    <a:pt x="134110" y="271889"/>
                    <a:pt x="134639" y="253898"/>
                    <a:pt x="112943" y="289881"/>
                  </a:cubicBezTo>
                  <a:cubicBezTo>
                    <a:pt x="91247" y="325864"/>
                    <a:pt x="-15115" y="506839"/>
                    <a:pt x="1818" y="4708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8" name="フリーフォーム 1207">
              <a:extLst>
                <a:ext uri="{FF2B5EF4-FFF2-40B4-BE49-F238E27FC236}">
                  <a16:creationId xmlns:a16="http://schemas.microsoft.com/office/drawing/2014/main" id="{6DC10F0B-E8F4-F3E8-2978-6EE513208498}"/>
                </a:ext>
              </a:extLst>
            </p:cNvPr>
            <p:cNvSpPr/>
            <p:nvPr/>
          </p:nvSpPr>
          <p:spPr>
            <a:xfrm>
              <a:off x="4695543" y="5329504"/>
              <a:ext cx="473839" cy="179128"/>
            </a:xfrm>
            <a:custGeom>
              <a:avLst/>
              <a:gdLst>
                <a:gd name="connsiteX0" fmla="*/ 282 w 473839"/>
                <a:gd name="connsiteY0" fmla="*/ 115621 h 179128"/>
                <a:gd name="connsiteX1" fmla="*/ 257457 w 473839"/>
                <a:gd name="connsiteY1" fmla="*/ 55296 h 179128"/>
                <a:gd name="connsiteX2" fmla="*/ 238407 w 473839"/>
                <a:gd name="connsiteY2" fmla="*/ 1321 h 179128"/>
                <a:gd name="connsiteX3" fmla="*/ 393982 w 473839"/>
                <a:gd name="connsiteY3" fmla="*/ 112446 h 179128"/>
                <a:gd name="connsiteX4" fmla="*/ 349532 w 473839"/>
                <a:gd name="connsiteY4" fmla="*/ 42596 h 179128"/>
                <a:gd name="connsiteX5" fmla="*/ 473357 w 473839"/>
                <a:gd name="connsiteY5" fmla="*/ 179121 h 179128"/>
                <a:gd name="connsiteX6" fmla="*/ 295557 w 473839"/>
                <a:gd name="connsiteY6" fmla="*/ 48946 h 179128"/>
                <a:gd name="connsiteX7" fmla="*/ 222532 w 473839"/>
                <a:gd name="connsiteY7" fmla="*/ 29896 h 179128"/>
                <a:gd name="connsiteX8" fmla="*/ 206657 w 473839"/>
                <a:gd name="connsiteY8" fmla="*/ 96571 h 179128"/>
                <a:gd name="connsiteX9" fmla="*/ 282 w 473839"/>
                <a:gd name="connsiteY9" fmla="*/ 115621 h 179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3839" h="179128">
                  <a:moveTo>
                    <a:pt x="282" y="115621"/>
                  </a:moveTo>
                  <a:cubicBezTo>
                    <a:pt x="8749" y="108742"/>
                    <a:pt x="217769" y="74346"/>
                    <a:pt x="257457" y="55296"/>
                  </a:cubicBezTo>
                  <a:cubicBezTo>
                    <a:pt x="297145" y="36246"/>
                    <a:pt x="215653" y="-8204"/>
                    <a:pt x="238407" y="1321"/>
                  </a:cubicBezTo>
                  <a:cubicBezTo>
                    <a:pt x="261161" y="10846"/>
                    <a:pt x="375461" y="105567"/>
                    <a:pt x="393982" y="112446"/>
                  </a:cubicBezTo>
                  <a:cubicBezTo>
                    <a:pt x="412503" y="119325"/>
                    <a:pt x="336303" y="31484"/>
                    <a:pt x="349532" y="42596"/>
                  </a:cubicBezTo>
                  <a:cubicBezTo>
                    <a:pt x="362761" y="53708"/>
                    <a:pt x="482353" y="178063"/>
                    <a:pt x="473357" y="179121"/>
                  </a:cubicBezTo>
                  <a:cubicBezTo>
                    <a:pt x="464361" y="180179"/>
                    <a:pt x="337361" y="73817"/>
                    <a:pt x="295557" y="48946"/>
                  </a:cubicBezTo>
                  <a:cubicBezTo>
                    <a:pt x="253753" y="24075"/>
                    <a:pt x="237349" y="21958"/>
                    <a:pt x="222532" y="29896"/>
                  </a:cubicBezTo>
                  <a:cubicBezTo>
                    <a:pt x="207715" y="37833"/>
                    <a:pt x="237349" y="82284"/>
                    <a:pt x="206657" y="96571"/>
                  </a:cubicBezTo>
                  <a:cubicBezTo>
                    <a:pt x="175965" y="110858"/>
                    <a:pt x="-8185" y="122500"/>
                    <a:pt x="282" y="1156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9" name="フリーフォーム 1208">
              <a:extLst>
                <a:ext uri="{FF2B5EF4-FFF2-40B4-BE49-F238E27FC236}">
                  <a16:creationId xmlns:a16="http://schemas.microsoft.com/office/drawing/2014/main" id="{4D0B84D5-6B55-C1E2-BD41-B9D4E468C007}"/>
                </a:ext>
              </a:extLst>
            </p:cNvPr>
            <p:cNvSpPr/>
            <p:nvPr/>
          </p:nvSpPr>
          <p:spPr>
            <a:xfrm>
              <a:off x="4729681" y="5424039"/>
              <a:ext cx="490226" cy="167554"/>
            </a:xfrm>
            <a:custGeom>
              <a:avLst/>
              <a:gdLst>
                <a:gd name="connsiteX0" fmla="*/ 1069 w 490226"/>
                <a:gd name="connsiteY0" fmla="*/ 94111 h 167554"/>
                <a:gd name="connsiteX1" fmla="*/ 207444 w 490226"/>
                <a:gd name="connsiteY1" fmla="*/ 24261 h 167554"/>
                <a:gd name="connsiteX2" fmla="*/ 299519 w 490226"/>
                <a:gd name="connsiteY2" fmla="*/ 71886 h 167554"/>
                <a:gd name="connsiteX3" fmla="*/ 258244 w 490226"/>
                <a:gd name="connsiteY3" fmla="*/ 2036 h 167554"/>
                <a:gd name="connsiteX4" fmla="*/ 490019 w 490226"/>
                <a:gd name="connsiteY4" fmla="*/ 167136 h 167554"/>
                <a:gd name="connsiteX5" fmla="*/ 296344 w 490226"/>
                <a:gd name="connsiteY5" fmla="*/ 49661 h 167554"/>
                <a:gd name="connsiteX6" fmla="*/ 134419 w 490226"/>
                <a:gd name="connsiteY6" fmla="*/ 59186 h 167554"/>
                <a:gd name="connsiteX7" fmla="*/ 1069 w 490226"/>
                <a:gd name="connsiteY7" fmla="*/ 94111 h 167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0226" h="167554">
                  <a:moveTo>
                    <a:pt x="1069" y="94111"/>
                  </a:moveTo>
                  <a:cubicBezTo>
                    <a:pt x="13240" y="88290"/>
                    <a:pt x="157702" y="27965"/>
                    <a:pt x="207444" y="24261"/>
                  </a:cubicBezTo>
                  <a:cubicBezTo>
                    <a:pt x="257186" y="20557"/>
                    <a:pt x="291052" y="75590"/>
                    <a:pt x="299519" y="71886"/>
                  </a:cubicBezTo>
                  <a:cubicBezTo>
                    <a:pt x="307986" y="68182"/>
                    <a:pt x="226494" y="-13839"/>
                    <a:pt x="258244" y="2036"/>
                  </a:cubicBezTo>
                  <a:cubicBezTo>
                    <a:pt x="289994" y="17911"/>
                    <a:pt x="483669" y="159199"/>
                    <a:pt x="490019" y="167136"/>
                  </a:cubicBezTo>
                  <a:cubicBezTo>
                    <a:pt x="496369" y="175073"/>
                    <a:pt x="355611" y="67653"/>
                    <a:pt x="296344" y="49661"/>
                  </a:cubicBezTo>
                  <a:cubicBezTo>
                    <a:pt x="237077" y="31669"/>
                    <a:pt x="185219" y="51778"/>
                    <a:pt x="134419" y="59186"/>
                  </a:cubicBezTo>
                  <a:cubicBezTo>
                    <a:pt x="83619" y="66594"/>
                    <a:pt x="-11102" y="99932"/>
                    <a:pt x="1069" y="94111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0" name="フリーフォーム 1209">
              <a:extLst>
                <a:ext uri="{FF2B5EF4-FFF2-40B4-BE49-F238E27FC236}">
                  <a16:creationId xmlns:a16="http://schemas.microsoft.com/office/drawing/2014/main" id="{CC5835AB-D504-A3A6-353A-32E62B007015}"/>
                </a:ext>
              </a:extLst>
            </p:cNvPr>
            <p:cNvSpPr/>
            <p:nvPr/>
          </p:nvSpPr>
          <p:spPr>
            <a:xfrm>
              <a:off x="4460624" y="5449379"/>
              <a:ext cx="365383" cy="252933"/>
            </a:xfrm>
            <a:custGeom>
              <a:avLst/>
              <a:gdLst>
                <a:gd name="connsiteX0" fmla="*/ 365376 w 365383"/>
                <a:gd name="connsiteY0" fmla="*/ 46546 h 252933"/>
                <a:gd name="connsiteX1" fmla="*/ 222501 w 365383"/>
                <a:gd name="connsiteY1" fmla="*/ 30671 h 252933"/>
                <a:gd name="connsiteX2" fmla="*/ 159001 w 365383"/>
                <a:gd name="connsiteY2" fmla="*/ 103696 h 252933"/>
                <a:gd name="connsiteX3" fmla="*/ 117726 w 365383"/>
                <a:gd name="connsiteY3" fmla="*/ 78296 h 252933"/>
                <a:gd name="connsiteX4" fmla="*/ 251 w 365383"/>
                <a:gd name="connsiteY4" fmla="*/ 252921 h 252933"/>
                <a:gd name="connsiteX5" fmla="*/ 152651 w 365383"/>
                <a:gd name="connsiteY5" fmla="*/ 68771 h 252933"/>
                <a:gd name="connsiteX6" fmla="*/ 216151 w 365383"/>
                <a:gd name="connsiteY6" fmla="*/ 2096 h 252933"/>
                <a:gd name="connsiteX7" fmla="*/ 216151 w 365383"/>
                <a:gd name="connsiteY7" fmla="*/ 21146 h 252933"/>
                <a:gd name="connsiteX8" fmla="*/ 365376 w 365383"/>
                <a:gd name="connsiteY8" fmla="*/ 46546 h 25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5383" h="252933">
                  <a:moveTo>
                    <a:pt x="365376" y="46546"/>
                  </a:moveTo>
                  <a:cubicBezTo>
                    <a:pt x="366434" y="48134"/>
                    <a:pt x="256897" y="21146"/>
                    <a:pt x="222501" y="30671"/>
                  </a:cubicBezTo>
                  <a:cubicBezTo>
                    <a:pt x="188105" y="40196"/>
                    <a:pt x="176463" y="95759"/>
                    <a:pt x="159001" y="103696"/>
                  </a:cubicBezTo>
                  <a:cubicBezTo>
                    <a:pt x="141539" y="111633"/>
                    <a:pt x="144184" y="53425"/>
                    <a:pt x="117726" y="78296"/>
                  </a:cubicBezTo>
                  <a:cubicBezTo>
                    <a:pt x="91268" y="103167"/>
                    <a:pt x="-5570" y="254509"/>
                    <a:pt x="251" y="252921"/>
                  </a:cubicBezTo>
                  <a:cubicBezTo>
                    <a:pt x="6072" y="251334"/>
                    <a:pt x="116668" y="110575"/>
                    <a:pt x="152651" y="68771"/>
                  </a:cubicBezTo>
                  <a:cubicBezTo>
                    <a:pt x="188634" y="26967"/>
                    <a:pt x="205568" y="10033"/>
                    <a:pt x="216151" y="2096"/>
                  </a:cubicBezTo>
                  <a:cubicBezTo>
                    <a:pt x="226734" y="-5841"/>
                    <a:pt x="197101" y="10563"/>
                    <a:pt x="216151" y="21146"/>
                  </a:cubicBezTo>
                  <a:cubicBezTo>
                    <a:pt x="235201" y="31729"/>
                    <a:pt x="364318" y="44958"/>
                    <a:pt x="365376" y="46546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1" name="フリーフォーム 1210">
              <a:extLst>
                <a:ext uri="{FF2B5EF4-FFF2-40B4-BE49-F238E27FC236}">
                  <a16:creationId xmlns:a16="http://schemas.microsoft.com/office/drawing/2014/main" id="{BE7EE3F0-1F02-9B33-4B69-8C22DCD53B0D}"/>
                </a:ext>
              </a:extLst>
            </p:cNvPr>
            <p:cNvSpPr/>
            <p:nvPr/>
          </p:nvSpPr>
          <p:spPr>
            <a:xfrm>
              <a:off x="4804391" y="5438724"/>
              <a:ext cx="577590" cy="267629"/>
            </a:xfrm>
            <a:custGeom>
              <a:avLst/>
              <a:gdLst>
                <a:gd name="connsiteX0" fmla="*/ 21609 w 577590"/>
                <a:gd name="connsiteY0" fmla="*/ 51 h 267629"/>
                <a:gd name="connsiteX1" fmla="*/ 27959 w 577590"/>
                <a:gd name="connsiteY1" fmla="*/ 82601 h 267629"/>
                <a:gd name="connsiteX2" fmla="*/ 208934 w 577590"/>
                <a:gd name="connsiteY2" fmla="*/ 123876 h 267629"/>
                <a:gd name="connsiteX3" fmla="*/ 135909 w 577590"/>
                <a:gd name="connsiteY3" fmla="*/ 73076 h 267629"/>
                <a:gd name="connsiteX4" fmla="*/ 462934 w 577590"/>
                <a:gd name="connsiteY4" fmla="*/ 219126 h 267629"/>
                <a:gd name="connsiteX5" fmla="*/ 424834 w 577590"/>
                <a:gd name="connsiteY5" fmla="*/ 181026 h 267629"/>
                <a:gd name="connsiteX6" fmla="*/ 574059 w 577590"/>
                <a:gd name="connsiteY6" fmla="*/ 266751 h 267629"/>
                <a:gd name="connsiteX7" fmla="*/ 250209 w 577590"/>
                <a:gd name="connsiteY7" fmla="*/ 117526 h 267629"/>
                <a:gd name="connsiteX8" fmla="*/ 2559 w 577590"/>
                <a:gd name="connsiteY8" fmla="*/ 66726 h 267629"/>
                <a:gd name="connsiteX9" fmla="*/ 116859 w 577590"/>
                <a:gd name="connsiteY9" fmla="*/ 50851 h 267629"/>
                <a:gd name="connsiteX10" fmla="*/ 43834 w 577590"/>
                <a:gd name="connsiteY10" fmla="*/ 69901 h 267629"/>
                <a:gd name="connsiteX11" fmla="*/ 21609 w 577590"/>
                <a:gd name="connsiteY11" fmla="*/ 51 h 267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7590" h="267629">
                  <a:moveTo>
                    <a:pt x="21609" y="51"/>
                  </a:moveTo>
                  <a:cubicBezTo>
                    <a:pt x="18963" y="2168"/>
                    <a:pt x="-3262" y="61964"/>
                    <a:pt x="27959" y="82601"/>
                  </a:cubicBezTo>
                  <a:cubicBezTo>
                    <a:pt x="59180" y="103238"/>
                    <a:pt x="190942" y="125464"/>
                    <a:pt x="208934" y="123876"/>
                  </a:cubicBezTo>
                  <a:cubicBezTo>
                    <a:pt x="226926" y="122289"/>
                    <a:pt x="93576" y="57201"/>
                    <a:pt x="135909" y="73076"/>
                  </a:cubicBezTo>
                  <a:cubicBezTo>
                    <a:pt x="178242" y="88951"/>
                    <a:pt x="414780" y="201134"/>
                    <a:pt x="462934" y="219126"/>
                  </a:cubicBezTo>
                  <a:cubicBezTo>
                    <a:pt x="511088" y="237118"/>
                    <a:pt x="406313" y="173089"/>
                    <a:pt x="424834" y="181026"/>
                  </a:cubicBezTo>
                  <a:cubicBezTo>
                    <a:pt x="443355" y="188963"/>
                    <a:pt x="603163" y="277334"/>
                    <a:pt x="574059" y="266751"/>
                  </a:cubicBezTo>
                  <a:cubicBezTo>
                    <a:pt x="544955" y="256168"/>
                    <a:pt x="345459" y="150864"/>
                    <a:pt x="250209" y="117526"/>
                  </a:cubicBezTo>
                  <a:cubicBezTo>
                    <a:pt x="154959" y="84189"/>
                    <a:pt x="24784" y="77838"/>
                    <a:pt x="2559" y="66726"/>
                  </a:cubicBezTo>
                  <a:cubicBezTo>
                    <a:pt x="-19666" y="55614"/>
                    <a:pt x="109980" y="50322"/>
                    <a:pt x="116859" y="50851"/>
                  </a:cubicBezTo>
                  <a:cubicBezTo>
                    <a:pt x="123738" y="51380"/>
                    <a:pt x="60767" y="78368"/>
                    <a:pt x="43834" y="69901"/>
                  </a:cubicBezTo>
                  <a:cubicBezTo>
                    <a:pt x="26901" y="61434"/>
                    <a:pt x="24255" y="-2066"/>
                    <a:pt x="21609" y="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2" name="フリーフォーム 1211">
              <a:extLst>
                <a:ext uri="{FF2B5EF4-FFF2-40B4-BE49-F238E27FC236}">
                  <a16:creationId xmlns:a16="http://schemas.microsoft.com/office/drawing/2014/main" id="{F6B00515-8054-6596-0F34-1C682A8381F2}"/>
                </a:ext>
              </a:extLst>
            </p:cNvPr>
            <p:cNvSpPr/>
            <p:nvPr/>
          </p:nvSpPr>
          <p:spPr>
            <a:xfrm>
              <a:off x="4327424" y="5779950"/>
              <a:ext cx="752579" cy="87868"/>
            </a:xfrm>
            <a:custGeom>
              <a:avLst/>
              <a:gdLst>
                <a:gd name="connsiteX0" fmla="*/ 101 w 752579"/>
                <a:gd name="connsiteY0" fmla="*/ 87450 h 87868"/>
                <a:gd name="connsiteX1" fmla="*/ 66776 w 752579"/>
                <a:gd name="connsiteY1" fmla="*/ 84275 h 87868"/>
                <a:gd name="connsiteX2" fmla="*/ 511276 w 752579"/>
                <a:gd name="connsiteY2" fmla="*/ 43000 h 87868"/>
                <a:gd name="connsiteX3" fmla="*/ 444601 w 752579"/>
                <a:gd name="connsiteY3" fmla="*/ 4900 h 87868"/>
                <a:gd name="connsiteX4" fmla="*/ 752576 w 752579"/>
                <a:gd name="connsiteY4" fmla="*/ 4900 h 87868"/>
                <a:gd name="connsiteX5" fmla="*/ 438251 w 752579"/>
                <a:gd name="connsiteY5" fmla="*/ 11250 h 87868"/>
                <a:gd name="connsiteX6" fmla="*/ 371576 w 752579"/>
                <a:gd name="connsiteY6" fmla="*/ 1725 h 87868"/>
                <a:gd name="connsiteX7" fmla="*/ 498576 w 752579"/>
                <a:gd name="connsiteY7" fmla="*/ 52525 h 87868"/>
                <a:gd name="connsiteX8" fmla="*/ 250926 w 752579"/>
                <a:gd name="connsiteY8" fmla="*/ 55700 h 87868"/>
                <a:gd name="connsiteX9" fmla="*/ 193776 w 752579"/>
                <a:gd name="connsiteY9" fmla="*/ 33475 h 87868"/>
                <a:gd name="connsiteX10" fmla="*/ 282676 w 752579"/>
                <a:gd name="connsiteY10" fmla="*/ 62050 h 87868"/>
                <a:gd name="connsiteX11" fmla="*/ 57251 w 752579"/>
                <a:gd name="connsiteY11" fmla="*/ 84275 h 87868"/>
                <a:gd name="connsiteX12" fmla="*/ 101 w 752579"/>
                <a:gd name="connsiteY12" fmla="*/ 87450 h 87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2579" h="87868">
                  <a:moveTo>
                    <a:pt x="101" y="87450"/>
                  </a:moveTo>
                  <a:cubicBezTo>
                    <a:pt x="1688" y="87450"/>
                    <a:pt x="66776" y="84275"/>
                    <a:pt x="66776" y="84275"/>
                  </a:cubicBezTo>
                  <a:cubicBezTo>
                    <a:pt x="151972" y="76867"/>
                    <a:pt x="448305" y="56229"/>
                    <a:pt x="511276" y="43000"/>
                  </a:cubicBezTo>
                  <a:cubicBezTo>
                    <a:pt x="574247" y="29771"/>
                    <a:pt x="404384" y="11250"/>
                    <a:pt x="444601" y="4900"/>
                  </a:cubicBezTo>
                  <a:cubicBezTo>
                    <a:pt x="484818" y="-1450"/>
                    <a:pt x="753634" y="3842"/>
                    <a:pt x="752576" y="4900"/>
                  </a:cubicBezTo>
                  <a:cubicBezTo>
                    <a:pt x="751518" y="5958"/>
                    <a:pt x="501751" y="11779"/>
                    <a:pt x="438251" y="11250"/>
                  </a:cubicBezTo>
                  <a:cubicBezTo>
                    <a:pt x="374751" y="10721"/>
                    <a:pt x="361522" y="-5154"/>
                    <a:pt x="371576" y="1725"/>
                  </a:cubicBezTo>
                  <a:cubicBezTo>
                    <a:pt x="381630" y="8604"/>
                    <a:pt x="518684" y="43529"/>
                    <a:pt x="498576" y="52525"/>
                  </a:cubicBezTo>
                  <a:cubicBezTo>
                    <a:pt x="478468" y="61521"/>
                    <a:pt x="301726" y="58875"/>
                    <a:pt x="250926" y="55700"/>
                  </a:cubicBezTo>
                  <a:cubicBezTo>
                    <a:pt x="200126" y="52525"/>
                    <a:pt x="188485" y="32417"/>
                    <a:pt x="193776" y="33475"/>
                  </a:cubicBezTo>
                  <a:cubicBezTo>
                    <a:pt x="199067" y="34533"/>
                    <a:pt x="305430" y="53583"/>
                    <a:pt x="282676" y="62050"/>
                  </a:cubicBezTo>
                  <a:cubicBezTo>
                    <a:pt x="259922" y="70517"/>
                    <a:pt x="99055" y="78983"/>
                    <a:pt x="57251" y="84275"/>
                  </a:cubicBezTo>
                  <a:cubicBezTo>
                    <a:pt x="15447" y="89567"/>
                    <a:pt x="-1486" y="87450"/>
                    <a:pt x="101" y="874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3" name="フリーフォーム 1212">
              <a:extLst>
                <a:ext uri="{FF2B5EF4-FFF2-40B4-BE49-F238E27FC236}">
                  <a16:creationId xmlns:a16="http://schemas.microsoft.com/office/drawing/2014/main" id="{BB7B5379-8840-D4B1-910C-F8EA5F4CFDD9}"/>
                </a:ext>
              </a:extLst>
            </p:cNvPr>
            <p:cNvSpPr/>
            <p:nvPr/>
          </p:nvSpPr>
          <p:spPr>
            <a:xfrm>
              <a:off x="4497915" y="5806735"/>
              <a:ext cx="820211" cy="114817"/>
            </a:xfrm>
            <a:custGeom>
              <a:avLst/>
              <a:gdLst>
                <a:gd name="connsiteX0" fmla="*/ 1060 w 820211"/>
                <a:gd name="connsiteY0" fmla="*/ 114640 h 114817"/>
                <a:gd name="connsiteX1" fmla="*/ 131235 w 820211"/>
                <a:gd name="connsiteY1" fmla="*/ 95590 h 114817"/>
                <a:gd name="connsiteX2" fmla="*/ 613835 w 820211"/>
                <a:gd name="connsiteY2" fmla="*/ 79715 h 114817"/>
                <a:gd name="connsiteX3" fmla="*/ 569385 w 820211"/>
                <a:gd name="connsiteY3" fmla="*/ 35265 h 114817"/>
                <a:gd name="connsiteX4" fmla="*/ 820210 w 820211"/>
                <a:gd name="connsiteY4" fmla="*/ 38440 h 114817"/>
                <a:gd name="connsiteX5" fmla="*/ 572560 w 820211"/>
                <a:gd name="connsiteY5" fmla="*/ 340 h 114817"/>
                <a:gd name="connsiteX6" fmla="*/ 556685 w 820211"/>
                <a:gd name="connsiteY6" fmla="*/ 63840 h 114817"/>
                <a:gd name="connsiteX7" fmla="*/ 239185 w 820211"/>
                <a:gd name="connsiteY7" fmla="*/ 19390 h 114817"/>
                <a:gd name="connsiteX8" fmla="*/ 324910 w 820211"/>
                <a:gd name="connsiteY8" fmla="*/ 47965 h 114817"/>
                <a:gd name="connsiteX9" fmla="*/ 436035 w 820211"/>
                <a:gd name="connsiteY9" fmla="*/ 95590 h 114817"/>
                <a:gd name="connsiteX10" fmla="*/ 178860 w 820211"/>
                <a:gd name="connsiteY10" fmla="*/ 105115 h 114817"/>
                <a:gd name="connsiteX11" fmla="*/ 1060 w 820211"/>
                <a:gd name="connsiteY11" fmla="*/ 114640 h 114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0211" h="114817">
                  <a:moveTo>
                    <a:pt x="1060" y="114640"/>
                  </a:moveTo>
                  <a:cubicBezTo>
                    <a:pt x="-6878" y="113052"/>
                    <a:pt x="29106" y="101411"/>
                    <a:pt x="131235" y="95590"/>
                  </a:cubicBezTo>
                  <a:cubicBezTo>
                    <a:pt x="233364" y="89769"/>
                    <a:pt x="540810" y="89769"/>
                    <a:pt x="613835" y="79715"/>
                  </a:cubicBezTo>
                  <a:cubicBezTo>
                    <a:pt x="686860" y="69661"/>
                    <a:pt x="534989" y="42144"/>
                    <a:pt x="569385" y="35265"/>
                  </a:cubicBezTo>
                  <a:cubicBezTo>
                    <a:pt x="603781" y="28386"/>
                    <a:pt x="819681" y="44261"/>
                    <a:pt x="820210" y="38440"/>
                  </a:cubicBezTo>
                  <a:cubicBezTo>
                    <a:pt x="820739" y="32619"/>
                    <a:pt x="616481" y="-3893"/>
                    <a:pt x="572560" y="340"/>
                  </a:cubicBezTo>
                  <a:cubicBezTo>
                    <a:pt x="528639" y="4573"/>
                    <a:pt x="612247" y="60665"/>
                    <a:pt x="556685" y="63840"/>
                  </a:cubicBezTo>
                  <a:cubicBezTo>
                    <a:pt x="501123" y="67015"/>
                    <a:pt x="277814" y="22036"/>
                    <a:pt x="239185" y="19390"/>
                  </a:cubicBezTo>
                  <a:cubicBezTo>
                    <a:pt x="200556" y="16744"/>
                    <a:pt x="292102" y="35265"/>
                    <a:pt x="324910" y="47965"/>
                  </a:cubicBezTo>
                  <a:cubicBezTo>
                    <a:pt x="357718" y="60665"/>
                    <a:pt x="460377" y="86065"/>
                    <a:pt x="436035" y="95590"/>
                  </a:cubicBezTo>
                  <a:cubicBezTo>
                    <a:pt x="411693" y="105115"/>
                    <a:pt x="245535" y="103528"/>
                    <a:pt x="178860" y="105115"/>
                  </a:cubicBezTo>
                  <a:cubicBezTo>
                    <a:pt x="112185" y="106702"/>
                    <a:pt x="8998" y="116228"/>
                    <a:pt x="1060" y="1146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6" name="フリーフォーム 1205">
              <a:extLst>
                <a:ext uri="{FF2B5EF4-FFF2-40B4-BE49-F238E27FC236}">
                  <a16:creationId xmlns:a16="http://schemas.microsoft.com/office/drawing/2014/main" id="{4D294F3F-C539-2B8D-1851-7297064AAA83}"/>
                </a:ext>
              </a:extLst>
            </p:cNvPr>
            <p:cNvSpPr/>
            <p:nvPr/>
          </p:nvSpPr>
          <p:spPr>
            <a:xfrm>
              <a:off x="4290253" y="5315642"/>
              <a:ext cx="574682" cy="546681"/>
            </a:xfrm>
            <a:custGeom>
              <a:avLst/>
              <a:gdLst>
                <a:gd name="connsiteX0" fmla="*/ 484947 w 574682"/>
                <a:gd name="connsiteY0" fmla="*/ 18358 h 546681"/>
                <a:gd name="connsiteX1" fmla="*/ 376997 w 574682"/>
                <a:gd name="connsiteY1" fmla="*/ 12008 h 546681"/>
                <a:gd name="connsiteX2" fmla="*/ 211897 w 574682"/>
                <a:gd name="connsiteY2" fmla="*/ 170758 h 546681"/>
                <a:gd name="connsiteX3" fmla="*/ 227772 w 574682"/>
                <a:gd name="connsiteY3" fmla="*/ 129483 h 546681"/>
                <a:gd name="connsiteX4" fmla="*/ 21397 w 574682"/>
                <a:gd name="connsiteY4" fmla="*/ 434283 h 546681"/>
                <a:gd name="connsiteX5" fmla="*/ 11872 w 574682"/>
                <a:gd name="connsiteY5" fmla="*/ 545408 h 546681"/>
                <a:gd name="connsiteX6" fmla="*/ 69022 w 574682"/>
                <a:gd name="connsiteY6" fmla="*/ 488258 h 546681"/>
                <a:gd name="connsiteX7" fmla="*/ 345247 w 574682"/>
                <a:gd name="connsiteY7" fmla="*/ 393008 h 546681"/>
                <a:gd name="connsiteX8" fmla="*/ 249997 w 574682"/>
                <a:gd name="connsiteY8" fmla="*/ 412058 h 546681"/>
                <a:gd name="connsiteX9" fmla="*/ 551622 w 574682"/>
                <a:gd name="connsiteY9" fmla="*/ 281883 h 546681"/>
                <a:gd name="connsiteX10" fmla="*/ 554797 w 574682"/>
                <a:gd name="connsiteY10" fmla="*/ 205683 h 546681"/>
                <a:gd name="connsiteX11" fmla="*/ 561147 w 574682"/>
                <a:gd name="connsiteY11" fmla="*/ 88208 h 546681"/>
                <a:gd name="connsiteX12" fmla="*/ 529397 w 574682"/>
                <a:gd name="connsiteY12" fmla="*/ 75508 h 546681"/>
                <a:gd name="connsiteX13" fmla="*/ 484947 w 574682"/>
                <a:gd name="connsiteY13" fmla="*/ 18358 h 546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4682" h="546681">
                  <a:moveTo>
                    <a:pt x="484947" y="18358"/>
                  </a:moveTo>
                  <a:cubicBezTo>
                    <a:pt x="459547" y="7775"/>
                    <a:pt x="422505" y="-13392"/>
                    <a:pt x="376997" y="12008"/>
                  </a:cubicBezTo>
                  <a:cubicBezTo>
                    <a:pt x="331489" y="37408"/>
                    <a:pt x="236768" y="151179"/>
                    <a:pt x="211897" y="170758"/>
                  </a:cubicBezTo>
                  <a:cubicBezTo>
                    <a:pt x="187026" y="190337"/>
                    <a:pt x="259522" y="85562"/>
                    <a:pt x="227772" y="129483"/>
                  </a:cubicBezTo>
                  <a:cubicBezTo>
                    <a:pt x="196022" y="173404"/>
                    <a:pt x="57380" y="364962"/>
                    <a:pt x="21397" y="434283"/>
                  </a:cubicBezTo>
                  <a:cubicBezTo>
                    <a:pt x="-14586" y="503604"/>
                    <a:pt x="3934" y="536412"/>
                    <a:pt x="11872" y="545408"/>
                  </a:cubicBezTo>
                  <a:cubicBezTo>
                    <a:pt x="19809" y="554404"/>
                    <a:pt x="13459" y="513658"/>
                    <a:pt x="69022" y="488258"/>
                  </a:cubicBezTo>
                  <a:cubicBezTo>
                    <a:pt x="124584" y="462858"/>
                    <a:pt x="315084" y="405708"/>
                    <a:pt x="345247" y="393008"/>
                  </a:cubicBezTo>
                  <a:cubicBezTo>
                    <a:pt x="375409" y="380308"/>
                    <a:pt x="215601" y="430579"/>
                    <a:pt x="249997" y="412058"/>
                  </a:cubicBezTo>
                  <a:cubicBezTo>
                    <a:pt x="284393" y="393537"/>
                    <a:pt x="500822" y="316279"/>
                    <a:pt x="551622" y="281883"/>
                  </a:cubicBezTo>
                  <a:cubicBezTo>
                    <a:pt x="602422" y="247487"/>
                    <a:pt x="553210" y="237962"/>
                    <a:pt x="554797" y="205683"/>
                  </a:cubicBezTo>
                  <a:cubicBezTo>
                    <a:pt x="556384" y="173404"/>
                    <a:pt x="565380" y="109904"/>
                    <a:pt x="561147" y="88208"/>
                  </a:cubicBezTo>
                  <a:cubicBezTo>
                    <a:pt x="556914" y="66512"/>
                    <a:pt x="541039" y="83446"/>
                    <a:pt x="529397" y="75508"/>
                  </a:cubicBezTo>
                  <a:cubicBezTo>
                    <a:pt x="517755" y="67571"/>
                    <a:pt x="510347" y="28941"/>
                    <a:pt x="484947" y="18358"/>
                  </a:cubicBezTo>
                  <a:close/>
                </a:path>
              </a:pathLst>
            </a:custGeom>
            <a:solidFill>
              <a:srgbClr val="FF0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4" name="フリーフォーム 1213">
              <a:extLst>
                <a:ext uri="{FF2B5EF4-FFF2-40B4-BE49-F238E27FC236}">
                  <a16:creationId xmlns:a16="http://schemas.microsoft.com/office/drawing/2014/main" id="{2B7FEF45-6D39-5CDC-DAA4-EDF47ED190AD}"/>
                </a:ext>
              </a:extLst>
            </p:cNvPr>
            <p:cNvSpPr/>
            <p:nvPr/>
          </p:nvSpPr>
          <p:spPr>
            <a:xfrm>
              <a:off x="4760844" y="5343294"/>
              <a:ext cx="661935" cy="427690"/>
            </a:xfrm>
            <a:custGeom>
              <a:avLst/>
              <a:gdLst>
                <a:gd name="connsiteX0" fmla="*/ 74681 w 661935"/>
                <a:gd name="connsiteY0" fmla="*/ 289156 h 427690"/>
                <a:gd name="connsiteX1" fmla="*/ 17531 w 661935"/>
                <a:gd name="connsiteY1" fmla="*/ 114531 h 427690"/>
                <a:gd name="connsiteX2" fmla="*/ 8006 w 661935"/>
                <a:gd name="connsiteY2" fmla="*/ 70081 h 427690"/>
                <a:gd name="connsiteX3" fmla="*/ 125481 w 661935"/>
                <a:gd name="connsiteY3" fmla="*/ 231 h 427690"/>
                <a:gd name="connsiteX4" fmla="*/ 338206 w 661935"/>
                <a:gd name="connsiteY4" fmla="*/ 95481 h 427690"/>
                <a:gd name="connsiteX5" fmla="*/ 309631 w 661935"/>
                <a:gd name="connsiteY5" fmla="*/ 31981 h 427690"/>
                <a:gd name="connsiteX6" fmla="*/ 623956 w 661935"/>
                <a:gd name="connsiteY6" fmla="*/ 295506 h 427690"/>
                <a:gd name="connsiteX7" fmla="*/ 655706 w 661935"/>
                <a:gd name="connsiteY7" fmla="*/ 425681 h 427690"/>
                <a:gd name="connsiteX8" fmla="*/ 617606 w 661935"/>
                <a:gd name="connsiteY8" fmla="*/ 378056 h 427690"/>
                <a:gd name="connsiteX9" fmla="*/ 604906 w 661935"/>
                <a:gd name="connsiteY9" fmla="*/ 425681 h 427690"/>
                <a:gd name="connsiteX10" fmla="*/ 335031 w 661935"/>
                <a:gd name="connsiteY10" fmla="*/ 330431 h 427690"/>
                <a:gd name="connsiteX11" fmla="*/ 239781 w 661935"/>
                <a:gd name="connsiteY11" fmla="*/ 295506 h 427690"/>
                <a:gd name="connsiteX12" fmla="*/ 74681 w 661935"/>
                <a:gd name="connsiteY12" fmla="*/ 289156 h 427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935" h="427690">
                  <a:moveTo>
                    <a:pt x="74681" y="289156"/>
                  </a:moveTo>
                  <a:cubicBezTo>
                    <a:pt x="37639" y="258993"/>
                    <a:pt x="28643" y="151043"/>
                    <a:pt x="17531" y="114531"/>
                  </a:cubicBezTo>
                  <a:cubicBezTo>
                    <a:pt x="6419" y="78019"/>
                    <a:pt x="-9986" y="89131"/>
                    <a:pt x="8006" y="70081"/>
                  </a:cubicBezTo>
                  <a:cubicBezTo>
                    <a:pt x="25998" y="51031"/>
                    <a:pt x="70448" y="-4002"/>
                    <a:pt x="125481" y="231"/>
                  </a:cubicBezTo>
                  <a:cubicBezTo>
                    <a:pt x="180514" y="4464"/>
                    <a:pt x="307514" y="90189"/>
                    <a:pt x="338206" y="95481"/>
                  </a:cubicBezTo>
                  <a:cubicBezTo>
                    <a:pt x="368898" y="100773"/>
                    <a:pt x="262006" y="-1357"/>
                    <a:pt x="309631" y="31981"/>
                  </a:cubicBezTo>
                  <a:cubicBezTo>
                    <a:pt x="357256" y="65318"/>
                    <a:pt x="566277" y="229889"/>
                    <a:pt x="623956" y="295506"/>
                  </a:cubicBezTo>
                  <a:cubicBezTo>
                    <a:pt x="681635" y="361123"/>
                    <a:pt x="656764" y="411923"/>
                    <a:pt x="655706" y="425681"/>
                  </a:cubicBezTo>
                  <a:cubicBezTo>
                    <a:pt x="654648" y="439439"/>
                    <a:pt x="626073" y="378056"/>
                    <a:pt x="617606" y="378056"/>
                  </a:cubicBezTo>
                  <a:cubicBezTo>
                    <a:pt x="609139" y="378056"/>
                    <a:pt x="652002" y="433618"/>
                    <a:pt x="604906" y="425681"/>
                  </a:cubicBezTo>
                  <a:cubicBezTo>
                    <a:pt x="557810" y="417744"/>
                    <a:pt x="395885" y="352127"/>
                    <a:pt x="335031" y="330431"/>
                  </a:cubicBezTo>
                  <a:cubicBezTo>
                    <a:pt x="274177" y="308735"/>
                    <a:pt x="278410" y="304502"/>
                    <a:pt x="239781" y="295506"/>
                  </a:cubicBezTo>
                  <a:cubicBezTo>
                    <a:pt x="201152" y="286510"/>
                    <a:pt x="111723" y="319319"/>
                    <a:pt x="74681" y="289156"/>
                  </a:cubicBezTo>
                  <a:close/>
                </a:path>
              </a:pathLst>
            </a:custGeom>
            <a:solidFill>
              <a:srgbClr val="FF0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5" name="フリーフォーム 1214">
              <a:extLst>
                <a:ext uri="{FF2B5EF4-FFF2-40B4-BE49-F238E27FC236}">
                  <a16:creationId xmlns:a16="http://schemas.microsoft.com/office/drawing/2014/main" id="{4CA0D33E-5A58-7A58-5968-0B30BC703D22}"/>
                </a:ext>
              </a:extLst>
            </p:cNvPr>
            <p:cNvSpPr/>
            <p:nvPr/>
          </p:nvSpPr>
          <p:spPr>
            <a:xfrm>
              <a:off x="4295038" y="5725230"/>
              <a:ext cx="1016737" cy="320470"/>
            </a:xfrm>
            <a:custGeom>
              <a:avLst/>
              <a:gdLst>
                <a:gd name="connsiteX0" fmla="*/ 3912 w 1016737"/>
                <a:gd name="connsiteY0" fmla="*/ 116770 h 320470"/>
                <a:gd name="connsiteX1" fmla="*/ 334112 w 1016737"/>
                <a:gd name="connsiteY1" fmla="*/ 15170 h 320470"/>
                <a:gd name="connsiteX2" fmla="*/ 667487 w 1016737"/>
                <a:gd name="connsiteY2" fmla="*/ 5645 h 320470"/>
                <a:gd name="connsiteX3" fmla="*/ 588112 w 1016737"/>
                <a:gd name="connsiteY3" fmla="*/ 65970 h 320470"/>
                <a:gd name="connsiteX4" fmla="*/ 861162 w 1016737"/>
                <a:gd name="connsiteY4" fmla="*/ 170745 h 320470"/>
                <a:gd name="connsiteX5" fmla="*/ 765912 w 1016737"/>
                <a:gd name="connsiteY5" fmla="*/ 212020 h 320470"/>
                <a:gd name="connsiteX6" fmla="*/ 1016737 w 1016737"/>
                <a:gd name="connsiteY6" fmla="*/ 205670 h 320470"/>
                <a:gd name="connsiteX7" fmla="*/ 762737 w 1016737"/>
                <a:gd name="connsiteY7" fmla="*/ 240595 h 320470"/>
                <a:gd name="connsiteX8" fmla="*/ 845287 w 1016737"/>
                <a:gd name="connsiteY8" fmla="*/ 262820 h 320470"/>
                <a:gd name="connsiteX9" fmla="*/ 623037 w 1016737"/>
                <a:gd name="connsiteY9" fmla="*/ 319970 h 320470"/>
                <a:gd name="connsiteX10" fmla="*/ 435712 w 1016737"/>
                <a:gd name="connsiteY10" fmla="*/ 291395 h 320470"/>
                <a:gd name="connsiteX11" fmla="*/ 273787 w 1016737"/>
                <a:gd name="connsiteY11" fmla="*/ 304095 h 320470"/>
                <a:gd name="connsiteX12" fmla="*/ 80112 w 1016737"/>
                <a:gd name="connsiteY12" fmla="*/ 224720 h 320470"/>
                <a:gd name="connsiteX13" fmla="*/ 146787 w 1016737"/>
                <a:gd name="connsiteY13" fmla="*/ 237420 h 320470"/>
                <a:gd name="connsiteX14" fmla="*/ 3912 w 1016737"/>
                <a:gd name="connsiteY14" fmla="*/ 116770 h 32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16737" h="320470">
                  <a:moveTo>
                    <a:pt x="3912" y="116770"/>
                  </a:moveTo>
                  <a:cubicBezTo>
                    <a:pt x="35133" y="79728"/>
                    <a:pt x="223516" y="33691"/>
                    <a:pt x="334112" y="15170"/>
                  </a:cubicBezTo>
                  <a:cubicBezTo>
                    <a:pt x="444708" y="-3351"/>
                    <a:pt x="625154" y="-2822"/>
                    <a:pt x="667487" y="5645"/>
                  </a:cubicBezTo>
                  <a:cubicBezTo>
                    <a:pt x="709820" y="14112"/>
                    <a:pt x="555833" y="38453"/>
                    <a:pt x="588112" y="65970"/>
                  </a:cubicBezTo>
                  <a:cubicBezTo>
                    <a:pt x="620391" y="93487"/>
                    <a:pt x="831529" y="146403"/>
                    <a:pt x="861162" y="170745"/>
                  </a:cubicBezTo>
                  <a:cubicBezTo>
                    <a:pt x="890795" y="195087"/>
                    <a:pt x="739983" y="206199"/>
                    <a:pt x="765912" y="212020"/>
                  </a:cubicBezTo>
                  <a:cubicBezTo>
                    <a:pt x="791841" y="217841"/>
                    <a:pt x="1017266" y="200908"/>
                    <a:pt x="1016737" y="205670"/>
                  </a:cubicBezTo>
                  <a:cubicBezTo>
                    <a:pt x="1016208" y="210433"/>
                    <a:pt x="791312" y="231070"/>
                    <a:pt x="762737" y="240595"/>
                  </a:cubicBezTo>
                  <a:cubicBezTo>
                    <a:pt x="734162" y="250120"/>
                    <a:pt x="868570" y="249591"/>
                    <a:pt x="845287" y="262820"/>
                  </a:cubicBezTo>
                  <a:cubicBezTo>
                    <a:pt x="822004" y="276049"/>
                    <a:pt x="691299" y="315208"/>
                    <a:pt x="623037" y="319970"/>
                  </a:cubicBezTo>
                  <a:cubicBezTo>
                    <a:pt x="554775" y="324732"/>
                    <a:pt x="493920" y="294041"/>
                    <a:pt x="435712" y="291395"/>
                  </a:cubicBezTo>
                  <a:cubicBezTo>
                    <a:pt x="377504" y="288749"/>
                    <a:pt x="333054" y="315208"/>
                    <a:pt x="273787" y="304095"/>
                  </a:cubicBezTo>
                  <a:cubicBezTo>
                    <a:pt x="214520" y="292983"/>
                    <a:pt x="101279" y="235833"/>
                    <a:pt x="80112" y="224720"/>
                  </a:cubicBezTo>
                  <a:cubicBezTo>
                    <a:pt x="58945" y="213608"/>
                    <a:pt x="155254" y="248532"/>
                    <a:pt x="146787" y="237420"/>
                  </a:cubicBezTo>
                  <a:cubicBezTo>
                    <a:pt x="138320" y="226308"/>
                    <a:pt x="-27309" y="153812"/>
                    <a:pt x="3912" y="116770"/>
                  </a:cubicBezTo>
                  <a:close/>
                </a:path>
              </a:pathLst>
            </a:custGeom>
            <a:solidFill>
              <a:srgbClr val="FF0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6" name="フリーフォーム 1215">
              <a:extLst>
                <a:ext uri="{FF2B5EF4-FFF2-40B4-BE49-F238E27FC236}">
                  <a16:creationId xmlns:a16="http://schemas.microsoft.com/office/drawing/2014/main" id="{152A6331-E385-18C2-9A43-A6B5BE726C9C}"/>
                </a:ext>
              </a:extLst>
            </p:cNvPr>
            <p:cNvSpPr/>
            <p:nvPr/>
          </p:nvSpPr>
          <p:spPr>
            <a:xfrm>
              <a:off x="4755650" y="5729654"/>
              <a:ext cx="617189" cy="294454"/>
            </a:xfrm>
            <a:custGeom>
              <a:avLst/>
              <a:gdLst>
                <a:gd name="connsiteX0" fmla="*/ 3675 w 617189"/>
                <a:gd name="connsiteY0" fmla="*/ 29796 h 294454"/>
                <a:gd name="connsiteX1" fmla="*/ 175125 w 617189"/>
                <a:gd name="connsiteY1" fmla="*/ 4396 h 294454"/>
                <a:gd name="connsiteX2" fmla="*/ 454525 w 617189"/>
                <a:gd name="connsiteY2" fmla="*/ 58371 h 294454"/>
                <a:gd name="connsiteX3" fmla="*/ 429125 w 617189"/>
                <a:gd name="connsiteY3" fmla="*/ 17096 h 294454"/>
                <a:gd name="connsiteX4" fmla="*/ 616450 w 617189"/>
                <a:gd name="connsiteY4" fmla="*/ 128221 h 294454"/>
                <a:gd name="connsiteX5" fmla="*/ 486275 w 617189"/>
                <a:gd name="connsiteY5" fmla="*/ 175846 h 294454"/>
                <a:gd name="connsiteX6" fmla="*/ 286250 w 617189"/>
                <a:gd name="connsiteY6" fmla="*/ 267921 h 294454"/>
                <a:gd name="connsiteX7" fmla="*/ 184650 w 617189"/>
                <a:gd name="connsiteY7" fmla="*/ 293321 h 294454"/>
                <a:gd name="connsiteX8" fmla="*/ 67175 w 617189"/>
                <a:gd name="connsiteY8" fmla="*/ 239346 h 294454"/>
                <a:gd name="connsiteX9" fmla="*/ 3675 w 617189"/>
                <a:gd name="connsiteY9" fmla="*/ 29796 h 294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7189" h="294454">
                  <a:moveTo>
                    <a:pt x="3675" y="29796"/>
                  </a:moveTo>
                  <a:cubicBezTo>
                    <a:pt x="21667" y="-9362"/>
                    <a:pt x="99983" y="-366"/>
                    <a:pt x="175125" y="4396"/>
                  </a:cubicBezTo>
                  <a:cubicBezTo>
                    <a:pt x="250267" y="9158"/>
                    <a:pt x="412192" y="56254"/>
                    <a:pt x="454525" y="58371"/>
                  </a:cubicBezTo>
                  <a:cubicBezTo>
                    <a:pt x="496858" y="60488"/>
                    <a:pt x="402138" y="5454"/>
                    <a:pt x="429125" y="17096"/>
                  </a:cubicBezTo>
                  <a:cubicBezTo>
                    <a:pt x="456112" y="28738"/>
                    <a:pt x="606925" y="101763"/>
                    <a:pt x="616450" y="128221"/>
                  </a:cubicBezTo>
                  <a:cubicBezTo>
                    <a:pt x="625975" y="154679"/>
                    <a:pt x="541308" y="152563"/>
                    <a:pt x="486275" y="175846"/>
                  </a:cubicBezTo>
                  <a:cubicBezTo>
                    <a:pt x="431242" y="199129"/>
                    <a:pt x="336521" y="248342"/>
                    <a:pt x="286250" y="267921"/>
                  </a:cubicBezTo>
                  <a:cubicBezTo>
                    <a:pt x="235979" y="287500"/>
                    <a:pt x="221163" y="298084"/>
                    <a:pt x="184650" y="293321"/>
                  </a:cubicBezTo>
                  <a:cubicBezTo>
                    <a:pt x="148138" y="288559"/>
                    <a:pt x="96279" y="278504"/>
                    <a:pt x="67175" y="239346"/>
                  </a:cubicBezTo>
                  <a:cubicBezTo>
                    <a:pt x="38071" y="200188"/>
                    <a:pt x="-14317" y="68954"/>
                    <a:pt x="3675" y="29796"/>
                  </a:cubicBezTo>
                  <a:close/>
                </a:path>
              </a:pathLst>
            </a:custGeom>
            <a:solidFill>
              <a:srgbClr val="FF0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7" name="フリーフォーム 1216">
              <a:extLst>
                <a:ext uri="{FF2B5EF4-FFF2-40B4-BE49-F238E27FC236}">
                  <a16:creationId xmlns:a16="http://schemas.microsoft.com/office/drawing/2014/main" id="{8F5E4E2B-3E13-57BF-4D7F-52D7D5534CD3}"/>
                </a:ext>
              </a:extLst>
            </p:cNvPr>
            <p:cNvSpPr/>
            <p:nvPr/>
          </p:nvSpPr>
          <p:spPr>
            <a:xfrm>
              <a:off x="4918040" y="5438539"/>
              <a:ext cx="395245" cy="189002"/>
            </a:xfrm>
            <a:custGeom>
              <a:avLst/>
              <a:gdLst>
                <a:gd name="connsiteX0" fmla="*/ 35 w 395245"/>
                <a:gd name="connsiteY0" fmla="*/ 236 h 189002"/>
                <a:gd name="connsiteX1" fmla="*/ 361985 w 395245"/>
                <a:gd name="connsiteY1" fmla="*/ 181211 h 189002"/>
                <a:gd name="connsiteX2" fmla="*/ 339760 w 395245"/>
                <a:gd name="connsiteY2" fmla="*/ 143111 h 189002"/>
                <a:gd name="connsiteX3" fmla="*/ 35 w 395245"/>
                <a:gd name="connsiteY3" fmla="*/ 236 h 189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245" h="189002">
                  <a:moveTo>
                    <a:pt x="35" y="236"/>
                  </a:moveTo>
                  <a:cubicBezTo>
                    <a:pt x="3739" y="6586"/>
                    <a:pt x="305364" y="157398"/>
                    <a:pt x="361985" y="181211"/>
                  </a:cubicBezTo>
                  <a:cubicBezTo>
                    <a:pt x="418606" y="205024"/>
                    <a:pt x="397439" y="169040"/>
                    <a:pt x="339760" y="143111"/>
                  </a:cubicBezTo>
                  <a:cubicBezTo>
                    <a:pt x="282081" y="117182"/>
                    <a:pt x="-3669" y="-6114"/>
                    <a:pt x="35" y="2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8" name="フリーフォーム 1217">
              <a:extLst>
                <a:ext uri="{FF2B5EF4-FFF2-40B4-BE49-F238E27FC236}">
                  <a16:creationId xmlns:a16="http://schemas.microsoft.com/office/drawing/2014/main" id="{B3AC30F8-473A-6852-528F-3A3D364B90BB}"/>
                </a:ext>
              </a:extLst>
            </p:cNvPr>
            <p:cNvSpPr/>
            <p:nvPr/>
          </p:nvSpPr>
          <p:spPr>
            <a:xfrm>
              <a:off x="4901998" y="5789705"/>
              <a:ext cx="327245" cy="63237"/>
            </a:xfrm>
            <a:custGeom>
              <a:avLst/>
              <a:gdLst>
                <a:gd name="connsiteX0" fmla="*/ 3377 w 327245"/>
                <a:gd name="connsiteY0" fmla="*/ 11020 h 63237"/>
                <a:gd name="connsiteX1" fmla="*/ 263727 w 327245"/>
                <a:gd name="connsiteY1" fmla="*/ 1495 h 63237"/>
                <a:gd name="connsiteX2" fmla="*/ 139902 w 327245"/>
                <a:gd name="connsiteY2" fmla="*/ 33245 h 63237"/>
                <a:gd name="connsiteX3" fmla="*/ 327227 w 327245"/>
                <a:gd name="connsiteY3" fmla="*/ 58645 h 63237"/>
                <a:gd name="connsiteX4" fmla="*/ 127202 w 327245"/>
                <a:gd name="connsiteY4" fmla="*/ 61820 h 63237"/>
                <a:gd name="connsiteX5" fmla="*/ 3377 w 327245"/>
                <a:gd name="connsiteY5" fmla="*/ 11020 h 63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245" h="63237">
                  <a:moveTo>
                    <a:pt x="3377" y="11020"/>
                  </a:moveTo>
                  <a:cubicBezTo>
                    <a:pt x="26131" y="966"/>
                    <a:pt x="240973" y="-2209"/>
                    <a:pt x="263727" y="1495"/>
                  </a:cubicBezTo>
                  <a:cubicBezTo>
                    <a:pt x="286481" y="5199"/>
                    <a:pt x="129319" y="23720"/>
                    <a:pt x="139902" y="33245"/>
                  </a:cubicBezTo>
                  <a:cubicBezTo>
                    <a:pt x="150485" y="42770"/>
                    <a:pt x="329344" y="53883"/>
                    <a:pt x="327227" y="58645"/>
                  </a:cubicBezTo>
                  <a:cubicBezTo>
                    <a:pt x="325110" y="63407"/>
                    <a:pt x="175885" y="64466"/>
                    <a:pt x="127202" y="61820"/>
                  </a:cubicBezTo>
                  <a:cubicBezTo>
                    <a:pt x="78519" y="59174"/>
                    <a:pt x="-19377" y="21074"/>
                    <a:pt x="3377" y="110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9" name="フリーフォーム 1218">
              <a:extLst>
                <a:ext uri="{FF2B5EF4-FFF2-40B4-BE49-F238E27FC236}">
                  <a16:creationId xmlns:a16="http://schemas.microsoft.com/office/drawing/2014/main" id="{5C474C2D-0882-803E-EFE6-10D80CA1FD94}"/>
                </a:ext>
              </a:extLst>
            </p:cNvPr>
            <p:cNvSpPr/>
            <p:nvPr/>
          </p:nvSpPr>
          <p:spPr>
            <a:xfrm>
              <a:off x="4419014" y="5500814"/>
              <a:ext cx="299400" cy="205120"/>
            </a:xfrm>
            <a:custGeom>
              <a:avLst/>
              <a:gdLst>
                <a:gd name="connsiteX0" fmla="*/ 299036 w 299400"/>
                <a:gd name="connsiteY0" fmla="*/ 1461 h 205120"/>
                <a:gd name="connsiteX1" fmla="*/ 57736 w 299400"/>
                <a:gd name="connsiteY1" fmla="*/ 147511 h 205120"/>
                <a:gd name="connsiteX2" fmla="*/ 10111 w 299400"/>
                <a:gd name="connsiteY2" fmla="*/ 198311 h 205120"/>
                <a:gd name="connsiteX3" fmla="*/ 210136 w 299400"/>
                <a:gd name="connsiteY3" fmla="*/ 7811 h 205120"/>
                <a:gd name="connsiteX4" fmla="*/ 114886 w 299400"/>
                <a:gd name="connsiteY4" fmla="*/ 68136 h 205120"/>
                <a:gd name="connsiteX5" fmla="*/ 299036 w 299400"/>
                <a:gd name="connsiteY5" fmla="*/ 1461 h 20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9400" h="205120">
                  <a:moveTo>
                    <a:pt x="299036" y="1461"/>
                  </a:moveTo>
                  <a:cubicBezTo>
                    <a:pt x="289511" y="14690"/>
                    <a:pt x="105890" y="114703"/>
                    <a:pt x="57736" y="147511"/>
                  </a:cubicBezTo>
                  <a:cubicBezTo>
                    <a:pt x="9582" y="180319"/>
                    <a:pt x="-15289" y="221594"/>
                    <a:pt x="10111" y="198311"/>
                  </a:cubicBezTo>
                  <a:cubicBezTo>
                    <a:pt x="35511" y="175028"/>
                    <a:pt x="192674" y="29507"/>
                    <a:pt x="210136" y="7811"/>
                  </a:cubicBezTo>
                  <a:cubicBezTo>
                    <a:pt x="227598" y="-13885"/>
                    <a:pt x="101657" y="67078"/>
                    <a:pt x="114886" y="68136"/>
                  </a:cubicBezTo>
                  <a:cubicBezTo>
                    <a:pt x="128115" y="69194"/>
                    <a:pt x="308561" y="-11768"/>
                    <a:pt x="299036" y="14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367" name="グループ化 1366">
            <a:extLst>
              <a:ext uri="{FF2B5EF4-FFF2-40B4-BE49-F238E27FC236}">
                <a16:creationId xmlns:a16="http://schemas.microsoft.com/office/drawing/2014/main" id="{39B0D9EA-1D5A-3D39-AE7E-2043F7D0B26E}"/>
              </a:ext>
            </a:extLst>
          </p:cNvPr>
          <p:cNvGrpSpPr/>
          <p:nvPr/>
        </p:nvGrpSpPr>
        <p:grpSpPr>
          <a:xfrm>
            <a:off x="2936867" y="935482"/>
            <a:ext cx="4094910" cy="3154171"/>
            <a:chOff x="2936867" y="935482"/>
            <a:chExt cx="4094910" cy="3154171"/>
          </a:xfrm>
        </p:grpSpPr>
        <p:grpSp>
          <p:nvGrpSpPr>
            <p:cNvPr id="1364" name="グループ化 1363">
              <a:extLst>
                <a:ext uri="{FF2B5EF4-FFF2-40B4-BE49-F238E27FC236}">
                  <a16:creationId xmlns:a16="http://schemas.microsoft.com/office/drawing/2014/main" id="{0D5E91B6-9E36-926D-D161-04BB16D2F1E7}"/>
                </a:ext>
              </a:extLst>
            </p:cNvPr>
            <p:cNvGrpSpPr/>
            <p:nvPr/>
          </p:nvGrpSpPr>
          <p:grpSpPr>
            <a:xfrm>
              <a:off x="2936867" y="945194"/>
              <a:ext cx="4094910" cy="3144459"/>
              <a:chOff x="2936867" y="945194"/>
              <a:chExt cx="4094910" cy="3144459"/>
            </a:xfrm>
          </p:grpSpPr>
          <p:grpSp>
            <p:nvGrpSpPr>
              <p:cNvPr id="1362" name="グループ化 1361">
                <a:extLst>
                  <a:ext uri="{FF2B5EF4-FFF2-40B4-BE49-F238E27FC236}">
                    <a16:creationId xmlns:a16="http://schemas.microsoft.com/office/drawing/2014/main" id="{70A1F159-78BE-97CE-3124-8F925BF4E66A}"/>
                  </a:ext>
                </a:extLst>
              </p:cNvPr>
              <p:cNvGrpSpPr/>
              <p:nvPr/>
            </p:nvGrpSpPr>
            <p:grpSpPr>
              <a:xfrm>
                <a:off x="2936867" y="956923"/>
                <a:ext cx="4094910" cy="3132730"/>
                <a:chOff x="2936867" y="956923"/>
                <a:chExt cx="4094910" cy="3132730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1222" name="フリーフォーム 1221">
                  <a:extLst>
                    <a:ext uri="{FF2B5EF4-FFF2-40B4-BE49-F238E27FC236}">
                      <a16:creationId xmlns:a16="http://schemas.microsoft.com/office/drawing/2014/main" id="{67177C46-417E-703D-71C5-EAFFE7466950}"/>
                    </a:ext>
                  </a:extLst>
                </p:cNvPr>
                <p:cNvSpPr/>
                <p:nvPr/>
              </p:nvSpPr>
              <p:spPr>
                <a:xfrm>
                  <a:off x="4185980" y="1030545"/>
                  <a:ext cx="1007379" cy="876567"/>
                </a:xfrm>
                <a:custGeom>
                  <a:avLst/>
                  <a:gdLst>
                    <a:gd name="connsiteX0" fmla="*/ 11772 w 1007379"/>
                    <a:gd name="connsiteY0" fmla="*/ 867703 h 876567"/>
                    <a:gd name="connsiteX1" fmla="*/ 521058 w 1007379"/>
                    <a:gd name="connsiteY1" fmla="*/ 447156 h 876567"/>
                    <a:gd name="connsiteX2" fmla="*/ 903023 w 1007379"/>
                    <a:gd name="connsiteY2" fmla="*/ 99916 h 876567"/>
                    <a:gd name="connsiteX3" fmla="*/ 991762 w 1007379"/>
                    <a:gd name="connsiteY3" fmla="*/ 11177 h 876567"/>
                    <a:gd name="connsiteX4" fmla="*/ 640663 w 1007379"/>
                    <a:gd name="connsiteY4" fmla="*/ 308260 h 876567"/>
                    <a:gd name="connsiteX5" fmla="*/ 200825 w 1007379"/>
                    <a:gd name="connsiteY5" fmla="*/ 701799 h 876567"/>
                    <a:gd name="connsiteX6" fmla="*/ 11772 w 1007379"/>
                    <a:gd name="connsiteY6" fmla="*/ 867703 h 8765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07379" h="876567">
                      <a:moveTo>
                        <a:pt x="11772" y="867703"/>
                      </a:moveTo>
                      <a:cubicBezTo>
                        <a:pt x="65144" y="825262"/>
                        <a:pt x="372516" y="575120"/>
                        <a:pt x="521058" y="447156"/>
                      </a:cubicBezTo>
                      <a:cubicBezTo>
                        <a:pt x="669600" y="319192"/>
                        <a:pt x="824572" y="172579"/>
                        <a:pt x="903023" y="99916"/>
                      </a:cubicBezTo>
                      <a:cubicBezTo>
                        <a:pt x="981474" y="27253"/>
                        <a:pt x="1035489" y="-23547"/>
                        <a:pt x="991762" y="11177"/>
                      </a:cubicBezTo>
                      <a:cubicBezTo>
                        <a:pt x="948035" y="45901"/>
                        <a:pt x="772486" y="193156"/>
                        <a:pt x="640663" y="308260"/>
                      </a:cubicBezTo>
                      <a:cubicBezTo>
                        <a:pt x="508840" y="423364"/>
                        <a:pt x="303711" y="612417"/>
                        <a:pt x="200825" y="701799"/>
                      </a:cubicBezTo>
                      <a:cubicBezTo>
                        <a:pt x="97939" y="791181"/>
                        <a:pt x="-41600" y="910144"/>
                        <a:pt x="11772" y="8677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23" name="フリーフォーム 1222">
                  <a:extLst>
                    <a:ext uri="{FF2B5EF4-FFF2-40B4-BE49-F238E27FC236}">
                      <a16:creationId xmlns:a16="http://schemas.microsoft.com/office/drawing/2014/main" id="{BA7D0042-BB1F-3B4D-7407-96B1CD93674B}"/>
                    </a:ext>
                  </a:extLst>
                </p:cNvPr>
                <p:cNvSpPr/>
                <p:nvPr/>
              </p:nvSpPr>
              <p:spPr>
                <a:xfrm>
                  <a:off x="5172535" y="1014740"/>
                  <a:ext cx="110845" cy="529456"/>
                </a:xfrm>
                <a:custGeom>
                  <a:avLst/>
                  <a:gdLst>
                    <a:gd name="connsiteX0" fmla="*/ 34465 w 110845"/>
                    <a:gd name="connsiteY0" fmla="*/ 1260 h 529456"/>
                    <a:gd name="connsiteX1" fmla="*/ 18590 w 110845"/>
                    <a:gd name="connsiteY1" fmla="*/ 125085 h 529456"/>
                    <a:gd name="connsiteX2" fmla="*/ 28115 w 110845"/>
                    <a:gd name="connsiteY2" fmla="*/ 302885 h 529456"/>
                    <a:gd name="connsiteX3" fmla="*/ 110665 w 110845"/>
                    <a:gd name="connsiteY3" fmla="*/ 528310 h 529456"/>
                    <a:gd name="connsiteX4" fmla="*/ 2715 w 110845"/>
                    <a:gd name="connsiteY4" fmla="*/ 201285 h 529456"/>
                    <a:gd name="connsiteX5" fmla="*/ 34465 w 110845"/>
                    <a:gd name="connsiteY5" fmla="*/ 1260 h 5294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0845" h="529456">
                      <a:moveTo>
                        <a:pt x="34465" y="1260"/>
                      </a:moveTo>
                      <a:cubicBezTo>
                        <a:pt x="37111" y="-11440"/>
                        <a:pt x="19648" y="74814"/>
                        <a:pt x="18590" y="125085"/>
                      </a:cubicBezTo>
                      <a:cubicBezTo>
                        <a:pt x="17532" y="175356"/>
                        <a:pt x="12769" y="235681"/>
                        <a:pt x="28115" y="302885"/>
                      </a:cubicBezTo>
                      <a:cubicBezTo>
                        <a:pt x="43461" y="370089"/>
                        <a:pt x="114898" y="545243"/>
                        <a:pt x="110665" y="528310"/>
                      </a:cubicBezTo>
                      <a:cubicBezTo>
                        <a:pt x="106432" y="511377"/>
                        <a:pt x="16473" y="290185"/>
                        <a:pt x="2715" y="201285"/>
                      </a:cubicBezTo>
                      <a:cubicBezTo>
                        <a:pt x="-11043" y="112385"/>
                        <a:pt x="31819" y="13960"/>
                        <a:pt x="34465" y="126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24" name="フリーフォーム 1223">
                  <a:extLst>
                    <a:ext uri="{FF2B5EF4-FFF2-40B4-BE49-F238E27FC236}">
                      <a16:creationId xmlns:a16="http://schemas.microsoft.com/office/drawing/2014/main" id="{F5465FD8-B40A-9A8E-5CFE-02C16F36FC2D}"/>
                    </a:ext>
                  </a:extLst>
                </p:cNvPr>
                <p:cNvSpPr/>
                <p:nvPr/>
              </p:nvSpPr>
              <p:spPr>
                <a:xfrm>
                  <a:off x="5321997" y="1605599"/>
                  <a:ext cx="605728" cy="588326"/>
                </a:xfrm>
                <a:custGeom>
                  <a:avLst/>
                  <a:gdLst>
                    <a:gd name="connsiteX0" fmla="*/ 2478 w 605728"/>
                    <a:gd name="connsiteY0" fmla="*/ 951 h 588326"/>
                    <a:gd name="connsiteX1" fmla="*/ 199328 w 605728"/>
                    <a:gd name="connsiteY1" fmla="*/ 289876 h 588326"/>
                    <a:gd name="connsiteX2" fmla="*/ 510478 w 605728"/>
                    <a:gd name="connsiteY2" fmla="*/ 528001 h 588326"/>
                    <a:gd name="connsiteX3" fmla="*/ 605728 w 605728"/>
                    <a:gd name="connsiteY3" fmla="*/ 588326 h 588326"/>
                    <a:gd name="connsiteX4" fmla="*/ 335853 w 605728"/>
                    <a:gd name="connsiteY4" fmla="*/ 420051 h 588326"/>
                    <a:gd name="connsiteX5" fmla="*/ 104078 w 605728"/>
                    <a:gd name="connsiteY5" fmla="*/ 204151 h 588326"/>
                    <a:gd name="connsiteX6" fmla="*/ 2478 w 605728"/>
                    <a:gd name="connsiteY6" fmla="*/ 951 h 5883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05728" h="588326">
                      <a:moveTo>
                        <a:pt x="2478" y="951"/>
                      </a:moveTo>
                      <a:cubicBezTo>
                        <a:pt x="18353" y="15239"/>
                        <a:pt x="114661" y="202034"/>
                        <a:pt x="199328" y="289876"/>
                      </a:cubicBezTo>
                      <a:cubicBezTo>
                        <a:pt x="283995" y="377718"/>
                        <a:pt x="442745" y="478259"/>
                        <a:pt x="510478" y="528001"/>
                      </a:cubicBezTo>
                      <a:cubicBezTo>
                        <a:pt x="578211" y="577743"/>
                        <a:pt x="605728" y="588326"/>
                        <a:pt x="605728" y="588326"/>
                      </a:cubicBezTo>
                      <a:cubicBezTo>
                        <a:pt x="576624" y="570334"/>
                        <a:pt x="419461" y="484080"/>
                        <a:pt x="335853" y="420051"/>
                      </a:cubicBezTo>
                      <a:cubicBezTo>
                        <a:pt x="252245" y="356022"/>
                        <a:pt x="158053" y="271355"/>
                        <a:pt x="104078" y="204151"/>
                      </a:cubicBezTo>
                      <a:cubicBezTo>
                        <a:pt x="50103" y="136947"/>
                        <a:pt x="-13397" y="-13337"/>
                        <a:pt x="2478" y="95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25" name="フリーフォーム 1224">
                  <a:extLst>
                    <a:ext uri="{FF2B5EF4-FFF2-40B4-BE49-F238E27FC236}">
                      <a16:creationId xmlns:a16="http://schemas.microsoft.com/office/drawing/2014/main" id="{C9019967-9D7A-1378-661E-63501703A816}"/>
                    </a:ext>
                  </a:extLst>
                </p:cNvPr>
                <p:cNvSpPr/>
                <p:nvPr/>
              </p:nvSpPr>
              <p:spPr>
                <a:xfrm>
                  <a:off x="4122760" y="1907941"/>
                  <a:ext cx="61966" cy="305350"/>
                </a:xfrm>
                <a:custGeom>
                  <a:avLst/>
                  <a:gdLst>
                    <a:gd name="connsiteX0" fmla="*/ 61890 w 61966"/>
                    <a:gd name="connsiteY0" fmla="*/ 234 h 305350"/>
                    <a:gd name="connsiteX1" fmla="*/ 14265 w 61966"/>
                    <a:gd name="connsiteY1" fmla="*/ 184384 h 305350"/>
                    <a:gd name="connsiteX2" fmla="*/ 17440 w 61966"/>
                    <a:gd name="connsiteY2" fmla="*/ 305034 h 305350"/>
                    <a:gd name="connsiteX3" fmla="*/ 1565 w 61966"/>
                    <a:gd name="connsiteY3" fmla="*/ 149459 h 305350"/>
                    <a:gd name="connsiteX4" fmla="*/ 61890 w 61966"/>
                    <a:gd name="connsiteY4" fmla="*/ 234 h 305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1966" h="305350">
                      <a:moveTo>
                        <a:pt x="61890" y="234"/>
                      </a:moveTo>
                      <a:cubicBezTo>
                        <a:pt x="64007" y="6055"/>
                        <a:pt x="21673" y="133584"/>
                        <a:pt x="14265" y="184384"/>
                      </a:cubicBezTo>
                      <a:cubicBezTo>
                        <a:pt x="6857" y="235184"/>
                        <a:pt x="19557" y="310855"/>
                        <a:pt x="17440" y="305034"/>
                      </a:cubicBezTo>
                      <a:cubicBezTo>
                        <a:pt x="15323" y="299213"/>
                        <a:pt x="-5843" y="200259"/>
                        <a:pt x="1565" y="149459"/>
                      </a:cubicBezTo>
                      <a:cubicBezTo>
                        <a:pt x="8973" y="98659"/>
                        <a:pt x="59773" y="-5587"/>
                        <a:pt x="61890" y="2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26" name="フリーフォーム 1225">
                  <a:extLst>
                    <a:ext uri="{FF2B5EF4-FFF2-40B4-BE49-F238E27FC236}">
                      <a16:creationId xmlns:a16="http://schemas.microsoft.com/office/drawing/2014/main" id="{AEC1781E-34BB-1B42-8774-EA17074D5EA4}"/>
                    </a:ext>
                  </a:extLst>
                </p:cNvPr>
                <p:cNvSpPr/>
                <p:nvPr/>
              </p:nvSpPr>
              <p:spPr>
                <a:xfrm>
                  <a:off x="4129938" y="2219246"/>
                  <a:ext cx="229516" cy="460514"/>
                </a:xfrm>
                <a:custGeom>
                  <a:avLst/>
                  <a:gdLst>
                    <a:gd name="connsiteX0" fmla="*/ 737 w 229516"/>
                    <a:gd name="connsiteY0" fmla="*/ 79 h 460514"/>
                    <a:gd name="connsiteX1" fmla="*/ 83287 w 229516"/>
                    <a:gd name="connsiteY1" fmla="*/ 219154 h 460514"/>
                    <a:gd name="connsiteX2" fmla="*/ 229337 w 229516"/>
                    <a:gd name="connsiteY2" fmla="*/ 460454 h 460514"/>
                    <a:gd name="connsiteX3" fmla="*/ 51537 w 229516"/>
                    <a:gd name="connsiteY3" fmla="*/ 196929 h 460514"/>
                    <a:gd name="connsiteX4" fmla="*/ 737 w 229516"/>
                    <a:gd name="connsiteY4" fmla="*/ 79 h 4605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16" h="460514">
                      <a:moveTo>
                        <a:pt x="737" y="79"/>
                      </a:moveTo>
                      <a:cubicBezTo>
                        <a:pt x="6029" y="3783"/>
                        <a:pt x="45187" y="142425"/>
                        <a:pt x="83287" y="219154"/>
                      </a:cubicBezTo>
                      <a:cubicBezTo>
                        <a:pt x="121387" y="295883"/>
                        <a:pt x="234629" y="464158"/>
                        <a:pt x="229337" y="460454"/>
                      </a:cubicBezTo>
                      <a:cubicBezTo>
                        <a:pt x="224045" y="456750"/>
                        <a:pt x="83816" y="270483"/>
                        <a:pt x="51537" y="196929"/>
                      </a:cubicBezTo>
                      <a:cubicBezTo>
                        <a:pt x="19258" y="123375"/>
                        <a:pt x="-4555" y="-3625"/>
                        <a:pt x="737" y="7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27" name="フリーフォーム 1226">
                  <a:extLst>
                    <a:ext uri="{FF2B5EF4-FFF2-40B4-BE49-F238E27FC236}">
                      <a16:creationId xmlns:a16="http://schemas.microsoft.com/office/drawing/2014/main" id="{8019D1CE-D610-DAF5-14E1-C39371D60504}"/>
                    </a:ext>
                  </a:extLst>
                </p:cNvPr>
                <p:cNvSpPr/>
                <p:nvPr/>
              </p:nvSpPr>
              <p:spPr>
                <a:xfrm>
                  <a:off x="4019349" y="1904994"/>
                  <a:ext cx="184659" cy="149234"/>
                </a:xfrm>
                <a:custGeom>
                  <a:avLst/>
                  <a:gdLst>
                    <a:gd name="connsiteX0" fmla="*/ 201 w 184659"/>
                    <a:gd name="connsiteY0" fmla="*/ 149231 h 149234"/>
                    <a:gd name="connsiteX1" fmla="*/ 117676 w 184659"/>
                    <a:gd name="connsiteY1" fmla="*/ 57156 h 149234"/>
                    <a:gd name="connsiteX2" fmla="*/ 184351 w 184659"/>
                    <a:gd name="connsiteY2" fmla="*/ 6 h 149234"/>
                    <a:gd name="connsiteX3" fmla="*/ 92276 w 184659"/>
                    <a:gd name="connsiteY3" fmla="*/ 60331 h 149234"/>
                    <a:gd name="connsiteX4" fmla="*/ 201 w 184659"/>
                    <a:gd name="connsiteY4" fmla="*/ 149231 h 149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4659" h="149234">
                      <a:moveTo>
                        <a:pt x="201" y="149231"/>
                      </a:moveTo>
                      <a:cubicBezTo>
                        <a:pt x="4434" y="148702"/>
                        <a:pt x="86984" y="82027"/>
                        <a:pt x="117676" y="57156"/>
                      </a:cubicBezTo>
                      <a:cubicBezTo>
                        <a:pt x="148368" y="32285"/>
                        <a:pt x="188584" y="-523"/>
                        <a:pt x="184351" y="6"/>
                      </a:cubicBezTo>
                      <a:cubicBezTo>
                        <a:pt x="180118" y="535"/>
                        <a:pt x="125084" y="34931"/>
                        <a:pt x="92276" y="60331"/>
                      </a:cubicBezTo>
                      <a:cubicBezTo>
                        <a:pt x="59468" y="85731"/>
                        <a:pt x="-4032" y="149760"/>
                        <a:pt x="201" y="1492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28" name="フリーフォーム 1227">
                  <a:extLst>
                    <a:ext uri="{FF2B5EF4-FFF2-40B4-BE49-F238E27FC236}">
                      <a16:creationId xmlns:a16="http://schemas.microsoft.com/office/drawing/2014/main" id="{B32EFFCB-7EFA-1029-8A23-4A9CFB6F660E}"/>
                    </a:ext>
                  </a:extLst>
                </p:cNvPr>
                <p:cNvSpPr/>
                <p:nvPr/>
              </p:nvSpPr>
              <p:spPr>
                <a:xfrm>
                  <a:off x="4857724" y="3022600"/>
                  <a:ext cx="447701" cy="140272"/>
                </a:xfrm>
                <a:custGeom>
                  <a:avLst/>
                  <a:gdLst>
                    <a:gd name="connsiteX0" fmla="*/ 447701 w 447701"/>
                    <a:gd name="connsiteY0" fmla="*/ 0 h 140272"/>
                    <a:gd name="connsiteX1" fmla="*/ 352451 w 447701"/>
                    <a:gd name="connsiteY1" fmla="*/ 98425 h 140272"/>
                    <a:gd name="connsiteX2" fmla="*/ 314351 w 447701"/>
                    <a:gd name="connsiteY2" fmla="*/ 123825 h 140272"/>
                    <a:gd name="connsiteX3" fmla="*/ 222276 w 447701"/>
                    <a:gd name="connsiteY3" fmla="*/ 139700 h 140272"/>
                    <a:gd name="connsiteX4" fmla="*/ 95276 w 447701"/>
                    <a:gd name="connsiteY4" fmla="*/ 133350 h 140272"/>
                    <a:gd name="connsiteX5" fmla="*/ 3201 w 447701"/>
                    <a:gd name="connsiteY5" fmla="*/ 101600 h 140272"/>
                    <a:gd name="connsiteX6" fmla="*/ 212751 w 447701"/>
                    <a:gd name="connsiteY6" fmla="*/ 127000 h 140272"/>
                    <a:gd name="connsiteX7" fmla="*/ 311176 w 447701"/>
                    <a:gd name="connsiteY7" fmla="*/ 123825 h 140272"/>
                    <a:gd name="connsiteX8" fmla="*/ 288951 w 447701"/>
                    <a:gd name="connsiteY8" fmla="*/ 123825 h 140272"/>
                    <a:gd name="connsiteX9" fmla="*/ 346101 w 447701"/>
                    <a:gd name="connsiteY9" fmla="*/ 82550 h 140272"/>
                    <a:gd name="connsiteX10" fmla="*/ 447701 w 447701"/>
                    <a:gd name="connsiteY10" fmla="*/ 0 h 140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47701" h="140272">
                      <a:moveTo>
                        <a:pt x="447701" y="0"/>
                      </a:moveTo>
                      <a:cubicBezTo>
                        <a:pt x="411188" y="38894"/>
                        <a:pt x="374676" y="77788"/>
                        <a:pt x="352451" y="98425"/>
                      </a:cubicBezTo>
                      <a:cubicBezTo>
                        <a:pt x="330226" y="119062"/>
                        <a:pt x="336047" y="116946"/>
                        <a:pt x="314351" y="123825"/>
                      </a:cubicBezTo>
                      <a:cubicBezTo>
                        <a:pt x="292655" y="130704"/>
                        <a:pt x="258788" y="138113"/>
                        <a:pt x="222276" y="139700"/>
                      </a:cubicBezTo>
                      <a:cubicBezTo>
                        <a:pt x="185764" y="141287"/>
                        <a:pt x="131788" y="139700"/>
                        <a:pt x="95276" y="133350"/>
                      </a:cubicBezTo>
                      <a:cubicBezTo>
                        <a:pt x="58764" y="127000"/>
                        <a:pt x="-16378" y="102658"/>
                        <a:pt x="3201" y="101600"/>
                      </a:cubicBezTo>
                      <a:cubicBezTo>
                        <a:pt x="22780" y="100542"/>
                        <a:pt x="161422" y="123296"/>
                        <a:pt x="212751" y="127000"/>
                      </a:cubicBezTo>
                      <a:cubicBezTo>
                        <a:pt x="264080" y="130704"/>
                        <a:pt x="298476" y="124354"/>
                        <a:pt x="311176" y="123825"/>
                      </a:cubicBezTo>
                      <a:cubicBezTo>
                        <a:pt x="323876" y="123296"/>
                        <a:pt x="283130" y="130704"/>
                        <a:pt x="288951" y="123825"/>
                      </a:cubicBezTo>
                      <a:cubicBezTo>
                        <a:pt x="294772" y="116946"/>
                        <a:pt x="346101" y="82550"/>
                        <a:pt x="346101" y="82550"/>
                      </a:cubicBezTo>
                      <a:lnTo>
                        <a:pt x="44770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29" name="フリーフォーム 1228">
                  <a:extLst>
                    <a:ext uri="{FF2B5EF4-FFF2-40B4-BE49-F238E27FC236}">
                      <a16:creationId xmlns:a16="http://schemas.microsoft.com/office/drawing/2014/main" id="{82FA5D2C-E76B-05C1-FE5F-5AA718C9E99C}"/>
                    </a:ext>
                  </a:extLst>
                </p:cNvPr>
                <p:cNvSpPr/>
                <p:nvPr/>
              </p:nvSpPr>
              <p:spPr>
                <a:xfrm>
                  <a:off x="4780351" y="3127572"/>
                  <a:ext cx="445504" cy="330934"/>
                </a:xfrm>
                <a:custGeom>
                  <a:avLst/>
                  <a:gdLst>
                    <a:gd name="connsiteX0" fmla="*/ 442524 w 445504"/>
                    <a:gd name="connsiteY0" fmla="*/ 2978 h 330934"/>
                    <a:gd name="connsiteX1" fmla="*/ 7549 w 445504"/>
                    <a:gd name="connsiteY1" fmla="*/ 326828 h 330934"/>
                    <a:gd name="connsiteX2" fmla="*/ 188524 w 445504"/>
                    <a:gd name="connsiteY2" fmla="*/ 174428 h 330934"/>
                    <a:gd name="connsiteX3" fmla="*/ 442524 w 445504"/>
                    <a:gd name="connsiteY3" fmla="*/ 2978 h 3309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5504" h="330934">
                      <a:moveTo>
                        <a:pt x="442524" y="2978"/>
                      </a:moveTo>
                      <a:cubicBezTo>
                        <a:pt x="412361" y="28378"/>
                        <a:pt x="49882" y="298253"/>
                        <a:pt x="7549" y="326828"/>
                      </a:cubicBezTo>
                      <a:cubicBezTo>
                        <a:pt x="-34784" y="355403"/>
                        <a:pt x="111266" y="227345"/>
                        <a:pt x="188524" y="174428"/>
                      </a:cubicBezTo>
                      <a:cubicBezTo>
                        <a:pt x="265782" y="121511"/>
                        <a:pt x="472687" y="-22422"/>
                        <a:pt x="442524" y="297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30" name="フリーフォーム 1229">
                  <a:extLst>
                    <a:ext uri="{FF2B5EF4-FFF2-40B4-BE49-F238E27FC236}">
                      <a16:creationId xmlns:a16="http://schemas.microsoft.com/office/drawing/2014/main" id="{10345BB3-1541-DB06-3549-468FEA76BBD0}"/>
                    </a:ext>
                  </a:extLst>
                </p:cNvPr>
                <p:cNvSpPr/>
                <p:nvPr/>
              </p:nvSpPr>
              <p:spPr>
                <a:xfrm>
                  <a:off x="4256784" y="3450284"/>
                  <a:ext cx="544571" cy="303273"/>
                </a:xfrm>
                <a:custGeom>
                  <a:avLst/>
                  <a:gdLst>
                    <a:gd name="connsiteX0" fmla="*/ 891 w 544571"/>
                    <a:gd name="connsiteY0" fmla="*/ 302566 h 303273"/>
                    <a:gd name="connsiteX1" fmla="*/ 324741 w 544571"/>
                    <a:gd name="connsiteY1" fmla="*/ 124766 h 303273"/>
                    <a:gd name="connsiteX2" fmla="*/ 537466 w 544571"/>
                    <a:gd name="connsiteY2" fmla="*/ 7291 h 303273"/>
                    <a:gd name="connsiteX3" fmla="*/ 448566 w 544571"/>
                    <a:gd name="connsiteY3" fmla="*/ 42216 h 303273"/>
                    <a:gd name="connsiteX4" fmla="*/ 891 w 544571"/>
                    <a:gd name="connsiteY4" fmla="*/ 302566 h 303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44571" h="303273">
                      <a:moveTo>
                        <a:pt x="891" y="302566"/>
                      </a:moveTo>
                      <a:cubicBezTo>
                        <a:pt x="-19747" y="316324"/>
                        <a:pt x="324741" y="124766"/>
                        <a:pt x="324741" y="124766"/>
                      </a:cubicBezTo>
                      <a:cubicBezTo>
                        <a:pt x="414170" y="75554"/>
                        <a:pt x="516828" y="21049"/>
                        <a:pt x="537466" y="7291"/>
                      </a:cubicBezTo>
                      <a:cubicBezTo>
                        <a:pt x="558104" y="-6467"/>
                        <a:pt x="535349" y="-3821"/>
                        <a:pt x="448566" y="42216"/>
                      </a:cubicBezTo>
                      <a:cubicBezTo>
                        <a:pt x="361783" y="88253"/>
                        <a:pt x="21529" y="288808"/>
                        <a:pt x="891" y="3025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31" name="フリーフォーム 1230">
                  <a:extLst>
                    <a:ext uri="{FF2B5EF4-FFF2-40B4-BE49-F238E27FC236}">
                      <a16:creationId xmlns:a16="http://schemas.microsoft.com/office/drawing/2014/main" id="{34A57582-29C9-2685-654A-2E8605746BBC}"/>
                    </a:ext>
                  </a:extLst>
                </p:cNvPr>
                <p:cNvSpPr/>
                <p:nvPr/>
              </p:nvSpPr>
              <p:spPr>
                <a:xfrm>
                  <a:off x="3552240" y="2060250"/>
                  <a:ext cx="464888" cy="483104"/>
                </a:xfrm>
                <a:custGeom>
                  <a:avLst/>
                  <a:gdLst>
                    <a:gd name="connsiteX0" fmla="*/ 464135 w 464888"/>
                    <a:gd name="connsiteY0" fmla="*/ 325 h 483104"/>
                    <a:gd name="connsiteX1" fmla="*/ 216485 w 464888"/>
                    <a:gd name="connsiteY1" fmla="*/ 216225 h 483104"/>
                    <a:gd name="connsiteX2" fmla="*/ 585 w 464888"/>
                    <a:gd name="connsiteY2" fmla="*/ 482925 h 483104"/>
                    <a:gd name="connsiteX3" fmla="*/ 283160 w 464888"/>
                    <a:gd name="connsiteY3" fmla="*/ 174950 h 483104"/>
                    <a:gd name="connsiteX4" fmla="*/ 464135 w 464888"/>
                    <a:gd name="connsiteY4" fmla="*/ 325 h 483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4888" h="483104">
                      <a:moveTo>
                        <a:pt x="464135" y="325"/>
                      </a:moveTo>
                      <a:cubicBezTo>
                        <a:pt x="453023" y="7204"/>
                        <a:pt x="293743" y="135792"/>
                        <a:pt x="216485" y="216225"/>
                      </a:cubicBezTo>
                      <a:cubicBezTo>
                        <a:pt x="139227" y="296658"/>
                        <a:pt x="-10527" y="489804"/>
                        <a:pt x="585" y="482925"/>
                      </a:cubicBezTo>
                      <a:cubicBezTo>
                        <a:pt x="11697" y="476046"/>
                        <a:pt x="205373" y="252737"/>
                        <a:pt x="283160" y="174950"/>
                      </a:cubicBezTo>
                      <a:cubicBezTo>
                        <a:pt x="360947" y="97163"/>
                        <a:pt x="475247" y="-6554"/>
                        <a:pt x="464135" y="3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32" name="フリーフォーム 1231">
                  <a:extLst>
                    <a:ext uri="{FF2B5EF4-FFF2-40B4-BE49-F238E27FC236}">
                      <a16:creationId xmlns:a16="http://schemas.microsoft.com/office/drawing/2014/main" id="{ED9B6B0D-E03E-55AC-5A05-3CFC4AED98CD}"/>
                    </a:ext>
                  </a:extLst>
                </p:cNvPr>
                <p:cNvSpPr/>
                <p:nvPr/>
              </p:nvSpPr>
              <p:spPr>
                <a:xfrm>
                  <a:off x="3358969" y="2536800"/>
                  <a:ext cx="200296" cy="476293"/>
                </a:xfrm>
                <a:custGeom>
                  <a:avLst/>
                  <a:gdLst>
                    <a:gd name="connsiteX0" fmla="*/ 200206 w 200296"/>
                    <a:gd name="connsiteY0" fmla="*/ 25 h 476293"/>
                    <a:gd name="connsiteX1" fmla="*/ 89081 w 200296"/>
                    <a:gd name="connsiteY1" fmla="*/ 206400 h 476293"/>
                    <a:gd name="connsiteX2" fmla="*/ 181 w 200296"/>
                    <a:gd name="connsiteY2" fmla="*/ 476275 h 476293"/>
                    <a:gd name="connsiteX3" fmla="*/ 70031 w 200296"/>
                    <a:gd name="connsiteY3" fmla="*/ 219100 h 476293"/>
                    <a:gd name="connsiteX4" fmla="*/ 200206 w 200296"/>
                    <a:gd name="connsiteY4" fmla="*/ 25 h 476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296" h="476293">
                      <a:moveTo>
                        <a:pt x="200206" y="25"/>
                      </a:moveTo>
                      <a:cubicBezTo>
                        <a:pt x="203381" y="-2092"/>
                        <a:pt x="122418" y="127025"/>
                        <a:pt x="89081" y="206400"/>
                      </a:cubicBezTo>
                      <a:cubicBezTo>
                        <a:pt x="55744" y="285775"/>
                        <a:pt x="3356" y="474158"/>
                        <a:pt x="181" y="476275"/>
                      </a:cubicBezTo>
                      <a:cubicBezTo>
                        <a:pt x="-2994" y="478392"/>
                        <a:pt x="36164" y="295300"/>
                        <a:pt x="70031" y="219100"/>
                      </a:cubicBezTo>
                      <a:cubicBezTo>
                        <a:pt x="103898" y="142900"/>
                        <a:pt x="197031" y="2142"/>
                        <a:pt x="200206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33" name="フリーフォーム 1232">
                  <a:extLst>
                    <a:ext uri="{FF2B5EF4-FFF2-40B4-BE49-F238E27FC236}">
                      <a16:creationId xmlns:a16="http://schemas.microsoft.com/office/drawing/2014/main" id="{497E559D-4B82-E780-A0FC-6A0A8D97E8BC}"/>
                    </a:ext>
                  </a:extLst>
                </p:cNvPr>
                <p:cNvSpPr/>
                <p:nvPr/>
              </p:nvSpPr>
              <p:spPr>
                <a:xfrm>
                  <a:off x="3346459" y="2501020"/>
                  <a:ext cx="225529" cy="674812"/>
                </a:xfrm>
                <a:custGeom>
                  <a:avLst/>
                  <a:gdLst>
                    <a:gd name="connsiteX0" fmla="*/ 225416 w 225529"/>
                    <a:gd name="connsiteY0" fmla="*/ 880 h 674812"/>
                    <a:gd name="connsiteX1" fmla="*/ 47616 w 225529"/>
                    <a:gd name="connsiteY1" fmla="*/ 286630 h 674812"/>
                    <a:gd name="connsiteX2" fmla="*/ 9516 w 225529"/>
                    <a:gd name="connsiteY2" fmla="*/ 673980 h 674812"/>
                    <a:gd name="connsiteX3" fmla="*/ 19041 w 225529"/>
                    <a:gd name="connsiteY3" fmla="*/ 378705 h 674812"/>
                    <a:gd name="connsiteX4" fmla="*/ 225416 w 225529"/>
                    <a:gd name="connsiteY4" fmla="*/ 880 h 6748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529" h="674812">
                      <a:moveTo>
                        <a:pt x="225416" y="880"/>
                      </a:moveTo>
                      <a:cubicBezTo>
                        <a:pt x="230179" y="-14466"/>
                        <a:pt x="83599" y="174447"/>
                        <a:pt x="47616" y="286630"/>
                      </a:cubicBezTo>
                      <a:cubicBezTo>
                        <a:pt x="11633" y="398813"/>
                        <a:pt x="14279" y="658634"/>
                        <a:pt x="9516" y="673980"/>
                      </a:cubicBezTo>
                      <a:cubicBezTo>
                        <a:pt x="4753" y="689326"/>
                        <a:pt x="-13767" y="488772"/>
                        <a:pt x="19041" y="378705"/>
                      </a:cubicBezTo>
                      <a:cubicBezTo>
                        <a:pt x="51849" y="268638"/>
                        <a:pt x="220653" y="16226"/>
                        <a:pt x="225416" y="88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34" name="フリーフォーム 1233">
                  <a:extLst>
                    <a:ext uri="{FF2B5EF4-FFF2-40B4-BE49-F238E27FC236}">
                      <a16:creationId xmlns:a16="http://schemas.microsoft.com/office/drawing/2014/main" id="{99EC852F-455A-85C6-C9FA-421FF0702705}"/>
                    </a:ext>
                  </a:extLst>
                </p:cNvPr>
                <p:cNvSpPr/>
                <p:nvPr/>
              </p:nvSpPr>
              <p:spPr>
                <a:xfrm>
                  <a:off x="3876089" y="3705225"/>
                  <a:ext cx="320003" cy="28776"/>
                </a:xfrm>
                <a:custGeom>
                  <a:avLst/>
                  <a:gdLst>
                    <a:gd name="connsiteX0" fmla="*/ 586 w 320003"/>
                    <a:gd name="connsiteY0" fmla="*/ 25400 h 28776"/>
                    <a:gd name="connsiteX1" fmla="*/ 308561 w 320003"/>
                    <a:gd name="connsiteY1" fmla="*/ 0 h 28776"/>
                    <a:gd name="connsiteX2" fmla="*/ 232361 w 320003"/>
                    <a:gd name="connsiteY2" fmla="*/ 25400 h 28776"/>
                    <a:gd name="connsiteX3" fmla="*/ 586 w 320003"/>
                    <a:gd name="connsiteY3" fmla="*/ 25400 h 28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0003" h="28776">
                      <a:moveTo>
                        <a:pt x="586" y="25400"/>
                      </a:moveTo>
                      <a:cubicBezTo>
                        <a:pt x="13286" y="21167"/>
                        <a:pt x="269932" y="0"/>
                        <a:pt x="308561" y="0"/>
                      </a:cubicBezTo>
                      <a:cubicBezTo>
                        <a:pt x="347190" y="0"/>
                        <a:pt x="279457" y="20638"/>
                        <a:pt x="232361" y="25400"/>
                      </a:cubicBezTo>
                      <a:cubicBezTo>
                        <a:pt x="185265" y="30162"/>
                        <a:pt x="-12114" y="29633"/>
                        <a:pt x="586" y="2540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35" name="フリーフォーム 1234">
                  <a:extLst>
                    <a:ext uri="{FF2B5EF4-FFF2-40B4-BE49-F238E27FC236}">
                      <a16:creationId xmlns:a16="http://schemas.microsoft.com/office/drawing/2014/main" id="{FCCF2D25-4722-3A70-23DC-F4CCD5286FCC}"/>
                    </a:ext>
                  </a:extLst>
                </p:cNvPr>
                <p:cNvSpPr/>
                <p:nvPr/>
              </p:nvSpPr>
              <p:spPr>
                <a:xfrm>
                  <a:off x="3850109" y="3704902"/>
                  <a:ext cx="495823" cy="68664"/>
                </a:xfrm>
                <a:custGeom>
                  <a:avLst/>
                  <a:gdLst>
                    <a:gd name="connsiteX0" fmla="*/ 1166 w 495823"/>
                    <a:gd name="connsiteY0" fmla="*/ 47948 h 68664"/>
                    <a:gd name="connsiteX1" fmla="*/ 248816 w 495823"/>
                    <a:gd name="connsiteY1" fmla="*/ 66998 h 68664"/>
                    <a:gd name="connsiteX2" fmla="*/ 493291 w 495823"/>
                    <a:gd name="connsiteY2" fmla="*/ 323 h 68664"/>
                    <a:gd name="connsiteX3" fmla="*/ 353591 w 495823"/>
                    <a:gd name="connsiteY3" fmla="*/ 41598 h 68664"/>
                    <a:gd name="connsiteX4" fmla="*/ 1166 w 495823"/>
                    <a:gd name="connsiteY4" fmla="*/ 47948 h 68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5823" h="68664">
                      <a:moveTo>
                        <a:pt x="1166" y="47948"/>
                      </a:moveTo>
                      <a:cubicBezTo>
                        <a:pt x="-16296" y="52181"/>
                        <a:pt x="166795" y="74935"/>
                        <a:pt x="248816" y="66998"/>
                      </a:cubicBezTo>
                      <a:cubicBezTo>
                        <a:pt x="330837" y="59061"/>
                        <a:pt x="475829" y="4556"/>
                        <a:pt x="493291" y="323"/>
                      </a:cubicBezTo>
                      <a:cubicBezTo>
                        <a:pt x="510753" y="-3910"/>
                        <a:pt x="435083" y="34719"/>
                        <a:pt x="353591" y="41598"/>
                      </a:cubicBezTo>
                      <a:cubicBezTo>
                        <a:pt x="272099" y="48477"/>
                        <a:pt x="18628" y="43715"/>
                        <a:pt x="1166" y="479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36" name="フリーフォーム 1235">
                  <a:extLst>
                    <a:ext uri="{FF2B5EF4-FFF2-40B4-BE49-F238E27FC236}">
                      <a16:creationId xmlns:a16="http://schemas.microsoft.com/office/drawing/2014/main" id="{7B1221CF-4C51-6202-FC98-CD290568C70C}"/>
                    </a:ext>
                  </a:extLst>
                </p:cNvPr>
                <p:cNvSpPr/>
                <p:nvPr/>
              </p:nvSpPr>
              <p:spPr>
                <a:xfrm>
                  <a:off x="3369616" y="3152754"/>
                  <a:ext cx="126203" cy="260392"/>
                </a:xfrm>
                <a:custGeom>
                  <a:avLst/>
                  <a:gdLst>
                    <a:gd name="connsiteX0" fmla="*/ 2234 w 126203"/>
                    <a:gd name="connsiteY0" fmla="*/ 21 h 260392"/>
                    <a:gd name="connsiteX1" fmla="*/ 40334 w 126203"/>
                    <a:gd name="connsiteY1" fmla="*/ 130196 h 260392"/>
                    <a:gd name="connsiteX2" fmla="*/ 126059 w 126203"/>
                    <a:gd name="connsiteY2" fmla="*/ 260371 h 260392"/>
                    <a:gd name="connsiteX3" fmla="*/ 18109 w 126203"/>
                    <a:gd name="connsiteY3" fmla="*/ 120671 h 260392"/>
                    <a:gd name="connsiteX4" fmla="*/ 2234 w 126203"/>
                    <a:gd name="connsiteY4" fmla="*/ 21 h 2603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6203" h="260392">
                      <a:moveTo>
                        <a:pt x="2234" y="21"/>
                      </a:moveTo>
                      <a:cubicBezTo>
                        <a:pt x="5938" y="1608"/>
                        <a:pt x="19697" y="86804"/>
                        <a:pt x="40334" y="130196"/>
                      </a:cubicBezTo>
                      <a:cubicBezTo>
                        <a:pt x="60972" y="173588"/>
                        <a:pt x="129763" y="261958"/>
                        <a:pt x="126059" y="260371"/>
                      </a:cubicBezTo>
                      <a:cubicBezTo>
                        <a:pt x="122355" y="258784"/>
                        <a:pt x="39276" y="157713"/>
                        <a:pt x="18109" y="120671"/>
                      </a:cubicBezTo>
                      <a:cubicBezTo>
                        <a:pt x="-3058" y="83629"/>
                        <a:pt x="-1470" y="-1566"/>
                        <a:pt x="2234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37" name="フリーフォーム 1236">
                  <a:extLst>
                    <a:ext uri="{FF2B5EF4-FFF2-40B4-BE49-F238E27FC236}">
                      <a16:creationId xmlns:a16="http://schemas.microsoft.com/office/drawing/2014/main" id="{4FDC2D21-1A2C-9CA9-FD88-B5D4F2445E77}"/>
                    </a:ext>
                  </a:extLst>
                </p:cNvPr>
                <p:cNvSpPr/>
                <p:nvPr/>
              </p:nvSpPr>
              <p:spPr>
                <a:xfrm>
                  <a:off x="3508374" y="3451213"/>
                  <a:ext cx="307979" cy="295334"/>
                </a:xfrm>
                <a:custGeom>
                  <a:avLst/>
                  <a:gdLst>
                    <a:gd name="connsiteX0" fmla="*/ 1 w 307979"/>
                    <a:gd name="connsiteY0" fmla="*/ 12 h 295334"/>
                    <a:gd name="connsiteX1" fmla="*/ 193676 w 307979"/>
                    <a:gd name="connsiteY1" fmla="*/ 209562 h 295334"/>
                    <a:gd name="connsiteX2" fmla="*/ 307976 w 307979"/>
                    <a:gd name="connsiteY2" fmla="*/ 295287 h 295334"/>
                    <a:gd name="connsiteX3" fmla="*/ 190501 w 307979"/>
                    <a:gd name="connsiteY3" fmla="*/ 200037 h 295334"/>
                    <a:gd name="connsiteX4" fmla="*/ 1 w 307979"/>
                    <a:gd name="connsiteY4" fmla="*/ 12 h 295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979" h="295334">
                      <a:moveTo>
                        <a:pt x="1" y="12"/>
                      </a:moveTo>
                      <a:cubicBezTo>
                        <a:pt x="530" y="1599"/>
                        <a:pt x="142347" y="160350"/>
                        <a:pt x="193676" y="209562"/>
                      </a:cubicBezTo>
                      <a:cubicBezTo>
                        <a:pt x="245005" y="258774"/>
                        <a:pt x="308505" y="296874"/>
                        <a:pt x="307976" y="295287"/>
                      </a:cubicBezTo>
                      <a:cubicBezTo>
                        <a:pt x="307447" y="293700"/>
                        <a:pt x="237597" y="247662"/>
                        <a:pt x="190501" y="200037"/>
                      </a:cubicBezTo>
                      <a:cubicBezTo>
                        <a:pt x="143405" y="152412"/>
                        <a:pt x="-528" y="-1575"/>
                        <a:pt x="1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38" name="フリーフォーム 1237">
                  <a:extLst>
                    <a:ext uri="{FF2B5EF4-FFF2-40B4-BE49-F238E27FC236}">
                      <a16:creationId xmlns:a16="http://schemas.microsoft.com/office/drawing/2014/main" id="{0455FED0-8E13-0F6F-FFE2-A64F7BEBBC53}"/>
                    </a:ext>
                  </a:extLst>
                </p:cNvPr>
                <p:cNvSpPr/>
                <p:nvPr/>
              </p:nvSpPr>
              <p:spPr>
                <a:xfrm>
                  <a:off x="3367024" y="3257268"/>
                  <a:ext cx="340270" cy="446129"/>
                </a:xfrm>
                <a:custGeom>
                  <a:avLst/>
                  <a:gdLst>
                    <a:gd name="connsiteX0" fmla="*/ 4826 w 340270"/>
                    <a:gd name="connsiteY0" fmla="*/ 282 h 446129"/>
                    <a:gd name="connsiteX1" fmla="*/ 23876 w 340270"/>
                    <a:gd name="connsiteY1" fmla="*/ 127282 h 446129"/>
                    <a:gd name="connsiteX2" fmla="*/ 96901 w 340270"/>
                    <a:gd name="connsiteY2" fmla="*/ 254282 h 446129"/>
                    <a:gd name="connsiteX3" fmla="*/ 90551 w 340270"/>
                    <a:gd name="connsiteY3" fmla="*/ 235232 h 446129"/>
                    <a:gd name="connsiteX4" fmla="*/ 252476 w 340270"/>
                    <a:gd name="connsiteY4" fmla="*/ 413032 h 446129"/>
                    <a:gd name="connsiteX5" fmla="*/ 220726 w 340270"/>
                    <a:gd name="connsiteY5" fmla="*/ 381282 h 446129"/>
                    <a:gd name="connsiteX6" fmla="*/ 303276 w 340270"/>
                    <a:gd name="connsiteY6" fmla="*/ 425732 h 446129"/>
                    <a:gd name="connsiteX7" fmla="*/ 335026 w 340270"/>
                    <a:gd name="connsiteY7" fmla="*/ 444782 h 446129"/>
                    <a:gd name="connsiteX8" fmla="*/ 198501 w 340270"/>
                    <a:gd name="connsiteY8" fmla="*/ 390807 h 446129"/>
                    <a:gd name="connsiteX9" fmla="*/ 39751 w 340270"/>
                    <a:gd name="connsiteY9" fmla="*/ 190782 h 446129"/>
                    <a:gd name="connsiteX10" fmla="*/ 1651 w 340270"/>
                    <a:gd name="connsiteY10" fmla="*/ 95532 h 446129"/>
                    <a:gd name="connsiteX11" fmla="*/ 4826 w 340270"/>
                    <a:gd name="connsiteY11" fmla="*/ 282 h 4461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40270" h="446129">
                      <a:moveTo>
                        <a:pt x="4826" y="282"/>
                      </a:moveTo>
                      <a:cubicBezTo>
                        <a:pt x="8530" y="5574"/>
                        <a:pt x="8530" y="84949"/>
                        <a:pt x="23876" y="127282"/>
                      </a:cubicBezTo>
                      <a:cubicBezTo>
                        <a:pt x="39222" y="169615"/>
                        <a:pt x="96901" y="254282"/>
                        <a:pt x="96901" y="254282"/>
                      </a:cubicBezTo>
                      <a:cubicBezTo>
                        <a:pt x="108013" y="272273"/>
                        <a:pt x="64622" y="208774"/>
                        <a:pt x="90551" y="235232"/>
                      </a:cubicBezTo>
                      <a:cubicBezTo>
                        <a:pt x="116480" y="261690"/>
                        <a:pt x="230780" y="388691"/>
                        <a:pt x="252476" y="413032"/>
                      </a:cubicBezTo>
                      <a:cubicBezTo>
                        <a:pt x="274172" y="437373"/>
                        <a:pt x="212259" y="379165"/>
                        <a:pt x="220726" y="381282"/>
                      </a:cubicBezTo>
                      <a:cubicBezTo>
                        <a:pt x="229193" y="383399"/>
                        <a:pt x="284226" y="415149"/>
                        <a:pt x="303276" y="425732"/>
                      </a:cubicBezTo>
                      <a:cubicBezTo>
                        <a:pt x="322326" y="436315"/>
                        <a:pt x="352488" y="450603"/>
                        <a:pt x="335026" y="444782"/>
                      </a:cubicBezTo>
                      <a:cubicBezTo>
                        <a:pt x="317564" y="438961"/>
                        <a:pt x="247713" y="433140"/>
                        <a:pt x="198501" y="390807"/>
                      </a:cubicBezTo>
                      <a:cubicBezTo>
                        <a:pt x="149289" y="348474"/>
                        <a:pt x="72559" y="239995"/>
                        <a:pt x="39751" y="190782"/>
                      </a:cubicBezTo>
                      <a:cubicBezTo>
                        <a:pt x="6943" y="141570"/>
                        <a:pt x="5355" y="125695"/>
                        <a:pt x="1651" y="95532"/>
                      </a:cubicBezTo>
                      <a:cubicBezTo>
                        <a:pt x="-2053" y="65370"/>
                        <a:pt x="1122" y="-5010"/>
                        <a:pt x="4826" y="28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39" name="フリーフォーム 1238">
                  <a:extLst>
                    <a:ext uri="{FF2B5EF4-FFF2-40B4-BE49-F238E27FC236}">
                      <a16:creationId xmlns:a16="http://schemas.microsoft.com/office/drawing/2014/main" id="{8834BC05-B2EA-B1E3-DFFD-F4D2FDD45C6E}"/>
                    </a:ext>
                  </a:extLst>
                </p:cNvPr>
                <p:cNvSpPr/>
                <p:nvPr/>
              </p:nvSpPr>
              <p:spPr>
                <a:xfrm>
                  <a:off x="3397923" y="3319373"/>
                  <a:ext cx="276898" cy="350811"/>
                </a:xfrm>
                <a:custGeom>
                  <a:avLst/>
                  <a:gdLst>
                    <a:gd name="connsiteX0" fmla="*/ 2502 w 276898"/>
                    <a:gd name="connsiteY0" fmla="*/ 1677 h 350811"/>
                    <a:gd name="connsiteX1" fmla="*/ 227927 w 276898"/>
                    <a:gd name="connsiteY1" fmla="*/ 309652 h 350811"/>
                    <a:gd name="connsiteX2" fmla="*/ 269202 w 276898"/>
                    <a:gd name="connsiteY2" fmla="*/ 335052 h 350811"/>
                    <a:gd name="connsiteX3" fmla="*/ 116802 w 276898"/>
                    <a:gd name="connsiteY3" fmla="*/ 192177 h 350811"/>
                    <a:gd name="connsiteX4" fmla="*/ 2502 w 276898"/>
                    <a:gd name="connsiteY4" fmla="*/ 1677 h 350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6898" h="350811">
                      <a:moveTo>
                        <a:pt x="2502" y="1677"/>
                      </a:moveTo>
                      <a:cubicBezTo>
                        <a:pt x="21023" y="21256"/>
                        <a:pt x="183477" y="254090"/>
                        <a:pt x="227927" y="309652"/>
                      </a:cubicBezTo>
                      <a:cubicBezTo>
                        <a:pt x="272377" y="365214"/>
                        <a:pt x="287723" y="354631"/>
                        <a:pt x="269202" y="335052"/>
                      </a:cubicBezTo>
                      <a:cubicBezTo>
                        <a:pt x="250681" y="315473"/>
                        <a:pt x="160723" y="245094"/>
                        <a:pt x="116802" y="192177"/>
                      </a:cubicBezTo>
                      <a:cubicBezTo>
                        <a:pt x="72881" y="139260"/>
                        <a:pt x="-16019" y="-17902"/>
                        <a:pt x="2502" y="167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40" name="フリーフォーム 1239">
                  <a:extLst>
                    <a:ext uri="{FF2B5EF4-FFF2-40B4-BE49-F238E27FC236}">
                      <a16:creationId xmlns:a16="http://schemas.microsoft.com/office/drawing/2014/main" id="{7A2A70B0-731A-B429-42B5-C9EF5FC7FC0B}"/>
                    </a:ext>
                  </a:extLst>
                </p:cNvPr>
                <p:cNvSpPr/>
                <p:nvPr/>
              </p:nvSpPr>
              <p:spPr>
                <a:xfrm>
                  <a:off x="3310727" y="3241671"/>
                  <a:ext cx="45270" cy="291457"/>
                </a:xfrm>
                <a:custGeom>
                  <a:avLst/>
                  <a:gdLst>
                    <a:gd name="connsiteX0" fmla="*/ 45248 w 45270"/>
                    <a:gd name="connsiteY0" fmla="*/ 4 h 291457"/>
                    <a:gd name="connsiteX1" fmla="*/ 798 w 45270"/>
                    <a:gd name="connsiteY1" fmla="*/ 73029 h 291457"/>
                    <a:gd name="connsiteX2" fmla="*/ 16673 w 45270"/>
                    <a:gd name="connsiteY2" fmla="*/ 285754 h 291457"/>
                    <a:gd name="connsiteX3" fmla="*/ 16673 w 45270"/>
                    <a:gd name="connsiteY3" fmla="*/ 215904 h 291457"/>
                    <a:gd name="connsiteX4" fmla="*/ 35723 w 45270"/>
                    <a:gd name="connsiteY4" fmla="*/ 60329 h 291457"/>
                    <a:gd name="connsiteX5" fmla="*/ 16673 w 45270"/>
                    <a:gd name="connsiteY5" fmla="*/ 149229 h 291457"/>
                    <a:gd name="connsiteX6" fmla="*/ 7148 w 45270"/>
                    <a:gd name="connsiteY6" fmla="*/ 69854 h 291457"/>
                    <a:gd name="connsiteX7" fmla="*/ 45248 w 45270"/>
                    <a:gd name="connsiteY7" fmla="*/ 4 h 2914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5270" h="291457">
                      <a:moveTo>
                        <a:pt x="45248" y="4"/>
                      </a:moveTo>
                      <a:cubicBezTo>
                        <a:pt x="44190" y="533"/>
                        <a:pt x="5560" y="25404"/>
                        <a:pt x="798" y="73029"/>
                      </a:cubicBezTo>
                      <a:cubicBezTo>
                        <a:pt x="-3964" y="120654"/>
                        <a:pt x="14027" y="261942"/>
                        <a:pt x="16673" y="285754"/>
                      </a:cubicBezTo>
                      <a:cubicBezTo>
                        <a:pt x="19319" y="309566"/>
                        <a:pt x="13498" y="253475"/>
                        <a:pt x="16673" y="215904"/>
                      </a:cubicBezTo>
                      <a:cubicBezTo>
                        <a:pt x="19848" y="178333"/>
                        <a:pt x="35723" y="71441"/>
                        <a:pt x="35723" y="60329"/>
                      </a:cubicBezTo>
                      <a:cubicBezTo>
                        <a:pt x="35723" y="49217"/>
                        <a:pt x="21435" y="147642"/>
                        <a:pt x="16673" y="149229"/>
                      </a:cubicBezTo>
                      <a:cubicBezTo>
                        <a:pt x="11911" y="150816"/>
                        <a:pt x="3973" y="92079"/>
                        <a:pt x="7148" y="69854"/>
                      </a:cubicBezTo>
                      <a:cubicBezTo>
                        <a:pt x="10323" y="47629"/>
                        <a:pt x="46306" y="-525"/>
                        <a:pt x="45248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41" name="フリーフォーム 1240">
                  <a:extLst>
                    <a:ext uri="{FF2B5EF4-FFF2-40B4-BE49-F238E27FC236}">
                      <a16:creationId xmlns:a16="http://schemas.microsoft.com/office/drawing/2014/main" id="{367AEAD9-1CBF-6315-2CA9-003B2FE5F588}"/>
                    </a:ext>
                  </a:extLst>
                </p:cNvPr>
                <p:cNvSpPr/>
                <p:nvPr/>
              </p:nvSpPr>
              <p:spPr>
                <a:xfrm>
                  <a:off x="3345710" y="3544422"/>
                  <a:ext cx="379569" cy="218048"/>
                </a:xfrm>
                <a:custGeom>
                  <a:avLst/>
                  <a:gdLst>
                    <a:gd name="connsiteX0" fmla="*/ 3915 w 379569"/>
                    <a:gd name="connsiteY0" fmla="*/ 2053 h 218048"/>
                    <a:gd name="connsiteX1" fmla="*/ 64240 w 379569"/>
                    <a:gd name="connsiteY1" fmla="*/ 78253 h 218048"/>
                    <a:gd name="connsiteX2" fmla="*/ 184890 w 379569"/>
                    <a:gd name="connsiteY2" fmla="*/ 160803 h 218048"/>
                    <a:gd name="connsiteX3" fmla="*/ 238865 w 379569"/>
                    <a:gd name="connsiteY3" fmla="*/ 186203 h 218048"/>
                    <a:gd name="connsiteX4" fmla="*/ 375390 w 379569"/>
                    <a:gd name="connsiteY4" fmla="*/ 192553 h 218048"/>
                    <a:gd name="connsiteX5" fmla="*/ 340465 w 379569"/>
                    <a:gd name="connsiteY5" fmla="*/ 195728 h 218048"/>
                    <a:gd name="connsiteX6" fmla="*/ 299190 w 379569"/>
                    <a:gd name="connsiteY6" fmla="*/ 217953 h 218048"/>
                    <a:gd name="connsiteX7" fmla="*/ 302365 w 379569"/>
                    <a:gd name="connsiteY7" fmla="*/ 202078 h 218048"/>
                    <a:gd name="connsiteX8" fmla="*/ 172190 w 379569"/>
                    <a:gd name="connsiteY8" fmla="*/ 163978 h 218048"/>
                    <a:gd name="connsiteX9" fmla="*/ 3915 w 379569"/>
                    <a:gd name="connsiteY9" fmla="*/ 2053 h 2180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9569" h="218048">
                      <a:moveTo>
                        <a:pt x="3915" y="2053"/>
                      </a:moveTo>
                      <a:cubicBezTo>
                        <a:pt x="-14077" y="-12235"/>
                        <a:pt x="34078" y="51795"/>
                        <a:pt x="64240" y="78253"/>
                      </a:cubicBezTo>
                      <a:cubicBezTo>
                        <a:pt x="94402" y="104711"/>
                        <a:pt x="155786" y="142811"/>
                        <a:pt x="184890" y="160803"/>
                      </a:cubicBezTo>
                      <a:cubicBezTo>
                        <a:pt x="213994" y="178795"/>
                        <a:pt x="207115" y="180911"/>
                        <a:pt x="238865" y="186203"/>
                      </a:cubicBezTo>
                      <a:cubicBezTo>
                        <a:pt x="270615" y="191495"/>
                        <a:pt x="358457" y="190966"/>
                        <a:pt x="375390" y="192553"/>
                      </a:cubicBezTo>
                      <a:cubicBezTo>
                        <a:pt x="392323" y="194141"/>
                        <a:pt x="353165" y="191495"/>
                        <a:pt x="340465" y="195728"/>
                      </a:cubicBezTo>
                      <a:cubicBezTo>
                        <a:pt x="327765" y="199961"/>
                        <a:pt x="299190" y="217953"/>
                        <a:pt x="299190" y="217953"/>
                      </a:cubicBezTo>
                      <a:cubicBezTo>
                        <a:pt x="292840" y="219011"/>
                        <a:pt x="323532" y="211074"/>
                        <a:pt x="302365" y="202078"/>
                      </a:cubicBezTo>
                      <a:cubicBezTo>
                        <a:pt x="281198" y="193082"/>
                        <a:pt x="216111" y="194670"/>
                        <a:pt x="172190" y="163978"/>
                      </a:cubicBezTo>
                      <a:cubicBezTo>
                        <a:pt x="128269" y="133286"/>
                        <a:pt x="21907" y="16341"/>
                        <a:pt x="3915" y="20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42" name="フリーフォーム 1241">
                  <a:extLst>
                    <a:ext uri="{FF2B5EF4-FFF2-40B4-BE49-F238E27FC236}">
                      <a16:creationId xmlns:a16="http://schemas.microsoft.com/office/drawing/2014/main" id="{B448D702-0E18-D968-386D-46E7B37ADCA8}"/>
                    </a:ext>
                  </a:extLst>
                </p:cNvPr>
                <p:cNvSpPr/>
                <p:nvPr/>
              </p:nvSpPr>
              <p:spPr>
                <a:xfrm>
                  <a:off x="3254360" y="3231657"/>
                  <a:ext cx="82817" cy="314818"/>
                </a:xfrm>
                <a:custGeom>
                  <a:avLst/>
                  <a:gdLst>
                    <a:gd name="connsiteX0" fmla="*/ 82565 w 82817"/>
                    <a:gd name="connsiteY0" fmla="*/ 493 h 314818"/>
                    <a:gd name="connsiteX1" fmla="*/ 25415 w 82817"/>
                    <a:gd name="connsiteY1" fmla="*/ 108443 h 314818"/>
                    <a:gd name="connsiteX2" fmla="*/ 15890 w 82817"/>
                    <a:gd name="connsiteY2" fmla="*/ 156068 h 314818"/>
                    <a:gd name="connsiteX3" fmla="*/ 53990 w 82817"/>
                    <a:gd name="connsiteY3" fmla="*/ 314818 h 314818"/>
                    <a:gd name="connsiteX4" fmla="*/ 15 w 82817"/>
                    <a:gd name="connsiteY4" fmla="*/ 156068 h 314818"/>
                    <a:gd name="connsiteX5" fmla="*/ 82565 w 82817"/>
                    <a:gd name="connsiteY5" fmla="*/ 493 h 3148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2817" h="314818">
                      <a:moveTo>
                        <a:pt x="82565" y="493"/>
                      </a:moveTo>
                      <a:cubicBezTo>
                        <a:pt x="86798" y="-7444"/>
                        <a:pt x="36527" y="82514"/>
                        <a:pt x="25415" y="108443"/>
                      </a:cubicBezTo>
                      <a:cubicBezTo>
                        <a:pt x="14302" y="134372"/>
                        <a:pt x="11128" y="121672"/>
                        <a:pt x="15890" y="156068"/>
                      </a:cubicBezTo>
                      <a:cubicBezTo>
                        <a:pt x="20652" y="190464"/>
                        <a:pt x="56636" y="314818"/>
                        <a:pt x="53990" y="314818"/>
                      </a:cubicBezTo>
                      <a:cubicBezTo>
                        <a:pt x="51344" y="314818"/>
                        <a:pt x="-1043" y="202635"/>
                        <a:pt x="15" y="156068"/>
                      </a:cubicBezTo>
                      <a:cubicBezTo>
                        <a:pt x="1073" y="109501"/>
                        <a:pt x="78332" y="8430"/>
                        <a:pt x="82565" y="49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43" name="フリーフォーム 1242">
                  <a:extLst>
                    <a:ext uri="{FF2B5EF4-FFF2-40B4-BE49-F238E27FC236}">
                      <a16:creationId xmlns:a16="http://schemas.microsoft.com/office/drawing/2014/main" id="{CE99DCFE-089C-13DC-B242-AF0D88238BF7}"/>
                    </a:ext>
                  </a:extLst>
                </p:cNvPr>
                <p:cNvSpPr/>
                <p:nvPr/>
              </p:nvSpPr>
              <p:spPr>
                <a:xfrm>
                  <a:off x="3389789" y="3628616"/>
                  <a:ext cx="356159" cy="180570"/>
                </a:xfrm>
                <a:custGeom>
                  <a:avLst/>
                  <a:gdLst>
                    <a:gd name="connsiteX0" fmla="*/ 1111 w 356159"/>
                    <a:gd name="connsiteY0" fmla="*/ 409 h 180570"/>
                    <a:gd name="connsiteX1" fmla="*/ 134461 w 356159"/>
                    <a:gd name="connsiteY1" fmla="*/ 114709 h 180570"/>
                    <a:gd name="connsiteX2" fmla="*/ 229711 w 356159"/>
                    <a:gd name="connsiteY2" fmla="*/ 159159 h 180570"/>
                    <a:gd name="connsiteX3" fmla="*/ 353536 w 356159"/>
                    <a:gd name="connsiteY3" fmla="*/ 108359 h 180570"/>
                    <a:gd name="connsiteX4" fmla="*/ 309086 w 356159"/>
                    <a:gd name="connsiteY4" fmla="*/ 140109 h 180570"/>
                    <a:gd name="connsiteX5" fmla="*/ 248761 w 356159"/>
                    <a:gd name="connsiteY5" fmla="*/ 178209 h 180570"/>
                    <a:gd name="connsiteX6" fmla="*/ 213836 w 356159"/>
                    <a:gd name="connsiteY6" fmla="*/ 159159 h 180570"/>
                    <a:gd name="connsiteX7" fmla="*/ 1111 w 356159"/>
                    <a:gd name="connsiteY7" fmla="*/ 409 h 1805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6159" h="180570">
                      <a:moveTo>
                        <a:pt x="1111" y="409"/>
                      </a:moveTo>
                      <a:cubicBezTo>
                        <a:pt x="-12118" y="-6999"/>
                        <a:pt x="96361" y="88251"/>
                        <a:pt x="134461" y="114709"/>
                      </a:cubicBezTo>
                      <a:cubicBezTo>
                        <a:pt x="172561" y="141167"/>
                        <a:pt x="193199" y="160217"/>
                        <a:pt x="229711" y="159159"/>
                      </a:cubicBezTo>
                      <a:cubicBezTo>
                        <a:pt x="266223" y="158101"/>
                        <a:pt x="340307" y="111534"/>
                        <a:pt x="353536" y="108359"/>
                      </a:cubicBezTo>
                      <a:cubicBezTo>
                        <a:pt x="366765" y="105184"/>
                        <a:pt x="326548" y="128467"/>
                        <a:pt x="309086" y="140109"/>
                      </a:cubicBezTo>
                      <a:cubicBezTo>
                        <a:pt x="291624" y="151751"/>
                        <a:pt x="264636" y="175034"/>
                        <a:pt x="248761" y="178209"/>
                      </a:cubicBezTo>
                      <a:cubicBezTo>
                        <a:pt x="232886" y="181384"/>
                        <a:pt x="251936" y="185617"/>
                        <a:pt x="213836" y="159159"/>
                      </a:cubicBezTo>
                      <a:cubicBezTo>
                        <a:pt x="175736" y="132701"/>
                        <a:pt x="14340" y="7817"/>
                        <a:pt x="1111" y="40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44" name="フリーフォーム 1243">
                  <a:extLst>
                    <a:ext uri="{FF2B5EF4-FFF2-40B4-BE49-F238E27FC236}">
                      <a16:creationId xmlns:a16="http://schemas.microsoft.com/office/drawing/2014/main" id="{15D37A84-4C1F-7FA5-51F5-4A24407790C5}"/>
                    </a:ext>
                  </a:extLst>
                </p:cNvPr>
                <p:cNvSpPr/>
                <p:nvPr/>
              </p:nvSpPr>
              <p:spPr>
                <a:xfrm>
                  <a:off x="3210308" y="3199829"/>
                  <a:ext cx="139738" cy="156861"/>
                </a:xfrm>
                <a:custGeom>
                  <a:avLst/>
                  <a:gdLst>
                    <a:gd name="connsiteX0" fmla="*/ 139317 w 139738"/>
                    <a:gd name="connsiteY0" fmla="*/ 571 h 156861"/>
                    <a:gd name="connsiteX1" fmla="*/ 59942 w 139738"/>
                    <a:gd name="connsiteY1" fmla="*/ 48196 h 156861"/>
                    <a:gd name="connsiteX2" fmla="*/ 28192 w 139738"/>
                    <a:gd name="connsiteY2" fmla="*/ 79946 h 156861"/>
                    <a:gd name="connsiteX3" fmla="*/ 2792 w 139738"/>
                    <a:gd name="connsiteY3" fmla="*/ 118046 h 156861"/>
                    <a:gd name="connsiteX4" fmla="*/ 2792 w 139738"/>
                    <a:gd name="connsiteY4" fmla="*/ 156146 h 156861"/>
                    <a:gd name="connsiteX5" fmla="*/ 21842 w 139738"/>
                    <a:gd name="connsiteY5" fmla="*/ 83121 h 156861"/>
                    <a:gd name="connsiteX6" fmla="*/ 139317 w 139738"/>
                    <a:gd name="connsiteY6" fmla="*/ 571 h 156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9738" h="156861">
                      <a:moveTo>
                        <a:pt x="139317" y="571"/>
                      </a:moveTo>
                      <a:cubicBezTo>
                        <a:pt x="145667" y="-5250"/>
                        <a:pt x="78463" y="34967"/>
                        <a:pt x="59942" y="48196"/>
                      </a:cubicBezTo>
                      <a:cubicBezTo>
                        <a:pt x="41421" y="61425"/>
                        <a:pt x="37717" y="68304"/>
                        <a:pt x="28192" y="79946"/>
                      </a:cubicBezTo>
                      <a:cubicBezTo>
                        <a:pt x="18667" y="91588"/>
                        <a:pt x="7025" y="105346"/>
                        <a:pt x="2792" y="118046"/>
                      </a:cubicBezTo>
                      <a:cubicBezTo>
                        <a:pt x="-1441" y="130746"/>
                        <a:pt x="-383" y="161967"/>
                        <a:pt x="2792" y="156146"/>
                      </a:cubicBezTo>
                      <a:cubicBezTo>
                        <a:pt x="5967" y="150325"/>
                        <a:pt x="-1441" y="108521"/>
                        <a:pt x="21842" y="83121"/>
                      </a:cubicBezTo>
                      <a:cubicBezTo>
                        <a:pt x="45125" y="57721"/>
                        <a:pt x="132967" y="6392"/>
                        <a:pt x="139317" y="5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45" name="フリーフォーム 1244">
                  <a:extLst>
                    <a:ext uri="{FF2B5EF4-FFF2-40B4-BE49-F238E27FC236}">
                      <a16:creationId xmlns:a16="http://schemas.microsoft.com/office/drawing/2014/main" id="{D8D3F248-A0AF-F65E-99AC-CAE847C49CDA}"/>
                    </a:ext>
                  </a:extLst>
                </p:cNvPr>
                <p:cNvSpPr/>
                <p:nvPr/>
              </p:nvSpPr>
              <p:spPr>
                <a:xfrm>
                  <a:off x="3196326" y="3180249"/>
                  <a:ext cx="155857" cy="328860"/>
                </a:xfrm>
                <a:custGeom>
                  <a:avLst/>
                  <a:gdLst>
                    <a:gd name="connsiteX0" fmla="*/ 153299 w 155857"/>
                    <a:gd name="connsiteY0" fmla="*/ 4276 h 328860"/>
                    <a:gd name="connsiteX1" fmla="*/ 92974 w 155857"/>
                    <a:gd name="connsiteY1" fmla="*/ 29676 h 328860"/>
                    <a:gd name="connsiteX2" fmla="*/ 23124 w 155857"/>
                    <a:gd name="connsiteY2" fmla="*/ 93176 h 328860"/>
                    <a:gd name="connsiteX3" fmla="*/ 19949 w 155857"/>
                    <a:gd name="connsiteY3" fmla="*/ 182076 h 328860"/>
                    <a:gd name="connsiteX4" fmla="*/ 26299 w 155857"/>
                    <a:gd name="connsiteY4" fmla="*/ 328126 h 328860"/>
                    <a:gd name="connsiteX5" fmla="*/ 4074 w 155857"/>
                    <a:gd name="connsiteY5" fmla="*/ 115401 h 328860"/>
                    <a:gd name="connsiteX6" fmla="*/ 153299 w 155857"/>
                    <a:gd name="connsiteY6" fmla="*/ 4276 h 3288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5857" h="328860">
                      <a:moveTo>
                        <a:pt x="153299" y="4276"/>
                      </a:moveTo>
                      <a:cubicBezTo>
                        <a:pt x="168116" y="-10011"/>
                        <a:pt x="114670" y="14859"/>
                        <a:pt x="92974" y="29676"/>
                      </a:cubicBezTo>
                      <a:cubicBezTo>
                        <a:pt x="71278" y="44493"/>
                        <a:pt x="35295" y="67776"/>
                        <a:pt x="23124" y="93176"/>
                      </a:cubicBezTo>
                      <a:cubicBezTo>
                        <a:pt x="10953" y="118576"/>
                        <a:pt x="19420" y="142918"/>
                        <a:pt x="19949" y="182076"/>
                      </a:cubicBezTo>
                      <a:cubicBezTo>
                        <a:pt x="20478" y="221234"/>
                        <a:pt x="28945" y="339239"/>
                        <a:pt x="26299" y="328126"/>
                      </a:cubicBezTo>
                      <a:cubicBezTo>
                        <a:pt x="23653" y="317013"/>
                        <a:pt x="-11801" y="168847"/>
                        <a:pt x="4074" y="115401"/>
                      </a:cubicBezTo>
                      <a:cubicBezTo>
                        <a:pt x="19949" y="61955"/>
                        <a:pt x="138482" y="18563"/>
                        <a:pt x="153299" y="427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46" name="フリーフォーム 1245">
                  <a:extLst>
                    <a:ext uri="{FF2B5EF4-FFF2-40B4-BE49-F238E27FC236}">
                      <a16:creationId xmlns:a16="http://schemas.microsoft.com/office/drawing/2014/main" id="{BAD97358-77F8-0FA5-0E05-1A1382BA2733}"/>
                    </a:ext>
                  </a:extLst>
                </p:cNvPr>
                <p:cNvSpPr/>
                <p:nvPr/>
              </p:nvSpPr>
              <p:spPr>
                <a:xfrm>
                  <a:off x="3235233" y="3565459"/>
                  <a:ext cx="277421" cy="306998"/>
                </a:xfrm>
                <a:custGeom>
                  <a:avLst/>
                  <a:gdLst>
                    <a:gd name="connsiteX0" fmla="*/ 92 w 277421"/>
                    <a:gd name="connsiteY0" fmla="*/ 66 h 306998"/>
                    <a:gd name="connsiteX1" fmla="*/ 108042 w 277421"/>
                    <a:gd name="connsiteY1" fmla="*/ 149291 h 306998"/>
                    <a:gd name="connsiteX2" fmla="*/ 190592 w 277421"/>
                    <a:gd name="connsiteY2" fmla="*/ 244541 h 306998"/>
                    <a:gd name="connsiteX3" fmla="*/ 276317 w 277421"/>
                    <a:gd name="connsiteY3" fmla="*/ 304866 h 306998"/>
                    <a:gd name="connsiteX4" fmla="*/ 127092 w 277421"/>
                    <a:gd name="connsiteY4" fmla="*/ 168341 h 306998"/>
                    <a:gd name="connsiteX5" fmla="*/ 92 w 277421"/>
                    <a:gd name="connsiteY5" fmla="*/ 66 h 306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421" h="306998">
                      <a:moveTo>
                        <a:pt x="92" y="66"/>
                      </a:moveTo>
                      <a:cubicBezTo>
                        <a:pt x="-3083" y="-3109"/>
                        <a:pt x="76292" y="108545"/>
                        <a:pt x="108042" y="149291"/>
                      </a:cubicBezTo>
                      <a:cubicBezTo>
                        <a:pt x="139792" y="190037"/>
                        <a:pt x="162546" y="218612"/>
                        <a:pt x="190592" y="244541"/>
                      </a:cubicBezTo>
                      <a:cubicBezTo>
                        <a:pt x="218638" y="270470"/>
                        <a:pt x="286900" y="317566"/>
                        <a:pt x="276317" y="304866"/>
                      </a:cubicBezTo>
                      <a:cubicBezTo>
                        <a:pt x="265734" y="292166"/>
                        <a:pt x="168896" y="215437"/>
                        <a:pt x="127092" y="168341"/>
                      </a:cubicBezTo>
                      <a:cubicBezTo>
                        <a:pt x="85288" y="121245"/>
                        <a:pt x="3267" y="3241"/>
                        <a:pt x="92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47" name="フリーフォーム 1246">
                  <a:extLst>
                    <a:ext uri="{FF2B5EF4-FFF2-40B4-BE49-F238E27FC236}">
                      <a16:creationId xmlns:a16="http://schemas.microsoft.com/office/drawing/2014/main" id="{9E0CFDEB-828F-FD38-1353-A8E69467D160}"/>
                    </a:ext>
                  </a:extLst>
                </p:cNvPr>
                <p:cNvSpPr/>
                <p:nvPr/>
              </p:nvSpPr>
              <p:spPr>
                <a:xfrm>
                  <a:off x="3235107" y="3463862"/>
                  <a:ext cx="251415" cy="352286"/>
                </a:xfrm>
                <a:custGeom>
                  <a:avLst/>
                  <a:gdLst>
                    <a:gd name="connsiteX0" fmla="*/ 218 w 251415"/>
                    <a:gd name="connsiteY0" fmla="*/ 63 h 352286"/>
                    <a:gd name="connsiteX1" fmla="*/ 70068 w 251415"/>
                    <a:gd name="connsiteY1" fmla="*/ 171513 h 352286"/>
                    <a:gd name="connsiteX2" fmla="*/ 247868 w 251415"/>
                    <a:gd name="connsiteY2" fmla="*/ 349313 h 352286"/>
                    <a:gd name="connsiteX3" fmla="*/ 181193 w 251415"/>
                    <a:gd name="connsiteY3" fmla="*/ 276288 h 352286"/>
                    <a:gd name="connsiteX4" fmla="*/ 89118 w 251415"/>
                    <a:gd name="connsiteY4" fmla="*/ 190563 h 352286"/>
                    <a:gd name="connsiteX5" fmla="*/ 218 w 251415"/>
                    <a:gd name="connsiteY5" fmla="*/ 63 h 352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1415" h="352286">
                      <a:moveTo>
                        <a:pt x="218" y="63"/>
                      </a:moveTo>
                      <a:cubicBezTo>
                        <a:pt x="-2957" y="-3112"/>
                        <a:pt x="28793" y="113305"/>
                        <a:pt x="70068" y="171513"/>
                      </a:cubicBezTo>
                      <a:cubicBezTo>
                        <a:pt x="111343" y="229721"/>
                        <a:pt x="229347" y="331851"/>
                        <a:pt x="247868" y="349313"/>
                      </a:cubicBezTo>
                      <a:cubicBezTo>
                        <a:pt x="266389" y="366776"/>
                        <a:pt x="207651" y="302746"/>
                        <a:pt x="181193" y="276288"/>
                      </a:cubicBezTo>
                      <a:cubicBezTo>
                        <a:pt x="154735" y="249830"/>
                        <a:pt x="116635" y="231309"/>
                        <a:pt x="89118" y="190563"/>
                      </a:cubicBezTo>
                      <a:cubicBezTo>
                        <a:pt x="61601" y="149817"/>
                        <a:pt x="3393" y="3238"/>
                        <a:pt x="218" y="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48" name="フリーフォーム 1247">
                  <a:extLst>
                    <a:ext uri="{FF2B5EF4-FFF2-40B4-BE49-F238E27FC236}">
                      <a16:creationId xmlns:a16="http://schemas.microsoft.com/office/drawing/2014/main" id="{BD7B44A5-DF06-37A6-E459-2A587694A91B}"/>
                    </a:ext>
                  </a:extLst>
                </p:cNvPr>
                <p:cNvSpPr/>
                <p:nvPr/>
              </p:nvSpPr>
              <p:spPr>
                <a:xfrm>
                  <a:off x="3498849" y="3733736"/>
                  <a:ext cx="299183" cy="127768"/>
                </a:xfrm>
                <a:custGeom>
                  <a:avLst/>
                  <a:gdLst>
                    <a:gd name="connsiteX0" fmla="*/ 298451 w 299183"/>
                    <a:gd name="connsiteY0" fmla="*/ 64 h 127768"/>
                    <a:gd name="connsiteX1" fmla="*/ 228601 w 299183"/>
                    <a:gd name="connsiteY1" fmla="*/ 98489 h 127768"/>
                    <a:gd name="connsiteX2" fmla="*/ 184151 w 299183"/>
                    <a:gd name="connsiteY2" fmla="*/ 127064 h 127768"/>
                    <a:gd name="connsiteX3" fmla="*/ 1 w 299183"/>
                    <a:gd name="connsiteY3" fmla="*/ 76264 h 127768"/>
                    <a:gd name="connsiteX4" fmla="*/ 180976 w 299183"/>
                    <a:gd name="connsiteY4" fmla="*/ 114364 h 127768"/>
                    <a:gd name="connsiteX5" fmla="*/ 298451 w 299183"/>
                    <a:gd name="connsiteY5" fmla="*/ 64 h 127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9183" h="127768">
                      <a:moveTo>
                        <a:pt x="298451" y="64"/>
                      </a:moveTo>
                      <a:cubicBezTo>
                        <a:pt x="306388" y="-2582"/>
                        <a:pt x="247651" y="77323"/>
                        <a:pt x="228601" y="98489"/>
                      </a:cubicBezTo>
                      <a:cubicBezTo>
                        <a:pt x="209551" y="119655"/>
                        <a:pt x="222251" y="130768"/>
                        <a:pt x="184151" y="127064"/>
                      </a:cubicBezTo>
                      <a:cubicBezTo>
                        <a:pt x="146051" y="123360"/>
                        <a:pt x="530" y="78381"/>
                        <a:pt x="1" y="76264"/>
                      </a:cubicBezTo>
                      <a:cubicBezTo>
                        <a:pt x="-528" y="74147"/>
                        <a:pt x="130705" y="127064"/>
                        <a:pt x="180976" y="114364"/>
                      </a:cubicBezTo>
                      <a:cubicBezTo>
                        <a:pt x="231247" y="101664"/>
                        <a:pt x="290514" y="2710"/>
                        <a:pt x="298451" y="6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49" name="フリーフォーム 1248">
                  <a:extLst>
                    <a:ext uri="{FF2B5EF4-FFF2-40B4-BE49-F238E27FC236}">
                      <a16:creationId xmlns:a16="http://schemas.microsoft.com/office/drawing/2014/main" id="{DECF29A7-1E8C-1383-824D-AE75CC9DDED0}"/>
                    </a:ext>
                  </a:extLst>
                </p:cNvPr>
                <p:cNvSpPr/>
                <p:nvPr/>
              </p:nvSpPr>
              <p:spPr>
                <a:xfrm>
                  <a:off x="3528471" y="3745975"/>
                  <a:ext cx="307975" cy="133144"/>
                </a:xfrm>
                <a:custGeom>
                  <a:avLst/>
                  <a:gdLst>
                    <a:gd name="connsiteX0" fmla="*/ 306929 w 307975"/>
                    <a:gd name="connsiteY0" fmla="*/ 525 h 133144"/>
                    <a:gd name="connsiteX1" fmla="*/ 208504 w 307975"/>
                    <a:gd name="connsiteY1" fmla="*/ 86250 h 133144"/>
                    <a:gd name="connsiteX2" fmla="*/ 132304 w 307975"/>
                    <a:gd name="connsiteY2" fmla="*/ 121175 h 133144"/>
                    <a:gd name="connsiteX3" fmla="*/ 62454 w 307975"/>
                    <a:gd name="connsiteY3" fmla="*/ 108475 h 133144"/>
                    <a:gd name="connsiteX4" fmla="*/ 2129 w 307975"/>
                    <a:gd name="connsiteY4" fmla="*/ 102125 h 133144"/>
                    <a:gd name="connsiteX5" fmla="*/ 141829 w 307975"/>
                    <a:gd name="connsiteY5" fmla="*/ 130700 h 133144"/>
                    <a:gd name="connsiteX6" fmla="*/ 306929 w 307975"/>
                    <a:gd name="connsiteY6" fmla="*/ 525 h 133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07975" h="133144">
                      <a:moveTo>
                        <a:pt x="306929" y="525"/>
                      </a:moveTo>
                      <a:cubicBezTo>
                        <a:pt x="318042" y="-6883"/>
                        <a:pt x="237608" y="66142"/>
                        <a:pt x="208504" y="86250"/>
                      </a:cubicBezTo>
                      <a:cubicBezTo>
                        <a:pt x="179400" y="106358"/>
                        <a:pt x="156646" y="117471"/>
                        <a:pt x="132304" y="121175"/>
                      </a:cubicBezTo>
                      <a:cubicBezTo>
                        <a:pt x="107962" y="124879"/>
                        <a:pt x="84150" y="111650"/>
                        <a:pt x="62454" y="108475"/>
                      </a:cubicBezTo>
                      <a:cubicBezTo>
                        <a:pt x="40758" y="105300"/>
                        <a:pt x="-11100" y="98421"/>
                        <a:pt x="2129" y="102125"/>
                      </a:cubicBezTo>
                      <a:cubicBezTo>
                        <a:pt x="15358" y="105829"/>
                        <a:pt x="92616" y="142871"/>
                        <a:pt x="141829" y="130700"/>
                      </a:cubicBezTo>
                      <a:cubicBezTo>
                        <a:pt x="191041" y="118529"/>
                        <a:pt x="295816" y="7933"/>
                        <a:pt x="306929" y="5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50" name="フリーフォーム 1249">
                  <a:extLst>
                    <a:ext uri="{FF2B5EF4-FFF2-40B4-BE49-F238E27FC236}">
                      <a16:creationId xmlns:a16="http://schemas.microsoft.com/office/drawing/2014/main" id="{2DD43060-50B4-DA95-D707-B25FDA0CE34B}"/>
                    </a:ext>
                  </a:extLst>
                </p:cNvPr>
                <p:cNvSpPr/>
                <p:nvPr/>
              </p:nvSpPr>
              <p:spPr>
                <a:xfrm>
                  <a:off x="2962235" y="3246164"/>
                  <a:ext cx="273572" cy="313243"/>
                </a:xfrm>
                <a:custGeom>
                  <a:avLst/>
                  <a:gdLst>
                    <a:gd name="connsiteX0" fmla="*/ 273090 w 273572"/>
                    <a:gd name="connsiteY0" fmla="*/ 1861 h 313243"/>
                    <a:gd name="connsiteX1" fmla="*/ 206415 w 273572"/>
                    <a:gd name="connsiteY1" fmla="*/ 81236 h 313243"/>
                    <a:gd name="connsiteX2" fmla="*/ 184190 w 273572"/>
                    <a:gd name="connsiteY2" fmla="*/ 132036 h 313243"/>
                    <a:gd name="connsiteX3" fmla="*/ 40 w 273572"/>
                    <a:gd name="connsiteY3" fmla="*/ 313011 h 313243"/>
                    <a:gd name="connsiteX4" fmla="*/ 168315 w 273572"/>
                    <a:gd name="connsiteY4" fmla="*/ 166961 h 313243"/>
                    <a:gd name="connsiteX5" fmla="*/ 273090 w 273572"/>
                    <a:gd name="connsiteY5" fmla="*/ 1861 h 313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3572" h="313243">
                      <a:moveTo>
                        <a:pt x="273090" y="1861"/>
                      </a:moveTo>
                      <a:cubicBezTo>
                        <a:pt x="279440" y="-12427"/>
                        <a:pt x="221232" y="59540"/>
                        <a:pt x="206415" y="81236"/>
                      </a:cubicBezTo>
                      <a:cubicBezTo>
                        <a:pt x="191598" y="102932"/>
                        <a:pt x="218586" y="93407"/>
                        <a:pt x="184190" y="132036"/>
                      </a:cubicBezTo>
                      <a:cubicBezTo>
                        <a:pt x="149794" y="170665"/>
                        <a:pt x="2686" y="307190"/>
                        <a:pt x="40" y="313011"/>
                      </a:cubicBezTo>
                      <a:cubicBezTo>
                        <a:pt x="-2606" y="318832"/>
                        <a:pt x="126511" y="214057"/>
                        <a:pt x="168315" y="166961"/>
                      </a:cubicBezTo>
                      <a:cubicBezTo>
                        <a:pt x="210119" y="119865"/>
                        <a:pt x="266740" y="16149"/>
                        <a:pt x="273090" y="18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51" name="フリーフォーム 1250">
                  <a:extLst>
                    <a:ext uri="{FF2B5EF4-FFF2-40B4-BE49-F238E27FC236}">
                      <a16:creationId xmlns:a16="http://schemas.microsoft.com/office/drawing/2014/main" id="{7E935438-7168-9EA6-24AF-43BA259C6008}"/>
                    </a:ext>
                  </a:extLst>
                </p:cNvPr>
                <p:cNvSpPr/>
                <p:nvPr/>
              </p:nvSpPr>
              <p:spPr>
                <a:xfrm>
                  <a:off x="2946209" y="3292475"/>
                  <a:ext cx="266926" cy="279400"/>
                </a:xfrm>
                <a:custGeom>
                  <a:avLst/>
                  <a:gdLst>
                    <a:gd name="connsiteX0" fmla="*/ 266891 w 266926"/>
                    <a:gd name="connsiteY0" fmla="*/ 0 h 279400"/>
                    <a:gd name="connsiteX1" fmla="*/ 66866 w 266926"/>
                    <a:gd name="connsiteY1" fmla="*/ 174625 h 279400"/>
                    <a:gd name="connsiteX2" fmla="*/ 191 w 266926"/>
                    <a:gd name="connsiteY2" fmla="*/ 279400 h 279400"/>
                    <a:gd name="connsiteX3" fmla="*/ 82741 w 266926"/>
                    <a:gd name="connsiteY3" fmla="*/ 174625 h 279400"/>
                    <a:gd name="connsiteX4" fmla="*/ 266891 w 266926"/>
                    <a:gd name="connsiteY4" fmla="*/ 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6926" h="279400">
                      <a:moveTo>
                        <a:pt x="266891" y="0"/>
                      </a:moveTo>
                      <a:cubicBezTo>
                        <a:pt x="264245" y="0"/>
                        <a:pt x="111316" y="128058"/>
                        <a:pt x="66866" y="174625"/>
                      </a:cubicBezTo>
                      <a:cubicBezTo>
                        <a:pt x="22416" y="221192"/>
                        <a:pt x="-2455" y="279400"/>
                        <a:pt x="191" y="279400"/>
                      </a:cubicBezTo>
                      <a:cubicBezTo>
                        <a:pt x="2837" y="279400"/>
                        <a:pt x="41466" y="217487"/>
                        <a:pt x="82741" y="174625"/>
                      </a:cubicBezTo>
                      <a:cubicBezTo>
                        <a:pt x="124016" y="131763"/>
                        <a:pt x="269537" y="0"/>
                        <a:pt x="26689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52" name="フリーフォーム 1251">
                  <a:extLst>
                    <a:ext uri="{FF2B5EF4-FFF2-40B4-BE49-F238E27FC236}">
                      <a16:creationId xmlns:a16="http://schemas.microsoft.com/office/drawing/2014/main" id="{34B17832-4BEB-3485-0831-FB91579E822B}"/>
                    </a:ext>
                  </a:extLst>
                </p:cNvPr>
                <p:cNvSpPr/>
                <p:nvPr/>
              </p:nvSpPr>
              <p:spPr>
                <a:xfrm>
                  <a:off x="3679675" y="3733388"/>
                  <a:ext cx="168689" cy="127922"/>
                </a:xfrm>
                <a:custGeom>
                  <a:avLst/>
                  <a:gdLst>
                    <a:gd name="connsiteX0" fmla="*/ 168425 w 168689"/>
                    <a:gd name="connsiteY0" fmla="*/ 412 h 127922"/>
                    <a:gd name="connsiteX1" fmla="*/ 108100 w 168689"/>
                    <a:gd name="connsiteY1" fmla="*/ 54387 h 127922"/>
                    <a:gd name="connsiteX2" fmla="*/ 150 w 168689"/>
                    <a:gd name="connsiteY2" fmla="*/ 127412 h 127922"/>
                    <a:gd name="connsiteX3" fmla="*/ 85875 w 168689"/>
                    <a:gd name="connsiteY3" fmla="*/ 82962 h 127922"/>
                    <a:gd name="connsiteX4" fmla="*/ 168425 w 168689"/>
                    <a:gd name="connsiteY4" fmla="*/ 412 h 127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8689" h="127922">
                      <a:moveTo>
                        <a:pt x="168425" y="412"/>
                      </a:moveTo>
                      <a:cubicBezTo>
                        <a:pt x="172129" y="-4350"/>
                        <a:pt x="136146" y="33220"/>
                        <a:pt x="108100" y="54387"/>
                      </a:cubicBezTo>
                      <a:cubicBezTo>
                        <a:pt x="80054" y="75554"/>
                        <a:pt x="3854" y="122650"/>
                        <a:pt x="150" y="127412"/>
                      </a:cubicBezTo>
                      <a:cubicBezTo>
                        <a:pt x="-3554" y="132174"/>
                        <a:pt x="62063" y="102541"/>
                        <a:pt x="85875" y="82962"/>
                      </a:cubicBezTo>
                      <a:cubicBezTo>
                        <a:pt x="109687" y="63383"/>
                        <a:pt x="164721" y="5174"/>
                        <a:pt x="168425" y="4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53" name="フリーフォーム 1252">
                  <a:extLst>
                    <a:ext uri="{FF2B5EF4-FFF2-40B4-BE49-F238E27FC236}">
                      <a16:creationId xmlns:a16="http://schemas.microsoft.com/office/drawing/2014/main" id="{77D10E8F-9108-3373-7FCB-2A7212ADB4E5}"/>
                    </a:ext>
                  </a:extLst>
                </p:cNvPr>
                <p:cNvSpPr/>
                <p:nvPr/>
              </p:nvSpPr>
              <p:spPr>
                <a:xfrm>
                  <a:off x="3289235" y="3876668"/>
                  <a:ext cx="368369" cy="212985"/>
                </a:xfrm>
                <a:custGeom>
                  <a:avLst/>
                  <a:gdLst>
                    <a:gd name="connsiteX0" fmla="*/ 368365 w 368369"/>
                    <a:gd name="connsiteY0" fmla="*/ 7 h 212985"/>
                    <a:gd name="connsiteX1" fmla="*/ 161990 w 368369"/>
                    <a:gd name="connsiteY1" fmla="*/ 149232 h 212985"/>
                    <a:gd name="connsiteX2" fmla="*/ 136590 w 368369"/>
                    <a:gd name="connsiteY2" fmla="*/ 177807 h 212985"/>
                    <a:gd name="connsiteX3" fmla="*/ 65 w 368369"/>
                    <a:gd name="connsiteY3" fmla="*/ 212732 h 212985"/>
                    <a:gd name="connsiteX4" fmla="*/ 155640 w 368369"/>
                    <a:gd name="connsiteY4" fmla="*/ 158757 h 212985"/>
                    <a:gd name="connsiteX5" fmla="*/ 168340 w 368369"/>
                    <a:gd name="connsiteY5" fmla="*/ 142882 h 212985"/>
                    <a:gd name="connsiteX6" fmla="*/ 368365 w 368369"/>
                    <a:gd name="connsiteY6" fmla="*/ 7 h 212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8369" h="212985">
                      <a:moveTo>
                        <a:pt x="368365" y="7"/>
                      </a:moveTo>
                      <a:cubicBezTo>
                        <a:pt x="367307" y="1065"/>
                        <a:pt x="200619" y="119599"/>
                        <a:pt x="161990" y="149232"/>
                      </a:cubicBezTo>
                      <a:cubicBezTo>
                        <a:pt x="123361" y="178865"/>
                        <a:pt x="163577" y="167224"/>
                        <a:pt x="136590" y="177807"/>
                      </a:cubicBezTo>
                      <a:cubicBezTo>
                        <a:pt x="109603" y="188390"/>
                        <a:pt x="-3110" y="215907"/>
                        <a:pt x="65" y="212732"/>
                      </a:cubicBezTo>
                      <a:cubicBezTo>
                        <a:pt x="3240" y="209557"/>
                        <a:pt x="127594" y="170399"/>
                        <a:pt x="155640" y="158757"/>
                      </a:cubicBezTo>
                      <a:cubicBezTo>
                        <a:pt x="183686" y="147115"/>
                        <a:pt x="136590" y="167753"/>
                        <a:pt x="168340" y="142882"/>
                      </a:cubicBezTo>
                      <a:cubicBezTo>
                        <a:pt x="200090" y="118011"/>
                        <a:pt x="369423" y="-1051"/>
                        <a:pt x="368365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54" name="フリーフォーム 1253">
                  <a:extLst>
                    <a:ext uri="{FF2B5EF4-FFF2-40B4-BE49-F238E27FC236}">
                      <a16:creationId xmlns:a16="http://schemas.microsoft.com/office/drawing/2014/main" id="{9148F395-3663-C8C0-4456-68B0383E132D}"/>
                    </a:ext>
                  </a:extLst>
                </p:cNvPr>
                <p:cNvSpPr/>
                <p:nvPr/>
              </p:nvSpPr>
              <p:spPr>
                <a:xfrm>
                  <a:off x="2952505" y="3558834"/>
                  <a:ext cx="448893" cy="502011"/>
                </a:xfrm>
                <a:custGeom>
                  <a:avLst/>
                  <a:gdLst>
                    <a:gd name="connsiteX0" fmla="*/ 9770 w 448893"/>
                    <a:gd name="connsiteY0" fmla="*/ 3516 h 502011"/>
                    <a:gd name="connsiteX1" fmla="*/ 3420 w 448893"/>
                    <a:gd name="connsiteY1" fmla="*/ 92416 h 502011"/>
                    <a:gd name="connsiteX2" fmla="*/ 63745 w 448893"/>
                    <a:gd name="connsiteY2" fmla="*/ 276566 h 502011"/>
                    <a:gd name="connsiteX3" fmla="*/ 73270 w 448893"/>
                    <a:gd name="connsiteY3" fmla="*/ 260691 h 502011"/>
                    <a:gd name="connsiteX4" fmla="*/ 120895 w 448893"/>
                    <a:gd name="connsiteY4" fmla="*/ 359116 h 502011"/>
                    <a:gd name="connsiteX5" fmla="*/ 228845 w 448893"/>
                    <a:gd name="connsiteY5" fmla="*/ 441666 h 502011"/>
                    <a:gd name="connsiteX6" fmla="*/ 317745 w 448893"/>
                    <a:gd name="connsiteY6" fmla="*/ 470241 h 502011"/>
                    <a:gd name="connsiteX7" fmla="*/ 447920 w 448893"/>
                    <a:gd name="connsiteY7" fmla="*/ 501991 h 502011"/>
                    <a:gd name="connsiteX8" fmla="*/ 365370 w 448893"/>
                    <a:gd name="connsiteY8" fmla="*/ 473416 h 502011"/>
                    <a:gd name="connsiteX9" fmla="*/ 155820 w 448893"/>
                    <a:gd name="connsiteY9" fmla="*/ 384516 h 502011"/>
                    <a:gd name="connsiteX10" fmla="*/ 28820 w 448893"/>
                    <a:gd name="connsiteY10" fmla="*/ 206716 h 502011"/>
                    <a:gd name="connsiteX11" fmla="*/ 9770 w 448893"/>
                    <a:gd name="connsiteY11" fmla="*/ 3516 h 502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48893" h="502011">
                      <a:moveTo>
                        <a:pt x="9770" y="3516"/>
                      </a:moveTo>
                      <a:cubicBezTo>
                        <a:pt x="5537" y="-15534"/>
                        <a:pt x="-5576" y="46908"/>
                        <a:pt x="3420" y="92416"/>
                      </a:cubicBezTo>
                      <a:cubicBezTo>
                        <a:pt x="12416" y="137924"/>
                        <a:pt x="52103" y="248520"/>
                        <a:pt x="63745" y="276566"/>
                      </a:cubicBezTo>
                      <a:cubicBezTo>
                        <a:pt x="75387" y="304612"/>
                        <a:pt x="63745" y="246933"/>
                        <a:pt x="73270" y="260691"/>
                      </a:cubicBezTo>
                      <a:cubicBezTo>
                        <a:pt x="82795" y="274449"/>
                        <a:pt x="94966" y="328954"/>
                        <a:pt x="120895" y="359116"/>
                      </a:cubicBezTo>
                      <a:cubicBezTo>
                        <a:pt x="146824" y="389278"/>
                        <a:pt x="196037" y="423145"/>
                        <a:pt x="228845" y="441666"/>
                      </a:cubicBezTo>
                      <a:cubicBezTo>
                        <a:pt x="261653" y="460187"/>
                        <a:pt x="281233" y="460187"/>
                        <a:pt x="317745" y="470241"/>
                      </a:cubicBezTo>
                      <a:cubicBezTo>
                        <a:pt x="354257" y="480295"/>
                        <a:pt x="439983" y="501462"/>
                        <a:pt x="447920" y="501991"/>
                      </a:cubicBezTo>
                      <a:cubicBezTo>
                        <a:pt x="455858" y="502520"/>
                        <a:pt x="414053" y="492995"/>
                        <a:pt x="365370" y="473416"/>
                      </a:cubicBezTo>
                      <a:cubicBezTo>
                        <a:pt x="316687" y="453837"/>
                        <a:pt x="211912" y="428966"/>
                        <a:pt x="155820" y="384516"/>
                      </a:cubicBezTo>
                      <a:cubicBezTo>
                        <a:pt x="99728" y="340066"/>
                        <a:pt x="52103" y="272862"/>
                        <a:pt x="28820" y="206716"/>
                      </a:cubicBezTo>
                      <a:cubicBezTo>
                        <a:pt x="5537" y="140570"/>
                        <a:pt x="14003" y="22566"/>
                        <a:pt x="9770" y="35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55" name="フリーフォーム 1254">
                  <a:extLst>
                    <a:ext uri="{FF2B5EF4-FFF2-40B4-BE49-F238E27FC236}">
                      <a16:creationId xmlns:a16="http://schemas.microsoft.com/office/drawing/2014/main" id="{6EBBC96F-2D7F-C11C-BC55-C5AA4521024B}"/>
                    </a:ext>
                  </a:extLst>
                </p:cNvPr>
                <p:cNvSpPr/>
                <p:nvPr/>
              </p:nvSpPr>
              <p:spPr>
                <a:xfrm>
                  <a:off x="2936867" y="3557198"/>
                  <a:ext cx="372106" cy="526499"/>
                </a:xfrm>
                <a:custGeom>
                  <a:avLst/>
                  <a:gdLst>
                    <a:gd name="connsiteX0" fmla="*/ 19058 w 372106"/>
                    <a:gd name="connsiteY0" fmla="*/ 1977 h 526499"/>
                    <a:gd name="connsiteX1" fmla="*/ 6358 w 372106"/>
                    <a:gd name="connsiteY1" fmla="*/ 113102 h 526499"/>
                    <a:gd name="connsiteX2" fmla="*/ 44458 w 372106"/>
                    <a:gd name="connsiteY2" fmla="*/ 227402 h 526499"/>
                    <a:gd name="connsiteX3" fmla="*/ 117483 w 372106"/>
                    <a:gd name="connsiteY3" fmla="*/ 360752 h 526499"/>
                    <a:gd name="connsiteX4" fmla="*/ 238133 w 372106"/>
                    <a:gd name="connsiteY4" fmla="*/ 478227 h 526499"/>
                    <a:gd name="connsiteX5" fmla="*/ 371483 w 372106"/>
                    <a:gd name="connsiteY5" fmla="*/ 525852 h 526499"/>
                    <a:gd name="connsiteX6" fmla="*/ 276233 w 372106"/>
                    <a:gd name="connsiteY6" fmla="*/ 481402 h 526499"/>
                    <a:gd name="connsiteX7" fmla="*/ 19058 w 372106"/>
                    <a:gd name="connsiteY7" fmla="*/ 211527 h 526499"/>
                    <a:gd name="connsiteX8" fmla="*/ 19058 w 372106"/>
                    <a:gd name="connsiteY8" fmla="*/ 1977 h 5264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2106" h="526499">
                      <a:moveTo>
                        <a:pt x="19058" y="1977"/>
                      </a:moveTo>
                      <a:cubicBezTo>
                        <a:pt x="16941" y="-14427"/>
                        <a:pt x="2125" y="75531"/>
                        <a:pt x="6358" y="113102"/>
                      </a:cubicBezTo>
                      <a:cubicBezTo>
                        <a:pt x="10591" y="150673"/>
                        <a:pt x="25937" y="186127"/>
                        <a:pt x="44458" y="227402"/>
                      </a:cubicBezTo>
                      <a:cubicBezTo>
                        <a:pt x="62979" y="268677"/>
                        <a:pt x="85204" y="318948"/>
                        <a:pt x="117483" y="360752"/>
                      </a:cubicBezTo>
                      <a:cubicBezTo>
                        <a:pt x="149762" y="402556"/>
                        <a:pt x="195800" y="450710"/>
                        <a:pt x="238133" y="478227"/>
                      </a:cubicBezTo>
                      <a:cubicBezTo>
                        <a:pt x="280466" y="505744"/>
                        <a:pt x="365133" y="525323"/>
                        <a:pt x="371483" y="525852"/>
                      </a:cubicBezTo>
                      <a:cubicBezTo>
                        <a:pt x="377833" y="526381"/>
                        <a:pt x="334970" y="533789"/>
                        <a:pt x="276233" y="481402"/>
                      </a:cubicBezTo>
                      <a:cubicBezTo>
                        <a:pt x="217496" y="429015"/>
                        <a:pt x="62979" y="293548"/>
                        <a:pt x="19058" y="211527"/>
                      </a:cubicBezTo>
                      <a:cubicBezTo>
                        <a:pt x="-24863" y="129506"/>
                        <a:pt x="21175" y="18381"/>
                        <a:pt x="19058" y="197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56" name="フリーフォーム 1255">
                  <a:extLst>
                    <a:ext uri="{FF2B5EF4-FFF2-40B4-BE49-F238E27FC236}">
                      <a16:creationId xmlns:a16="http://schemas.microsoft.com/office/drawing/2014/main" id="{CCFC02C6-6C92-B23B-BCDB-48797C2AAEB6}"/>
                    </a:ext>
                  </a:extLst>
                </p:cNvPr>
                <p:cNvSpPr/>
                <p:nvPr/>
              </p:nvSpPr>
              <p:spPr>
                <a:xfrm>
                  <a:off x="3174985" y="3384401"/>
                  <a:ext cx="57172" cy="188023"/>
                </a:xfrm>
                <a:custGeom>
                  <a:avLst/>
                  <a:gdLst>
                    <a:gd name="connsiteX0" fmla="*/ 15 w 57172"/>
                    <a:gd name="connsiteY0" fmla="*/ 149 h 188023"/>
                    <a:gd name="connsiteX1" fmla="*/ 22240 w 57172"/>
                    <a:gd name="connsiteY1" fmla="*/ 139849 h 188023"/>
                    <a:gd name="connsiteX2" fmla="*/ 57165 w 57172"/>
                    <a:gd name="connsiteY2" fmla="*/ 187474 h 188023"/>
                    <a:gd name="connsiteX3" fmla="*/ 19065 w 57172"/>
                    <a:gd name="connsiteY3" fmla="*/ 114449 h 188023"/>
                    <a:gd name="connsiteX4" fmla="*/ 15 w 57172"/>
                    <a:gd name="connsiteY4" fmla="*/ 149 h 188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72" h="188023">
                      <a:moveTo>
                        <a:pt x="15" y="149"/>
                      </a:moveTo>
                      <a:cubicBezTo>
                        <a:pt x="544" y="4382"/>
                        <a:pt x="12715" y="108628"/>
                        <a:pt x="22240" y="139849"/>
                      </a:cubicBezTo>
                      <a:cubicBezTo>
                        <a:pt x="31765" y="171070"/>
                        <a:pt x="57694" y="191707"/>
                        <a:pt x="57165" y="187474"/>
                      </a:cubicBezTo>
                      <a:cubicBezTo>
                        <a:pt x="56636" y="183241"/>
                        <a:pt x="25415" y="146199"/>
                        <a:pt x="19065" y="114449"/>
                      </a:cubicBezTo>
                      <a:cubicBezTo>
                        <a:pt x="12715" y="82699"/>
                        <a:pt x="-514" y="-4084"/>
                        <a:pt x="15" y="14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58" name="フリーフォーム 1257">
                  <a:extLst>
                    <a:ext uri="{FF2B5EF4-FFF2-40B4-BE49-F238E27FC236}">
                      <a16:creationId xmlns:a16="http://schemas.microsoft.com/office/drawing/2014/main" id="{8C99E958-E368-BF53-7D1F-15B53A23C73A}"/>
                    </a:ext>
                  </a:extLst>
                </p:cNvPr>
                <p:cNvSpPr/>
                <p:nvPr/>
              </p:nvSpPr>
              <p:spPr>
                <a:xfrm>
                  <a:off x="3111081" y="3511483"/>
                  <a:ext cx="261502" cy="380155"/>
                </a:xfrm>
                <a:custGeom>
                  <a:avLst/>
                  <a:gdLst>
                    <a:gd name="connsiteX0" fmla="*/ 419 w 261502"/>
                    <a:gd name="connsiteY0" fmla="*/ 67 h 380155"/>
                    <a:gd name="connsiteX1" fmla="*/ 38519 w 261502"/>
                    <a:gd name="connsiteY1" fmla="*/ 127067 h 380155"/>
                    <a:gd name="connsiteX2" fmla="*/ 187744 w 261502"/>
                    <a:gd name="connsiteY2" fmla="*/ 327092 h 380155"/>
                    <a:gd name="connsiteX3" fmla="*/ 260769 w 261502"/>
                    <a:gd name="connsiteY3" fmla="*/ 377892 h 380155"/>
                    <a:gd name="connsiteX4" fmla="*/ 146469 w 261502"/>
                    <a:gd name="connsiteY4" fmla="*/ 273117 h 380155"/>
                    <a:gd name="connsiteX5" fmla="*/ 54394 w 261502"/>
                    <a:gd name="connsiteY5" fmla="*/ 142942 h 380155"/>
                    <a:gd name="connsiteX6" fmla="*/ 419 w 261502"/>
                    <a:gd name="connsiteY6" fmla="*/ 67 h 380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1502" h="380155">
                      <a:moveTo>
                        <a:pt x="419" y="67"/>
                      </a:moveTo>
                      <a:cubicBezTo>
                        <a:pt x="-2227" y="-2579"/>
                        <a:pt x="7298" y="72563"/>
                        <a:pt x="38519" y="127067"/>
                      </a:cubicBezTo>
                      <a:cubicBezTo>
                        <a:pt x="69740" y="181571"/>
                        <a:pt x="150702" y="285288"/>
                        <a:pt x="187744" y="327092"/>
                      </a:cubicBezTo>
                      <a:cubicBezTo>
                        <a:pt x="224786" y="368896"/>
                        <a:pt x="267648" y="386888"/>
                        <a:pt x="260769" y="377892"/>
                      </a:cubicBezTo>
                      <a:cubicBezTo>
                        <a:pt x="253890" y="368896"/>
                        <a:pt x="180865" y="312275"/>
                        <a:pt x="146469" y="273117"/>
                      </a:cubicBezTo>
                      <a:cubicBezTo>
                        <a:pt x="112073" y="233959"/>
                        <a:pt x="76619" y="183159"/>
                        <a:pt x="54394" y="142942"/>
                      </a:cubicBezTo>
                      <a:cubicBezTo>
                        <a:pt x="32169" y="102725"/>
                        <a:pt x="3065" y="2713"/>
                        <a:pt x="419" y="6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59" name="フリーフォーム 1258">
                  <a:extLst>
                    <a:ext uri="{FF2B5EF4-FFF2-40B4-BE49-F238E27FC236}">
                      <a16:creationId xmlns:a16="http://schemas.microsoft.com/office/drawing/2014/main" id="{94320A88-93E2-DE97-B33F-35F651C4A854}"/>
                    </a:ext>
                  </a:extLst>
                </p:cNvPr>
                <p:cNvSpPr/>
                <p:nvPr/>
              </p:nvSpPr>
              <p:spPr>
                <a:xfrm>
                  <a:off x="3402558" y="3854311"/>
                  <a:ext cx="303706" cy="188318"/>
                </a:xfrm>
                <a:custGeom>
                  <a:avLst/>
                  <a:gdLst>
                    <a:gd name="connsiteX0" fmla="*/ 302667 w 303706"/>
                    <a:gd name="connsiteY0" fmla="*/ 139 h 188318"/>
                    <a:gd name="connsiteX1" fmla="*/ 102642 w 303706"/>
                    <a:gd name="connsiteY1" fmla="*/ 155714 h 188318"/>
                    <a:gd name="connsiteX2" fmla="*/ 172492 w 303706"/>
                    <a:gd name="connsiteY2" fmla="*/ 82689 h 188318"/>
                    <a:gd name="connsiteX3" fmla="*/ 1042 w 303706"/>
                    <a:gd name="connsiteY3" fmla="*/ 187464 h 188318"/>
                    <a:gd name="connsiteX4" fmla="*/ 302667 w 303706"/>
                    <a:gd name="connsiteY4" fmla="*/ 139 h 188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3706" h="188318">
                      <a:moveTo>
                        <a:pt x="302667" y="139"/>
                      </a:moveTo>
                      <a:cubicBezTo>
                        <a:pt x="319600" y="-5153"/>
                        <a:pt x="124338" y="141956"/>
                        <a:pt x="102642" y="155714"/>
                      </a:cubicBezTo>
                      <a:cubicBezTo>
                        <a:pt x="80946" y="169472"/>
                        <a:pt x="189425" y="77397"/>
                        <a:pt x="172492" y="82689"/>
                      </a:cubicBezTo>
                      <a:cubicBezTo>
                        <a:pt x="155559" y="87981"/>
                        <a:pt x="-14833" y="199106"/>
                        <a:pt x="1042" y="187464"/>
                      </a:cubicBezTo>
                      <a:cubicBezTo>
                        <a:pt x="16917" y="175822"/>
                        <a:pt x="285734" y="5431"/>
                        <a:pt x="302667" y="1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61" name="フリーフォーム 1260">
                  <a:extLst>
                    <a:ext uri="{FF2B5EF4-FFF2-40B4-BE49-F238E27FC236}">
                      <a16:creationId xmlns:a16="http://schemas.microsoft.com/office/drawing/2014/main" id="{191ABA18-E654-BC07-A023-425185615DAB}"/>
                    </a:ext>
                  </a:extLst>
                </p:cNvPr>
                <p:cNvSpPr/>
                <p:nvPr/>
              </p:nvSpPr>
              <p:spPr>
                <a:xfrm>
                  <a:off x="5206033" y="1014971"/>
                  <a:ext cx="88670" cy="491309"/>
                </a:xfrm>
                <a:custGeom>
                  <a:avLst/>
                  <a:gdLst>
                    <a:gd name="connsiteX0" fmla="*/ 10492 w 88670"/>
                    <a:gd name="connsiteY0" fmla="*/ 1029 h 491309"/>
                    <a:gd name="connsiteX1" fmla="*/ 4142 w 88670"/>
                    <a:gd name="connsiteY1" fmla="*/ 156604 h 491309"/>
                    <a:gd name="connsiteX2" fmla="*/ 58117 w 88670"/>
                    <a:gd name="connsiteY2" fmla="*/ 416954 h 491309"/>
                    <a:gd name="connsiteX3" fmla="*/ 86692 w 88670"/>
                    <a:gd name="connsiteY3" fmla="*/ 480454 h 491309"/>
                    <a:gd name="connsiteX4" fmla="*/ 4142 w 88670"/>
                    <a:gd name="connsiteY4" fmla="*/ 229629 h 491309"/>
                    <a:gd name="connsiteX5" fmla="*/ 10492 w 88670"/>
                    <a:gd name="connsiteY5" fmla="*/ 1029 h 491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8670" h="491309">
                      <a:moveTo>
                        <a:pt x="10492" y="1029"/>
                      </a:moveTo>
                      <a:cubicBezTo>
                        <a:pt x="10492" y="-11142"/>
                        <a:pt x="-3796" y="87283"/>
                        <a:pt x="4142" y="156604"/>
                      </a:cubicBezTo>
                      <a:cubicBezTo>
                        <a:pt x="12080" y="225925"/>
                        <a:pt x="44359" y="362979"/>
                        <a:pt x="58117" y="416954"/>
                      </a:cubicBezTo>
                      <a:cubicBezTo>
                        <a:pt x="71875" y="470929"/>
                        <a:pt x="95688" y="511675"/>
                        <a:pt x="86692" y="480454"/>
                      </a:cubicBezTo>
                      <a:cubicBezTo>
                        <a:pt x="77696" y="449233"/>
                        <a:pt x="16313" y="311650"/>
                        <a:pt x="4142" y="229629"/>
                      </a:cubicBezTo>
                      <a:cubicBezTo>
                        <a:pt x="-8029" y="147608"/>
                        <a:pt x="10492" y="13200"/>
                        <a:pt x="10492" y="10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62" name="フリーフォーム 1261">
                  <a:extLst>
                    <a:ext uri="{FF2B5EF4-FFF2-40B4-BE49-F238E27FC236}">
                      <a16:creationId xmlns:a16="http://schemas.microsoft.com/office/drawing/2014/main" id="{C78CBD93-4F0E-3102-8A05-222452E4EDAC}"/>
                    </a:ext>
                  </a:extLst>
                </p:cNvPr>
                <p:cNvSpPr/>
                <p:nvPr/>
              </p:nvSpPr>
              <p:spPr>
                <a:xfrm>
                  <a:off x="5486247" y="1774812"/>
                  <a:ext cx="475144" cy="416183"/>
                </a:xfrm>
                <a:custGeom>
                  <a:avLst/>
                  <a:gdLst>
                    <a:gd name="connsiteX0" fmla="*/ 153 w 475144"/>
                    <a:gd name="connsiteY0" fmla="*/ 13 h 416183"/>
                    <a:gd name="connsiteX1" fmla="*/ 181128 w 475144"/>
                    <a:gd name="connsiteY1" fmla="*/ 206388 h 416183"/>
                    <a:gd name="connsiteX2" fmla="*/ 473228 w 475144"/>
                    <a:gd name="connsiteY2" fmla="*/ 415938 h 416183"/>
                    <a:gd name="connsiteX3" fmla="*/ 311303 w 475144"/>
                    <a:gd name="connsiteY3" fmla="*/ 250838 h 416183"/>
                    <a:gd name="connsiteX4" fmla="*/ 387503 w 475144"/>
                    <a:gd name="connsiteY4" fmla="*/ 355613 h 416183"/>
                    <a:gd name="connsiteX5" fmla="*/ 209703 w 475144"/>
                    <a:gd name="connsiteY5" fmla="*/ 215913 h 416183"/>
                    <a:gd name="connsiteX6" fmla="*/ 153 w 475144"/>
                    <a:gd name="connsiteY6" fmla="*/ 13 h 416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5144" h="416183">
                      <a:moveTo>
                        <a:pt x="153" y="13"/>
                      </a:moveTo>
                      <a:cubicBezTo>
                        <a:pt x="-4609" y="-1574"/>
                        <a:pt x="102282" y="137067"/>
                        <a:pt x="181128" y="206388"/>
                      </a:cubicBezTo>
                      <a:cubicBezTo>
                        <a:pt x="259974" y="275709"/>
                        <a:pt x="451532" y="408530"/>
                        <a:pt x="473228" y="415938"/>
                      </a:cubicBezTo>
                      <a:cubicBezTo>
                        <a:pt x="494924" y="423346"/>
                        <a:pt x="325590" y="260892"/>
                        <a:pt x="311303" y="250838"/>
                      </a:cubicBezTo>
                      <a:cubicBezTo>
                        <a:pt x="297016" y="240784"/>
                        <a:pt x="404436" y="361434"/>
                        <a:pt x="387503" y="355613"/>
                      </a:cubicBezTo>
                      <a:cubicBezTo>
                        <a:pt x="370570" y="349792"/>
                        <a:pt x="271615" y="273063"/>
                        <a:pt x="209703" y="215913"/>
                      </a:cubicBezTo>
                      <a:cubicBezTo>
                        <a:pt x="147791" y="158763"/>
                        <a:pt x="4915" y="1600"/>
                        <a:pt x="153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63" name="フリーフォーム 1262">
                  <a:extLst>
                    <a:ext uri="{FF2B5EF4-FFF2-40B4-BE49-F238E27FC236}">
                      <a16:creationId xmlns:a16="http://schemas.microsoft.com/office/drawing/2014/main" id="{173C0CC6-5E6F-A107-6775-DC95FE39FDCB}"/>
                    </a:ext>
                  </a:extLst>
                </p:cNvPr>
                <p:cNvSpPr/>
                <p:nvPr/>
              </p:nvSpPr>
              <p:spPr>
                <a:xfrm>
                  <a:off x="5386807" y="1015914"/>
                  <a:ext cx="130825" cy="309665"/>
                </a:xfrm>
                <a:custGeom>
                  <a:avLst/>
                  <a:gdLst>
                    <a:gd name="connsiteX0" fmla="*/ 4343 w 130825"/>
                    <a:gd name="connsiteY0" fmla="*/ 86 h 309665"/>
                    <a:gd name="connsiteX1" fmla="*/ 10693 w 130825"/>
                    <a:gd name="connsiteY1" fmla="*/ 85811 h 309665"/>
                    <a:gd name="connsiteX2" fmla="*/ 128168 w 130825"/>
                    <a:gd name="connsiteY2" fmla="*/ 304886 h 309665"/>
                    <a:gd name="connsiteX3" fmla="*/ 86893 w 130825"/>
                    <a:gd name="connsiteY3" fmla="*/ 228686 h 309665"/>
                    <a:gd name="connsiteX4" fmla="*/ 20218 w 130825"/>
                    <a:gd name="connsiteY4" fmla="*/ 133436 h 309665"/>
                    <a:gd name="connsiteX5" fmla="*/ 1168 w 130825"/>
                    <a:gd name="connsiteY5" fmla="*/ 98511 h 309665"/>
                    <a:gd name="connsiteX6" fmla="*/ 4343 w 130825"/>
                    <a:gd name="connsiteY6" fmla="*/ 86 h 309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0825" h="309665">
                      <a:moveTo>
                        <a:pt x="4343" y="86"/>
                      </a:moveTo>
                      <a:cubicBezTo>
                        <a:pt x="5931" y="-2031"/>
                        <a:pt x="-9944" y="35011"/>
                        <a:pt x="10693" y="85811"/>
                      </a:cubicBezTo>
                      <a:cubicBezTo>
                        <a:pt x="31330" y="136611"/>
                        <a:pt x="115468" y="281074"/>
                        <a:pt x="128168" y="304886"/>
                      </a:cubicBezTo>
                      <a:cubicBezTo>
                        <a:pt x="140868" y="328699"/>
                        <a:pt x="104885" y="257261"/>
                        <a:pt x="86893" y="228686"/>
                      </a:cubicBezTo>
                      <a:cubicBezTo>
                        <a:pt x="68901" y="200111"/>
                        <a:pt x="34506" y="155132"/>
                        <a:pt x="20218" y="133436"/>
                      </a:cubicBezTo>
                      <a:cubicBezTo>
                        <a:pt x="5931" y="111740"/>
                        <a:pt x="3814" y="118619"/>
                        <a:pt x="1168" y="98511"/>
                      </a:cubicBezTo>
                      <a:cubicBezTo>
                        <a:pt x="-1478" y="78403"/>
                        <a:pt x="2755" y="2203"/>
                        <a:pt x="4343" y="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64" name="フリーフォーム 1263">
                  <a:extLst>
                    <a:ext uri="{FF2B5EF4-FFF2-40B4-BE49-F238E27FC236}">
                      <a16:creationId xmlns:a16="http://schemas.microsoft.com/office/drawing/2014/main" id="{C936F20E-1104-7BD4-49F2-688BE5B96876}"/>
                    </a:ext>
                  </a:extLst>
                </p:cNvPr>
                <p:cNvSpPr/>
                <p:nvPr/>
              </p:nvSpPr>
              <p:spPr>
                <a:xfrm>
                  <a:off x="5657332" y="1457213"/>
                  <a:ext cx="245757" cy="379594"/>
                </a:xfrm>
                <a:custGeom>
                  <a:avLst/>
                  <a:gdLst>
                    <a:gd name="connsiteX0" fmla="*/ 518 w 245757"/>
                    <a:gd name="connsiteY0" fmla="*/ 112 h 379594"/>
                    <a:gd name="connsiteX1" fmla="*/ 83068 w 245757"/>
                    <a:gd name="connsiteY1" fmla="*/ 177912 h 379594"/>
                    <a:gd name="connsiteX2" fmla="*/ 244993 w 245757"/>
                    <a:gd name="connsiteY2" fmla="*/ 377937 h 379594"/>
                    <a:gd name="connsiteX3" fmla="*/ 140218 w 245757"/>
                    <a:gd name="connsiteY3" fmla="*/ 266812 h 379594"/>
                    <a:gd name="connsiteX4" fmla="*/ 51318 w 245757"/>
                    <a:gd name="connsiteY4" fmla="*/ 152512 h 379594"/>
                    <a:gd name="connsiteX5" fmla="*/ 518 w 245757"/>
                    <a:gd name="connsiteY5" fmla="*/ 112 h 3795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5757" h="379594">
                      <a:moveTo>
                        <a:pt x="518" y="112"/>
                      </a:moveTo>
                      <a:cubicBezTo>
                        <a:pt x="5810" y="4345"/>
                        <a:pt x="42322" y="114941"/>
                        <a:pt x="83068" y="177912"/>
                      </a:cubicBezTo>
                      <a:cubicBezTo>
                        <a:pt x="123814" y="240883"/>
                        <a:pt x="235468" y="363120"/>
                        <a:pt x="244993" y="377937"/>
                      </a:cubicBezTo>
                      <a:cubicBezTo>
                        <a:pt x="254518" y="392754"/>
                        <a:pt x="172497" y="304383"/>
                        <a:pt x="140218" y="266812"/>
                      </a:cubicBezTo>
                      <a:cubicBezTo>
                        <a:pt x="107939" y="229241"/>
                        <a:pt x="70897" y="192729"/>
                        <a:pt x="51318" y="152512"/>
                      </a:cubicBezTo>
                      <a:cubicBezTo>
                        <a:pt x="31739" y="112295"/>
                        <a:pt x="-4774" y="-4121"/>
                        <a:pt x="518" y="1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65" name="フリーフォーム 1264">
                  <a:extLst>
                    <a:ext uri="{FF2B5EF4-FFF2-40B4-BE49-F238E27FC236}">
                      <a16:creationId xmlns:a16="http://schemas.microsoft.com/office/drawing/2014/main" id="{17CD829A-DB27-FE74-4BDB-81DD8ED2D3B3}"/>
                    </a:ext>
                  </a:extLst>
                </p:cNvPr>
                <p:cNvSpPr/>
                <p:nvPr/>
              </p:nvSpPr>
              <p:spPr>
                <a:xfrm>
                  <a:off x="5578433" y="1087235"/>
                  <a:ext cx="501678" cy="173281"/>
                </a:xfrm>
                <a:custGeom>
                  <a:avLst/>
                  <a:gdLst>
                    <a:gd name="connsiteX0" fmla="*/ 42 w 501678"/>
                    <a:gd name="connsiteY0" fmla="*/ 173240 h 173281"/>
                    <a:gd name="connsiteX1" fmla="*/ 123867 w 501678"/>
                    <a:gd name="connsiteY1" fmla="*/ 119265 h 173281"/>
                    <a:gd name="connsiteX2" fmla="*/ 273092 w 501678"/>
                    <a:gd name="connsiteY2" fmla="*/ 109740 h 173281"/>
                    <a:gd name="connsiteX3" fmla="*/ 498517 w 501678"/>
                    <a:gd name="connsiteY3" fmla="*/ 1790 h 173281"/>
                    <a:gd name="connsiteX4" fmla="*/ 400092 w 501678"/>
                    <a:gd name="connsiteY4" fmla="*/ 43065 h 173281"/>
                    <a:gd name="connsiteX5" fmla="*/ 327067 w 501678"/>
                    <a:gd name="connsiteY5" fmla="*/ 52590 h 173281"/>
                    <a:gd name="connsiteX6" fmla="*/ 142917 w 501678"/>
                    <a:gd name="connsiteY6" fmla="*/ 103390 h 173281"/>
                    <a:gd name="connsiteX7" fmla="*/ 346117 w 501678"/>
                    <a:gd name="connsiteY7" fmla="*/ 74815 h 173281"/>
                    <a:gd name="connsiteX8" fmla="*/ 215942 w 501678"/>
                    <a:gd name="connsiteY8" fmla="*/ 103390 h 173281"/>
                    <a:gd name="connsiteX9" fmla="*/ 111167 w 501678"/>
                    <a:gd name="connsiteY9" fmla="*/ 109740 h 173281"/>
                    <a:gd name="connsiteX10" fmla="*/ 42 w 501678"/>
                    <a:gd name="connsiteY10" fmla="*/ 173240 h 173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01678" h="173281">
                      <a:moveTo>
                        <a:pt x="42" y="173240"/>
                      </a:moveTo>
                      <a:cubicBezTo>
                        <a:pt x="2159" y="174828"/>
                        <a:pt x="78359" y="129848"/>
                        <a:pt x="123867" y="119265"/>
                      </a:cubicBezTo>
                      <a:cubicBezTo>
                        <a:pt x="169375" y="108682"/>
                        <a:pt x="210650" y="129319"/>
                        <a:pt x="273092" y="109740"/>
                      </a:cubicBezTo>
                      <a:cubicBezTo>
                        <a:pt x="335534" y="90161"/>
                        <a:pt x="477350" y="12902"/>
                        <a:pt x="498517" y="1790"/>
                      </a:cubicBezTo>
                      <a:cubicBezTo>
                        <a:pt x="519684" y="-9323"/>
                        <a:pt x="428667" y="34598"/>
                        <a:pt x="400092" y="43065"/>
                      </a:cubicBezTo>
                      <a:cubicBezTo>
                        <a:pt x="371517" y="51532"/>
                        <a:pt x="369930" y="42536"/>
                        <a:pt x="327067" y="52590"/>
                      </a:cubicBezTo>
                      <a:cubicBezTo>
                        <a:pt x="284205" y="62644"/>
                        <a:pt x="139742" y="99686"/>
                        <a:pt x="142917" y="103390"/>
                      </a:cubicBezTo>
                      <a:cubicBezTo>
                        <a:pt x="146092" y="107094"/>
                        <a:pt x="333946" y="74815"/>
                        <a:pt x="346117" y="74815"/>
                      </a:cubicBezTo>
                      <a:cubicBezTo>
                        <a:pt x="358288" y="74815"/>
                        <a:pt x="255100" y="97569"/>
                        <a:pt x="215942" y="103390"/>
                      </a:cubicBezTo>
                      <a:cubicBezTo>
                        <a:pt x="176784" y="109211"/>
                        <a:pt x="146092" y="97569"/>
                        <a:pt x="111167" y="109740"/>
                      </a:cubicBezTo>
                      <a:cubicBezTo>
                        <a:pt x="76242" y="121911"/>
                        <a:pt x="-2075" y="171652"/>
                        <a:pt x="42" y="1732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66" name="フリーフォーム 1265">
                  <a:extLst>
                    <a:ext uri="{FF2B5EF4-FFF2-40B4-BE49-F238E27FC236}">
                      <a16:creationId xmlns:a16="http://schemas.microsoft.com/office/drawing/2014/main" id="{02089B42-6611-2F63-8CBE-04F3A530E93F}"/>
                    </a:ext>
                  </a:extLst>
                </p:cNvPr>
                <p:cNvSpPr/>
                <p:nvPr/>
              </p:nvSpPr>
              <p:spPr>
                <a:xfrm>
                  <a:off x="5857468" y="1606294"/>
                  <a:ext cx="108611" cy="246661"/>
                </a:xfrm>
                <a:custGeom>
                  <a:avLst/>
                  <a:gdLst>
                    <a:gd name="connsiteX0" fmla="*/ 3582 w 108611"/>
                    <a:gd name="connsiteY0" fmla="*/ 3431 h 246661"/>
                    <a:gd name="connsiteX1" fmla="*/ 108357 w 108611"/>
                    <a:gd name="connsiteY1" fmla="*/ 244731 h 246661"/>
                    <a:gd name="connsiteX2" fmla="*/ 32157 w 108611"/>
                    <a:gd name="connsiteY2" fmla="*/ 111381 h 246661"/>
                    <a:gd name="connsiteX3" fmla="*/ 3582 w 108611"/>
                    <a:gd name="connsiteY3" fmla="*/ 3431 h 2466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8611" h="246661">
                      <a:moveTo>
                        <a:pt x="3582" y="3431"/>
                      </a:moveTo>
                      <a:cubicBezTo>
                        <a:pt x="16282" y="25656"/>
                        <a:pt x="103595" y="226739"/>
                        <a:pt x="108357" y="244731"/>
                      </a:cubicBezTo>
                      <a:cubicBezTo>
                        <a:pt x="113120" y="262723"/>
                        <a:pt x="49619" y="150010"/>
                        <a:pt x="32157" y="111381"/>
                      </a:cubicBezTo>
                      <a:cubicBezTo>
                        <a:pt x="14695" y="72752"/>
                        <a:pt x="-9118" y="-18794"/>
                        <a:pt x="3582" y="34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67" name="フリーフォーム 1266">
                  <a:extLst>
                    <a:ext uri="{FF2B5EF4-FFF2-40B4-BE49-F238E27FC236}">
                      <a16:creationId xmlns:a16="http://schemas.microsoft.com/office/drawing/2014/main" id="{EBC56C50-238E-DD0E-2895-80B1F7608172}"/>
                    </a:ext>
                  </a:extLst>
                </p:cNvPr>
                <p:cNvSpPr/>
                <p:nvPr/>
              </p:nvSpPr>
              <p:spPr>
                <a:xfrm>
                  <a:off x="6075269" y="1940959"/>
                  <a:ext cx="564955" cy="103763"/>
                </a:xfrm>
                <a:custGeom>
                  <a:avLst/>
                  <a:gdLst>
                    <a:gd name="connsiteX0" fmla="*/ 1681 w 564955"/>
                    <a:gd name="connsiteY0" fmla="*/ 21191 h 103763"/>
                    <a:gd name="connsiteX1" fmla="*/ 208056 w 564955"/>
                    <a:gd name="connsiteY1" fmla="*/ 87866 h 103763"/>
                    <a:gd name="connsiteX2" fmla="*/ 312831 w 564955"/>
                    <a:gd name="connsiteY2" fmla="*/ 91041 h 103763"/>
                    <a:gd name="connsiteX3" fmla="*/ 560481 w 564955"/>
                    <a:gd name="connsiteY3" fmla="*/ 2141 h 103763"/>
                    <a:gd name="connsiteX4" fmla="*/ 462056 w 564955"/>
                    <a:gd name="connsiteY4" fmla="*/ 33891 h 103763"/>
                    <a:gd name="connsiteX5" fmla="*/ 331881 w 564955"/>
                    <a:gd name="connsiteY5" fmla="*/ 103741 h 103763"/>
                    <a:gd name="connsiteX6" fmla="*/ 1681 w 564955"/>
                    <a:gd name="connsiteY6" fmla="*/ 21191 h 103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64955" h="103763">
                      <a:moveTo>
                        <a:pt x="1681" y="21191"/>
                      </a:moveTo>
                      <a:cubicBezTo>
                        <a:pt x="-18956" y="18545"/>
                        <a:pt x="156198" y="76224"/>
                        <a:pt x="208056" y="87866"/>
                      </a:cubicBezTo>
                      <a:cubicBezTo>
                        <a:pt x="259914" y="99508"/>
                        <a:pt x="254094" y="105329"/>
                        <a:pt x="312831" y="91041"/>
                      </a:cubicBezTo>
                      <a:cubicBezTo>
                        <a:pt x="371569" y="76754"/>
                        <a:pt x="535610" y="11666"/>
                        <a:pt x="560481" y="2141"/>
                      </a:cubicBezTo>
                      <a:cubicBezTo>
                        <a:pt x="585352" y="-7384"/>
                        <a:pt x="500156" y="16958"/>
                        <a:pt x="462056" y="33891"/>
                      </a:cubicBezTo>
                      <a:cubicBezTo>
                        <a:pt x="423956" y="50824"/>
                        <a:pt x="405964" y="102154"/>
                        <a:pt x="331881" y="103741"/>
                      </a:cubicBezTo>
                      <a:cubicBezTo>
                        <a:pt x="257798" y="105329"/>
                        <a:pt x="22318" y="23837"/>
                        <a:pt x="1681" y="211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68" name="フリーフォーム 1267">
                  <a:extLst>
                    <a:ext uri="{FF2B5EF4-FFF2-40B4-BE49-F238E27FC236}">
                      <a16:creationId xmlns:a16="http://schemas.microsoft.com/office/drawing/2014/main" id="{9CE10A9C-16E3-BB17-3F16-B02720E5B39C}"/>
                    </a:ext>
                  </a:extLst>
                </p:cNvPr>
                <p:cNvSpPr/>
                <p:nvPr/>
              </p:nvSpPr>
              <p:spPr>
                <a:xfrm>
                  <a:off x="6094311" y="2012805"/>
                  <a:ext cx="420422" cy="70322"/>
                </a:xfrm>
                <a:custGeom>
                  <a:avLst/>
                  <a:gdLst>
                    <a:gd name="connsiteX0" fmla="*/ 1689 w 420422"/>
                    <a:gd name="connsiteY0" fmla="*/ 145 h 70322"/>
                    <a:gd name="connsiteX1" fmla="*/ 166789 w 420422"/>
                    <a:gd name="connsiteY1" fmla="*/ 50945 h 70322"/>
                    <a:gd name="connsiteX2" fmla="*/ 408089 w 420422"/>
                    <a:gd name="connsiteY2" fmla="*/ 25545 h 70322"/>
                    <a:gd name="connsiteX3" fmla="*/ 373164 w 420422"/>
                    <a:gd name="connsiteY3" fmla="*/ 28720 h 70322"/>
                    <a:gd name="connsiteX4" fmla="*/ 268389 w 420422"/>
                    <a:gd name="connsiteY4" fmla="*/ 69995 h 70322"/>
                    <a:gd name="connsiteX5" fmla="*/ 1689 w 420422"/>
                    <a:gd name="connsiteY5" fmla="*/ 145 h 70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0422" h="70322">
                      <a:moveTo>
                        <a:pt x="1689" y="145"/>
                      </a:moveTo>
                      <a:cubicBezTo>
                        <a:pt x="-15244" y="-3030"/>
                        <a:pt x="99056" y="46712"/>
                        <a:pt x="166789" y="50945"/>
                      </a:cubicBezTo>
                      <a:cubicBezTo>
                        <a:pt x="234522" y="55178"/>
                        <a:pt x="373693" y="29249"/>
                        <a:pt x="408089" y="25545"/>
                      </a:cubicBezTo>
                      <a:cubicBezTo>
                        <a:pt x="442485" y="21841"/>
                        <a:pt x="396447" y="21312"/>
                        <a:pt x="373164" y="28720"/>
                      </a:cubicBezTo>
                      <a:cubicBezTo>
                        <a:pt x="349881" y="36128"/>
                        <a:pt x="326068" y="74228"/>
                        <a:pt x="268389" y="69995"/>
                      </a:cubicBezTo>
                      <a:cubicBezTo>
                        <a:pt x="210710" y="65762"/>
                        <a:pt x="18622" y="3320"/>
                        <a:pt x="1689" y="1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69" name="フリーフォーム 1268">
                  <a:extLst>
                    <a:ext uri="{FF2B5EF4-FFF2-40B4-BE49-F238E27FC236}">
                      <a16:creationId xmlns:a16="http://schemas.microsoft.com/office/drawing/2014/main" id="{BEABA2A7-3C0F-7648-A88B-07826D4F3CD8}"/>
                    </a:ext>
                  </a:extLst>
                </p:cNvPr>
                <p:cNvSpPr/>
                <p:nvPr/>
              </p:nvSpPr>
              <p:spPr>
                <a:xfrm>
                  <a:off x="6283703" y="1228620"/>
                  <a:ext cx="207673" cy="298294"/>
                </a:xfrm>
                <a:custGeom>
                  <a:avLst/>
                  <a:gdLst>
                    <a:gd name="connsiteX0" fmla="*/ 205997 w 207673"/>
                    <a:gd name="connsiteY0" fmla="*/ 3280 h 298294"/>
                    <a:gd name="connsiteX1" fmla="*/ 2797 w 207673"/>
                    <a:gd name="connsiteY1" fmla="*/ 295380 h 298294"/>
                    <a:gd name="connsiteX2" fmla="*/ 94872 w 207673"/>
                    <a:gd name="connsiteY2" fmla="*/ 146155 h 298294"/>
                    <a:gd name="connsiteX3" fmla="*/ 205997 w 207673"/>
                    <a:gd name="connsiteY3" fmla="*/ 3280 h 298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7673" h="298294">
                      <a:moveTo>
                        <a:pt x="205997" y="3280"/>
                      </a:moveTo>
                      <a:cubicBezTo>
                        <a:pt x="190651" y="28151"/>
                        <a:pt x="21318" y="271568"/>
                        <a:pt x="2797" y="295380"/>
                      </a:cubicBezTo>
                      <a:cubicBezTo>
                        <a:pt x="-15724" y="319192"/>
                        <a:pt x="62593" y="190605"/>
                        <a:pt x="94872" y="146155"/>
                      </a:cubicBezTo>
                      <a:cubicBezTo>
                        <a:pt x="127151" y="101705"/>
                        <a:pt x="221343" y="-21591"/>
                        <a:pt x="205997" y="328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70" name="フリーフォーム 1269">
                  <a:extLst>
                    <a:ext uri="{FF2B5EF4-FFF2-40B4-BE49-F238E27FC236}">
                      <a16:creationId xmlns:a16="http://schemas.microsoft.com/office/drawing/2014/main" id="{5086E864-0002-008F-17A1-9CF20737928F}"/>
                    </a:ext>
                  </a:extLst>
                </p:cNvPr>
                <p:cNvSpPr/>
                <p:nvPr/>
              </p:nvSpPr>
              <p:spPr>
                <a:xfrm>
                  <a:off x="6184680" y="1199897"/>
                  <a:ext cx="270129" cy="391555"/>
                </a:xfrm>
                <a:custGeom>
                  <a:avLst/>
                  <a:gdLst>
                    <a:gd name="connsiteX0" fmla="*/ 270095 w 270129"/>
                    <a:gd name="connsiteY0" fmla="*/ 253 h 391555"/>
                    <a:gd name="connsiteX1" fmla="*/ 63720 w 270129"/>
                    <a:gd name="connsiteY1" fmla="*/ 279653 h 391555"/>
                    <a:gd name="connsiteX2" fmla="*/ 220 w 270129"/>
                    <a:gd name="connsiteY2" fmla="*/ 390778 h 391555"/>
                    <a:gd name="connsiteX3" fmla="*/ 79595 w 270129"/>
                    <a:gd name="connsiteY3" fmla="*/ 232028 h 391555"/>
                    <a:gd name="connsiteX4" fmla="*/ 270095 w 270129"/>
                    <a:gd name="connsiteY4" fmla="*/ 253 h 391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0129" h="391555">
                      <a:moveTo>
                        <a:pt x="270095" y="253"/>
                      </a:moveTo>
                      <a:cubicBezTo>
                        <a:pt x="267449" y="8190"/>
                        <a:pt x="108699" y="214566"/>
                        <a:pt x="63720" y="279653"/>
                      </a:cubicBezTo>
                      <a:cubicBezTo>
                        <a:pt x="18741" y="344740"/>
                        <a:pt x="-2426" y="398715"/>
                        <a:pt x="220" y="390778"/>
                      </a:cubicBezTo>
                      <a:cubicBezTo>
                        <a:pt x="2866" y="382841"/>
                        <a:pt x="37791" y="291295"/>
                        <a:pt x="79595" y="232028"/>
                      </a:cubicBezTo>
                      <a:cubicBezTo>
                        <a:pt x="121399" y="172761"/>
                        <a:pt x="272741" y="-7684"/>
                        <a:pt x="270095" y="2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71" name="フリーフォーム 1270">
                  <a:extLst>
                    <a:ext uri="{FF2B5EF4-FFF2-40B4-BE49-F238E27FC236}">
                      <a16:creationId xmlns:a16="http://schemas.microsoft.com/office/drawing/2014/main" id="{9A5BAE18-B305-5550-85BF-0F5236F12CD7}"/>
                    </a:ext>
                  </a:extLst>
                </p:cNvPr>
                <p:cNvSpPr/>
                <p:nvPr/>
              </p:nvSpPr>
              <p:spPr>
                <a:xfrm>
                  <a:off x="6320907" y="1149011"/>
                  <a:ext cx="226063" cy="385221"/>
                </a:xfrm>
                <a:custGeom>
                  <a:avLst/>
                  <a:gdLst>
                    <a:gd name="connsiteX0" fmla="*/ 225943 w 226063"/>
                    <a:gd name="connsiteY0" fmla="*/ 339 h 385221"/>
                    <a:gd name="connsiteX1" fmla="*/ 197368 w 226063"/>
                    <a:gd name="connsiteY1" fmla="*/ 105114 h 385221"/>
                    <a:gd name="connsiteX2" fmla="*/ 200543 w 226063"/>
                    <a:gd name="connsiteY2" fmla="*/ 241639 h 385221"/>
                    <a:gd name="connsiteX3" fmla="*/ 175143 w 226063"/>
                    <a:gd name="connsiteY3" fmla="*/ 273389 h 385221"/>
                    <a:gd name="connsiteX4" fmla="*/ 191018 w 226063"/>
                    <a:gd name="connsiteY4" fmla="*/ 238464 h 385221"/>
                    <a:gd name="connsiteX5" fmla="*/ 133868 w 226063"/>
                    <a:gd name="connsiteY5" fmla="*/ 298789 h 385221"/>
                    <a:gd name="connsiteX6" fmla="*/ 518 w 226063"/>
                    <a:gd name="connsiteY6" fmla="*/ 384514 h 385221"/>
                    <a:gd name="connsiteX7" fmla="*/ 187843 w 226063"/>
                    <a:gd name="connsiteY7" fmla="*/ 247989 h 385221"/>
                    <a:gd name="connsiteX8" fmla="*/ 184668 w 226063"/>
                    <a:gd name="connsiteY8" fmla="*/ 140039 h 385221"/>
                    <a:gd name="connsiteX9" fmla="*/ 225943 w 226063"/>
                    <a:gd name="connsiteY9" fmla="*/ 339 h 385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26063" h="385221">
                      <a:moveTo>
                        <a:pt x="225943" y="339"/>
                      </a:moveTo>
                      <a:cubicBezTo>
                        <a:pt x="228060" y="-5482"/>
                        <a:pt x="201601" y="64897"/>
                        <a:pt x="197368" y="105114"/>
                      </a:cubicBezTo>
                      <a:cubicBezTo>
                        <a:pt x="193135" y="145331"/>
                        <a:pt x="204247" y="213593"/>
                        <a:pt x="200543" y="241639"/>
                      </a:cubicBezTo>
                      <a:cubicBezTo>
                        <a:pt x="196839" y="269685"/>
                        <a:pt x="176730" y="273918"/>
                        <a:pt x="175143" y="273389"/>
                      </a:cubicBezTo>
                      <a:cubicBezTo>
                        <a:pt x="173556" y="272860"/>
                        <a:pt x="197897" y="234231"/>
                        <a:pt x="191018" y="238464"/>
                      </a:cubicBezTo>
                      <a:cubicBezTo>
                        <a:pt x="184139" y="242697"/>
                        <a:pt x="165618" y="274447"/>
                        <a:pt x="133868" y="298789"/>
                      </a:cubicBezTo>
                      <a:cubicBezTo>
                        <a:pt x="102118" y="323131"/>
                        <a:pt x="-8478" y="392981"/>
                        <a:pt x="518" y="384514"/>
                      </a:cubicBezTo>
                      <a:cubicBezTo>
                        <a:pt x="9514" y="376047"/>
                        <a:pt x="157151" y="288735"/>
                        <a:pt x="187843" y="247989"/>
                      </a:cubicBezTo>
                      <a:cubicBezTo>
                        <a:pt x="218535" y="207243"/>
                        <a:pt x="177260" y="179726"/>
                        <a:pt x="184668" y="140039"/>
                      </a:cubicBezTo>
                      <a:cubicBezTo>
                        <a:pt x="192076" y="100352"/>
                        <a:pt x="223826" y="6160"/>
                        <a:pt x="225943" y="3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72" name="フリーフォーム 1271">
                  <a:extLst>
                    <a:ext uri="{FF2B5EF4-FFF2-40B4-BE49-F238E27FC236}">
                      <a16:creationId xmlns:a16="http://schemas.microsoft.com/office/drawing/2014/main" id="{F24465B7-3A8A-F180-FEB0-225590000BF8}"/>
                    </a:ext>
                  </a:extLst>
                </p:cNvPr>
                <p:cNvSpPr/>
                <p:nvPr/>
              </p:nvSpPr>
              <p:spPr>
                <a:xfrm>
                  <a:off x="6168744" y="1266812"/>
                  <a:ext cx="114633" cy="228622"/>
                </a:xfrm>
                <a:custGeom>
                  <a:avLst/>
                  <a:gdLst>
                    <a:gd name="connsiteX0" fmla="*/ 114581 w 114633"/>
                    <a:gd name="connsiteY0" fmla="*/ 13 h 228622"/>
                    <a:gd name="connsiteX1" fmla="*/ 35206 w 114633"/>
                    <a:gd name="connsiteY1" fmla="*/ 101613 h 228622"/>
                    <a:gd name="connsiteX2" fmla="*/ 281 w 114633"/>
                    <a:gd name="connsiteY2" fmla="*/ 228613 h 228622"/>
                    <a:gd name="connsiteX3" fmla="*/ 22506 w 114633"/>
                    <a:gd name="connsiteY3" fmla="*/ 95263 h 228622"/>
                    <a:gd name="connsiteX4" fmla="*/ 114581 w 114633"/>
                    <a:gd name="connsiteY4" fmla="*/ 13 h 228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633" h="228622">
                      <a:moveTo>
                        <a:pt x="114581" y="13"/>
                      </a:moveTo>
                      <a:cubicBezTo>
                        <a:pt x="116698" y="1071"/>
                        <a:pt x="54256" y="63513"/>
                        <a:pt x="35206" y="101613"/>
                      </a:cubicBezTo>
                      <a:cubicBezTo>
                        <a:pt x="16156" y="139713"/>
                        <a:pt x="2398" y="229671"/>
                        <a:pt x="281" y="228613"/>
                      </a:cubicBezTo>
                      <a:cubicBezTo>
                        <a:pt x="-1836" y="227555"/>
                        <a:pt x="8218" y="129659"/>
                        <a:pt x="22506" y="95263"/>
                      </a:cubicBezTo>
                      <a:cubicBezTo>
                        <a:pt x="36793" y="60867"/>
                        <a:pt x="112464" y="-1045"/>
                        <a:pt x="114581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73" name="フリーフォーム 1272">
                  <a:extLst>
                    <a:ext uri="{FF2B5EF4-FFF2-40B4-BE49-F238E27FC236}">
                      <a16:creationId xmlns:a16="http://schemas.microsoft.com/office/drawing/2014/main" id="{60E76F01-8732-A408-43CA-9A8A7AF8A4CD}"/>
                    </a:ext>
                  </a:extLst>
                </p:cNvPr>
                <p:cNvSpPr/>
                <p:nvPr/>
              </p:nvSpPr>
              <p:spPr>
                <a:xfrm>
                  <a:off x="6645045" y="1196928"/>
                  <a:ext cx="77777" cy="256950"/>
                </a:xfrm>
                <a:custGeom>
                  <a:avLst/>
                  <a:gdLst>
                    <a:gd name="connsiteX0" fmla="*/ 230 w 77777"/>
                    <a:gd name="connsiteY0" fmla="*/ 47 h 256950"/>
                    <a:gd name="connsiteX1" fmla="*/ 22455 w 77777"/>
                    <a:gd name="connsiteY1" fmla="*/ 149272 h 256950"/>
                    <a:gd name="connsiteX2" fmla="*/ 76430 w 77777"/>
                    <a:gd name="connsiteY2" fmla="*/ 254047 h 256950"/>
                    <a:gd name="connsiteX3" fmla="*/ 57380 w 77777"/>
                    <a:gd name="connsiteY3" fmla="*/ 222297 h 256950"/>
                    <a:gd name="connsiteX4" fmla="*/ 12930 w 77777"/>
                    <a:gd name="connsiteY4" fmla="*/ 165147 h 256950"/>
                    <a:gd name="connsiteX5" fmla="*/ 230 w 77777"/>
                    <a:gd name="connsiteY5" fmla="*/ 47 h 256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7777" h="256950">
                      <a:moveTo>
                        <a:pt x="230" y="47"/>
                      </a:moveTo>
                      <a:cubicBezTo>
                        <a:pt x="1818" y="-2599"/>
                        <a:pt x="9755" y="106939"/>
                        <a:pt x="22455" y="149272"/>
                      </a:cubicBezTo>
                      <a:cubicBezTo>
                        <a:pt x="35155" y="191605"/>
                        <a:pt x="70609" y="241876"/>
                        <a:pt x="76430" y="254047"/>
                      </a:cubicBezTo>
                      <a:cubicBezTo>
                        <a:pt x="82251" y="266218"/>
                        <a:pt x="67963" y="237114"/>
                        <a:pt x="57380" y="222297"/>
                      </a:cubicBezTo>
                      <a:cubicBezTo>
                        <a:pt x="46797" y="207480"/>
                        <a:pt x="20338" y="197426"/>
                        <a:pt x="12930" y="165147"/>
                      </a:cubicBezTo>
                      <a:cubicBezTo>
                        <a:pt x="5522" y="132868"/>
                        <a:pt x="-1358" y="2693"/>
                        <a:pt x="230" y="4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74" name="フリーフォーム 1273">
                  <a:extLst>
                    <a:ext uri="{FF2B5EF4-FFF2-40B4-BE49-F238E27FC236}">
                      <a16:creationId xmlns:a16="http://schemas.microsoft.com/office/drawing/2014/main" id="{00E60015-F227-E914-9113-456FF01DEC79}"/>
                    </a:ext>
                  </a:extLst>
                </p:cNvPr>
                <p:cNvSpPr/>
                <p:nvPr/>
              </p:nvSpPr>
              <p:spPr>
                <a:xfrm>
                  <a:off x="6416627" y="1342370"/>
                  <a:ext cx="185910" cy="273706"/>
                </a:xfrm>
                <a:custGeom>
                  <a:avLst/>
                  <a:gdLst>
                    <a:gd name="connsiteX0" fmla="*/ 152448 w 185910"/>
                    <a:gd name="connsiteY0" fmla="*/ 655 h 273706"/>
                    <a:gd name="connsiteX1" fmla="*/ 161973 w 185910"/>
                    <a:gd name="connsiteY1" fmla="*/ 57805 h 273706"/>
                    <a:gd name="connsiteX2" fmla="*/ 184198 w 185910"/>
                    <a:gd name="connsiteY2" fmla="*/ 89555 h 273706"/>
                    <a:gd name="connsiteX3" fmla="*/ 111173 w 185910"/>
                    <a:gd name="connsiteY3" fmla="*/ 162580 h 273706"/>
                    <a:gd name="connsiteX4" fmla="*/ 146098 w 185910"/>
                    <a:gd name="connsiteY4" fmla="*/ 137180 h 273706"/>
                    <a:gd name="connsiteX5" fmla="*/ 48 w 185910"/>
                    <a:gd name="connsiteY5" fmla="*/ 273705 h 273706"/>
                    <a:gd name="connsiteX6" fmla="*/ 130223 w 185910"/>
                    <a:gd name="connsiteY6" fmla="*/ 140355 h 273706"/>
                    <a:gd name="connsiteX7" fmla="*/ 161973 w 185910"/>
                    <a:gd name="connsiteY7" fmla="*/ 99080 h 273706"/>
                    <a:gd name="connsiteX8" fmla="*/ 152448 w 185910"/>
                    <a:gd name="connsiteY8" fmla="*/ 655 h 273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5910" h="273706">
                      <a:moveTo>
                        <a:pt x="152448" y="655"/>
                      </a:moveTo>
                      <a:cubicBezTo>
                        <a:pt x="152448" y="-6224"/>
                        <a:pt x="156681" y="42988"/>
                        <a:pt x="161973" y="57805"/>
                      </a:cubicBezTo>
                      <a:cubicBezTo>
                        <a:pt x="167265" y="72622"/>
                        <a:pt x="192665" y="72093"/>
                        <a:pt x="184198" y="89555"/>
                      </a:cubicBezTo>
                      <a:cubicBezTo>
                        <a:pt x="175731" y="107017"/>
                        <a:pt x="117523" y="154643"/>
                        <a:pt x="111173" y="162580"/>
                      </a:cubicBezTo>
                      <a:cubicBezTo>
                        <a:pt x="104823" y="170517"/>
                        <a:pt x="164619" y="118659"/>
                        <a:pt x="146098" y="137180"/>
                      </a:cubicBezTo>
                      <a:cubicBezTo>
                        <a:pt x="127577" y="155701"/>
                        <a:pt x="2694" y="273176"/>
                        <a:pt x="48" y="273705"/>
                      </a:cubicBezTo>
                      <a:cubicBezTo>
                        <a:pt x="-2598" y="274234"/>
                        <a:pt x="103235" y="169459"/>
                        <a:pt x="130223" y="140355"/>
                      </a:cubicBezTo>
                      <a:cubicBezTo>
                        <a:pt x="157211" y="111251"/>
                        <a:pt x="158269" y="120776"/>
                        <a:pt x="161973" y="99080"/>
                      </a:cubicBezTo>
                      <a:cubicBezTo>
                        <a:pt x="165677" y="77384"/>
                        <a:pt x="152448" y="7534"/>
                        <a:pt x="152448" y="65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75" name="フリーフォーム 1274">
                  <a:extLst>
                    <a:ext uri="{FF2B5EF4-FFF2-40B4-BE49-F238E27FC236}">
                      <a16:creationId xmlns:a16="http://schemas.microsoft.com/office/drawing/2014/main" id="{8267414B-16DD-C8A6-0A3D-7532B8B22DAE}"/>
                    </a:ext>
                  </a:extLst>
                </p:cNvPr>
                <p:cNvSpPr/>
                <p:nvPr/>
              </p:nvSpPr>
              <p:spPr>
                <a:xfrm>
                  <a:off x="6273685" y="1428283"/>
                  <a:ext cx="273741" cy="140209"/>
                </a:xfrm>
                <a:custGeom>
                  <a:avLst/>
                  <a:gdLst>
                    <a:gd name="connsiteX0" fmla="*/ 273165 w 273741"/>
                    <a:gd name="connsiteY0" fmla="*/ 467 h 140209"/>
                    <a:gd name="connsiteX1" fmla="*/ 136640 w 273741"/>
                    <a:gd name="connsiteY1" fmla="*/ 86192 h 140209"/>
                    <a:gd name="connsiteX2" fmla="*/ 63615 w 273741"/>
                    <a:gd name="connsiteY2" fmla="*/ 130642 h 140209"/>
                    <a:gd name="connsiteX3" fmla="*/ 115 w 273741"/>
                    <a:gd name="connsiteY3" fmla="*/ 136992 h 140209"/>
                    <a:gd name="connsiteX4" fmla="*/ 79490 w 273741"/>
                    <a:gd name="connsiteY4" fmla="*/ 127467 h 140209"/>
                    <a:gd name="connsiteX5" fmla="*/ 273165 w 273741"/>
                    <a:gd name="connsiteY5" fmla="*/ 467 h 1402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3741" h="140209">
                      <a:moveTo>
                        <a:pt x="273165" y="467"/>
                      </a:moveTo>
                      <a:cubicBezTo>
                        <a:pt x="282690" y="-6412"/>
                        <a:pt x="171565" y="64496"/>
                        <a:pt x="136640" y="86192"/>
                      </a:cubicBezTo>
                      <a:cubicBezTo>
                        <a:pt x="101715" y="107888"/>
                        <a:pt x="86369" y="122175"/>
                        <a:pt x="63615" y="130642"/>
                      </a:cubicBezTo>
                      <a:cubicBezTo>
                        <a:pt x="40861" y="139109"/>
                        <a:pt x="-2531" y="137521"/>
                        <a:pt x="115" y="136992"/>
                      </a:cubicBezTo>
                      <a:cubicBezTo>
                        <a:pt x="2761" y="136463"/>
                        <a:pt x="35040" y="149163"/>
                        <a:pt x="79490" y="127467"/>
                      </a:cubicBezTo>
                      <a:cubicBezTo>
                        <a:pt x="123940" y="105771"/>
                        <a:pt x="263640" y="7346"/>
                        <a:pt x="273165" y="46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76" name="フリーフォーム 1275">
                  <a:extLst>
                    <a:ext uri="{FF2B5EF4-FFF2-40B4-BE49-F238E27FC236}">
                      <a16:creationId xmlns:a16="http://schemas.microsoft.com/office/drawing/2014/main" id="{763185A1-76BC-EA25-C8C8-B917A6809735}"/>
                    </a:ext>
                  </a:extLst>
                </p:cNvPr>
                <p:cNvSpPr/>
                <p:nvPr/>
              </p:nvSpPr>
              <p:spPr>
                <a:xfrm>
                  <a:off x="6742907" y="1281591"/>
                  <a:ext cx="7143" cy="277611"/>
                </a:xfrm>
                <a:custGeom>
                  <a:avLst/>
                  <a:gdLst>
                    <a:gd name="connsiteX0" fmla="*/ 793 w 7143"/>
                    <a:gd name="connsiteY0" fmla="*/ 1109 h 277611"/>
                    <a:gd name="connsiteX1" fmla="*/ 7143 w 7143"/>
                    <a:gd name="connsiteY1" fmla="*/ 270984 h 277611"/>
                    <a:gd name="connsiteX2" fmla="*/ 793 w 7143"/>
                    <a:gd name="connsiteY2" fmla="*/ 178909 h 277611"/>
                    <a:gd name="connsiteX3" fmla="*/ 793 w 7143"/>
                    <a:gd name="connsiteY3" fmla="*/ 1109 h 277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143" h="277611">
                      <a:moveTo>
                        <a:pt x="793" y="1109"/>
                      </a:moveTo>
                      <a:cubicBezTo>
                        <a:pt x="1851" y="16455"/>
                        <a:pt x="7143" y="241351"/>
                        <a:pt x="7143" y="270984"/>
                      </a:cubicBezTo>
                      <a:cubicBezTo>
                        <a:pt x="7143" y="300617"/>
                        <a:pt x="1851" y="223888"/>
                        <a:pt x="793" y="178909"/>
                      </a:cubicBezTo>
                      <a:cubicBezTo>
                        <a:pt x="-265" y="133930"/>
                        <a:pt x="-265" y="-14237"/>
                        <a:pt x="793" y="110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77" name="フリーフォーム 1276">
                  <a:extLst>
                    <a:ext uri="{FF2B5EF4-FFF2-40B4-BE49-F238E27FC236}">
                      <a16:creationId xmlns:a16="http://schemas.microsoft.com/office/drawing/2014/main" id="{AC93333E-0A6A-5D90-F117-3290430B79C6}"/>
                    </a:ext>
                  </a:extLst>
                </p:cNvPr>
                <p:cNvSpPr/>
                <p:nvPr/>
              </p:nvSpPr>
              <p:spPr>
                <a:xfrm>
                  <a:off x="6553200" y="1164605"/>
                  <a:ext cx="114518" cy="272580"/>
                </a:xfrm>
                <a:custGeom>
                  <a:avLst/>
                  <a:gdLst>
                    <a:gd name="connsiteX0" fmla="*/ 0 w 114518"/>
                    <a:gd name="connsiteY0" fmla="*/ 620 h 272580"/>
                    <a:gd name="connsiteX1" fmla="*/ 57150 w 114518"/>
                    <a:gd name="connsiteY1" fmla="*/ 127620 h 272580"/>
                    <a:gd name="connsiteX2" fmla="*/ 114300 w 114518"/>
                    <a:gd name="connsiteY2" fmla="*/ 270495 h 272580"/>
                    <a:gd name="connsiteX3" fmla="*/ 76200 w 114518"/>
                    <a:gd name="connsiteY3" fmla="*/ 210170 h 272580"/>
                    <a:gd name="connsiteX4" fmla="*/ 60325 w 114518"/>
                    <a:gd name="connsiteY4" fmla="*/ 175245 h 272580"/>
                    <a:gd name="connsiteX5" fmla="*/ 47625 w 114518"/>
                    <a:gd name="connsiteY5" fmla="*/ 229220 h 272580"/>
                    <a:gd name="connsiteX6" fmla="*/ 57150 w 114518"/>
                    <a:gd name="connsiteY6" fmla="*/ 181595 h 272580"/>
                    <a:gd name="connsiteX7" fmla="*/ 0 w 114518"/>
                    <a:gd name="connsiteY7" fmla="*/ 620 h 272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4518" h="272580">
                      <a:moveTo>
                        <a:pt x="0" y="620"/>
                      </a:moveTo>
                      <a:cubicBezTo>
                        <a:pt x="0" y="-8376"/>
                        <a:pt x="38100" y="82641"/>
                        <a:pt x="57150" y="127620"/>
                      </a:cubicBezTo>
                      <a:cubicBezTo>
                        <a:pt x="76200" y="172599"/>
                        <a:pt x="111125" y="256737"/>
                        <a:pt x="114300" y="270495"/>
                      </a:cubicBezTo>
                      <a:cubicBezTo>
                        <a:pt x="117475" y="284253"/>
                        <a:pt x="85196" y="226045"/>
                        <a:pt x="76200" y="210170"/>
                      </a:cubicBezTo>
                      <a:cubicBezTo>
                        <a:pt x="67204" y="194295"/>
                        <a:pt x="65087" y="172070"/>
                        <a:pt x="60325" y="175245"/>
                      </a:cubicBezTo>
                      <a:cubicBezTo>
                        <a:pt x="55563" y="178420"/>
                        <a:pt x="48154" y="228162"/>
                        <a:pt x="47625" y="229220"/>
                      </a:cubicBezTo>
                      <a:cubicBezTo>
                        <a:pt x="47096" y="230278"/>
                        <a:pt x="61383" y="214403"/>
                        <a:pt x="57150" y="181595"/>
                      </a:cubicBezTo>
                      <a:cubicBezTo>
                        <a:pt x="52917" y="148787"/>
                        <a:pt x="0" y="9616"/>
                        <a:pt x="0" y="6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78" name="フリーフォーム 1277">
                  <a:extLst>
                    <a:ext uri="{FF2B5EF4-FFF2-40B4-BE49-F238E27FC236}">
                      <a16:creationId xmlns:a16="http://schemas.microsoft.com/office/drawing/2014/main" id="{EF777807-5D8D-51E5-07CD-917E72FF2325}"/>
                    </a:ext>
                  </a:extLst>
                </p:cNvPr>
                <p:cNvSpPr/>
                <p:nvPr/>
              </p:nvSpPr>
              <p:spPr>
                <a:xfrm>
                  <a:off x="6748552" y="1339784"/>
                  <a:ext cx="44368" cy="271059"/>
                </a:xfrm>
                <a:custGeom>
                  <a:avLst/>
                  <a:gdLst>
                    <a:gd name="connsiteX0" fmla="*/ 30073 w 44368"/>
                    <a:gd name="connsiteY0" fmla="*/ 66 h 271059"/>
                    <a:gd name="connsiteX1" fmla="*/ 30073 w 44368"/>
                    <a:gd name="connsiteY1" fmla="*/ 168341 h 271059"/>
                    <a:gd name="connsiteX2" fmla="*/ 11023 w 44368"/>
                    <a:gd name="connsiteY2" fmla="*/ 238191 h 271059"/>
                    <a:gd name="connsiteX3" fmla="*/ 1498 w 44368"/>
                    <a:gd name="connsiteY3" fmla="*/ 266766 h 271059"/>
                    <a:gd name="connsiteX4" fmla="*/ 42773 w 44368"/>
                    <a:gd name="connsiteY4" fmla="*/ 149291 h 271059"/>
                    <a:gd name="connsiteX5" fmla="*/ 30073 w 44368"/>
                    <a:gd name="connsiteY5" fmla="*/ 66 h 271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368" h="271059">
                      <a:moveTo>
                        <a:pt x="30073" y="66"/>
                      </a:moveTo>
                      <a:cubicBezTo>
                        <a:pt x="27956" y="3241"/>
                        <a:pt x="33248" y="128654"/>
                        <a:pt x="30073" y="168341"/>
                      </a:cubicBezTo>
                      <a:cubicBezTo>
                        <a:pt x="26898" y="208028"/>
                        <a:pt x="15786" y="221787"/>
                        <a:pt x="11023" y="238191"/>
                      </a:cubicBezTo>
                      <a:cubicBezTo>
                        <a:pt x="6260" y="254595"/>
                        <a:pt x="-3794" y="281583"/>
                        <a:pt x="1498" y="266766"/>
                      </a:cubicBezTo>
                      <a:cubicBezTo>
                        <a:pt x="6790" y="251949"/>
                        <a:pt x="35894" y="190566"/>
                        <a:pt x="42773" y="149291"/>
                      </a:cubicBezTo>
                      <a:cubicBezTo>
                        <a:pt x="49652" y="108016"/>
                        <a:pt x="32190" y="-3109"/>
                        <a:pt x="3007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79" name="フリーフォーム 1278">
                  <a:extLst>
                    <a:ext uri="{FF2B5EF4-FFF2-40B4-BE49-F238E27FC236}">
                      <a16:creationId xmlns:a16="http://schemas.microsoft.com/office/drawing/2014/main" id="{6F169F3E-8020-D255-E37E-377C86DF9471}"/>
                    </a:ext>
                  </a:extLst>
                </p:cNvPr>
                <p:cNvSpPr/>
                <p:nvPr/>
              </p:nvSpPr>
              <p:spPr>
                <a:xfrm>
                  <a:off x="6527445" y="1595056"/>
                  <a:ext cx="207299" cy="391499"/>
                </a:xfrm>
                <a:custGeom>
                  <a:avLst/>
                  <a:gdLst>
                    <a:gd name="connsiteX0" fmla="*/ 203555 w 207299"/>
                    <a:gd name="connsiteY0" fmla="*/ 8319 h 391499"/>
                    <a:gd name="connsiteX1" fmla="*/ 3530 w 207299"/>
                    <a:gd name="connsiteY1" fmla="*/ 386144 h 391499"/>
                    <a:gd name="connsiteX2" fmla="*/ 79730 w 207299"/>
                    <a:gd name="connsiteY2" fmla="*/ 224219 h 391499"/>
                    <a:gd name="connsiteX3" fmla="*/ 130530 w 207299"/>
                    <a:gd name="connsiteY3" fmla="*/ 132144 h 391499"/>
                    <a:gd name="connsiteX4" fmla="*/ 203555 w 207299"/>
                    <a:gd name="connsiteY4" fmla="*/ 8319 h 3914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7299" h="391499">
                      <a:moveTo>
                        <a:pt x="203555" y="8319"/>
                      </a:moveTo>
                      <a:cubicBezTo>
                        <a:pt x="182388" y="50652"/>
                        <a:pt x="24167" y="350161"/>
                        <a:pt x="3530" y="386144"/>
                      </a:cubicBezTo>
                      <a:cubicBezTo>
                        <a:pt x="-17107" y="422127"/>
                        <a:pt x="58563" y="266552"/>
                        <a:pt x="79730" y="224219"/>
                      </a:cubicBezTo>
                      <a:cubicBezTo>
                        <a:pt x="100897" y="181886"/>
                        <a:pt x="110951" y="167069"/>
                        <a:pt x="130530" y="132144"/>
                      </a:cubicBezTo>
                      <a:cubicBezTo>
                        <a:pt x="150109" y="97219"/>
                        <a:pt x="224722" y="-34014"/>
                        <a:pt x="203555" y="83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80" name="フリーフォーム 1279">
                  <a:extLst>
                    <a:ext uri="{FF2B5EF4-FFF2-40B4-BE49-F238E27FC236}">
                      <a16:creationId xmlns:a16="http://schemas.microsoft.com/office/drawing/2014/main" id="{D1E5F920-C065-F949-F181-C84AEE6C6425}"/>
                    </a:ext>
                  </a:extLst>
                </p:cNvPr>
                <p:cNvSpPr/>
                <p:nvPr/>
              </p:nvSpPr>
              <p:spPr>
                <a:xfrm>
                  <a:off x="6610034" y="1031776"/>
                  <a:ext cx="209403" cy="299082"/>
                </a:xfrm>
                <a:custGeom>
                  <a:avLst/>
                  <a:gdLst>
                    <a:gd name="connsiteX0" fmla="*/ 316 w 209403"/>
                    <a:gd name="connsiteY0" fmla="*/ 99 h 299082"/>
                    <a:gd name="connsiteX1" fmla="*/ 41591 w 209403"/>
                    <a:gd name="connsiteY1" fmla="*/ 104874 h 299082"/>
                    <a:gd name="connsiteX2" fmla="*/ 200341 w 209403"/>
                    <a:gd name="connsiteY2" fmla="*/ 292199 h 299082"/>
                    <a:gd name="connsiteX3" fmla="*/ 178116 w 209403"/>
                    <a:gd name="connsiteY3" fmla="*/ 250924 h 299082"/>
                    <a:gd name="connsiteX4" fmla="*/ 79691 w 209403"/>
                    <a:gd name="connsiteY4" fmla="*/ 177899 h 299082"/>
                    <a:gd name="connsiteX5" fmla="*/ 44766 w 209403"/>
                    <a:gd name="connsiteY5" fmla="*/ 111224 h 299082"/>
                    <a:gd name="connsiteX6" fmla="*/ 22541 w 209403"/>
                    <a:gd name="connsiteY6" fmla="*/ 85824 h 299082"/>
                    <a:gd name="connsiteX7" fmla="*/ 316 w 209403"/>
                    <a:gd name="connsiteY7" fmla="*/ 99 h 2990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9403" h="299082">
                      <a:moveTo>
                        <a:pt x="316" y="99"/>
                      </a:moveTo>
                      <a:cubicBezTo>
                        <a:pt x="3491" y="3274"/>
                        <a:pt x="8254" y="56191"/>
                        <a:pt x="41591" y="104874"/>
                      </a:cubicBezTo>
                      <a:cubicBezTo>
                        <a:pt x="74928" y="153557"/>
                        <a:pt x="177587" y="267857"/>
                        <a:pt x="200341" y="292199"/>
                      </a:cubicBezTo>
                      <a:cubicBezTo>
                        <a:pt x="223095" y="316541"/>
                        <a:pt x="198224" y="269974"/>
                        <a:pt x="178116" y="250924"/>
                      </a:cubicBezTo>
                      <a:cubicBezTo>
                        <a:pt x="158008" y="231874"/>
                        <a:pt x="101916" y="201182"/>
                        <a:pt x="79691" y="177899"/>
                      </a:cubicBezTo>
                      <a:cubicBezTo>
                        <a:pt x="57466" y="154616"/>
                        <a:pt x="54291" y="126570"/>
                        <a:pt x="44766" y="111224"/>
                      </a:cubicBezTo>
                      <a:cubicBezTo>
                        <a:pt x="35241" y="95878"/>
                        <a:pt x="26245" y="101170"/>
                        <a:pt x="22541" y="85824"/>
                      </a:cubicBezTo>
                      <a:cubicBezTo>
                        <a:pt x="18837" y="70478"/>
                        <a:pt x="-2859" y="-3076"/>
                        <a:pt x="316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81" name="フリーフォーム 1280">
                  <a:extLst>
                    <a:ext uri="{FF2B5EF4-FFF2-40B4-BE49-F238E27FC236}">
                      <a16:creationId xmlns:a16="http://schemas.microsoft.com/office/drawing/2014/main" id="{B9C119A4-091F-D8CD-62E4-5EE113F0A574}"/>
                    </a:ext>
                  </a:extLst>
                </p:cNvPr>
                <p:cNvSpPr/>
                <p:nvPr/>
              </p:nvSpPr>
              <p:spPr>
                <a:xfrm>
                  <a:off x="6873875" y="1015992"/>
                  <a:ext cx="99096" cy="222274"/>
                </a:xfrm>
                <a:custGeom>
                  <a:avLst/>
                  <a:gdLst>
                    <a:gd name="connsiteX0" fmla="*/ 41275 w 99096"/>
                    <a:gd name="connsiteY0" fmla="*/ 8 h 222274"/>
                    <a:gd name="connsiteX1" fmla="*/ 98425 w 99096"/>
                    <a:gd name="connsiteY1" fmla="*/ 133358 h 222274"/>
                    <a:gd name="connsiteX2" fmla="*/ 0 w 99096"/>
                    <a:gd name="connsiteY2" fmla="*/ 222258 h 222274"/>
                    <a:gd name="connsiteX3" fmla="*/ 98425 w 99096"/>
                    <a:gd name="connsiteY3" fmla="*/ 139708 h 222274"/>
                    <a:gd name="connsiteX4" fmla="*/ 41275 w 99096"/>
                    <a:gd name="connsiteY4" fmla="*/ 8 h 222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9096" h="222274">
                      <a:moveTo>
                        <a:pt x="41275" y="8"/>
                      </a:moveTo>
                      <a:cubicBezTo>
                        <a:pt x="41275" y="-1050"/>
                        <a:pt x="105304" y="96316"/>
                        <a:pt x="98425" y="133358"/>
                      </a:cubicBezTo>
                      <a:cubicBezTo>
                        <a:pt x="91546" y="170400"/>
                        <a:pt x="0" y="221200"/>
                        <a:pt x="0" y="222258"/>
                      </a:cubicBezTo>
                      <a:cubicBezTo>
                        <a:pt x="0" y="223316"/>
                        <a:pt x="90488" y="172516"/>
                        <a:pt x="98425" y="139708"/>
                      </a:cubicBezTo>
                      <a:cubicBezTo>
                        <a:pt x="106362" y="106900"/>
                        <a:pt x="41275" y="1066"/>
                        <a:pt x="41275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82" name="フリーフォーム 1281">
                  <a:extLst>
                    <a:ext uri="{FF2B5EF4-FFF2-40B4-BE49-F238E27FC236}">
                      <a16:creationId xmlns:a16="http://schemas.microsoft.com/office/drawing/2014/main" id="{4F7C08F9-F954-A269-B89B-E34ADAE33D67}"/>
                    </a:ext>
                  </a:extLst>
                </p:cNvPr>
                <p:cNvSpPr/>
                <p:nvPr/>
              </p:nvSpPr>
              <p:spPr>
                <a:xfrm>
                  <a:off x="6937079" y="993276"/>
                  <a:ext cx="73726" cy="327646"/>
                </a:xfrm>
                <a:custGeom>
                  <a:avLst/>
                  <a:gdLst>
                    <a:gd name="connsiteX0" fmla="*/ 296 w 73726"/>
                    <a:gd name="connsiteY0" fmla="*/ 499 h 327646"/>
                    <a:gd name="connsiteX1" fmla="*/ 47921 w 73726"/>
                    <a:gd name="connsiteY1" fmla="*/ 108449 h 327646"/>
                    <a:gd name="connsiteX2" fmla="*/ 57446 w 73726"/>
                    <a:gd name="connsiteY2" fmla="*/ 162424 h 327646"/>
                    <a:gd name="connsiteX3" fmla="*/ 28871 w 73726"/>
                    <a:gd name="connsiteY3" fmla="*/ 321174 h 327646"/>
                    <a:gd name="connsiteX4" fmla="*/ 32046 w 73726"/>
                    <a:gd name="connsiteY4" fmla="*/ 283074 h 327646"/>
                    <a:gd name="connsiteX5" fmla="*/ 73321 w 73726"/>
                    <a:gd name="connsiteY5" fmla="*/ 156074 h 327646"/>
                    <a:gd name="connsiteX6" fmla="*/ 296 w 73726"/>
                    <a:gd name="connsiteY6" fmla="*/ 499 h 3276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3726" h="327646">
                      <a:moveTo>
                        <a:pt x="296" y="499"/>
                      </a:moveTo>
                      <a:cubicBezTo>
                        <a:pt x="-3937" y="-7438"/>
                        <a:pt x="38396" y="81462"/>
                        <a:pt x="47921" y="108449"/>
                      </a:cubicBezTo>
                      <a:cubicBezTo>
                        <a:pt x="57446" y="135436"/>
                        <a:pt x="60621" y="126970"/>
                        <a:pt x="57446" y="162424"/>
                      </a:cubicBezTo>
                      <a:cubicBezTo>
                        <a:pt x="54271" y="197878"/>
                        <a:pt x="33104" y="301066"/>
                        <a:pt x="28871" y="321174"/>
                      </a:cubicBezTo>
                      <a:cubicBezTo>
                        <a:pt x="24638" y="341282"/>
                        <a:pt x="24638" y="310591"/>
                        <a:pt x="32046" y="283074"/>
                      </a:cubicBezTo>
                      <a:cubicBezTo>
                        <a:pt x="39454" y="255557"/>
                        <a:pt x="78084" y="199466"/>
                        <a:pt x="73321" y="156074"/>
                      </a:cubicBezTo>
                      <a:cubicBezTo>
                        <a:pt x="68559" y="112682"/>
                        <a:pt x="4529" y="8436"/>
                        <a:pt x="296" y="4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83" name="フリーフォーム 1282">
                  <a:extLst>
                    <a:ext uri="{FF2B5EF4-FFF2-40B4-BE49-F238E27FC236}">
                      <a16:creationId xmlns:a16="http://schemas.microsoft.com/office/drawing/2014/main" id="{76A4DDE8-F78C-746D-7AE6-504A487A3B11}"/>
                    </a:ext>
                  </a:extLst>
                </p:cNvPr>
                <p:cNvSpPr/>
                <p:nvPr/>
              </p:nvSpPr>
              <p:spPr>
                <a:xfrm>
                  <a:off x="6896022" y="1365193"/>
                  <a:ext cx="82846" cy="269959"/>
                </a:xfrm>
                <a:custGeom>
                  <a:avLst/>
                  <a:gdLst>
                    <a:gd name="connsiteX0" fmla="*/ 25478 w 82846"/>
                    <a:gd name="connsiteY0" fmla="*/ 57 h 269959"/>
                    <a:gd name="connsiteX1" fmla="*/ 66753 w 82846"/>
                    <a:gd name="connsiteY1" fmla="*/ 108007 h 269959"/>
                    <a:gd name="connsiteX2" fmla="*/ 78 w 82846"/>
                    <a:gd name="connsiteY2" fmla="*/ 269932 h 269959"/>
                    <a:gd name="connsiteX3" fmla="*/ 82628 w 82846"/>
                    <a:gd name="connsiteY3" fmla="*/ 95307 h 269959"/>
                    <a:gd name="connsiteX4" fmla="*/ 25478 w 82846"/>
                    <a:gd name="connsiteY4" fmla="*/ 57 h 269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846" h="269959">
                      <a:moveTo>
                        <a:pt x="25478" y="57"/>
                      </a:moveTo>
                      <a:cubicBezTo>
                        <a:pt x="22832" y="2174"/>
                        <a:pt x="70986" y="63028"/>
                        <a:pt x="66753" y="108007"/>
                      </a:cubicBezTo>
                      <a:cubicBezTo>
                        <a:pt x="62520" y="152986"/>
                        <a:pt x="-2568" y="272049"/>
                        <a:pt x="78" y="269932"/>
                      </a:cubicBezTo>
                      <a:cubicBezTo>
                        <a:pt x="2724" y="267815"/>
                        <a:pt x="78395" y="136053"/>
                        <a:pt x="82628" y="95307"/>
                      </a:cubicBezTo>
                      <a:cubicBezTo>
                        <a:pt x="86861" y="54561"/>
                        <a:pt x="28124" y="-2060"/>
                        <a:pt x="25478" y="5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84" name="フリーフォーム 1283">
                  <a:extLst>
                    <a:ext uri="{FF2B5EF4-FFF2-40B4-BE49-F238E27FC236}">
                      <a16:creationId xmlns:a16="http://schemas.microsoft.com/office/drawing/2014/main" id="{FA4E7803-0C1C-B66D-0695-A4CDD77C17D9}"/>
                    </a:ext>
                  </a:extLst>
                </p:cNvPr>
                <p:cNvSpPr/>
                <p:nvPr/>
              </p:nvSpPr>
              <p:spPr>
                <a:xfrm>
                  <a:off x="6924605" y="1327002"/>
                  <a:ext cx="79705" cy="327573"/>
                </a:xfrm>
                <a:custGeom>
                  <a:avLst/>
                  <a:gdLst>
                    <a:gd name="connsiteX0" fmla="*/ 44520 w 79705"/>
                    <a:gd name="connsiteY0" fmla="*/ 148 h 327573"/>
                    <a:gd name="connsiteX1" fmla="*/ 79445 w 79705"/>
                    <a:gd name="connsiteY1" fmla="*/ 114448 h 327573"/>
                    <a:gd name="connsiteX2" fmla="*/ 57220 w 79705"/>
                    <a:gd name="connsiteY2" fmla="*/ 187473 h 327573"/>
                    <a:gd name="connsiteX3" fmla="*/ 70 w 79705"/>
                    <a:gd name="connsiteY3" fmla="*/ 327173 h 327573"/>
                    <a:gd name="connsiteX4" fmla="*/ 69920 w 79705"/>
                    <a:gd name="connsiteY4" fmla="*/ 139848 h 327573"/>
                    <a:gd name="connsiteX5" fmla="*/ 44520 w 79705"/>
                    <a:gd name="connsiteY5" fmla="*/ 148 h 3275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9705" h="327573">
                      <a:moveTo>
                        <a:pt x="44520" y="148"/>
                      </a:moveTo>
                      <a:cubicBezTo>
                        <a:pt x="46107" y="-4085"/>
                        <a:pt x="77328" y="83227"/>
                        <a:pt x="79445" y="114448"/>
                      </a:cubicBezTo>
                      <a:cubicBezTo>
                        <a:pt x="81562" y="145669"/>
                        <a:pt x="70449" y="152019"/>
                        <a:pt x="57220" y="187473"/>
                      </a:cubicBezTo>
                      <a:cubicBezTo>
                        <a:pt x="43991" y="222927"/>
                        <a:pt x="-2047" y="335110"/>
                        <a:pt x="70" y="327173"/>
                      </a:cubicBezTo>
                      <a:cubicBezTo>
                        <a:pt x="2187" y="319236"/>
                        <a:pt x="59866" y="194352"/>
                        <a:pt x="69920" y="139848"/>
                      </a:cubicBezTo>
                      <a:cubicBezTo>
                        <a:pt x="79974" y="85344"/>
                        <a:pt x="42933" y="4381"/>
                        <a:pt x="44520" y="1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85" name="フリーフォーム 1284">
                  <a:extLst>
                    <a:ext uri="{FF2B5EF4-FFF2-40B4-BE49-F238E27FC236}">
                      <a16:creationId xmlns:a16="http://schemas.microsoft.com/office/drawing/2014/main" id="{BA327BBE-C096-D88C-D889-E151F0BDC2EE}"/>
                    </a:ext>
                  </a:extLst>
                </p:cNvPr>
                <p:cNvSpPr/>
                <p:nvPr/>
              </p:nvSpPr>
              <p:spPr>
                <a:xfrm>
                  <a:off x="6859359" y="1307515"/>
                  <a:ext cx="172418" cy="424180"/>
                </a:xfrm>
                <a:custGeom>
                  <a:avLst/>
                  <a:gdLst>
                    <a:gd name="connsiteX0" fmla="*/ 154216 w 172418"/>
                    <a:gd name="connsiteY0" fmla="*/ 585 h 424180"/>
                    <a:gd name="connsiteX1" fmla="*/ 163741 w 172418"/>
                    <a:gd name="connsiteY1" fmla="*/ 105360 h 424180"/>
                    <a:gd name="connsiteX2" fmla="*/ 147866 w 172418"/>
                    <a:gd name="connsiteY2" fmla="*/ 165685 h 424180"/>
                    <a:gd name="connsiteX3" fmla="*/ 100241 w 172418"/>
                    <a:gd name="connsiteY3" fmla="*/ 273635 h 424180"/>
                    <a:gd name="connsiteX4" fmla="*/ 1816 w 172418"/>
                    <a:gd name="connsiteY4" fmla="*/ 419685 h 424180"/>
                    <a:gd name="connsiteX5" fmla="*/ 46266 w 172418"/>
                    <a:gd name="connsiteY5" fmla="*/ 365710 h 424180"/>
                    <a:gd name="connsiteX6" fmla="*/ 166916 w 172418"/>
                    <a:gd name="connsiteY6" fmla="*/ 156160 h 424180"/>
                    <a:gd name="connsiteX7" fmla="*/ 154216 w 172418"/>
                    <a:gd name="connsiteY7" fmla="*/ 585 h 42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2418" h="424180">
                      <a:moveTo>
                        <a:pt x="154216" y="585"/>
                      </a:moveTo>
                      <a:cubicBezTo>
                        <a:pt x="153687" y="-7882"/>
                        <a:pt x="164799" y="77843"/>
                        <a:pt x="163741" y="105360"/>
                      </a:cubicBezTo>
                      <a:cubicBezTo>
                        <a:pt x="162683" y="132877"/>
                        <a:pt x="158449" y="137639"/>
                        <a:pt x="147866" y="165685"/>
                      </a:cubicBezTo>
                      <a:cubicBezTo>
                        <a:pt x="137283" y="193731"/>
                        <a:pt x="124583" y="231302"/>
                        <a:pt x="100241" y="273635"/>
                      </a:cubicBezTo>
                      <a:cubicBezTo>
                        <a:pt x="75899" y="315968"/>
                        <a:pt x="10812" y="404339"/>
                        <a:pt x="1816" y="419685"/>
                      </a:cubicBezTo>
                      <a:cubicBezTo>
                        <a:pt x="-7180" y="435031"/>
                        <a:pt x="18749" y="409631"/>
                        <a:pt x="46266" y="365710"/>
                      </a:cubicBezTo>
                      <a:cubicBezTo>
                        <a:pt x="73783" y="321789"/>
                        <a:pt x="149454" y="214368"/>
                        <a:pt x="166916" y="156160"/>
                      </a:cubicBezTo>
                      <a:cubicBezTo>
                        <a:pt x="184378" y="97952"/>
                        <a:pt x="154745" y="9052"/>
                        <a:pt x="154216" y="5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86" name="フリーフォーム 1285">
                  <a:extLst>
                    <a:ext uri="{FF2B5EF4-FFF2-40B4-BE49-F238E27FC236}">
                      <a16:creationId xmlns:a16="http://schemas.microsoft.com/office/drawing/2014/main" id="{09A0598B-CA47-74A6-C7E0-92CC5B1CA50B}"/>
                    </a:ext>
                  </a:extLst>
                </p:cNvPr>
                <p:cNvSpPr/>
                <p:nvPr/>
              </p:nvSpPr>
              <p:spPr>
                <a:xfrm>
                  <a:off x="5754026" y="1037928"/>
                  <a:ext cx="135735" cy="360137"/>
                </a:xfrm>
                <a:custGeom>
                  <a:avLst/>
                  <a:gdLst>
                    <a:gd name="connsiteX0" fmla="*/ 8599 w 135735"/>
                    <a:gd name="connsiteY0" fmla="*/ 297 h 360137"/>
                    <a:gd name="connsiteX1" fmla="*/ 21299 w 135735"/>
                    <a:gd name="connsiteY1" fmla="*/ 174922 h 360137"/>
                    <a:gd name="connsiteX2" fmla="*/ 132424 w 135735"/>
                    <a:gd name="connsiteY2" fmla="*/ 355897 h 360137"/>
                    <a:gd name="connsiteX3" fmla="*/ 97499 w 135735"/>
                    <a:gd name="connsiteY3" fmla="*/ 289222 h 360137"/>
                    <a:gd name="connsiteX4" fmla="*/ 5424 w 135735"/>
                    <a:gd name="connsiteY4" fmla="*/ 136822 h 360137"/>
                    <a:gd name="connsiteX5" fmla="*/ 8599 w 135735"/>
                    <a:gd name="connsiteY5" fmla="*/ 297 h 360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5735" h="360137">
                      <a:moveTo>
                        <a:pt x="8599" y="297"/>
                      </a:moveTo>
                      <a:cubicBezTo>
                        <a:pt x="11245" y="6647"/>
                        <a:pt x="662" y="115656"/>
                        <a:pt x="21299" y="174922"/>
                      </a:cubicBezTo>
                      <a:cubicBezTo>
                        <a:pt x="41936" y="234188"/>
                        <a:pt x="119724" y="336847"/>
                        <a:pt x="132424" y="355897"/>
                      </a:cubicBezTo>
                      <a:cubicBezTo>
                        <a:pt x="145124" y="374947"/>
                        <a:pt x="118666" y="325734"/>
                        <a:pt x="97499" y="289222"/>
                      </a:cubicBezTo>
                      <a:cubicBezTo>
                        <a:pt x="76332" y="252710"/>
                        <a:pt x="18124" y="182859"/>
                        <a:pt x="5424" y="136822"/>
                      </a:cubicBezTo>
                      <a:cubicBezTo>
                        <a:pt x="-7276" y="90785"/>
                        <a:pt x="5953" y="-6053"/>
                        <a:pt x="8599" y="29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87" name="フリーフォーム 1286">
                  <a:extLst>
                    <a:ext uri="{FF2B5EF4-FFF2-40B4-BE49-F238E27FC236}">
                      <a16:creationId xmlns:a16="http://schemas.microsoft.com/office/drawing/2014/main" id="{881198FC-D657-790A-6AF7-F5E72A6CBA44}"/>
                    </a:ext>
                  </a:extLst>
                </p:cNvPr>
                <p:cNvSpPr/>
                <p:nvPr/>
              </p:nvSpPr>
              <p:spPr>
                <a:xfrm>
                  <a:off x="5925809" y="1466709"/>
                  <a:ext cx="191342" cy="240106"/>
                </a:xfrm>
                <a:custGeom>
                  <a:avLst/>
                  <a:gdLst>
                    <a:gd name="connsiteX0" fmla="*/ 1916 w 191342"/>
                    <a:gd name="connsiteY0" fmla="*/ 3316 h 240106"/>
                    <a:gd name="connsiteX1" fmla="*/ 189241 w 191342"/>
                    <a:gd name="connsiteY1" fmla="*/ 238266 h 240106"/>
                    <a:gd name="connsiteX2" fmla="*/ 97166 w 191342"/>
                    <a:gd name="connsiteY2" fmla="*/ 108091 h 240106"/>
                    <a:gd name="connsiteX3" fmla="*/ 1916 w 191342"/>
                    <a:gd name="connsiteY3" fmla="*/ 3316 h 24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1342" h="240106">
                      <a:moveTo>
                        <a:pt x="1916" y="3316"/>
                      </a:moveTo>
                      <a:cubicBezTo>
                        <a:pt x="17262" y="25012"/>
                        <a:pt x="173366" y="220804"/>
                        <a:pt x="189241" y="238266"/>
                      </a:cubicBezTo>
                      <a:cubicBezTo>
                        <a:pt x="205116" y="255728"/>
                        <a:pt x="126799" y="144074"/>
                        <a:pt x="97166" y="108091"/>
                      </a:cubicBezTo>
                      <a:cubicBezTo>
                        <a:pt x="67533" y="72108"/>
                        <a:pt x="-13430" y="-18380"/>
                        <a:pt x="1916" y="33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88" name="フリーフォーム 1287">
                  <a:extLst>
                    <a:ext uri="{FF2B5EF4-FFF2-40B4-BE49-F238E27FC236}">
                      <a16:creationId xmlns:a16="http://schemas.microsoft.com/office/drawing/2014/main" id="{B56D3BCB-8DC0-BB55-24CA-AB507D301629}"/>
                    </a:ext>
                  </a:extLst>
                </p:cNvPr>
                <p:cNvSpPr/>
                <p:nvPr/>
              </p:nvSpPr>
              <p:spPr>
                <a:xfrm>
                  <a:off x="5542106" y="1038223"/>
                  <a:ext cx="133265" cy="348261"/>
                </a:xfrm>
                <a:custGeom>
                  <a:avLst/>
                  <a:gdLst>
                    <a:gd name="connsiteX0" fmla="*/ 96694 w 133265"/>
                    <a:gd name="connsiteY0" fmla="*/ 2 h 348261"/>
                    <a:gd name="connsiteX1" fmla="*/ 55419 w 133265"/>
                    <a:gd name="connsiteY1" fmla="*/ 130177 h 348261"/>
                    <a:gd name="connsiteX2" fmla="*/ 128444 w 133265"/>
                    <a:gd name="connsiteY2" fmla="*/ 336552 h 348261"/>
                    <a:gd name="connsiteX3" fmla="*/ 112569 w 133265"/>
                    <a:gd name="connsiteY3" fmla="*/ 304802 h 348261"/>
                    <a:gd name="connsiteX4" fmla="*/ 1444 w 133265"/>
                    <a:gd name="connsiteY4" fmla="*/ 155577 h 348261"/>
                    <a:gd name="connsiteX5" fmla="*/ 49069 w 133265"/>
                    <a:gd name="connsiteY5" fmla="*/ 196852 h 348261"/>
                    <a:gd name="connsiteX6" fmla="*/ 45894 w 133265"/>
                    <a:gd name="connsiteY6" fmla="*/ 127002 h 348261"/>
                    <a:gd name="connsiteX7" fmla="*/ 96694 w 133265"/>
                    <a:gd name="connsiteY7" fmla="*/ 2 h 348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3265" h="348261">
                      <a:moveTo>
                        <a:pt x="96694" y="2"/>
                      </a:moveTo>
                      <a:cubicBezTo>
                        <a:pt x="98281" y="531"/>
                        <a:pt x="50127" y="74085"/>
                        <a:pt x="55419" y="130177"/>
                      </a:cubicBezTo>
                      <a:cubicBezTo>
                        <a:pt x="60711" y="186269"/>
                        <a:pt x="118919" y="307448"/>
                        <a:pt x="128444" y="336552"/>
                      </a:cubicBezTo>
                      <a:cubicBezTo>
                        <a:pt x="137969" y="365656"/>
                        <a:pt x="133736" y="334964"/>
                        <a:pt x="112569" y="304802"/>
                      </a:cubicBezTo>
                      <a:cubicBezTo>
                        <a:pt x="91402" y="274640"/>
                        <a:pt x="12027" y="173569"/>
                        <a:pt x="1444" y="155577"/>
                      </a:cubicBezTo>
                      <a:cubicBezTo>
                        <a:pt x="-9139" y="137585"/>
                        <a:pt x="41661" y="201615"/>
                        <a:pt x="49069" y="196852"/>
                      </a:cubicBezTo>
                      <a:cubicBezTo>
                        <a:pt x="56477" y="192090"/>
                        <a:pt x="34782" y="160339"/>
                        <a:pt x="45894" y="127002"/>
                      </a:cubicBezTo>
                      <a:cubicBezTo>
                        <a:pt x="57006" y="93665"/>
                        <a:pt x="95107" y="-527"/>
                        <a:pt x="96694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89" name="フリーフォーム 1288">
                  <a:extLst>
                    <a:ext uri="{FF2B5EF4-FFF2-40B4-BE49-F238E27FC236}">
                      <a16:creationId xmlns:a16="http://schemas.microsoft.com/office/drawing/2014/main" id="{A98A20BE-EC24-1D63-8081-6D4E9DFBD678}"/>
                    </a:ext>
                  </a:extLst>
                </p:cNvPr>
                <p:cNvSpPr/>
                <p:nvPr/>
              </p:nvSpPr>
              <p:spPr>
                <a:xfrm>
                  <a:off x="6203440" y="1796014"/>
                  <a:ext cx="308118" cy="67774"/>
                </a:xfrm>
                <a:custGeom>
                  <a:avLst/>
                  <a:gdLst>
                    <a:gd name="connsiteX0" fmla="*/ 510 w 308118"/>
                    <a:gd name="connsiteY0" fmla="*/ 16911 h 67774"/>
                    <a:gd name="connsiteX1" fmla="*/ 98935 w 308118"/>
                    <a:gd name="connsiteY1" fmla="*/ 61361 h 67774"/>
                    <a:gd name="connsiteX2" fmla="*/ 305310 w 308118"/>
                    <a:gd name="connsiteY2" fmla="*/ 1036 h 67774"/>
                    <a:gd name="connsiteX3" fmla="*/ 213235 w 308118"/>
                    <a:gd name="connsiteY3" fmla="*/ 26436 h 67774"/>
                    <a:gd name="connsiteX4" fmla="*/ 137035 w 308118"/>
                    <a:gd name="connsiteY4" fmla="*/ 67711 h 67774"/>
                    <a:gd name="connsiteX5" fmla="*/ 510 w 308118"/>
                    <a:gd name="connsiteY5" fmla="*/ 16911 h 677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8118" h="67774">
                      <a:moveTo>
                        <a:pt x="510" y="16911"/>
                      </a:moveTo>
                      <a:cubicBezTo>
                        <a:pt x="-5840" y="15853"/>
                        <a:pt x="48135" y="64007"/>
                        <a:pt x="98935" y="61361"/>
                      </a:cubicBezTo>
                      <a:cubicBezTo>
                        <a:pt x="149735" y="58715"/>
                        <a:pt x="286260" y="6857"/>
                        <a:pt x="305310" y="1036"/>
                      </a:cubicBezTo>
                      <a:cubicBezTo>
                        <a:pt x="324360" y="-4785"/>
                        <a:pt x="241281" y="15323"/>
                        <a:pt x="213235" y="26436"/>
                      </a:cubicBezTo>
                      <a:cubicBezTo>
                        <a:pt x="185189" y="37549"/>
                        <a:pt x="172489" y="65594"/>
                        <a:pt x="137035" y="67711"/>
                      </a:cubicBezTo>
                      <a:cubicBezTo>
                        <a:pt x="101581" y="69828"/>
                        <a:pt x="6860" y="17969"/>
                        <a:pt x="510" y="169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90" name="フリーフォーム 1289">
                  <a:extLst>
                    <a:ext uri="{FF2B5EF4-FFF2-40B4-BE49-F238E27FC236}">
                      <a16:creationId xmlns:a16="http://schemas.microsoft.com/office/drawing/2014/main" id="{C0667699-88B4-5191-AA20-A29FF42520E9}"/>
                    </a:ext>
                  </a:extLst>
                </p:cNvPr>
                <p:cNvSpPr/>
                <p:nvPr/>
              </p:nvSpPr>
              <p:spPr>
                <a:xfrm>
                  <a:off x="6033237" y="1060345"/>
                  <a:ext cx="134079" cy="411202"/>
                </a:xfrm>
                <a:custGeom>
                  <a:avLst/>
                  <a:gdLst>
                    <a:gd name="connsiteX0" fmla="*/ 75463 w 134079"/>
                    <a:gd name="connsiteY0" fmla="*/ 105 h 411202"/>
                    <a:gd name="connsiteX1" fmla="*/ 34188 w 134079"/>
                    <a:gd name="connsiteY1" fmla="*/ 108055 h 411202"/>
                    <a:gd name="connsiteX2" fmla="*/ 59588 w 134079"/>
                    <a:gd name="connsiteY2" fmla="*/ 250930 h 411202"/>
                    <a:gd name="connsiteX3" fmla="*/ 46888 w 134079"/>
                    <a:gd name="connsiteY3" fmla="*/ 238230 h 411202"/>
                    <a:gd name="connsiteX4" fmla="*/ 132613 w 134079"/>
                    <a:gd name="connsiteY4" fmla="*/ 409680 h 411202"/>
                    <a:gd name="connsiteX5" fmla="*/ 94513 w 134079"/>
                    <a:gd name="connsiteY5" fmla="*/ 314430 h 411202"/>
                    <a:gd name="connsiteX6" fmla="*/ 11963 w 134079"/>
                    <a:gd name="connsiteY6" fmla="*/ 181080 h 411202"/>
                    <a:gd name="connsiteX7" fmla="*/ 8788 w 134079"/>
                    <a:gd name="connsiteY7" fmla="*/ 190605 h 411202"/>
                    <a:gd name="connsiteX8" fmla="*/ 27838 w 134079"/>
                    <a:gd name="connsiteY8" fmla="*/ 196955 h 411202"/>
                    <a:gd name="connsiteX9" fmla="*/ 18313 w 134079"/>
                    <a:gd name="connsiteY9" fmla="*/ 139805 h 411202"/>
                    <a:gd name="connsiteX10" fmla="*/ 2438 w 134079"/>
                    <a:gd name="connsiteY10" fmla="*/ 127105 h 411202"/>
                    <a:gd name="connsiteX11" fmla="*/ 75463 w 134079"/>
                    <a:gd name="connsiteY11" fmla="*/ 105 h 411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4079" h="411202">
                      <a:moveTo>
                        <a:pt x="75463" y="105"/>
                      </a:moveTo>
                      <a:cubicBezTo>
                        <a:pt x="80755" y="-3070"/>
                        <a:pt x="36834" y="66251"/>
                        <a:pt x="34188" y="108055"/>
                      </a:cubicBezTo>
                      <a:cubicBezTo>
                        <a:pt x="31542" y="149859"/>
                        <a:pt x="59588" y="250930"/>
                        <a:pt x="59588" y="250930"/>
                      </a:cubicBezTo>
                      <a:cubicBezTo>
                        <a:pt x="61705" y="272626"/>
                        <a:pt x="34717" y="211772"/>
                        <a:pt x="46888" y="238230"/>
                      </a:cubicBezTo>
                      <a:cubicBezTo>
                        <a:pt x="59059" y="264688"/>
                        <a:pt x="124676" y="396980"/>
                        <a:pt x="132613" y="409680"/>
                      </a:cubicBezTo>
                      <a:cubicBezTo>
                        <a:pt x="140550" y="422380"/>
                        <a:pt x="114621" y="352530"/>
                        <a:pt x="94513" y="314430"/>
                      </a:cubicBezTo>
                      <a:cubicBezTo>
                        <a:pt x="74405" y="276330"/>
                        <a:pt x="26250" y="201717"/>
                        <a:pt x="11963" y="181080"/>
                      </a:cubicBezTo>
                      <a:cubicBezTo>
                        <a:pt x="-2324" y="160443"/>
                        <a:pt x="8788" y="190605"/>
                        <a:pt x="8788" y="190605"/>
                      </a:cubicBezTo>
                      <a:cubicBezTo>
                        <a:pt x="11434" y="193251"/>
                        <a:pt x="26251" y="205422"/>
                        <a:pt x="27838" y="196955"/>
                      </a:cubicBezTo>
                      <a:cubicBezTo>
                        <a:pt x="29425" y="188488"/>
                        <a:pt x="18313" y="139805"/>
                        <a:pt x="18313" y="139805"/>
                      </a:cubicBezTo>
                      <a:cubicBezTo>
                        <a:pt x="14080" y="128163"/>
                        <a:pt x="-7087" y="147742"/>
                        <a:pt x="2438" y="127105"/>
                      </a:cubicBezTo>
                      <a:cubicBezTo>
                        <a:pt x="11963" y="106468"/>
                        <a:pt x="70171" y="3280"/>
                        <a:pt x="75463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91" name="フリーフォーム 1290">
                  <a:extLst>
                    <a:ext uri="{FF2B5EF4-FFF2-40B4-BE49-F238E27FC236}">
                      <a16:creationId xmlns:a16="http://schemas.microsoft.com/office/drawing/2014/main" id="{2242F33F-C32B-D76A-7947-F2C628B9DC86}"/>
                    </a:ext>
                  </a:extLst>
                </p:cNvPr>
                <p:cNvSpPr/>
                <p:nvPr/>
              </p:nvSpPr>
              <p:spPr>
                <a:xfrm>
                  <a:off x="6324016" y="1619234"/>
                  <a:ext cx="329969" cy="64868"/>
                </a:xfrm>
                <a:custGeom>
                  <a:avLst/>
                  <a:gdLst>
                    <a:gd name="connsiteX0" fmla="*/ 584 w 329969"/>
                    <a:gd name="connsiteY0" fmla="*/ 44466 h 64868"/>
                    <a:gd name="connsiteX1" fmla="*/ 194259 w 329969"/>
                    <a:gd name="connsiteY1" fmla="*/ 63516 h 64868"/>
                    <a:gd name="connsiteX2" fmla="*/ 327609 w 329969"/>
                    <a:gd name="connsiteY2" fmla="*/ 16 h 64868"/>
                    <a:gd name="connsiteX3" fmla="*/ 260934 w 329969"/>
                    <a:gd name="connsiteY3" fmla="*/ 57166 h 64868"/>
                    <a:gd name="connsiteX4" fmla="*/ 584 w 329969"/>
                    <a:gd name="connsiteY4" fmla="*/ 44466 h 64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9969" h="64868">
                      <a:moveTo>
                        <a:pt x="584" y="44466"/>
                      </a:moveTo>
                      <a:cubicBezTo>
                        <a:pt x="-10528" y="45524"/>
                        <a:pt x="139755" y="70924"/>
                        <a:pt x="194259" y="63516"/>
                      </a:cubicBezTo>
                      <a:cubicBezTo>
                        <a:pt x="248763" y="56108"/>
                        <a:pt x="316497" y="1074"/>
                        <a:pt x="327609" y="16"/>
                      </a:cubicBezTo>
                      <a:cubicBezTo>
                        <a:pt x="338721" y="-1042"/>
                        <a:pt x="309617" y="50287"/>
                        <a:pt x="260934" y="57166"/>
                      </a:cubicBezTo>
                      <a:cubicBezTo>
                        <a:pt x="212251" y="64045"/>
                        <a:pt x="11696" y="43408"/>
                        <a:pt x="584" y="444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92" name="フリーフォーム 1291">
                  <a:extLst>
                    <a:ext uri="{FF2B5EF4-FFF2-40B4-BE49-F238E27FC236}">
                      <a16:creationId xmlns:a16="http://schemas.microsoft.com/office/drawing/2014/main" id="{17DA2AE0-D2D4-7A04-C98A-49BF089B5941}"/>
                    </a:ext>
                  </a:extLst>
                </p:cNvPr>
                <p:cNvSpPr/>
                <p:nvPr/>
              </p:nvSpPr>
              <p:spPr>
                <a:xfrm>
                  <a:off x="6688804" y="1066212"/>
                  <a:ext cx="176455" cy="161560"/>
                </a:xfrm>
                <a:custGeom>
                  <a:avLst/>
                  <a:gdLst>
                    <a:gd name="connsiteX0" fmla="*/ 921 w 176455"/>
                    <a:gd name="connsiteY0" fmla="*/ 588 h 161560"/>
                    <a:gd name="connsiteX1" fmla="*/ 42196 w 176455"/>
                    <a:gd name="connsiteY1" fmla="*/ 67263 h 161560"/>
                    <a:gd name="connsiteX2" fmla="*/ 172371 w 176455"/>
                    <a:gd name="connsiteY2" fmla="*/ 159338 h 161560"/>
                    <a:gd name="connsiteX3" fmla="*/ 137446 w 176455"/>
                    <a:gd name="connsiteY3" fmla="*/ 130763 h 161560"/>
                    <a:gd name="connsiteX4" fmla="*/ 73946 w 176455"/>
                    <a:gd name="connsiteY4" fmla="*/ 105363 h 161560"/>
                    <a:gd name="connsiteX5" fmla="*/ 921 w 176455"/>
                    <a:gd name="connsiteY5" fmla="*/ 588 h 161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6455" h="161560">
                      <a:moveTo>
                        <a:pt x="921" y="588"/>
                      </a:moveTo>
                      <a:cubicBezTo>
                        <a:pt x="-4371" y="-5762"/>
                        <a:pt x="13621" y="40805"/>
                        <a:pt x="42196" y="67263"/>
                      </a:cubicBezTo>
                      <a:cubicBezTo>
                        <a:pt x="70771" y="93721"/>
                        <a:pt x="156496" y="148755"/>
                        <a:pt x="172371" y="159338"/>
                      </a:cubicBezTo>
                      <a:cubicBezTo>
                        <a:pt x="188246" y="169921"/>
                        <a:pt x="153850" y="139759"/>
                        <a:pt x="137446" y="130763"/>
                      </a:cubicBezTo>
                      <a:cubicBezTo>
                        <a:pt x="121042" y="121767"/>
                        <a:pt x="93525" y="123884"/>
                        <a:pt x="73946" y="105363"/>
                      </a:cubicBezTo>
                      <a:cubicBezTo>
                        <a:pt x="54367" y="86842"/>
                        <a:pt x="6213" y="6938"/>
                        <a:pt x="921" y="58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93" name="フリーフォーム 1292">
                  <a:extLst>
                    <a:ext uri="{FF2B5EF4-FFF2-40B4-BE49-F238E27FC236}">
                      <a16:creationId xmlns:a16="http://schemas.microsoft.com/office/drawing/2014/main" id="{73A9D294-D1C7-ABF8-905E-0B689DAD7E34}"/>
                    </a:ext>
                  </a:extLst>
                </p:cNvPr>
                <p:cNvSpPr/>
                <p:nvPr/>
              </p:nvSpPr>
              <p:spPr>
                <a:xfrm>
                  <a:off x="6740523" y="1409580"/>
                  <a:ext cx="117825" cy="257319"/>
                </a:xfrm>
                <a:custGeom>
                  <a:avLst/>
                  <a:gdLst>
                    <a:gd name="connsiteX0" fmla="*/ 117477 w 117825"/>
                    <a:gd name="connsiteY0" fmla="*/ 120 h 257319"/>
                    <a:gd name="connsiteX1" fmla="*/ 98427 w 117825"/>
                    <a:gd name="connsiteY1" fmla="*/ 66795 h 257319"/>
                    <a:gd name="connsiteX2" fmla="*/ 2 w 117825"/>
                    <a:gd name="connsiteY2" fmla="*/ 257295 h 257319"/>
                    <a:gd name="connsiteX3" fmla="*/ 101602 w 117825"/>
                    <a:gd name="connsiteY3" fmla="*/ 79495 h 257319"/>
                    <a:gd name="connsiteX4" fmla="*/ 117477 w 117825"/>
                    <a:gd name="connsiteY4" fmla="*/ 120 h 257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7825" h="257319">
                      <a:moveTo>
                        <a:pt x="117477" y="120"/>
                      </a:moveTo>
                      <a:cubicBezTo>
                        <a:pt x="116948" y="-1997"/>
                        <a:pt x="118006" y="23933"/>
                        <a:pt x="98427" y="66795"/>
                      </a:cubicBezTo>
                      <a:cubicBezTo>
                        <a:pt x="78848" y="109658"/>
                        <a:pt x="-527" y="255178"/>
                        <a:pt x="2" y="257295"/>
                      </a:cubicBezTo>
                      <a:cubicBezTo>
                        <a:pt x="531" y="259412"/>
                        <a:pt x="83081" y="121299"/>
                        <a:pt x="101602" y="79495"/>
                      </a:cubicBezTo>
                      <a:cubicBezTo>
                        <a:pt x="120123" y="37691"/>
                        <a:pt x="118006" y="2237"/>
                        <a:pt x="117477" y="1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94" name="フリーフォーム 1293">
                  <a:extLst>
                    <a:ext uri="{FF2B5EF4-FFF2-40B4-BE49-F238E27FC236}">
                      <a16:creationId xmlns:a16="http://schemas.microsoft.com/office/drawing/2014/main" id="{3C5B32CD-4865-45AE-5952-0CC129AE9F0C}"/>
                    </a:ext>
                  </a:extLst>
                </p:cNvPr>
                <p:cNvSpPr/>
                <p:nvPr/>
              </p:nvSpPr>
              <p:spPr>
                <a:xfrm>
                  <a:off x="4792420" y="1250707"/>
                  <a:ext cx="271986" cy="1062914"/>
                </a:xfrm>
                <a:custGeom>
                  <a:avLst/>
                  <a:gdLst>
                    <a:gd name="connsiteX0" fmla="*/ 141530 w 271986"/>
                    <a:gd name="connsiteY0" fmla="*/ 6593 h 1062914"/>
                    <a:gd name="connsiteX1" fmla="*/ 43105 w 271986"/>
                    <a:gd name="connsiteY1" fmla="*/ 193918 h 1062914"/>
                    <a:gd name="connsiteX2" fmla="*/ 11355 w 271986"/>
                    <a:gd name="connsiteY2" fmla="*/ 473318 h 1062914"/>
                    <a:gd name="connsiteX3" fmla="*/ 24055 w 271986"/>
                    <a:gd name="connsiteY3" fmla="*/ 406643 h 1062914"/>
                    <a:gd name="connsiteX4" fmla="*/ 30405 w 271986"/>
                    <a:gd name="connsiteY4" fmla="*/ 552693 h 1062914"/>
                    <a:gd name="connsiteX5" fmla="*/ 58980 w 271986"/>
                    <a:gd name="connsiteY5" fmla="*/ 695568 h 1062914"/>
                    <a:gd name="connsiteX6" fmla="*/ 49455 w 271986"/>
                    <a:gd name="connsiteY6" fmla="*/ 663818 h 1062914"/>
                    <a:gd name="connsiteX7" fmla="*/ 103430 w 271986"/>
                    <a:gd name="connsiteY7" fmla="*/ 828918 h 1062914"/>
                    <a:gd name="connsiteX8" fmla="*/ 265355 w 271986"/>
                    <a:gd name="connsiteY8" fmla="*/ 1054343 h 1062914"/>
                    <a:gd name="connsiteX9" fmla="*/ 243130 w 271986"/>
                    <a:gd name="connsiteY9" fmla="*/ 1019418 h 1062914"/>
                    <a:gd name="connsiteX10" fmla="*/ 68505 w 271986"/>
                    <a:gd name="connsiteY10" fmla="*/ 755893 h 1062914"/>
                    <a:gd name="connsiteX11" fmla="*/ 1830 w 271986"/>
                    <a:gd name="connsiteY11" fmla="*/ 432043 h 1062914"/>
                    <a:gd name="connsiteX12" fmla="*/ 141530 w 271986"/>
                    <a:gd name="connsiteY12" fmla="*/ 6593 h 1062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71986" h="1062914">
                      <a:moveTo>
                        <a:pt x="141530" y="6593"/>
                      </a:moveTo>
                      <a:cubicBezTo>
                        <a:pt x="148409" y="-33094"/>
                        <a:pt x="64801" y="116131"/>
                        <a:pt x="43105" y="193918"/>
                      </a:cubicBezTo>
                      <a:cubicBezTo>
                        <a:pt x="21409" y="271705"/>
                        <a:pt x="14530" y="437864"/>
                        <a:pt x="11355" y="473318"/>
                      </a:cubicBezTo>
                      <a:cubicBezTo>
                        <a:pt x="8180" y="508772"/>
                        <a:pt x="20880" y="393414"/>
                        <a:pt x="24055" y="406643"/>
                      </a:cubicBezTo>
                      <a:cubicBezTo>
                        <a:pt x="27230" y="419872"/>
                        <a:pt x="24584" y="504539"/>
                        <a:pt x="30405" y="552693"/>
                      </a:cubicBezTo>
                      <a:cubicBezTo>
                        <a:pt x="36226" y="600847"/>
                        <a:pt x="55805" y="677047"/>
                        <a:pt x="58980" y="695568"/>
                      </a:cubicBezTo>
                      <a:cubicBezTo>
                        <a:pt x="62155" y="714089"/>
                        <a:pt x="42047" y="641593"/>
                        <a:pt x="49455" y="663818"/>
                      </a:cubicBezTo>
                      <a:cubicBezTo>
                        <a:pt x="56863" y="686043"/>
                        <a:pt x="67447" y="763831"/>
                        <a:pt x="103430" y="828918"/>
                      </a:cubicBezTo>
                      <a:cubicBezTo>
                        <a:pt x="139413" y="894005"/>
                        <a:pt x="242072" y="1022593"/>
                        <a:pt x="265355" y="1054343"/>
                      </a:cubicBezTo>
                      <a:cubicBezTo>
                        <a:pt x="288638" y="1086093"/>
                        <a:pt x="243130" y="1019418"/>
                        <a:pt x="243130" y="1019418"/>
                      </a:cubicBezTo>
                      <a:cubicBezTo>
                        <a:pt x="210322" y="969676"/>
                        <a:pt x="108722" y="853789"/>
                        <a:pt x="68505" y="755893"/>
                      </a:cubicBezTo>
                      <a:cubicBezTo>
                        <a:pt x="28288" y="657997"/>
                        <a:pt x="-8753" y="554280"/>
                        <a:pt x="1830" y="432043"/>
                      </a:cubicBezTo>
                      <a:cubicBezTo>
                        <a:pt x="12413" y="309806"/>
                        <a:pt x="134651" y="46280"/>
                        <a:pt x="141530" y="659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95" name="フリーフォーム 1294">
                  <a:extLst>
                    <a:ext uri="{FF2B5EF4-FFF2-40B4-BE49-F238E27FC236}">
                      <a16:creationId xmlns:a16="http://schemas.microsoft.com/office/drawing/2014/main" id="{E8EC6AC9-1081-BC21-552A-53903DD78012}"/>
                    </a:ext>
                  </a:extLst>
                </p:cNvPr>
                <p:cNvSpPr/>
                <p:nvPr/>
              </p:nvSpPr>
              <p:spPr>
                <a:xfrm>
                  <a:off x="4690885" y="1458367"/>
                  <a:ext cx="363872" cy="851808"/>
                </a:xfrm>
                <a:custGeom>
                  <a:avLst/>
                  <a:gdLst>
                    <a:gd name="connsiteX0" fmla="*/ 23990 w 363872"/>
                    <a:gd name="connsiteY0" fmla="*/ 2133 h 851808"/>
                    <a:gd name="connsiteX1" fmla="*/ 4940 w 363872"/>
                    <a:gd name="connsiteY1" fmla="*/ 224383 h 851808"/>
                    <a:gd name="connsiteX2" fmla="*/ 8115 w 363872"/>
                    <a:gd name="connsiteY2" fmla="*/ 386308 h 851808"/>
                    <a:gd name="connsiteX3" fmla="*/ 8115 w 363872"/>
                    <a:gd name="connsiteY3" fmla="*/ 376783 h 851808"/>
                    <a:gd name="connsiteX4" fmla="*/ 119240 w 363872"/>
                    <a:gd name="connsiteY4" fmla="*/ 583158 h 851808"/>
                    <a:gd name="connsiteX5" fmla="*/ 354190 w 363872"/>
                    <a:gd name="connsiteY5" fmla="*/ 840333 h 851808"/>
                    <a:gd name="connsiteX6" fmla="*/ 297040 w 363872"/>
                    <a:gd name="connsiteY6" fmla="*/ 783183 h 851808"/>
                    <a:gd name="connsiteX7" fmla="*/ 97015 w 363872"/>
                    <a:gd name="connsiteY7" fmla="*/ 570458 h 851808"/>
                    <a:gd name="connsiteX8" fmla="*/ 33515 w 363872"/>
                    <a:gd name="connsiteY8" fmla="*/ 367258 h 851808"/>
                    <a:gd name="connsiteX9" fmla="*/ 23990 w 363872"/>
                    <a:gd name="connsiteY9" fmla="*/ 2133 h 8518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63872" h="851808">
                      <a:moveTo>
                        <a:pt x="23990" y="2133"/>
                      </a:moveTo>
                      <a:cubicBezTo>
                        <a:pt x="19228" y="-21679"/>
                        <a:pt x="7586" y="160354"/>
                        <a:pt x="4940" y="224383"/>
                      </a:cubicBezTo>
                      <a:cubicBezTo>
                        <a:pt x="2294" y="288412"/>
                        <a:pt x="8115" y="386308"/>
                        <a:pt x="8115" y="386308"/>
                      </a:cubicBezTo>
                      <a:cubicBezTo>
                        <a:pt x="8644" y="411708"/>
                        <a:pt x="-10406" y="343975"/>
                        <a:pt x="8115" y="376783"/>
                      </a:cubicBezTo>
                      <a:cubicBezTo>
                        <a:pt x="26636" y="409591"/>
                        <a:pt x="61561" y="505900"/>
                        <a:pt x="119240" y="583158"/>
                      </a:cubicBezTo>
                      <a:cubicBezTo>
                        <a:pt x="176919" y="660416"/>
                        <a:pt x="324557" y="806996"/>
                        <a:pt x="354190" y="840333"/>
                      </a:cubicBezTo>
                      <a:cubicBezTo>
                        <a:pt x="383823" y="873670"/>
                        <a:pt x="339903" y="828162"/>
                        <a:pt x="297040" y="783183"/>
                      </a:cubicBezTo>
                      <a:cubicBezTo>
                        <a:pt x="254178" y="738204"/>
                        <a:pt x="140936" y="639779"/>
                        <a:pt x="97015" y="570458"/>
                      </a:cubicBezTo>
                      <a:cubicBezTo>
                        <a:pt x="53094" y="501137"/>
                        <a:pt x="44098" y="460391"/>
                        <a:pt x="33515" y="367258"/>
                      </a:cubicBezTo>
                      <a:cubicBezTo>
                        <a:pt x="22932" y="274125"/>
                        <a:pt x="28752" y="25945"/>
                        <a:pt x="23990" y="21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96" name="フリーフォーム 1295">
                  <a:extLst>
                    <a:ext uri="{FF2B5EF4-FFF2-40B4-BE49-F238E27FC236}">
                      <a16:creationId xmlns:a16="http://schemas.microsoft.com/office/drawing/2014/main" id="{8DAEABFB-0C90-1947-C71B-2C3F23752706}"/>
                    </a:ext>
                  </a:extLst>
                </p:cNvPr>
                <p:cNvSpPr/>
                <p:nvPr/>
              </p:nvSpPr>
              <p:spPr>
                <a:xfrm>
                  <a:off x="4247564" y="1772791"/>
                  <a:ext cx="206138" cy="113252"/>
                </a:xfrm>
                <a:custGeom>
                  <a:avLst/>
                  <a:gdLst>
                    <a:gd name="connsiteX0" fmla="*/ 586 w 206138"/>
                    <a:gd name="connsiteY0" fmla="*/ 113159 h 113252"/>
                    <a:gd name="connsiteX1" fmla="*/ 200611 w 206138"/>
                    <a:gd name="connsiteY1" fmla="*/ 5209 h 113252"/>
                    <a:gd name="connsiteX2" fmla="*/ 140286 w 206138"/>
                    <a:gd name="connsiteY2" fmla="*/ 24259 h 113252"/>
                    <a:gd name="connsiteX3" fmla="*/ 586 w 206138"/>
                    <a:gd name="connsiteY3" fmla="*/ 113159 h 113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6138" h="113252">
                      <a:moveTo>
                        <a:pt x="586" y="113159"/>
                      </a:moveTo>
                      <a:cubicBezTo>
                        <a:pt x="10640" y="109984"/>
                        <a:pt x="177328" y="20026"/>
                        <a:pt x="200611" y="5209"/>
                      </a:cubicBezTo>
                      <a:cubicBezTo>
                        <a:pt x="223894" y="-9608"/>
                        <a:pt x="167803" y="10501"/>
                        <a:pt x="140286" y="24259"/>
                      </a:cubicBezTo>
                      <a:cubicBezTo>
                        <a:pt x="112769" y="38017"/>
                        <a:pt x="-9468" y="116334"/>
                        <a:pt x="586" y="1131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97" name="フリーフォーム 1296">
                  <a:extLst>
                    <a:ext uri="{FF2B5EF4-FFF2-40B4-BE49-F238E27FC236}">
                      <a16:creationId xmlns:a16="http://schemas.microsoft.com/office/drawing/2014/main" id="{7E27B08B-B55D-5AF6-0143-CD8B29446BB9}"/>
                    </a:ext>
                  </a:extLst>
                </p:cNvPr>
                <p:cNvSpPr/>
                <p:nvPr/>
              </p:nvSpPr>
              <p:spPr>
                <a:xfrm>
                  <a:off x="4238464" y="1860314"/>
                  <a:ext cx="205419" cy="244977"/>
                </a:xfrm>
                <a:custGeom>
                  <a:avLst/>
                  <a:gdLst>
                    <a:gd name="connsiteX0" fmla="*/ 50961 w 205419"/>
                    <a:gd name="connsiteY0" fmla="*/ 63736 h 244977"/>
                    <a:gd name="connsiteX1" fmla="*/ 25561 w 205419"/>
                    <a:gd name="connsiteY1" fmla="*/ 114536 h 244977"/>
                    <a:gd name="connsiteX2" fmla="*/ 9686 w 205419"/>
                    <a:gd name="connsiteY2" fmla="*/ 178036 h 244977"/>
                    <a:gd name="connsiteX3" fmla="*/ 19211 w 205419"/>
                    <a:gd name="connsiteY3" fmla="*/ 209786 h 244977"/>
                    <a:gd name="connsiteX4" fmla="*/ 50961 w 205419"/>
                    <a:gd name="connsiteY4" fmla="*/ 241536 h 244977"/>
                    <a:gd name="connsiteX5" fmla="*/ 108111 w 205419"/>
                    <a:gd name="connsiteY5" fmla="*/ 212961 h 244977"/>
                    <a:gd name="connsiteX6" fmla="*/ 165261 w 205419"/>
                    <a:gd name="connsiteY6" fmla="*/ 162161 h 244977"/>
                    <a:gd name="connsiteX7" fmla="*/ 184311 w 205419"/>
                    <a:gd name="connsiteY7" fmla="*/ 73261 h 244977"/>
                    <a:gd name="connsiteX8" fmla="*/ 187486 w 205419"/>
                    <a:gd name="connsiteY8" fmla="*/ 19286 h 244977"/>
                    <a:gd name="connsiteX9" fmla="*/ 181136 w 205419"/>
                    <a:gd name="connsiteY9" fmla="*/ 6586 h 244977"/>
                    <a:gd name="connsiteX10" fmla="*/ 136686 w 205419"/>
                    <a:gd name="connsiteY10" fmla="*/ 6586 h 244977"/>
                    <a:gd name="connsiteX11" fmla="*/ 165261 w 205419"/>
                    <a:gd name="connsiteY11" fmla="*/ 236 h 244977"/>
                    <a:gd name="connsiteX12" fmla="*/ 193836 w 205419"/>
                    <a:gd name="connsiteY12" fmla="*/ 16111 h 244977"/>
                    <a:gd name="connsiteX13" fmla="*/ 203361 w 205419"/>
                    <a:gd name="connsiteY13" fmla="*/ 38336 h 244977"/>
                    <a:gd name="connsiteX14" fmla="*/ 203361 w 205419"/>
                    <a:gd name="connsiteY14" fmla="*/ 76436 h 244977"/>
                    <a:gd name="connsiteX15" fmla="*/ 181136 w 205419"/>
                    <a:gd name="connsiteY15" fmla="*/ 152636 h 244977"/>
                    <a:gd name="connsiteX16" fmla="*/ 108111 w 205419"/>
                    <a:gd name="connsiteY16" fmla="*/ 206611 h 244977"/>
                    <a:gd name="connsiteX17" fmla="*/ 35086 w 205419"/>
                    <a:gd name="connsiteY17" fmla="*/ 244711 h 244977"/>
                    <a:gd name="connsiteX18" fmla="*/ 161 w 205419"/>
                    <a:gd name="connsiteY18" fmla="*/ 187561 h 244977"/>
                    <a:gd name="connsiteX19" fmla="*/ 50961 w 205419"/>
                    <a:gd name="connsiteY19" fmla="*/ 63736 h 244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5419" h="244977">
                      <a:moveTo>
                        <a:pt x="50961" y="63736"/>
                      </a:moveTo>
                      <a:cubicBezTo>
                        <a:pt x="55194" y="51565"/>
                        <a:pt x="32440" y="95486"/>
                        <a:pt x="25561" y="114536"/>
                      </a:cubicBezTo>
                      <a:cubicBezTo>
                        <a:pt x="18682" y="133586"/>
                        <a:pt x="10744" y="162161"/>
                        <a:pt x="9686" y="178036"/>
                      </a:cubicBezTo>
                      <a:cubicBezTo>
                        <a:pt x="8628" y="193911"/>
                        <a:pt x="12332" y="199203"/>
                        <a:pt x="19211" y="209786"/>
                      </a:cubicBezTo>
                      <a:cubicBezTo>
                        <a:pt x="26090" y="220369"/>
                        <a:pt x="36144" y="241007"/>
                        <a:pt x="50961" y="241536"/>
                      </a:cubicBezTo>
                      <a:cubicBezTo>
                        <a:pt x="65778" y="242065"/>
                        <a:pt x="89061" y="226190"/>
                        <a:pt x="108111" y="212961"/>
                      </a:cubicBezTo>
                      <a:cubicBezTo>
                        <a:pt x="127161" y="199732"/>
                        <a:pt x="152561" y="185444"/>
                        <a:pt x="165261" y="162161"/>
                      </a:cubicBezTo>
                      <a:cubicBezTo>
                        <a:pt x="177961" y="138878"/>
                        <a:pt x="180607" y="97074"/>
                        <a:pt x="184311" y="73261"/>
                      </a:cubicBezTo>
                      <a:cubicBezTo>
                        <a:pt x="188015" y="49448"/>
                        <a:pt x="187486" y="19286"/>
                        <a:pt x="187486" y="19286"/>
                      </a:cubicBezTo>
                      <a:cubicBezTo>
                        <a:pt x="186957" y="8174"/>
                        <a:pt x="189603" y="8703"/>
                        <a:pt x="181136" y="6586"/>
                      </a:cubicBezTo>
                      <a:cubicBezTo>
                        <a:pt x="172669" y="4469"/>
                        <a:pt x="139332" y="7644"/>
                        <a:pt x="136686" y="6586"/>
                      </a:cubicBezTo>
                      <a:cubicBezTo>
                        <a:pt x="134040" y="5528"/>
                        <a:pt x="155736" y="-1352"/>
                        <a:pt x="165261" y="236"/>
                      </a:cubicBezTo>
                      <a:cubicBezTo>
                        <a:pt x="174786" y="1823"/>
                        <a:pt x="187486" y="9761"/>
                        <a:pt x="193836" y="16111"/>
                      </a:cubicBezTo>
                      <a:cubicBezTo>
                        <a:pt x="200186" y="22461"/>
                        <a:pt x="201774" y="28282"/>
                        <a:pt x="203361" y="38336"/>
                      </a:cubicBezTo>
                      <a:cubicBezTo>
                        <a:pt x="204948" y="48390"/>
                        <a:pt x="207065" y="57386"/>
                        <a:pt x="203361" y="76436"/>
                      </a:cubicBezTo>
                      <a:cubicBezTo>
                        <a:pt x="199657" y="95486"/>
                        <a:pt x="197011" y="130940"/>
                        <a:pt x="181136" y="152636"/>
                      </a:cubicBezTo>
                      <a:cubicBezTo>
                        <a:pt x="165261" y="174332"/>
                        <a:pt x="132453" y="191265"/>
                        <a:pt x="108111" y="206611"/>
                      </a:cubicBezTo>
                      <a:cubicBezTo>
                        <a:pt x="83769" y="221957"/>
                        <a:pt x="53078" y="247886"/>
                        <a:pt x="35086" y="244711"/>
                      </a:cubicBezTo>
                      <a:cubicBezTo>
                        <a:pt x="17094" y="241536"/>
                        <a:pt x="-1956" y="211903"/>
                        <a:pt x="161" y="187561"/>
                      </a:cubicBezTo>
                      <a:cubicBezTo>
                        <a:pt x="2278" y="163219"/>
                        <a:pt x="46728" y="75907"/>
                        <a:pt x="50961" y="637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98" name="フリーフォーム 1297">
                  <a:extLst>
                    <a:ext uri="{FF2B5EF4-FFF2-40B4-BE49-F238E27FC236}">
                      <a16:creationId xmlns:a16="http://schemas.microsoft.com/office/drawing/2014/main" id="{03C84D50-02F9-C172-1149-7605F48A166D}"/>
                    </a:ext>
                  </a:extLst>
                </p:cNvPr>
                <p:cNvSpPr/>
                <p:nvPr/>
              </p:nvSpPr>
              <p:spPr>
                <a:xfrm>
                  <a:off x="4270985" y="1854038"/>
                  <a:ext cx="135025" cy="184970"/>
                </a:xfrm>
                <a:custGeom>
                  <a:avLst/>
                  <a:gdLst>
                    <a:gd name="connsiteX0" fmla="*/ 34315 w 135025"/>
                    <a:gd name="connsiteY0" fmla="*/ 70012 h 184970"/>
                    <a:gd name="connsiteX1" fmla="*/ 8915 w 135025"/>
                    <a:gd name="connsiteY1" fmla="*/ 158912 h 184970"/>
                    <a:gd name="connsiteX2" fmla="*/ 8915 w 135025"/>
                    <a:gd name="connsiteY2" fmla="*/ 181137 h 184970"/>
                    <a:gd name="connsiteX3" fmla="*/ 40665 w 135025"/>
                    <a:gd name="connsiteY3" fmla="*/ 181137 h 184970"/>
                    <a:gd name="connsiteX4" fmla="*/ 94640 w 135025"/>
                    <a:gd name="connsiteY4" fmla="*/ 143037 h 184970"/>
                    <a:gd name="connsiteX5" fmla="*/ 126390 w 135025"/>
                    <a:gd name="connsiteY5" fmla="*/ 98587 h 184970"/>
                    <a:gd name="connsiteX6" fmla="*/ 129565 w 135025"/>
                    <a:gd name="connsiteY6" fmla="*/ 70012 h 184970"/>
                    <a:gd name="connsiteX7" fmla="*/ 97815 w 135025"/>
                    <a:gd name="connsiteY7" fmla="*/ 60487 h 184970"/>
                    <a:gd name="connsiteX8" fmla="*/ 110515 w 135025"/>
                    <a:gd name="connsiteY8" fmla="*/ 162 h 184970"/>
                    <a:gd name="connsiteX9" fmla="*/ 91465 w 135025"/>
                    <a:gd name="connsiteY9" fmla="*/ 41437 h 184970"/>
                    <a:gd name="connsiteX10" fmla="*/ 107340 w 135025"/>
                    <a:gd name="connsiteY10" fmla="*/ 41437 h 184970"/>
                    <a:gd name="connsiteX11" fmla="*/ 132740 w 135025"/>
                    <a:gd name="connsiteY11" fmla="*/ 66837 h 184970"/>
                    <a:gd name="connsiteX12" fmla="*/ 132740 w 135025"/>
                    <a:gd name="connsiteY12" fmla="*/ 95412 h 184970"/>
                    <a:gd name="connsiteX13" fmla="*/ 123215 w 135025"/>
                    <a:gd name="connsiteY13" fmla="*/ 139862 h 184970"/>
                    <a:gd name="connsiteX14" fmla="*/ 69240 w 135025"/>
                    <a:gd name="connsiteY14" fmla="*/ 171612 h 184970"/>
                    <a:gd name="connsiteX15" fmla="*/ 8915 w 135025"/>
                    <a:gd name="connsiteY15" fmla="*/ 174787 h 184970"/>
                    <a:gd name="connsiteX16" fmla="*/ 2565 w 135025"/>
                    <a:gd name="connsiteY16" fmla="*/ 149387 h 184970"/>
                    <a:gd name="connsiteX17" fmla="*/ 34315 w 135025"/>
                    <a:gd name="connsiteY17" fmla="*/ 70012 h 1849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35025" h="184970">
                      <a:moveTo>
                        <a:pt x="34315" y="70012"/>
                      </a:moveTo>
                      <a:cubicBezTo>
                        <a:pt x="35373" y="71600"/>
                        <a:pt x="13148" y="140391"/>
                        <a:pt x="8915" y="158912"/>
                      </a:cubicBezTo>
                      <a:cubicBezTo>
                        <a:pt x="4682" y="177433"/>
                        <a:pt x="3623" y="177433"/>
                        <a:pt x="8915" y="181137"/>
                      </a:cubicBezTo>
                      <a:cubicBezTo>
                        <a:pt x="14207" y="184841"/>
                        <a:pt x="26377" y="187487"/>
                        <a:pt x="40665" y="181137"/>
                      </a:cubicBezTo>
                      <a:cubicBezTo>
                        <a:pt x="54953" y="174787"/>
                        <a:pt x="80352" y="156795"/>
                        <a:pt x="94640" y="143037"/>
                      </a:cubicBezTo>
                      <a:cubicBezTo>
                        <a:pt x="108928" y="129279"/>
                        <a:pt x="120569" y="110758"/>
                        <a:pt x="126390" y="98587"/>
                      </a:cubicBezTo>
                      <a:cubicBezTo>
                        <a:pt x="132211" y="86416"/>
                        <a:pt x="134327" y="76362"/>
                        <a:pt x="129565" y="70012"/>
                      </a:cubicBezTo>
                      <a:cubicBezTo>
                        <a:pt x="124803" y="63662"/>
                        <a:pt x="100990" y="72129"/>
                        <a:pt x="97815" y="60487"/>
                      </a:cubicBezTo>
                      <a:cubicBezTo>
                        <a:pt x="94640" y="48845"/>
                        <a:pt x="111573" y="3337"/>
                        <a:pt x="110515" y="162"/>
                      </a:cubicBezTo>
                      <a:cubicBezTo>
                        <a:pt x="109457" y="-3013"/>
                        <a:pt x="91465" y="41437"/>
                        <a:pt x="91465" y="41437"/>
                      </a:cubicBezTo>
                      <a:cubicBezTo>
                        <a:pt x="90936" y="48316"/>
                        <a:pt x="100461" y="37204"/>
                        <a:pt x="107340" y="41437"/>
                      </a:cubicBezTo>
                      <a:cubicBezTo>
                        <a:pt x="114219" y="45670"/>
                        <a:pt x="128507" y="57841"/>
                        <a:pt x="132740" y="66837"/>
                      </a:cubicBezTo>
                      <a:cubicBezTo>
                        <a:pt x="136973" y="75833"/>
                        <a:pt x="134327" y="83241"/>
                        <a:pt x="132740" y="95412"/>
                      </a:cubicBezTo>
                      <a:cubicBezTo>
                        <a:pt x="131153" y="107583"/>
                        <a:pt x="133798" y="127162"/>
                        <a:pt x="123215" y="139862"/>
                      </a:cubicBezTo>
                      <a:cubicBezTo>
                        <a:pt x="112632" y="152562"/>
                        <a:pt x="88290" y="165791"/>
                        <a:pt x="69240" y="171612"/>
                      </a:cubicBezTo>
                      <a:cubicBezTo>
                        <a:pt x="50190" y="177433"/>
                        <a:pt x="20027" y="178491"/>
                        <a:pt x="8915" y="174787"/>
                      </a:cubicBezTo>
                      <a:cubicBezTo>
                        <a:pt x="-2197" y="171083"/>
                        <a:pt x="-1139" y="161029"/>
                        <a:pt x="2565" y="149387"/>
                      </a:cubicBezTo>
                      <a:cubicBezTo>
                        <a:pt x="6269" y="137745"/>
                        <a:pt x="33257" y="68424"/>
                        <a:pt x="34315" y="700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99" name="フリーフォーム 1298">
                  <a:extLst>
                    <a:ext uri="{FF2B5EF4-FFF2-40B4-BE49-F238E27FC236}">
                      <a16:creationId xmlns:a16="http://schemas.microsoft.com/office/drawing/2014/main" id="{0DCFC82C-B04A-8E71-8D40-3CB447CD1B2A}"/>
                    </a:ext>
                  </a:extLst>
                </p:cNvPr>
                <p:cNvSpPr/>
                <p:nvPr/>
              </p:nvSpPr>
              <p:spPr>
                <a:xfrm>
                  <a:off x="4298633" y="2114438"/>
                  <a:ext cx="108383" cy="190624"/>
                </a:xfrm>
                <a:custGeom>
                  <a:avLst/>
                  <a:gdLst>
                    <a:gd name="connsiteX0" fmla="*/ 108267 w 108383"/>
                    <a:gd name="connsiteY0" fmla="*/ 112 h 190624"/>
                    <a:gd name="connsiteX1" fmla="*/ 35242 w 108383"/>
                    <a:gd name="connsiteY1" fmla="*/ 79487 h 190624"/>
                    <a:gd name="connsiteX2" fmla="*/ 25717 w 108383"/>
                    <a:gd name="connsiteY2" fmla="*/ 104887 h 190624"/>
                    <a:gd name="connsiteX3" fmla="*/ 317 w 108383"/>
                    <a:gd name="connsiteY3" fmla="*/ 190612 h 190624"/>
                    <a:gd name="connsiteX4" fmla="*/ 16192 w 108383"/>
                    <a:gd name="connsiteY4" fmla="*/ 98537 h 190624"/>
                    <a:gd name="connsiteX5" fmla="*/ 108267 w 108383"/>
                    <a:gd name="connsiteY5" fmla="*/ 112 h 1906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383" h="190624">
                      <a:moveTo>
                        <a:pt x="108267" y="112"/>
                      </a:moveTo>
                      <a:cubicBezTo>
                        <a:pt x="111442" y="-3063"/>
                        <a:pt x="49000" y="62025"/>
                        <a:pt x="35242" y="79487"/>
                      </a:cubicBezTo>
                      <a:cubicBezTo>
                        <a:pt x="21484" y="96949"/>
                        <a:pt x="31538" y="86366"/>
                        <a:pt x="25717" y="104887"/>
                      </a:cubicBezTo>
                      <a:cubicBezTo>
                        <a:pt x="19896" y="123408"/>
                        <a:pt x="1905" y="191670"/>
                        <a:pt x="317" y="190612"/>
                      </a:cubicBezTo>
                      <a:cubicBezTo>
                        <a:pt x="-1271" y="189554"/>
                        <a:pt x="2963" y="126583"/>
                        <a:pt x="16192" y="98537"/>
                      </a:cubicBezTo>
                      <a:cubicBezTo>
                        <a:pt x="29421" y="70491"/>
                        <a:pt x="105092" y="3287"/>
                        <a:pt x="108267" y="1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00" name="フリーフォーム 1299">
                  <a:extLst>
                    <a:ext uri="{FF2B5EF4-FFF2-40B4-BE49-F238E27FC236}">
                      <a16:creationId xmlns:a16="http://schemas.microsoft.com/office/drawing/2014/main" id="{C5609834-B325-6EF2-271E-875A5BECAA2D}"/>
                    </a:ext>
                  </a:extLst>
                </p:cNvPr>
                <p:cNvSpPr/>
                <p:nvPr/>
              </p:nvSpPr>
              <p:spPr>
                <a:xfrm>
                  <a:off x="4345864" y="2168020"/>
                  <a:ext cx="124797" cy="171990"/>
                </a:xfrm>
                <a:custGeom>
                  <a:avLst/>
                  <a:gdLst>
                    <a:gd name="connsiteX0" fmla="*/ 124536 w 124797"/>
                    <a:gd name="connsiteY0" fmla="*/ 505 h 171990"/>
                    <a:gd name="connsiteX1" fmla="*/ 35636 w 124797"/>
                    <a:gd name="connsiteY1" fmla="*/ 57655 h 171990"/>
                    <a:gd name="connsiteX2" fmla="*/ 19761 w 124797"/>
                    <a:gd name="connsiteY2" fmla="*/ 102105 h 171990"/>
                    <a:gd name="connsiteX3" fmla="*/ 19761 w 124797"/>
                    <a:gd name="connsiteY3" fmla="*/ 171955 h 171990"/>
                    <a:gd name="connsiteX4" fmla="*/ 3886 w 124797"/>
                    <a:gd name="connsiteY4" fmla="*/ 92580 h 171990"/>
                    <a:gd name="connsiteX5" fmla="*/ 124536 w 124797"/>
                    <a:gd name="connsiteY5" fmla="*/ 505 h 171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797" h="171990">
                      <a:moveTo>
                        <a:pt x="124536" y="505"/>
                      </a:moveTo>
                      <a:cubicBezTo>
                        <a:pt x="129828" y="-5316"/>
                        <a:pt x="53098" y="40722"/>
                        <a:pt x="35636" y="57655"/>
                      </a:cubicBezTo>
                      <a:cubicBezTo>
                        <a:pt x="18174" y="74588"/>
                        <a:pt x="22407" y="83055"/>
                        <a:pt x="19761" y="102105"/>
                      </a:cubicBezTo>
                      <a:cubicBezTo>
                        <a:pt x="17115" y="121155"/>
                        <a:pt x="22407" y="173543"/>
                        <a:pt x="19761" y="171955"/>
                      </a:cubicBezTo>
                      <a:cubicBezTo>
                        <a:pt x="17115" y="170368"/>
                        <a:pt x="-9872" y="119568"/>
                        <a:pt x="3886" y="92580"/>
                      </a:cubicBezTo>
                      <a:cubicBezTo>
                        <a:pt x="17644" y="65593"/>
                        <a:pt x="119244" y="6326"/>
                        <a:pt x="124536" y="5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01" name="フリーフォーム 1300">
                  <a:extLst>
                    <a:ext uri="{FF2B5EF4-FFF2-40B4-BE49-F238E27FC236}">
                      <a16:creationId xmlns:a16="http://schemas.microsoft.com/office/drawing/2014/main" id="{A2BF97EE-54DE-857E-31E5-C3008ECDB75E}"/>
                    </a:ext>
                  </a:extLst>
                </p:cNvPr>
                <p:cNvSpPr/>
                <p:nvPr/>
              </p:nvSpPr>
              <p:spPr>
                <a:xfrm>
                  <a:off x="4305187" y="2233643"/>
                  <a:ext cx="227596" cy="157491"/>
                </a:xfrm>
                <a:custGeom>
                  <a:avLst/>
                  <a:gdLst>
                    <a:gd name="connsiteX0" fmla="*/ 113 w 227596"/>
                    <a:gd name="connsiteY0" fmla="*/ 77757 h 157491"/>
                    <a:gd name="connsiteX1" fmla="*/ 47738 w 227596"/>
                    <a:gd name="connsiteY1" fmla="*/ 128557 h 157491"/>
                    <a:gd name="connsiteX2" fmla="*/ 130288 w 227596"/>
                    <a:gd name="connsiteY2" fmla="*/ 157132 h 157491"/>
                    <a:gd name="connsiteX3" fmla="*/ 184263 w 227596"/>
                    <a:gd name="connsiteY3" fmla="*/ 109507 h 157491"/>
                    <a:gd name="connsiteX4" fmla="*/ 225538 w 227596"/>
                    <a:gd name="connsiteY4" fmla="*/ 1557 h 157491"/>
                    <a:gd name="connsiteX5" fmla="*/ 219188 w 227596"/>
                    <a:gd name="connsiteY5" fmla="*/ 49182 h 157491"/>
                    <a:gd name="connsiteX6" fmla="*/ 200138 w 227596"/>
                    <a:gd name="connsiteY6" fmla="*/ 99982 h 157491"/>
                    <a:gd name="connsiteX7" fmla="*/ 168388 w 227596"/>
                    <a:gd name="connsiteY7" fmla="*/ 144432 h 157491"/>
                    <a:gd name="connsiteX8" fmla="*/ 60438 w 227596"/>
                    <a:gd name="connsiteY8" fmla="*/ 150782 h 157491"/>
                    <a:gd name="connsiteX9" fmla="*/ 113 w 227596"/>
                    <a:gd name="connsiteY9" fmla="*/ 77757 h 157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27596" h="157491">
                      <a:moveTo>
                        <a:pt x="113" y="77757"/>
                      </a:moveTo>
                      <a:cubicBezTo>
                        <a:pt x="-2004" y="74053"/>
                        <a:pt x="26042" y="115328"/>
                        <a:pt x="47738" y="128557"/>
                      </a:cubicBezTo>
                      <a:cubicBezTo>
                        <a:pt x="69434" y="141786"/>
                        <a:pt x="107534" y="160307"/>
                        <a:pt x="130288" y="157132"/>
                      </a:cubicBezTo>
                      <a:cubicBezTo>
                        <a:pt x="153042" y="153957"/>
                        <a:pt x="168388" y="135436"/>
                        <a:pt x="184263" y="109507"/>
                      </a:cubicBezTo>
                      <a:cubicBezTo>
                        <a:pt x="200138" y="83578"/>
                        <a:pt x="219717" y="11611"/>
                        <a:pt x="225538" y="1557"/>
                      </a:cubicBezTo>
                      <a:cubicBezTo>
                        <a:pt x="231359" y="-8497"/>
                        <a:pt x="223421" y="32778"/>
                        <a:pt x="219188" y="49182"/>
                      </a:cubicBezTo>
                      <a:cubicBezTo>
                        <a:pt x="214955" y="65586"/>
                        <a:pt x="208605" y="84107"/>
                        <a:pt x="200138" y="99982"/>
                      </a:cubicBezTo>
                      <a:cubicBezTo>
                        <a:pt x="191671" y="115857"/>
                        <a:pt x="191671" y="135965"/>
                        <a:pt x="168388" y="144432"/>
                      </a:cubicBezTo>
                      <a:cubicBezTo>
                        <a:pt x="145105" y="152899"/>
                        <a:pt x="87425" y="159778"/>
                        <a:pt x="60438" y="150782"/>
                      </a:cubicBezTo>
                      <a:cubicBezTo>
                        <a:pt x="33451" y="141786"/>
                        <a:pt x="2230" y="81461"/>
                        <a:pt x="113" y="7775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02" name="フリーフォーム 1301">
                  <a:extLst>
                    <a:ext uri="{FF2B5EF4-FFF2-40B4-BE49-F238E27FC236}">
                      <a16:creationId xmlns:a16="http://schemas.microsoft.com/office/drawing/2014/main" id="{648414B0-FCF7-850C-2132-65732CF16A40}"/>
                    </a:ext>
                  </a:extLst>
                </p:cNvPr>
                <p:cNvSpPr/>
                <p:nvPr/>
              </p:nvSpPr>
              <p:spPr>
                <a:xfrm>
                  <a:off x="4378033" y="2165348"/>
                  <a:ext cx="98760" cy="164834"/>
                </a:xfrm>
                <a:custGeom>
                  <a:avLst/>
                  <a:gdLst>
                    <a:gd name="connsiteX0" fmla="*/ 79667 w 98760"/>
                    <a:gd name="connsiteY0" fmla="*/ 2 h 164834"/>
                    <a:gd name="connsiteX1" fmla="*/ 89192 w 98760"/>
                    <a:gd name="connsiteY1" fmla="*/ 92077 h 164834"/>
                    <a:gd name="connsiteX2" fmla="*/ 73317 w 98760"/>
                    <a:gd name="connsiteY2" fmla="*/ 136527 h 164834"/>
                    <a:gd name="connsiteX3" fmla="*/ 51092 w 98760"/>
                    <a:gd name="connsiteY3" fmla="*/ 155577 h 164834"/>
                    <a:gd name="connsiteX4" fmla="*/ 292 w 98760"/>
                    <a:gd name="connsiteY4" fmla="*/ 161927 h 164834"/>
                    <a:gd name="connsiteX5" fmla="*/ 76492 w 98760"/>
                    <a:gd name="connsiteY5" fmla="*/ 158752 h 164834"/>
                    <a:gd name="connsiteX6" fmla="*/ 98717 w 98760"/>
                    <a:gd name="connsiteY6" fmla="*/ 95252 h 164834"/>
                    <a:gd name="connsiteX7" fmla="*/ 79667 w 98760"/>
                    <a:gd name="connsiteY7" fmla="*/ 2 h 164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8760" h="164834">
                      <a:moveTo>
                        <a:pt x="79667" y="2"/>
                      </a:moveTo>
                      <a:cubicBezTo>
                        <a:pt x="78080" y="-527"/>
                        <a:pt x="90250" y="69323"/>
                        <a:pt x="89192" y="92077"/>
                      </a:cubicBezTo>
                      <a:cubicBezTo>
                        <a:pt x="88134" y="114831"/>
                        <a:pt x="79667" y="125944"/>
                        <a:pt x="73317" y="136527"/>
                      </a:cubicBezTo>
                      <a:cubicBezTo>
                        <a:pt x="66967" y="147110"/>
                        <a:pt x="63263" y="151344"/>
                        <a:pt x="51092" y="155577"/>
                      </a:cubicBezTo>
                      <a:cubicBezTo>
                        <a:pt x="38921" y="159810"/>
                        <a:pt x="-3941" y="161398"/>
                        <a:pt x="292" y="161927"/>
                      </a:cubicBezTo>
                      <a:cubicBezTo>
                        <a:pt x="4525" y="162456"/>
                        <a:pt x="60088" y="169864"/>
                        <a:pt x="76492" y="158752"/>
                      </a:cubicBezTo>
                      <a:cubicBezTo>
                        <a:pt x="92896" y="147640"/>
                        <a:pt x="97659" y="119064"/>
                        <a:pt x="98717" y="95252"/>
                      </a:cubicBezTo>
                      <a:cubicBezTo>
                        <a:pt x="99775" y="71440"/>
                        <a:pt x="81254" y="531"/>
                        <a:pt x="79667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03" name="フリーフォーム 1302">
                  <a:extLst>
                    <a:ext uri="{FF2B5EF4-FFF2-40B4-BE49-F238E27FC236}">
                      <a16:creationId xmlns:a16="http://schemas.microsoft.com/office/drawing/2014/main" id="{CDA5F473-C6B2-652D-8369-13F4751162A9}"/>
                    </a:ext>
                  </a:extLst>
                </p:cNvPr>
                <p:cNvSpPr/>
                <p:nvPr/>
              </p:nvSpPr>
              <p:spPr>
                <a:xfrm>
                  <a:off x="4400361" y="2111278"/>
                  <a:ext cx="134651" cy="149346"/>
                </a:xfrm>
                <a:custGeom>
                  <a:avLst/>
                  <a:gdLst>
                    <a:gd name="connsiteX0" fmla="*/ 189 w 134651"/>
                    <a:gd name="connsiteY0" fmla="*/ 97 h 149346"/>
                    <a:gd name="connsiteX1" fmla="*/ 85914 w 134651"/>
                    <a:gd name="connsiteY1" fmla="*/ 41372 h 149346"/>
                    <a:gd name="connsiteX2" fmla="*/ 133539 w 134651"/>
                    <a:gd name="connsiteY2" fmla="*/ 149322 h 149346"/>
                    <a:gd name="connsiteX3" fmla="*/ 111314 w 134651"/>
                    <a:gd name="connsiteY3" fmla="*/ 50897 h 149346"/>
                    <a:gd name="connsiteX4" fmla="*/ 189 w 134651"/>
                    <a:gd name="connsiteY4" fmla="*/ 97 h 1493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651" h="149346">
                      <a:moveTo>
                        <a:pt x="189" y="97"/>
                      </a:moveTo>
                      <a:cubicBezTo>
                        <a:pt x="-4044" y="-1490"/>
                        <a:pt x="63689" y="16501"/>
                        <a:pt x="85914" y="41372"/>
                      </a:cubicBezTo>
                      <a:cubicBezTo>
                        <a:pt x="108139" y="66243"/>
                        <a:pt x="129306" y="147735"/>
                        <a:pt x="133539" y="149322"/>
                      </a:cubicBezTo>
                      <a:cubicBezTo>
                        <a:pt x="137772" y="150909"/>
                        <a:pt x="129835" y="75768"/>
                        <a:pt x="111314" y="50897"/>
                      </a:cubicBezTo>
                      <a:cubicBezTo>
                        <a:pt x="92793" y="26026"/>
                        <a:pt x="4422" y="1684"/>
                        <a:pt x="189" y="9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04" name="フリーフォーム 1303">
                  <a:extLst>
                    <a:ext uri="{FF2B5EF4-FFF2-40B4-BE49-F238E27FC236}">
                      <a16:creationId xmlns:a16="http://schemas.microsoft.com/office/drawing/2014/main" id="{F54B9832-BFA8-A3C2-1CCB-A3C6A983695E}"/>
                    </a:ext>
                  </a:extLst>
                </p:cNvPr>
                <p:cNvSpPr/>
                <p:nvPr/>
              </p:nvSpPr>
              <p:spPr>
                <a:xfrm>
                  <a:off x="4450264" y="2457425"/>
                  <a:ext cx="108847" cy="221363"/>
                </a:xfrm>
                <a:custGeom>
                  <a:avLst/>
                  <a:gdLst>
                    <a:gd name="connsiteX0" fmla="*/ 32836 w 108847"/>
                    <a:gd name="connsiteY0" fmla="*/ 25 h 221363"/>
                    <a:gd name="connsiteX1" fmla="*/ 10611 w 108847"/>
                    <a:gd name="connsiteY1" fmla="*/ 66700 h 221363"/>
                    <a:gd name="connsiteX2" fmla="*/ 105861 w 108847"/>
                    <a:gd name="connsiteY2" fmla="*/ 215925 h 221363"/>
                    <a:gd name="connsiteX3" fmla="*/ 77286 w 108847"/>
                    <a:gd name="connsiteY3" fmla="*/ 177825 h 221363"/>
                    <a:gd name="connsiteX4" fmla="*/ 1086 w 108847"/>
                    <a:gd name="connsiteY4" fmla="*/ 73050 h 221363"/>
                    <a:gd name="connsiteX5" fmla="*/ 32836 w 108847"/>
                    <a:gd name="connsiteY5" fmla="*/ 25 h 221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847" h="221363">
                      <a:moveTo>
                        <a:pt x="32836" y="25"/>
                      </a:moveTo>
                      <a:cubicBezTo>
                        <a:pt x="34424" y="-1033"/>
                        <a:pt x="-1560" y="30717"/>
                        <a:pt x="10611" y="66700"/>
                      </a:cubicBezTo>
                      <a:cubicBezTo>
                        <a:pt x="22782" y="102683"/>
                        <a:pt x="94749" y="197404"/>
                        <a:pt x="105861" y="215925"/>
                      </a:cubicBezTo>
                      <a:cubicBezTo>
                        <a:pt x="116974" y="234446"/>
                        <a:pt x="94748" y="201637"/>
                        <a:pt x="77286" y="177825"/>
                      </a:cubicBezTo>
                      <a:cubicBezTo>
                        <a:pt x="59824" y="154013"/>
                        <a:pt x="9024" y="101625"/>
                        <a:pt x="1086" y="73050"/>
                      </a:cubicBezTo>
                      <a:cubicBezTo>
                        <a:pt x="-6852" y="44475"/>
                        <a:pt x="31248" y="1083"/>
                        <a:pt x="32836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05" name="フリーフォーム 1304">
                  <a:extLst>
                    <a:ext uri="{FF2B5EF4-FFF2-40B4-BE49-F238E27FC236}">
                      <a16:creationId xmlns:a16="http://schemas.microsoft.com/office/drawing/2014/main" id="{F9BA8167-E701-0E9C-4F70-561CFEF223C5}"/>
                    </a:ext>
                  </a:extLst>
                </p:cNvPr>
                <p:cNvSpPr/>
                <p:nvPr/>
              </p:nvSpPr>
              <p:spPr>
                <a:xfrm>
                  <a:off x="4568424" y="2533491"/>
                  <a:ext cx="203969" cy="149384"/>
                </a:xfrm>
                <a:custGeom>
                  <a:avLst/>
                  <a:gdLst>
                    <a:gd name="connsiteX0" fmla="*/ 203601 w 203969"/>
                    <a:gd name="connsiteY0" fmla="*/ 159 h 149384"/>
                    <a:gd name="connsiteX1" fmla="*/ 98826 w 203969"/>
                    <a:gd name="connsiteY1" fmla="*/ 66834 h 149384"/>
                    <a:gd name="connsiteX2" fmla="*/ 401 w 203969"/>
                    <a:gd name="connsiteY2" fmla="*/ 149384 h 149384"/>
                    <a:gd name="connsiteX3" fmla="*/ 63901 w 203969"/>
                    <a:gd name="connsiteY3" fmla="*/ 66834 h 149384"/>
                    <a:gd name="connsiteX4" fmla="*/ 60726 w 203969"/>
                    <a:gd name="connsiteY4" fmla="*/ 85884 h 149384"/>
                    <a:gd name="connsiteX5" fmla="*/ 203601 w 203969"/>
                    <a:gd name="connsiteY5" fmla="*/ 159 h 149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3969" h="149384">
                      <a:moveTo>
                        <a:pt x="203601" y="159"/>
                      </a:moveTo>
                      <a:cubicBezTo>
                        <a:pt x="209951" y="-3016"/>
                        <a:pt x="132693" y="41963"/>
                        <a:pt x="98826" y="66834"/>
                      </a:cubicBezTo>
                      <a:cubicBezTo>
                        <a:pt x="64959" y="91705"/>
                        <a:pt x="6222" y="149384"/>
                        <a:pt x="401" y="149384"/>
                      </a:cubicBezTo>
                      <a:cubicBezTo>
                        <a:pt x="-5420" y="149384"/>
                        <a:pt x="53847" y="77417"/>
                        <a:pt x="63901" y="66834"/>
                      </a:cubicBezTo>
                      <a:cubicBezTo>
                        <a:pt x="73955" y="56251"/>
                        <a:pt x="43263" y="96467"/>
                        <a:pt x="60726" y="85884"/>
                      </a:cubicBezTo>
                      <a:lnTo>
                        <a:pt x="203601" y="15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06" name="フリーフォーム 1305">
                  <a:extLst>
                    <a:ext uri="{FF2B5EF4-FFF2-40B4-BE49-F238E27FC236}">
                      <a16:creationId xmlns:a16="http://schemas.microsoft.com/office/drawing/2014/main" id="{FF0EEF93-F49C-F287-0446-13CA3E0426B9}"/>
                    </a:ext>
                  </a:extLst>
                </p:cNvPr>
                <p:cNvSpPr/>
                <p:nvPr/>
              </p:nvSpPr>
              <p:spPr>
                <a:xfrm>
                  <a:off x="4619308" y="2471217"/>
                  <a:ext cx="124572" cy="97429"/>
                </a:xfrm>
                <a:custGeom>
                  <a:avLst/>
                  <a:gdLst>
                    <a:gd name="connsiteX0" fmla="*/ 317 w 124572"/>
                    <a:gd name="connsiteY0" fmla="*/ 71958 h 97429"/>
                    <a:gd name="connsiteX1" fmla="*/ 70167 w 124572"/>
                    <a:gd name="connsiteY1" fmla="*/ 14808 h 97429"/>
                    <a:gd name="connsiteX2" fmla="*/ 76517 w 124572"/>
                    <a:gd name="connsiteY2" fmla="*/ 2108 h 97429"/>
                    <a:gd name="connsiteX3" fmla="*/ 98742 w 124572"/>
                    <a:gd name="connsiteY3" fmla="*/ 49733 h 97429"/>
                    <a:gd name="connsiteX4" fmla="*/ 124142 w 124572"/>
                    <a:gd name="connsiteY4" fmla="*/ 65608 h 97429"/>
                    <a:gd name="connsiteX5" fmla="*/ 76517 w 124572"/>
                    <a:gd name="connsiteY5" fmla="*/ 97358 h 97429"/>
                    <a:gd name="connsiteX6" fmla="*/ 114617 w 124572"/>
                    <a:gd name="connsiteY6" fmla="*/ 56083 h 97429"/>
                    <a:gd name="connsiteX7" fmla="*/ 101917 w 124572"/>
                    <a:gd name="connsiteY7" fmla="*/ 17983 h 97429"/>
                    <a:gd name="connsiteX8" fmla="*/ 317 w 124572"/>
                    <a:gd name="connsiteY8" fmla="*/ 71958 h 974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4572" h="97429">
                      <a:moveTo>
                        <a:pt x="317" y="71958"/>
                      </a:moveTo>
                      <a:cubicBezTo>
                        <a:pt x="-4975" y="71429"/>
                        <a:pt x="57467" y="26450"/>
                        <a:pt x="70167" y="14808"/>
                      </a:cubicBezTo>
                      <a:cubicBezTo>
                        <a:pt x="82867" y="3166"/>
                        <a:pt x="71755" y="-3713"/>
                        <a:pt x="76517" y="2108"/>
                      </a:cubicBezTo>
                      <a:cubicBezTo>
                        <a:pt x="81279" y="7929"/>
                        <a:pt x="90805" y="39150"/>
                        <a:pt x="98742" y="49733"/>
                      </a:cubicBezTo>
                      <a:cubicBezTo>
                        <a:pt x="106679" y="60316"/>
                        <a:pt x="127846" y="57671"/>
                        <a:pt x="124142" y="65608"/>
                      </a:cubicBezTo>
                      <a:cubicBezTo>
                        <a:pt x="120438" y="73545"/>
                        <a:pt x="78104" y="98945"/>
                        <a:pt x="76517" y="97358"/>
                      </a:cubicBezTo>
                      <a:cubicBezTo>
                        <a:pt x="74930" y="95771"/>
                        <a:pt x="110384" y="69312"/>
                        <a:pt x="114617" y="56083"/>
                      </a:cubicBezTo>
                      <a:cubicBezTo>
                        <a:pt x="118850" y="42854"/>
                        <a:pt x="116205" y="15866"/>
                        <a:pt x="101917" y="17983"/>
                      </a:cubicBezTo>
                      <a:cubicBezTo>
                        <a:pt x="87630" y="20100"/>
                        <a:pt x="5609" y="72487"/>
                        <a:pt x="317" y="719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07" name="フリーフォーム 1306">
                  <a:extLst>
                    <a:ext uri="{FF2B5EF4-FFF2-40B4-BE49-F238E27FC236}">
                      <a16:creationId xmlns:a16="http://schemas.microsoft.com/office/drawing/2014/main" id="{1FF11BC6-320F-87D4-D822-3AB0B59029F7}"/>
                    </a:ext>
                  </a:extLst>
                </p:cNvPr>
                <p:cNvSpPr/>
                <p:nvPr/>
              </p:nvSpPr>
              <p:spPr>
                <a:xfrm>
                  <a:off x="4479641" y="2447352"/>
                  <a:ext cx="153118" cy="102179"/>
                </a:xfrm>
                <a:custGeom>
                  <a:avLst/>
                  <a:gdLst>
                    <a:gd name="connsiteX0" fmla="*/ 284 w 153118"/>
                    <a:gd name="connsiteY0" fmla="*/ 22798 h 102179"/>
                    <a:gd name="connsiteX1" fmla="*/ 47909 w 153118"/>
                    <a:gd name="connsiteY1" fmla="*/ 573 h 102179"/>
                    <a:gd name="connsiteX2" fmla="*/ 108234 w 153118"/>
                    <a:gd name="connsiteY2" fmla="*/ 51373 h 102179"/>
                    <a:gd name="connsiteX3" fmla="*/ 152684 w 153118"/>
                    <a:gd name="connsiteY3" fmla="*/ 102173 h 102179"/>
                    <a:gd name="connsiteX4" fmla="*/ 127284 w 153118"/>
                    <a:gd name="connsiteY4" fmla="*/ 54548 h 102179"/>
                    <a:gd name="connsiteX5" fmla="*/ 70134 w 153118"/>
                    <a:gd name="connsiteY5" fmla="*/ 3748 h 102179"/>
                    <a:gd name="connsiteX6" fmla="*/ 284 w 153118"/>
                    <a:gd name="connsiteY6" fmla="*/ 22798 h 1021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3118" h="102179">
                      <a:moveTo>
                        <a:pt x="284" y="22798"/>
                      </a:moveTo>
                      <a:cubicBezTo>
                        <a:pt x="-3420" y="22269"/>
                        <a:pt x="29917" y="-4190"/>
                        <a:pt x="47909" y="573"/>
                      </a:cubicBezTo>
                      <a:cubicBezTo>
                        <a:pt x="65901" y="5335"/>
                        <a:pt x="90772" y="34440"/>
                        <a:pt x="108234" y="51373"/>
                      </a:cubicBezTo>
                      <a:cubicBezTo>
                        <a:pt x="125696" y="68306"/>
                        <a:pt x="149509" y="101644"/>
                        <a:pt x="152684" y="102173"/>
                      </a:cubicBezTo>
                      <a:cubicBezTo>
                        <a:pt x="155859" y="102702"/>
                        <a:pt x="141042" y="70952"/>
                        <a:pt x="127284" y="54548"/>
                      </a:cubicBezTo>
                      <a:cubicBezTo>
                        <a:pt x="113526" y="38144"/>
                        <a:pt x="87067" y="11156"/>
                        <a:pt x="70134" y="3748"/>
                      </a:cubicBezTo>
                      <a:cubicBezTo>
                        <a:pt x="53201" y="-3660"/>
                        <a:pt x="3988" y="23327"/>
                        <a:pt x="284" y="227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08" name="フリーフォーム 1307">
                  <a:extLst>
                    <a:ext uri="{FF2B5EF4-FFF2-40B4-BE49-F238E27FC236}">
                      <a16:creationId xmlns:a16="http://schemas.microsoft.com/office/drawing/2014/main" id="{D3ABF5BE-F978-F3D7-6D06-7EAFD027419E}"/>
                    </a:ext>
                  </a:extLst>
                </p:cNvPr>
                <p:cNvSpPr/>
                <p:nvPr/>
              </p:nvSpPr>
              <p:spPr>
                <a:xfrm>
                  <a:off x="4508313" y="2539927"/>
                  <a:ext cx="108397" cy="70528"/>
                </a:xfrm>
                <a:custGeom>
                  <a:avLst/>
                  <a:gdLst>
                    <a:gd name="connsiteX0" fmla="*/ 187 w 108397"/>
                    <a:gd name="connsiteY0" fmla="*/ 73 h 70528"/>
                    <a:gd name="connsiteX1" fmla="*/ 35112 w 108397"/>
                    <a:gd name="connsiteY1" fmla="*/ 57223 h 70528"/>
                    <a:gd name="connsiteX2" fmla="*/ 38287 w 108397"/>
                    <a:gd name="connsiteY2" fmla="*/ 66748 h 70528"/>
                    <a:gd name="connsiteX3" fmla="*/ 108137 w 108397"/>
                    <a:gd name="connsiteY3" fmla="*/ 6423 h 70528"/>
                    <a:gd name="connsiteX4" fmla="*/ 63687 w 108397"/>
                    <a:gd name="connsiteY4" fmla="*/ 38173 h 70528"/>
                    <a:gd name="connsiteX5" fmla="*/ 54162 w 108397"/>
                    <a:gd name="connsiteY5" fmla="*/ 44523 h 70528"/>
                    <a:gd name="connsiteX6" fmla="*/ 187 w 108397"/>
                    <a:gd name="connsiteY6" fmla="*/ 73 h 705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8397" h="70528">
                      <a:moveTo>
                        <a:pt x="187" y="73"/>
                      </a:moveTo>
                      <a:cubicBezTo>
                        <a:pt x="-2988" y="2190"/>
                        <a:pt x="35112" y="57223"/>
                        <a:pt x="35112" y="57223"/>
                      </a:cubicBezTo>
                      <a:cubicBezTo>
                        <a:pt x="41462" y="68335"/>
                        <a:pt x="26116" y="75215"/>
                        <a:pt x="38287" y="66748"/>
                      </a:cubicBezTo>
                      <a:cubicBezTo>
                        <a:pt x="50458" y="58281"/>
                        <a:pt x="103904" y="11185"/>
                        <a:pt x="108137" y="6423"/>
                      </a:cubicBezTo>
                      <a:cubicBezTo>
                        <a:pt x="112370" y="1661"/>
                        <a:pt x="63687" y="38173"/>
                        <a:pt x="63687" y="38173"/>
                      </a:cubicBezTo>
                      <a:cubicBezTo>
                        <a:pt x="54691" y="44523"/>
                        <a:pt x="61041" y="46640"/>
                        <a:pt x="54162" y="44523"/>
                      </a:cubicBezTo>
                      <a:cubicBezTo>
                        <a:pt x="47283" y="42406"/>
                        <a:pt x="3362" y="-2044"/>
                        <a:pt x="187" y="7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09" name="フリーフォーム 1308">
                  <a:extLst>
                    <a:ext uri="{FF2B5EF4-FFF2-40B4-BE49-F238E27FC236}">
                      <a16:creationId xmlns:a16="http://schemas.microsoft.com/office/drawing/2014/main" id="{984D8B56-8347-2455-9316-6A3B35E64B72}"/>
                    </a:ext>
                  </a:extLst>
                </p:cNvPr>
                <p:cNvSpPr/>
                <p:nvPr/>
              </p:nvSpPr>
              <p:spPr>
                <a:xfrm>
                  <a:off x="4507361" y="2495524"/>
                  <a:ext cx="112359" cy="66887"/>
                </a:xfrm>
                <a:custGeom>
                  <a:avLst/>
                  <a:gdLst>
                    <a:gd name="connsiteX0" fmla="*/ 1139 w 112359"/>
                    <a:gd name="connsiteY0" fmla="*/ 47651 h 66887"/>
                    <a:gd name="connsiteX1" fmla="*/ 36064 w 112359"/>
                    <a:gd name="connsiteY1" fmla="*/ 26 h 66887"/>
                    <a:gd name="connsiteX2" fmla="*/ 70989 w 112359"/>
                    <a:gd name="connsiteY2" fmla="*/ 41301 h 66887"/>
                    <a:gd name="connsiteX3" fmla="*/ 112264 w 112359"/>
                    <a:gd name="connsiteY3" fmla="*/ 66701 h 66887"/>
                    <a:gd name="connsiteX4" fmla="*/ 80514 w 112359"/>
                    <a:gd name="connsiteY4" fmla="*/ 28601 h 66887"/>
                    <a:gd name="connsiteX5" fmla="*/ 1139 w 112359"/>
                    <a:gd name="connsiteY5" fmla="*/ 47651 h 668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2359" h="66887">
                      <a:moveTo>
                        <a:pt x="1139" y="47651"/>
                      </a:moveTo>
                      <a:cubicBezTo>
                        <a:pt x="-6269" y="42888"/>
                        <a:pt x="24422" y="1084"/>
                        <a:pt x="36064" y="26"/>
                      </a:cubicBezTo>
                      <a:cubicBezTo>
                        <a:pt x="47706" y="-1032"/>
                        <a:pt x="58289" y="30189"/>
                        <a:pt x="70989" y="41301"/>
                      </a:cubicBezTo>
                      <a:cubicBezTo>
                        <a:pt x="83689" y="52413"/>
                        <a:pt x="110676" y="68818"/>
                        <a:pt x="112264" y="66701"/>
                      </a:cubicBezTo>
                      <a:cubicBezTo>
                        <a:pt x="113852" y="64584"/>
                        <a:pt x="95331" y="35480"/>
                        <a:pt x="80514" y="28601"/>
                      </a:cubicBezTo>
                      <a:cubicBezTo>
                        <a:pt x="65697" y="21722"/>
                        <a:pt x="8547" y="52414"/>
                        <a:pt x="1139" y="4765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10" name="フリーフォーム 1309">
                  <a:extLst>
                    <a:ext uri="{FF2B5EF4-FFF2-40B4-BE49-F238E27FC236}">
                      <a16:creationId xmlns:a16="http://schemas.microsoft.com/office/drawing/2014/main" id="{79E31469-240E-61EE-18F1-C757243BC0D7}"/>
                    </a:ext>
                  </a:extLst>
                </p:cNvPr>
                <p:cNvSpPr/>
                <p:nvPr/>
              </p:nvSpPr>
              <p:spPr>
                <a:xfrm>
                  <a:off x="4673559" y="2203416"/>
                  <a:ext cx="133481" cy="234991"/>
                </a:xfrm>
                <a:custGeom>
                  <a:avLst/>
                  <a:gdLst>
                    <a:gd name="connsiteX0" fmla="*/ 41 w 133481"/>
                    <a:gd name="connsiteY0" fmla="*/ 92109 h 234991"/>
                    <a:gd name="connsiteX1" fmla="*/ 54016 w 133481"/>
                    <a:gd name="connsiteY1" fmla="*/ 139734 h 234991"/>
                    <a:gd name="connsiteX2" fmla="*/ 47666 w 133481"/>
                    <a:gd name="connsiteY2" fmla="*/ 165134 h 234991"/>
                    <a:gd name="connsiteX3" fmla="*/ 50841 w 133481"/>
                    <a:gd name="connsiteY3" fmla="*/ 193709 h 234991"/>
                    <a:gd name="connsiteX4" fmla="*/ 82591 w 133481"/>
                    <a:gd name="connsiteY4" fmla="*/ 228634 h 234991"/>
                    <a:gd name="connsiteX5" fmla="*/ 114341 w 133481"/>
                    <a:gd name="connsiteY5" fmla="*/ 222284 h 234991"/>
                    <a:gd name="connsiteX6" fmla="*/ 114341 w 133481"/>
                    <a:gd name="connsiteY6" fmla="*/ 168309 h 234991"/>
                    <a:gd name="connsiteX7" fmla="*/ 98466 w 133481"/>
                    <a:gd name="connsiteY7" fmla="*/ 127034 h 234991"/>
                    <a:gd name="connsiteX8" fmla="*/ 76241 w 133481"/>
                    <a:gd name="connsiteY8" fmla="*/ 63534 h 234991"/>
                    <a:gd name="connsiteX9" fmla="*/ 79416 w 133481"/>
                    <a:gd name="connsiteY9" fmla="*/ 38134 h 234991"/>
                    <a:gd name="connsiteX10" fmla="*/ 133391 w 133481"/>
                    <a:gd name="connsiteY10" fmla="*/ 34 h 234991"/>
                    <a:gd name="connsiteX11" fmla="*/ 92116 w 133481"/>
                    <a:gd name="connsiteY11" fmla="*/ 31784 h 234991"/>
                    <a:gd name="connsiteX12" fmla="*/ 85766 w 133481"/>
                    <a:gd name="connsiteY12" fmla="*/ 57184 h 234991"/>
                    <a:gd name="connsiteX13" fmla="*/ 82591 w 133481"/>
                    <a:gd name="connsiteY13" fmla="*/ 104809 h 234991"/>
                    <a:gd name="connsiteX14" fmla="*/ 120691 w 133481"/>
                    <a:gd name="connsiteY14" fmla="*/ 193709 h 234991"/>
                    <a:gd name="connsiteX15" fmla="*/ 123866 w 133481"/>
                    <a:gd name="connsiteY15" fmla="*/ 234984 h 234991"/>
                    <a:gd name="connsiteX16" fmla="*/ 63541 w 133481"/>
                    <a:gd name="connsiteY16" fmla="*/ 196884 h 234991"/>
                    <a:gd name="connsiteX17" fmla="*/ 38141 w 133481"/>
                    <a:gd name="connsiteY17" fmla="*/ 168309 h 234991"/>
                    <a:gd name="connsiteX18" fmla="*/ 44491 w 133481"/>
                    <a:gd name="connsiteY18" fmla="*/ 152434 h 234991"/>
                    <a:gd name="connsiteX19" fmla="*/ 41 w 133481"/>
                    <a:gd name="connsiteY19" fmla="*/ 92109 h 2349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33481" h="234991">
                      <a:moveTo>
                        <a:pt x="41" y="92109"/>
                      </a:moveTo>
                      <a:cubicBezTo>
                        <a:pt x="1629" y="89992"/>
                        <a:pt x="46079" y="127563"/>
                        <a:pt x="54016" y="139734"/>
                      </a:cubicBezTo>
                      <a:cubicBezTo>
                        <a:pt x="61953" y="151905"/>
                        <a:pt x="48195" y="156138"/>
                        <a:pt x="47666" y="165134"/>
                      </a:cubicBezTo>
                      <a:cubicBezTo>
                        <a:pt x="47137" y="174130"/>
                        <a:pt x="45020" y="183126"/>
                        <a:pt x="50841" y="193709"/>
                      </a:cubicBezTo>
                      <a:cubicBezTo>
                        <a:pt x="56662" y="204292"/>
                        <a:pt x="72008" y="223872"/>
                        <a:pt x="82591" y="228634"/>
                      </a:cubicBezTo>
                      <a:cubicBezTo>
                        <a:pt x="93174" y="233397"/>
                        <a:pt x="109049" y="232338"/>
                        <a:pt x="114341" y="222284"/>
                      </a:cubicBezTo>
                      <a:cubicBezTo>
                        <a:pt x="119633" y="212230"/>
                        <a:pt x="116987" y="184184"/>
                        <a:pt x="114341" y="168309"/>
                      </a:cubicBezTo>
                      <a:cubicBezTo>
                        <a:pt x="111695" y="152434"/>
                        <a:pt x="104816" y="144496"/>
                        <a:pt x="98466" y="127034"/>
                      </a:cubicBezTo>
                      <a:cubicBezTo>
                        <a:pt x="92116" y="109572"/>
                        <a:pt x="79416" y="78351"/>
                        <a:pt x="76241" y="63534"/>
                      </a:cubicBezTo>
                      <a:cubicBezTo>
                        <a:pt x="73066" y="48717"/>
                        <a:pt x="69891" y="48717"/>
                        <a:pt x="79416" y="38134"/>
                      </a:cubicBezTo>
                      <a:cubicBezTo>
                        <a:pt x="88941" y="27551"/>
                        <a:pt x="131274" y="1092"/>
                        <a:pt x="133391" y="34"/>
                      </a:cubicBezTo>
                      <a:cubicBezTo>
                        <a:pt x="135508" y="-1024"/>
                        <a:pt x="100053" y="22259"/>
                        <a:pt x="92116" y="31784"/>
                      </a:cubicBezTo>
                      <a:cubicBezTo>
                        <a:pt x="84179" y="41309"/>
                        <a:pt x="87353" y="45013"/>
                        <a:pt x="85766" y="57184"/>
                      </a:cubicBezTo>
                      <a:cubicBezTo>
                        <a:pt x="84179" y="69355"/>
                        <a:pt x="76770" y="82055"/>
                        <a:pt x="82591" y="104809"/>
                      </a:cubicBezTo>
                      <a:cubicBezTo>
                        <a:pt x="88412" y="127563"/>
                        <a:pt x="113812" y="172013"/>
                        <a:pt x="120691" y="193709"/>
                      </a:cubicBezTo>
                      <a:cubicBezTo>
                        <a:pt x="127570" y="215405"/>
                        <a:pt x="133391" y="234455"/>
                        <a:pt x="123866" y="234984"/>
                      </a:cubicBezTo>
                      <a:cubicBezTo>
                        <a:pt x="114341" y="235513"/>
                        <a:pt x="77829" y="207997"/>
                        <a:pt x="63541" y="196884"/>
                      </a:cubicBezTo>
                      <a:cubicBezTo>
                        <a:pt x="49254" y="185772"/>
                        <a:pt x="38141" y="168309"/>
                        <a:pt x="38141" y="168309"/>
                      </a:cubicBezTo>
                      <a:cubicBezTo>
                        <a:pt x="34966" y="160901"/>
                        <a:pt x="46078" y="160901"/>
                        <a:pt x="44491" y="152434"/>
                      </a:cubicBezTo>
                      <a:cubicBezTo>
                        <a:pt x="42904" y="143967"/>
                        <a:pt x="-1547" y="94226"/>
                        <a:pt x="41" y="9210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11" name="フリーフォーム 1310">
                  <a:extLst>
                    <a:ext uri="{FF2B5EF4-FFF2-40B4-BE49-F238E27FC236}">
                      <a16:creationId xmlns:a16="http://schemas.microsoft.com/office/drawing/2014/main" id="{28C6EB99-A96C-5F6B-5A25-9200BF2CFA51}"/>
                    </a:ext>
                  </a:extLst>
                </p:cNvPr>
                <p:cNvSpPr/>
                <p:nvPr/>
              </p:nvSpPr>
              <p:spPr>
                <a:xfrm>
                  <a:off x="4669464" y="2262368"/>
                  <a:ext cx="220078" cy="212608"/>
                </a:xfrm>
                <a:custGeom>
                  <a:avLst/>
                  <a:gdLst>
                    <a:gd name="connsiteX0" fmla="*/ 26361 w 220078"/>
                    <a:gd name="connsiteY0" fmla="*/ 20457 h 212608"/>
                    <a:gd name="connsiteX1" fmla="*/ 961 w 220078"/>
                    <a:gd name="connsiteY1" fmla="*/ 99832 h 212608"/>
                    <a:gd name="connsiteX2" fmla="*/ 26361 w 220078"/>
                    <a:gd name="connsiteY2" fmla="*/ 153807 h 212608"/>
                    <a:gd name="connsiteX3" fmla="*/ 93036 w 220078"/>
                    <a:gd name="connsiteY3" fmla="*/ 207782 h 212608"/>
                    <a:gd name="connsiteX4" fmla="*/ 153361 w 220078"/>
                    <a:gd name="connsiteY4" fmla="*/ 204607 h 212608"/>
                    <a:gd name="connsiteX5" fmla="*/ 172411 w 220078"/>
                    <a:gd name="connsiteY5" fmla="*/ 160157 h 212608"/>
                    <a:gd name="connsiteX6" fmla="*/ 159711 w 220078"/>
                    <a:gd name="connsiteY6" fmla="*/ 118882 h 212608"/>
                    <a:gd name="connsiteX7" fmla="*/ 147011 w 220078"/>
                    <a:gd name="connsiteY7" fmla="*/ 61732 h 212608"/>
                    <a:gd name="connsiteX8" fmla="*/ 156536 w 220078"/>
                    <a:gd name="connsiteY8" fmla="*/ 14107 h 212608"/>
                    <a:gd name="connsiteX9" fmla="*/ 188286 w 220078"/>
                    <a:gd name="connsiteY9" fmla="*/ 23632 h 212608"/>
                    <a:gd name="connsiteX10" fmla="*/ 213686 w 220078"/>
                    <a:gd name="connsiteY10" fmla="*/ 80782 h 212608"/>
                    <a:gd name="connsiteX11" fmla="*/ 200986 w 220078"/>
                    <a:gd name="connsiteY11" fmla="*/ 99832 h 212608"/>
                    <a:gd name="connsiteX12" fmla="*/ 220036 w 220078"/>
                    <a:gd name="connsiteY12" fmla="*/ 64907 h 212608"/>
                    <a:gd name="connsiteX13" fmla="*/ 194636 w 220078"/>
                    <a:gd name="connsiteY13" fmla="*/ 17282 h 212608"/>
                    <a:gd name="connsiteX14" fmla="*/ 156536 w 220078"/>
                    <a:gd name="connsiteY14" fmla="*/ 1407 h 212608"/>
                    <a:gd name="connsiteX15" fmla="*/ 150186 w 220078"/>
                    <a:gd name="connsiteY15" fmla="*/ 49032 h 212608"/>
                    <a:gd name="connsiteX16" fmla="*/ 175586 w 220078"/>
                    <a:gd name="connsiteY16" fmla="*/ 99832 h 212608"/>
                    <a:gd name="connsiteX17" fmla="*/ 175586 w 220078"/>
                    <a:gd name="connsiteY17" fmla="*/ 179207 h 212608"/>
                    <a:gd name="connsiteX18" fmla="*/ 131136 w 220078"/>
                    <a:gd name="connsiteY18" fmla="*/ 204607 h 212608"/>
                    <a:gd name="connsiteX19" fmla="*/ 54936 w 220078"/>
                    <a:gd name="connsiteY19" fmla="*/ 191907 h 212608"/>
                    <a:gd name="connsiteX20" fmla="*/ 961 w 220078"/>
                    <a:gd name="connsiteY20" fmla="*/ 134757 h 212608"/>
                    <a:gd name="connsiteX21" fmla="*/ 26361 w 220078"/>
                    <a:gd name="connsiteY21" fmla="*/ 20457 h 212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20078" h="212608">
                      <a:moveTo>
                        <a:pt x="26361" y="20457"/>
                      </a:moveTo>
                      <a:cubicBezTo>
                        <a:pt x="26361" y="14636"/>
                        <a:pt x="961" y="77607"/>
                        <a:pt x="961" y="99832"/>
                      </a:cubicBezTo>
                      <a:cubicBezTo>
                        <a:pt x="961" y="122057"/>
                        <a:pt x="11015" y="135815"/>
                        <a:pt x="26361" y="153807"/>
                      </a:cubicBezTo>
                      <a:cubicBezTo>
                        <a:pt x="41707" y="171799"/>
                        <a:pt x="71869" y="199315"/>
                        <a:pt x="93036" y="207782"/>
                      </a:cubicBezTo>
                      <a:cubicBezTo>
                        <a:pt x="114203" y="216249"/>
                        <a:pt x="140132" y="212544"/>
                        <a:pt x="153361" y="204607"/>
                      </a:cubicBezTo>
                      <a:cubicBezTo>
                        <a:pt x="166590" y="196670"/>
                        <a:pt x="171353" y="174444"/>
                        <a:pt x="172411" y="160157"/>
                      </a:cubicBezTo>
                      <a:cubicBezTo>
                        <a:pt x="173469" y="145870"/>
                        <a:pt x="163944" y="135286"/>
                        <a:pt x="159711" y="118882"/>
                      </a:cubicBezTo>
                      <a:cubicBezTo>
                        <a:pt x="155478" y="102478"/>
                        <a:pt x="147540" y="79194"/>
                        <a:pt x="147011" y="61732"/>
                      </a:cubicBezTo>
                      <a:cubicBezTo>
                        <a:pt x="146482" y="44270"/>
                        <a:pt x="149657" y="20457"/>
                        <a:pt x="156536" y="14107"/>
                      </a:cubicBezTo>
                      <a:cubicBezTo>
                        <a:pt x="163415" y="7757"/>
                        <a:pt x="178761" y="12519"/>
                        <a:pt x="188286" y="23632"/>
                      </a:cubicBezTo>
                      <a:cubicBezTo>
                        <a:pt x="197811" y="34745"/>
                        <a:pt x="213686" y="80782"/>
                        <a:pt x="213686" y="80782"/>
                      </a:cubicBezTo>
                      <a:cubicBezTo>
                        <a:pt x="215803" y="93482"/>
                        <a:pt x="199928" y="102478"/>
                        <a:pt x="200986" y="99832"/>
                      </a:cubicBezTo>
                      <a:cubicBezTo>
                        <a:pt x="202044" y="97186"/>
                        <a:pt x="221094" y="78665"/>
                        <a:pt x="220036" y="64907"/>
                      </a:cubicBezTo>
                      <a:cubicBezTo>
                        <a:pt x="218978" y="51149"/>
                        <a:pt x="205219" y="27865"/>
                        <a:pt x="194636" y="17282"/>
                      </a:cubicBezTo>
                      <a:cubicBezTo>
                        <a:pt x="184053" y="6699"/>
                        <a:pt x="163944" y="-3885"/>
                        <a:pt x="156536" y="1407"/>
                      </a:cubicBezTo>
                      <a:cubicBezTo>
                        <a:pt x="149128" y="6699"/>
                        <a:pt x="147011" y="32628"/>
                        <a:pt x="150186" y="49032"/>
                      </a:cubicBezTo>
                      <a:cubicBezTo>
                        <a:pt x="153361" y="65436"/>
                        <a:pt x="171353" y="78136"/>
                        <a:pt x="175586" y="99832"/>
                      </a:cubicBezTo>
                      <a:cubicBezTo>
                        <a:pt x="179819" y="121528"/>
                        <a:pt x="182994" y="161745"/>
                        <a:pt x="175586" y="179207"/>
                      </a:cubicBezTo>
                      <a:cubicBezTo>
                        <a:pt x="168178" y="196669"/>
                        <a:pt x="151244" y="202490"/>
                        <a:pt x="131136" y="204607"/>
                      </a:cubicBezTo>
                      <a:cubicBezTo>
                        <a:pt x="111028" y="206724"/>
                        <a:pt x="76632" y="203549"/>
                        <a:pt x="54936" y="191907"/>
                      </a:cubicBezTo>
                      <a:cubicBezTo>
                        <a:pt x="33240" y="180265"/>
                        <a:pt x="7840" y="155394"/>
                        <a:pt x="961" y="134757"/>
                      </a:cubicBezTo>
                      <a:cubicBezTo>
                        <a:pt x="-5918" y="114120"/>
                        <a:pt x="26361" y="26278"/>
                        <a:pt x="26361" y="2045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12" name="フリーフォーム 1311">
                  <a:extLst>
                    <a:ext uri="{FF2B5EF4-FFF2-40B4-BE49-F238E27FC236}">
                      <a16:creationId xmlns:a16="http://schemas.microsoft.com/office/drawing/2014/main" id="{9992DD1D-068E-E652-96C1-F4D21F5FD8E8}"/>
                    </a:ext>
                  </a:extLst>
                </p:cNvPr>
                <p:cNvSpPr/>
                <p:nvPr/>
              </p:nvSpPr>
              <p:spPr>
                <a:xfrm>
                  <a:off x="4784156" y="2193405"/>
                  <a:ext cx="167168" cy="221262"/>
                </a:xfrm>
                <a:custGeom>
                  <a:avLst/>
                  <a:gdLst>
                    <a:gd name="connsiteX0" fmla="*/ 569 w 167168"/>
                    <a:gd name="connsiteY0" fmla="*/ 520 h 221262"/>
                    <a:gd name="connsiteX1" fmla="*/ 92644 w 167168"/>
                    <a:gd name="connsiteY1" fmla="*/ 67195 h 221262"/>
                    <a:gd name="connsiteX2" fmla="*/ 137094 w 167168"/>
                    <a:gd name="connsiteY2" fmla="*/ 117995 h 221262"/>
                    <a:gd name="connsiteX3" fmla="*/ 149794 w 167168"/>
                    <a:gd name="connsiteY3" fmla="*/ 159270 h 221262"/>
                    <a:gd name="connsiteX4" fmla="*/ 137094 w 167168"/>
                    <a:gd name="connsiteY4" fmla="*/ 203720 h 221262"/>
                    <a:gd name="connsiteX5" fmla="*/ 118044 w 167168"/>
                    <a:gd name="connsiteY5" fmla="*/ 200545 h 221262"/>
                    <a:gd name="connsiteX6" fmla="*/ 86294 w 167168"/>
                    <a:gd name="connsiteY6" fmla="*/ 156095 h 221262"/>
                    <a:gd name="connsiteX7" fmla="*/ 102169 w 167168"/>
                    <a:gd name="connsiteY7" fmla="*/ 197370 h 221262"/>
                    <a:gd name="connsiteX8" fmla="*/ 165669 w 167168"/>
                    <a:gd name="connsiteY8" fmla="*/ 219595 h 221262"/>
                    <a:gd name="connsiteX9" fmla="*/ 146619 w 167168"/>
                    <a:gd name="connsiteY9" fmla="*/ 152920 h 221262"/>
                    <a:gd name="connsiteX10" fmla="*/ 140269 w 167168"/>
                    <a:gd name="connsiteY10" fmla="*/ 105295 h 221262"/>
                    <a:gd name="connsiteX11" fmla="*/ 569 w 167168"/>
                    <a:gd name="connsiteY11" fmla="*/ 520 h 221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67168" h="221262">
                      <a:moveTo>
                        <a:pt x="569" y="520"/>
                      </a:moveTo>
                      <a:cubicBezTo>
                        <a:pt x="-7368" y="-5830"/>
                        <a:pt x="69890" y="47616"/>
                        <a:pt x="92644" y="67195"/>
                      </a:cubicBezTo>
                      <a:cubicBezTo>
                        <a:pt x="115398" y="86774"/>
                        <a:pt x="127569" y="102649"/>
                        <a:pt x="137094" y="117995"/>
                      </a:cubicBezTo>
                      <a:cubicBezTo>
                        <a:pt x="146619" y="133341"/>
                        <a:pt x="149794" y="144983"/>
                        <a:pt x="149794" y="159270"/>
                      </a:cubicBezTo>
                      <a:cubicBezTo>
                        <a:pt x="149794" y="173557"/>
                        <a:pt x="137094" y="203720"/>
                        <a:pt x="137094" y="203720"/>
                      </a:cubicBezTo>
                      <a:cubicBezTo>
                        <a:pt x="131802" y="210599"/>
                        <a:pt x="126511" y="208483"/>
                        <a:pt x="118044" y="200545"/>
                      </a:cubicBezTo>
                      <a:cubicBezTo>
                        <a:pt x="109577" y="192608"/>
                        <a:pt x="88940" y="156624"/>
                        <a:pt x="86294" y="156095"/>
                      </a:cubicBezTo>
                      <a:cubicBezTo>
                        <a:pt x="83648" y="155566"/>
                        <a:pt x="88940" y="186787"/>
                        <a:pt x="102169" y="197370"/>
                      </a:cubicBezTo>
                      <a:cubicBezTo>
                        <a:pt x="115398" y="207953"/>
                        <a:pt x="158261" y="227003"/>
                        <a:pt x="165669" y="219595"/>
                      </a:cubicBezTo>
                      <a:cubicBezTo>
                        <a:pt x="173077" y="212187"/>
                        <a:pt x="150852" y="171970"/>
                        <a:pt x="146619" y="152920"/>
                      </a:cubicBezTo>
                      <a:cubicBezTo>
                        <a:pt x="142386" y="133870"/>
                        <a:pt x="159319" y="129107"/>
                        <a:pt x="140269" y="105295"/>
                      </a:cubicBezTo>
                      <a:cubicBezTo>
                        <a:pt x="121219" y="81483"/>
                        <a:pt x="8506" y="6870"/>
                        <a:pt x="569" y="5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13" name="フリーフォーム 1312">
                  <a:extLst>
                    <a:ext uri="{FF2B5EF4-FFF2-40B4-BE49-F238E27FC236}">
                      <a16:creationId xmlns:a16="http://schemas.microsoft.com/office/drawing/2014/main" id="{AD91EC0C-42E3-D0E4-7949-B544BE480430}"/>
                    </a:ext>
                  </a:extLst>
                </p:cNvPr>
                <p:cNvSpPr/>
                <p:nvPr/>
              </p:nvSpPr>
              <p:spPr>
                <a:xfrm>
                  <a:off x="4562287" y="2060342"/>
                  <a:ext cx="184372" cy="216306"/>
                </a:xfrm>
                <a:custGeom>
                  <a:avLst/>
                  <a:gdLst>
                    <a:gd name="connsiteX0" fmla="*/ 184338 w 184372"/>
                    <a:gd name="connsiteY0" fmla="*/ 233 h 216306"/>
                    <a:gd name="connsiteX1" fmla="*/ 101788 w 184372"/>
                    <a:gd name="connsiteY1" fmla="*/ 124058 h 216306"/>
                    <a:gd name="connsiteX2" fmla="*/ 60513 w 184372"/>
                    <a:gd name="connsiteY2" fmla="*/ 187558 h 216306"/>
                    <a:gd name="connsiteX3" fmla="*/ 50988 w 184372"/>
                    <a:gd name="connsiteY3" fmla="*/ 216133 h 216306"/>
                    <a:gd name="connsiteX4" fmla="*/ 31938 w 184372"/>
                    <a:gd name="connsiteY4" fmla="*/ 197083 h 216306"/>
                    <a:gd name="connsiteX5" fmla="*/ 188 w 184372"/>
                    <a:gd name="connsiteY5" fmla="*/ 149458 h 216306"/>
                    <a:gd name="connsiteX6" fmla="*/ 47813 w 184372"/>
                    <a:gd name="connsiteY6" fmla="*/ 184383 h 216306"/>
                    <a:gd name="connsiteX7" fmla="*/ 47813 w 184372"/>
                    <a:gd name="connsiteY7" fmla="*/ 190733 h 216306"/>
                    <a:gd name="connsiteX8" fmla="*/ 111313 w 184372"/>
                    <a:gd name="connsiteY8" fmla="*/ 95483 h 216306"/>
                    <a:gd name="connsiteX9" fmla="*/ 184338 w 184372"/>
                    <a:gd name="connsiteY9" fmla="*/ 233 h 2163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4372" h="216306">
                      <a:moveTo>
                        <a:pt x="184338" y="233"/>
                      </a:moveTo>
                      <a:cubicBezTo>
                        <a:pt x="182751" y="4995"/>
                        <a:pt x="122425" y="92837"/>
                        <a:pt x="101788" y="124058"/>
                      </a:cubicBezTo>
                      <a:cubicBezTo>
                        <a:pt x="81151" y="155279"/>
                        <a:pt x="68980" y="172212"/>
                        <a:pt x="60513" y="187558"/>
                      </a:cubicBezTo>
                      <a:cubicBezTo>
                        <a:pt x="52046" y="202904"/>
                        <a:pt x="50988" y="216133"/>
                        <a:pt x="50988" y="216133"/>
                      </a:cubicBezTo>
                      <a:cubicBezTo>
                        <a:pt x="46226" y="217720"/>
                        <a:pt x="40405" y="208195"/>
                        <a:pt x="31938" y="197083"/>
                      </a:cubicBezTo>
                      <a:cubicBezTo>
                        <a:pt x="23471" y="185971"/>
                        <a:pt x="-2458" y="151575"/>
                        <a:pt x="188" y="149458"/>
                      </a:cubicBezTo>
                      <a:cubicBezTo>
                        <a:pt x="2834" y="147341"/>
                        <a:pt x="47813" y="184383"/>
                        <a:pt x="47813" y="184383"/>
                      </a:cubicBezTo>
                      <a:cubicBezTo>
                        <a:pt x="55751" y="191262"/>
                        <a:pt x="37230" y="205550"/>
                        <a:pt x="47813" y="190733"/>
                      </a:cubicBezTo>
                      <a:cubicBezTo>
                        <a:pt x="58396" y="175916"/>
                        <a:pt x="90676" y="126175"/>
                        <a:pt x="111313" y="95483"/>
                      </a:cubicBezTo>
                      <a:cubicBezTo>
                        <a:pt x="131950" y="64791"/>
                        <a:pt x="185925" y="-4529"/>
                        <a:pt x="184338" y="2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15" name="フリーフォーム 1314">
                  <a:extLst>
                    <a:ext uri="{FF2B5EF4-FFF2-40B4-BE49-F238E27FC236}">
                      <a16:creationId xmlns:a16="http://schemas.microsoft.com/office/drawing/2014/main" id="{D45DBBA4-E0FB-D76D-6964-0655F9BEDF13}"/>
                    </a:ext>
                  </a:extLst>
                </p:cNvPr>
                <p:cNvSpPr/>
                <p:nvPr/>
              </p:nvSpPr>
              <p:spPr>
                <a:xfrm>
                  <a:off x="4453527" y="1831975"/>
                  <a:ext cx="207171" cy="232349"/>
                </a:xfrm>
                <a:custGeom>
                  <a:avLst/>
                  <a:gdLst>
                    <a:gd name="connsiteX0" fmla="*/ 998 w 207171"/>
                    <a:gd name="connsiteY0" fmla="*/ 98425 h 232349"/>
                    <a:gd name="connsiteX1" fmla="*/ 105773 w 207171"/>
                    <a:gd name="connsiteY1" fmla="*/ 50800 h 232349"/>
                    <a:gd name="connsiteX2" fmla="*/ 188323 w 207171"/>
                    <a:gd name="connsiteY2" fmla="*/ 6350 h 232349"/>
                    <a:gd name="connsiteX3" fmla="*/ 201023 w 207171"/>
                    <a:gd name="connsiteY3" fmla="*/ 41275 h 232349"/>
                    <a:gd name="connsiteX4" fmla="*/ 197848 w 207171"/>
                    <a:gd name="connsiteY4" fmla="*/ 60325 h 232349"/>
                    <a:gd name="connsiteX5" fmla="*/ 175623 w 207171"/>
                    <a:gd name="connsiteY5" fmla="*/ 85725 h 232349"/>
                    <a:gd name="connsiteX6" fmla="*/ 96248 w 207171"/>
                    <a:gd name="connsiteY6" fmla="*/ 228600 h 232349"/>
                    <a:gd name="connsiteX7" fmla="*/ 134348 w 207171"/>
                    <a:gd name="connsiteY7" fmla="*/ 180975 h 232349"/>
                    <a:gd name="connsiteX8" fmla="*/ 201023 w 207171"/>
                    <a:gd name="connsiteY8" fmla="*/ 76200 h 232349"/>
                    <a:gd name="connsiteX9" fmla="*/ 204198 w 207171"/>
                    <a:gd name="connsiteY9" fmla="*/ 15875 h 232349"/>
                    <a:gd name="connsiteX10" fmla="*/ 194673 w 207171"/>
                    <a:gd name="connsiteY10" fmla="*/ 0 h 232349"/>
                    <a:gd name="connsiteX11" fmla="*/ 172448 w 207171"/>
                    <a:gd name="connsiteY11" fmla="*/ 19050 h 232349"/>
                    <a:gd name="connsiteX12" fmla="*/ 998 w 207171"/>
                    <a:gd name="connsiteY12" fmla="*/ 98425 h 232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07171" h="232349">
                      <a:moveTo>
                        <a:pt x="998" y="98425"/>
                      </a:moveTo>
                      <a:cubicBezTo>
                        <a:pt x="-10115" y="103717"/>
                        <a:pt x="74552" y="66146"/>
                        <a:pt x="105773" y="50800"/>
                      </a:cubicBezTo>
                      <a:cubicBezTo>
                        <a:pt x="136994" y="35454"/>
                        <a:pt x="172448" y="7937"/>
                        <a:pt x="188323" y="6350"/>
                      </a:cubicBezTo>
                      <a:cubicBezTo>
                        <a:pt x="204198" y="4762"/>
                        <a:pt x="199436" y="32279"/>
                        <a:pt x="201023" y="41275"/>
                      </a:cubicBezTo>
                      <a:cubicBezTo>
                        <a:pt x="202610" y="50271"/>
                        <a:pt x="202081" y="52917"/>
                        <a:pt x="197848" y="60325"/>
                      </a:cubicBezTo>
                      <a:cubicBezTo>
                        <a:pt x="193615" y="67733"/>
                        <a:pt x="192556" y="57679"/>
                        <a:pt x="175623" y="85725"/>
                      </a:cubicBezTo>
                      <a:cubicBezTo>
                        <a:pt x="158690" y="113771"/>
                        <a:pt x="103127" y="212725"/>
                        <a:pt x="96248" y="228600"/>
                      </a:cubicBezTo>
                      <a:cubicBezTo>
                        <a:pt x="89369" y="244475"/>
                        <a:pt x="116885" y="206375"/>
                        <a:pt x="134348" y="180975"/>
                      </a:cubicBezTo>
                      <a:cubicBezTo>
                        <a:pt x="151811" y="155575"/>
                        <a:pt x="189381" y="103717"/>
                        <a:pt x="201023" y="76200"/>
                      </a:cubicBezTo>
                      <a:cubicBezTo>
                        <a:pt x="212665" y="48683"/>
                        <a:pt x="204198" y="15875"/>
                        <a:pt x="204198" y="15875"/>
                      </a:cubicBezTo>
                      <a:cubicBezTo>
                        <a:pt x="203140" y="3175"/>
                        <a:pt x="194673" y="0"/>
                        <a:pt x="194673" y="0"/>
                      </a:cubicBezTo>
                      <a:cubicBezTo>
                        <a:pt x="189381" y="529"/>
                        <a:pt x="203140" y="4763"/>
                        <a:pt x="172448" y="19050"/>
                      </a:cubicBezTo>
                      <a:lnTo>
                        <a:pt x="998" y="9842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16" name="フリーフォーム 1315">
                  <a:extLst>
                    <a:ext uri="{FF2B5EF4-FFF2-40B4-BE49-F238E27FC236}">
                      <a16:creationId xmlns:a16="http://schemas.microsoft.com/office/drawing/2014/main" id="{D8D36A37-1A1F-AF78-D36B-E2F1A634A2C1}"/>
                    </a:ext>
                  </a:extLst>
                </p:cNvPr>
                <p:cNvSpPr/>
                <p:nvPr/>
              </p:nvSpPr>
              <p:spPr>
                <a:xfrm>
                  <a:off x="4460875" y="1904464"/>
                  <a:ext cx="168343" cy="72623"/>
                </a:xfrm>
                <a:custGeom>
                  <a:avLst/>
                  <a:gdLst>
                    <a:gd name="connsiteX0" fmla="*/ 168275 w 168343"/>
                    <a:gd name="connsiteY0" fmla="*/ 536 h 72623"/>
                    <a:gd name="connsiteX1" fmla="*/ 88900 w 168343"/>
                    <a:gd name="connsiteY1" fmla="*/ 35461 h 72623"/>
                    <a:gd name="connsiteX2" fmla="*/ 15875 w 168343"/>
                    <a:gd name="connsiteY2" fmla="*/ 70386 h 72623"/>
                    <a:gd name="connsiteX3" fmla="*/ 15875 w 168343"/>
                    <a:gd name="connsiteY3" fmla="*/ 64036 h 72623"/>
                    <a:gd name="connsiteX4" fmla="*/ 0 w 168343"/>
                    <a:gd name="connsiteY4" fmla="*/ 22761 h 72623"/>
                    <a:gd name="connsiteX5" fmla="*/ 15875 w 168343"/>
                    <a:gd name="connsiteY5" fmla="*/ 44986 h 72623"/>
                    <a:gd name="connsiteX6" fmla="*/ 73025 w 168343"/>
                    <a:gd name="connsiteY6" fmla="*/ 48161 h 72623"/>
                    <a:gd name="connsiteX7" fmla="*/ 101600 w 168343"/>
                    <a:gd name="connsiteY7" fmla="*/ 16411 h 72623"/>
                    <a:gd name="connsiteX8" fmla="*/ 168275 w 168343"/>
                    <a:gd name="connsiteY8" fmla="*/ 536 h 72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8343" h="72623">
                      <a:moveTo>
                        <a:pt x="168275" y="536"/>
                      </a:moveTo>
                      <a:cubicBezTo>
                        <a:pt x="166158" y="3711"/>
                        <a:pt x="114300" y="23819"/>
                        <a:pt x="88900" y="35461"/>
                      </a:cubicBezTo>
                      <a:cubicBezTo>
                        <a:pt x="63500" y="47103"/>
                        <a:pt x="15875" y="70386"/>
                        <a:pt x="15875" y="70386"/>
                      </a:cubicBezTo>
                      <a:cubicBezTo>
                        <a:pt x="3704" y="75148"/>
                        <a:pt x="18521" y="71973"/>
                        <a:pt x="15875" y="64036"/>
                      </a:cubicBezTo>
                      <a:cubicBezTo>
                        <a:pt x="13229" y="56099"/>
                        <a:pt x="0" y="25936"/>
                        <a:pt x="0" y="22761"/>
                      </a:cubicBezTo>
                      <a:cubicBezTo>
                        <a:pt x="0" y="19586"/>
                        <a:pt x="3704" y="40753"/>
                        <a:pt x="15875" y="44986"/>
                      </a:cubicBezTo>
                      <a:cubicBezTo>
                        <a:pt x="28046" y="49219"/>
                        <a:pt x="58737" y="52924"/>
                        <a:pt x="73025" y="48161"/>
                      </a:cubicBezTo>
                      <a:cubicBezTo>
                        <a:pt x="87313" y="43398"/>
                        <a:pt x="80433" y="23819"/>
                        <a:pt x="101600" y="16411"/>
                      </a:cubicBezTo>
                      <a:cubicBezTo>
                        <a:pt x="122767" y="9003"/>
                        <a:pt x="170392" y="-2639"/>
                        <a:pt x="168275" y="5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17" name="フリーフォーム 1316">
                  <a:extLst>
                    <a:ext uri="{FF2B5EF4-FFF2-40B4-BE49-F238E27FC236}">
                      <a16:creationId xmlns:a16="http://schemas.microsoft.com/office/drawing/2014/main" id="{A40D0FF1-8533-A3F5-D103-3A3CA10578F4}"/>
                    </a:ext>
                  </a:extLst>
                </p:cNvPr>
                <p:cNvSpPr/>
                <p:nvPr/>
              </p:nvSpPr>
              <p:spPr>
                <a:xfrm>
                  <a:off x="4498708" y="1930390"/>
                  <a:ext cx="174443" cy="200057"/>
                </a:xfrm>
                <a:custGeom>
                  <a:avLst/>
                  <a:gdLst>
                    <a:gd name="connsiteX0" fmla="*/ 105042 w 174443"/>
                    <a:gd name="connsiteY0" fmla="*/ 10 h 200057"/>
                    <a:gd name="connsiteX1" fmla="*/ 9792 w 174443"/>
                    <a:gd name="connsiteY1" fmla="*/ 98435 h 200057"/>
                    <a:gd name="connsiteX2" fmla="*/ 3442 w 174443"/>
                    <a:gd name="connsiteY2" fmla="*/ 114310 h 200057"/>
                    <a:gd name="connsiteX3" fmla="*/ 12967 w 174443"/>
                    <a:gd name="connsiteY3" fmla="*/ 177810 h 200057"/>
                    <a:gd name="connsiteX4" fmla="*/ 22492 w 174443"/>
                    <a:gd name="connsiteY4" fmla="*/ 200035 h 200057"/>
                    <a:gd name="connsiteX5" fmla="*/ 41542 w 174443"/>
                    <a:gd name="connsiteY5" fmla="*/ 180985 h 200057"/>
                    <a:gd name="connsiteX6" fmla="*/ 171717 w 174443"/>
                    <a:gd name="connsiteY6" fmla="*/ 136535 h 200057"/>
                    <a:gd name="connsiteX7" fmla="*/ 124092 w 174443"/>
                    <a:gd name="connsiteY7" fmla="*/ 158760 h 200057"/>
                    <a:gd name="connsiteX8" fmla="*/ 54242 w 174443"/>
                    <a:gd name="connsiteY8" fmla="*/ 187335 h 200057"/>
                    <a:gd name="connsiteX9" fmla="*/ 32017 w 174443"/>
                    <a:gd name="connsiteY9" fmla="*/ 184160 h 200057"/>
                    <a:gd name="connsiteX10" fmla="*/ 267 w 174443"/>
                    <a:gd name="connsiteY10" fmla="*/ 149235 h 200057"/>
                    <a:gd name="connsiteX11" fmla="*/ 47892 w 174443"/>
                    <a:gd name="connsiteY11" fmla="*/ 98435 h 200057"/>
                    <a:gd name="connsiteX12" fmla="*/ 25667 w 174443"/>
                    <a:gd name="connsiteY12" fmla="*/ 92085 h 200057"/>
                    <a:gd name="connsiteX13" fmla="*/ 105042 w 174443"/>
                    <a:gd name="connsiteY13" fmla="*/ 10 h 200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4443" h="200057">
                      <a:moveTo>
                        <a:pt x="105042" y="10"/>
                      </a:moveTo>
                      <a:cubicBezTo>
                        <a:pt x="102396" y="1068"/>
                        <a:pt x="9792" y="98435"/>
                        <a:pt x="9792" y="98435"/>
                      </a:cubicBezTo>
                      <a:cubicBezTo>
                        <a:pt x="-7141" y="117485"/>
                        <a:pt x="2913" y="101081"/>
                        <a:pt x="3442" y="114310"/>
                      </a:cubicBezTo>
                      <a:cubicBezTo>
                        <a:pt x="3971" y="127539"/>
                        <a:pt x="9792" y="163523"/>
                        <a:pt x="12967" y="177810"/>
                      </a:cubicBezTo>
                      <a:cubicBezTo>
                        <a:pt x="16142" y="192097"/>
                        <a:pt x="22492" y="200035"/>
                        <a:pt x="22492" y="200035"/>
                      </a:cubicBezTo>
                      <a:cubicBezTo>
                        <a:pt x="27254" y="200564"/>
                        <a:pt x="16671" y="191568"/>
                        <a:pt x="41542" y="180985"/>
                      </a:cubicBezTo>
                      <a:cubicBezTo>
                        <a:pt x="66413" y="170402"/>
                        <a:pt x="157959" y="140239"/>
                        <a:pt x="171717" y="136535"/>
                      </a:cubicBezTo>
                      <a:cubicBezTo>
                        <a:pt x="185475" y="132831"/>
                        <a:pt x="143671" y="150293"/>
                        <a:pt x="124092" y="158760"/>
                      </a:cubicBezTo>
                      <a:cubicBezTo>
                        <a:pt x="104513" y="167227"/>
                        <a:pt x="69588" y="183102"/>
                        <a:pt x="54242" y="187335"/>
                      </a:cubicBezTo>
                      <a:cubicBezTo>
                        <a:pt x="38896" y="191568"/>
                        <a:pt x="41013" y="190510"/>
                        <a:pt x="32017" y="184160"/>
                      </a:cubicBezTo>
                      <a:cubicBezTo>
                        <a:pt x="23021" y="177810"/>
                        <a:pt x="-2379" y="163522"/>
                        <a:pt x="267" y="149235"/>
                      </a:cubicBezTo>
                      <a:cubicBezTo>
                        <a:pt x="2913" y="134948"/>
                        <a:pt x="43659" y="107960"/>
                        <a:pt x="47892" y="98435"/>
                      </a:cubicBezTo>
                      <a:cubicBezTo>
                        <a:pt x="52125" y="88910"/>
                        <a:pt x="13496" y="105843"/>
                        <a:pt x="25667" y="92085"/>
                      </a:cubicBezTo>
                      <a:cubicBezTo>
                        <a:pt x="37838" y="78327"/>
                        <a:pt x="107688" y="-1048"/>
                        <a:pt x="105042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18" name="フリーフォーム 1317">
                  <a:extLst>
                    <a:ext uri="{FF2B5EF4-FFF2-40B4-BE49-F238E27FC236}">
                      <a16:creationId xmlns:a16="http://schemas.microsoft.com/office/drawing/2014/main" id="{8067DE92-7C00-7691-82BF-468B43E60816}"/>
                    </a:ext>
                  </a:extLst>
                </p:cNvPr>
                <p:cNvSpPr/>
                <p:nvPr/>
              </p:nvSpPr>
              <p:spPr>
                <a:xfrm>
                  <a:off x="4543425" y="1973511"/>
                  <a:ext cx="213573" cy="98578"/>
                </a:xfrm>
                <a:custGeom>
                  <a:avLst/>
                  <a:gdLst>
                    <a:gd name="connsiteX0" fmla="*/ 0 w 213573"/>
                    <a:gd name="connsiteY0" fmla="*/ 90239 h 98578"/>
                    <a:gd name="connsiteX1" fmla="*/ 117475 w 213573"/>
                    <a:gd name="connsiteY1" fmla="*/ 42614 h 98578"/>
                    <a:gd name="connsiteX2" fmla="*/ 165100 w 213573"/>
                    <a:gd name="connsiteY2" fmla="*/ 29914 h 98578"/>
                    <a:gd name="connsiteX3" fmla="*/ 149225 w 213573"/>
                    <a:gd name="connsiteY3" fmla="*/ 1339 h 98578"/>
                    <a:gd name="connsiteX4" fmla="*/ 196850 w 213573"/>
                    <a:gd name="connsiteY4" fmla="*/ 77539 h 98578"/>
                    <a:gd name="connsiteX5" fmla="*/ 212725 w 213573"/>
                    <a:gd name="connsiteY5" fmla="*/ 96589 h 98578"/>
                    <a:gd name="connsiteX6" fmla="*/ 174625 w 213573"/>
                    <a:gd name="connsiteY6" fmla="*/ 39439 h 98578"/>
                    <a:gd name="connsiteX7" fmla="*/ 111125 w 213573"/>
                    <a:gd name="connsiteY7" fmla="*/ 58489 h 98578"/>
                    <a:gd name="connsiteX8" fmla="*/ 0 w 213573"/>
                    <a:gd name="connsiteY8" fmla="*/ 90239 h 98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3573" h="98578">
                      <a:moveTo>
                        <a:pt x="0" y="90239"/>
                      </a:moveTo>
                      <a:cubicBezTo>
                        <a:pt x="44979" y="71453"/>
                        <a:pt x="89958" y="52668"/>
                        <a:pt x="117475" y="42614"/>
                      </a:cubicBezTo>
                      <a:cubicBezTo>
                        <a:pt x="144992" y="32560"/>
                        <a:pt x="159808" y="36793"/>
                        <a:pt x="165100" y="29914"/>
                      </a:cubicBezTo>
                      <a:cubicBezTo>
                        <a:pt x="170392" y="23035"/>
                        <a:pt x="143933" y="-6598"/>
                        <a:pt x="149225" y="1339"/>
                      </a:cubicBezTo>
                      <a:cubicBezTo>
                        <a:pt x="154517" y="9276"/>
                        <a:pt x="186267" y="61664"/>
                        <a:pt x="196850" y="77539"/>
                      </a:cubicBezTo>
                      <a:cubicBezTo>
                        <a:pt x="207433" y="93414"/>
                        <a:pt x="216429" y="102939"/>
                        <a:pt x="212725" y="96589"/>
                      </a:cubicBezTo>
                      <a:cubicBezTo>
                        <a:pt x="209021" y="90239"/>
                        <a:pt x="191558" y="45789"/>
                        <a:pt x="174625" y="39439"/>
                      </a:cubicBezTo>
                      <a:cubicBezTo>
                        <a:pt x="157692" y="33089"/>
                        <a:pt x="111125" y="58489"/>
                        <a:pt x="111125" y="58489"/>
                      </a:cubicBezTo>
                      <a:lnTo>
                        <a:pt x="0" y="9023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19" name="フリーフォーム 1318">
                  <a:extLst>
                    <a:ext uri="{FF2B5EF4-FFF2-40B4-BE49-F238E27FC236}">
                      <a16:creationId xmlns:a16="http://schemas.microsoft.com/office/drawing/2014/main" id="{2EEC8035-B2CA-FC87-E1A7-BCE7A7D71506}"/>
                    </a:ext>
                  </a:extLst>
                </p:cNvPr>
                <p:cNvSpPr/>
                <p:nvPr/>
              </p:nvSpPr>
              <p:spPr>
                <a:xfrm>
                  <a:off x="4578350" y="2057307"/>
                  <a:ext cx="117475" cy="158959"/>
                </a:xfrm>
                <a:custGeom>
                  <a:avLst/>
                  <a:gdLst>
                    <a:gd name="connsiteX0" fmla="*/ 117475 w 117475"/>
                    <a:gd name="connsiteY0" fmla="*/ 93 h 158959"/>
                    <a:gd name="connsiteX1" fmla="*/ 38100 w 117475"/>
                    <a:gd name="connsiteY1" fmla="*/ 92168 h 158959"/>
                    <a:gd name="connsiteX2" fmla="*/ 0 w 117475"/>
                    <a:gd name="connsiteY2" fmla="*/ 158843 h 158959"/>
                    <a:gd name="connsiteX3" fmla="*/ 38100 w 117475"/>
                    <a:gd name="connsiteY3" fmla="*/ 76293 h 158959"/>
                    <a:gd name="connsiteX4" fmla="*/ 117475 w 117475"/>
                    <a:gd name="connsiteY4" fmla="*/ 93 h 158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7475" h="158959">
                      <a:moveTo>
                        <a:pt x="117475" y="93"/>
                      </a:moveTo>
                      <a:cubicBezTo>
                        <a:pt x="117475" y="2739"/>
                        <a:pt x="57679" y="65710"/>
                        <a:pt x="38100" y="92168"/>
                      </a:cubicBezTo>
                      <a:cubicBezTo>
                        <a:pt x="18521" y="118626"/>
                        <a:pt x="0" y="161489"/>
                        <a:pt x="0" y="158843"/>
                      </a:cubicBezTo>
                      <a:cubicBezTo>
                        <a:pt x="0" y="156197"/>
                        <a:pt x="21696" y="101164"/>
                        <a:pt x="38100" y="76293"/>
                      </a:cubicBezTo>
                      <a:cubicBezTo>
                        <a:pt x="54504" y="51422"/>
                        <a:pt x="117475" y="-2553"/>
                        <a:pt x="117475" y="9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20" name="フリーフォーム 1319">
                  <a:extLst>
                    <a:ext uri="{FF2B5EF4-FFF2-40B4-BE49-F238E27FC236}">
                      <a16:creationId xmlns:a16="http://schemas.microsoft.com/office/drawing/2014/main" id="{33703B74-1191-CEE0-7831-3807686CB94F}"/>
                    </a:ext>
                  </a:extLst>
                </p:cNvPr>
                <p:cNvSpPr/>
                <p:nvPr/>
              </p:nvSpPr>
              <p:spPr>
                <a:xfrm>
                  <a:off x="4454412" y="1585671"/>
                  <a:ext cx="193034" cy="271846"/>
                </a:xfrm>
                <a:custGeom>
                  <a:avLst/>
                  <a:gdLst>
                    <a:gd name="connsiteX0" fmla="*/ 181088 w 193034"/>
                    <a:gd name="connsiteY0" fmla="*/ 1829 h 271846"/>
                    <a:gd name="connsiteX1" fmla="*/ 174738 w 193034"/>
                    <a:gd name="connsiteY1" fmla="*/ 74854 h 271846"/>
                    <a:gd name="connsiteX2" fmla="*/ 174738 w 193034"/>
                    <a:gd name="connsiteY2" fmla="*/ 116129 h 271846"/>
                    <a:gd name="connsiteX3" fmla="*/ 162038 w 193034"/>
                    <a:gd name="connsiteY3" fmla="*/ 135179 h 271846"/>
                    <a:gd name="connsiteX4" fmla="*/ 111238 w 193034"/>
                    <a:gd name="connsiteY4" fmla="*/ 185979 h 271846"/>
                    <a:gd name="connsiteX5" fmla="*/ 113 w 193034"/>
                    <a:gd name="connsiteY5" fmla="*/ 271704 h 271846"/>
                    <a:gd name="connsiteX6" fmla="*/ 92188 w 193034"/>
                    <a:gd name="connsiteY6" fmla="*/ 205029 h 271846"/>
                    <a:gd name="connsiteX7" fmla="*/ 187438 w 193034"/>
                    <a:gd name="connsiteY7" fmla="*/ 157404 h 271846"/>
                    <a:gd name="connsiteX8" fmla="*/ 181088 w 193034"/>
                    <a:gd name="connsiteY8" fmla="*/ 1829 h 271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3034" h="271846">
                      <a:moveTo>
                        <a:pt x="181088" y="1829"/>
                      </a:moveTo>
                      <a:cubicBezTo>
                        <a:pt x="178971" y="-11929"/>
                        <a:pt x="175796" y="55804"/>
                        <a:pt x="174738" y="74854"/>
                      </a:cubicBezTo>
                      <a:cubicBezTo>
                        <a:pt x="173680" y="93904"/>
                        <a:pt x="176855" y="106075"/>
                        <a:pt x="174738" y="116129"/>
                      </a:cubicBezTo>
                      <a:cubicBezTo>
                        <a:pt x="172621" y="126183"/>
                        <a:pt x="172621" y="123537"/>
                        <a:pt x="162038" y="135179"/>
                      </a:cubicBezTo>
                      <a:cubicBezTo>
                        <a:pt x="151455" y="146821"/>
                        <a:pt x="138225" y="163225"/>
                        <a:pt x="111238" y="185979"/>
                      </a:cubicBezTo>
                      <a:cubicBezTo>
                        <a:pt x="84250" y="208733"/>
                        <a:pt x="3288" y="268529"/>
                        <a:pt x="113" y="271704"/>
                      </a:cubicBezTo>
                      <a:cubicBezTo>
                        <a:pt x="-3062" y="274879"/>
                        <a:pt x="60967" y="224079"/>
                        <a:pt x="92188" y="205029"/>
                      </a:cubicBezTo>
                      <a:cubicBezTo>
                        <a:pt x="123409" y="185979"/>
                        <a:pt x="172621" y="187566"/>
                        <a:pt x="187438" y="157404"/>
                      </a:cubicBezTo>
                      <a:cubicBezTo>
                        <a:pt x="202255" y="127242"/>
                        <a:pt x="183205" y="15587"/>
                        <a:pt x="181088" y="18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21" name="フリーフォーム 1320">
                  <a:extLst>
                    <a:ext uri="{FF2B5EF4-FFF2-40B4-BE49-F238E27FC236}">
                      <a16:creationId xmlns:a16="http://schemas.microsoft.com/office/drawing/2014/main" id="{F4F68A17-CDAD-38E5-9582-3740D0E7755C}"/>
                    </a:ext>
                  </a:extLst>
                </p:cNvPr>
                <p:cNvSpPr/>
                <p:nvPr/>
              </p:nvSpPr>
              <p:spPr>
                <a:xfrm>
                  <a:off x="4443363" y="1727200"/>
                  <a:ext cx="115951" cy="136525"/>
                </a:xfrm>
                <a:custGeom>
                  <a:avLst/>
                  <a:gdLst>
                    <a:gd name="connsiteX0" fmla="*/ 17512 w 115951"/>
                    <a:gd name="connsiteY0" fmla="*/ 0 h 136525"/>
                    <a:gd name="connsiteX1" fmla="*/ 7987 w 115951"/>
                    <a:gd name="connsiteY1" fmla="*/ 85725 h 136525"/>
                    <a:gd name="connsiteX2" fmla="*/ 1637 w 115951"/>
                    <a:gd name="connsiteY2" fmla="*/ 130175 h 136525"/>
                    <a:gd name="connsiteX3" fmla="*/ 39737 w 115951"/>
                    <a:gd name="connsiteY3" fmla="*/ 114300 h 136525"/>
                    <a:gd name="connsiteX4" fmla="*/ 115937 w 115951"/>
                    <a:gd name="connsiteY4" fmla="*/ 57150 h 136525"/>
                    <a:gd name="connsiteX5" fmla="*/ 46087 w 115951"/>
                    <a:gd name="connsiteY5" fmla="*/ 123825 h 136525"/>
                    <a:gd name="connsiteX6" fmla="*/ 23862 w 115951"/>
                    <a:gd name="connsiteY6" fmla="*/ 133350 h 136525"/>
                    <a:gd name="connsiteX7" fmla="*/ 7987 w 115951"/>
                    <a:gd name="connsiteY7" fmla="*/ 85725 h 136525"/>
                    <a:gd name="connsiteX8" fmla="*/ 17512 w 115951"/>
                    <a:gd name="connsiteY8" fmla="*/ 0 h 136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5951" h="136525">
                      <a:moveTo>
                        <a:pt x="17512" y="0"/>
                      </a:moveTo>
                      <a:cubicBezTo>
                        <a:pt x="17512" y="0"/>
                        <a:pt x="10633" y="64029"/>
                        <a:pt x="7987" y="85725"/>
                      </a:cubicBezTo>
                      <a:cubicBezTo>
                        <a:pt x="5341" y="107421"/>
                        <a:pt x="-3655" y="125413"/>
                        <a:pt x="1637" y="130175"/>
                      </a:cubicBezTo>
                      <a:cubicBezTo>
                        <a:pt x="6929" y="134938"/>
                        <a:pt x="20687" y="126471"/>
                        <a:pt x="39737" y="114300"/>
                      </a:cubicBezTo>
                      <a:cubicBezTo>
                        <a:pt x="58787" y="102129"/>
                        <a:pt x="114879" y="55562"/>
                        <a:pt x="115937" y="57150"/>
                      </a:cubicBezTo>
                      <a:cubicBezTo>
                        <a:pt x="116995" y="58738"/>
                        <a:pt x="61433" y="111125"/>
                        <a:pt x="46087" y="123825"/>
                      </a:cubicBezTo>
                      <a:cubicBezTo>
                        <a:pt x="30741" y="136525"/>
                        <a:pt x="30212" y="139700"/>
                        <a:pt x="23862" y="133350"/>
                      </a:cubicBezTo>
                      <a:cubicBezTo>
                        <a:pt x="17512" y="127000"/>
                        <a:pt x="9045" y="101600"/>
                        <a:pt x="7987" y="85725"/>
                      </a:cubicBezTo>
                      <a:cubicBezTo>
                        <a:pt x="6929" y="69850"/>
                        <a:pt x="17512" y="0"/>
                        <a:pt x="1751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22" name="フリーフォーム 1321">
                  <a:extLst>
                    <a:ext uri="{FF2B5EF4-FFF2-40B4-BE49-F238E27FC236}">
                      <a16:creationId xmlns:a16="http://schemas.microsoft.com/office/drawing/2014/main" id="{462C6267-72EF-8225-5690-97851CDBE2E0}"/>
                    </a:ext>
                  </a:extLst>
                </p:cNvPr>
                <p:cNvSpPr/>
                <p:nvPr/>
              </p:nvSpPr>
              <p:spPr>
                <a:xfrm>
                  <a:off x="4470400" y="1698383"/>
                  <a:ext cx="47673" cy="112779"/>
                </a:xfrm>
                <a:custGeom>
                  <a:avLst/>
                  <a:gdLst>
                    <a:gd name="connsiteX0" fmla="*/ 12700 w 47673"/>
                    <a:gd name="connsiteY0" fmla="*/ 242 h 112779"/>
                    <a:gd name="connsiteX1" fmla="*/ 6350 w 47673"/>
                    <a:gd name="connsiteY1" fmla="*/ 79617 h 112779"/>
                    <a:gd name="connsiteX2" fmla="*/ 6350 w 47673"/>
                    <a:gd name="connsiteY2" fmla="*/ 105017 h 112779"/>
                    <a:gd name="connsiteX3" fmla="*/ 25400 w 47673"/>
                    <a:gd name="connsiteY3" fmla="*/ 79617 h 112779"/>
                    <a:gd name="connsiteX4" fmla="*/ 47625 w 47673"/>
                    <a:gd name="connsiteY4" fmla="*/ 60567 h 112779"/>
                    <a:gd name="connsiteX5" fmla="*/ 19050 w 47673"/>
                    <a:gd name="connsiteY5" fmla="*/ 101842 h 112779"/>
                    <a:gd name="connsiteX6" fmla="*/ 0 w 47673"/>
                    <a:gd name="connsiteY6" fmla="*/ 108192 h 112779"/>
                    <a:gd name="connsiteX7" fmla="*/ 12700 w 47673"/>
                    <a:gd name="connsiteY7" fmla="*/ 242 h 112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673" h="112779">
                      <a:moveTo>
                        <a:pt x="12700" y="242"/>
                      </a:moveTo>
                      <a:cubicBezTo>
                        <a:pt x="13758" y="-4520"/>
                        <a:pt x="7408" y="62155"/>
                        <a:pt x="6350" y="79617"/>
                      </a:cubicBezTo>
                      <a:cubicBezTo>
                        <a:pt x="5292" y="97079"/>
                        <a:pt x="3175" y="105017"/>
                        <a:pt x="6350" y="105017"/>
                      </a:cubicBezTo>
                      <a:cubicBezTo>
                        <a:pt x="9525" y="105017"/>
                        <a:pt x="18521" y="87025"/>
                        <a:pt x="25400" y="79617"/>
                      </a:cubicBezTo>
                      <a:cubicBezTo>
                        <a:pt x="32279" y="72209"/>
                        <a:pt x="48683" y="56863"/>
                        <a:pt x="47625" y="60567"/>
                      </a:cubicBezTo>
                      <a:cubicBezTo>
                        <a:pt x="46567" y="64271"/>
                        <a:pt x="26987" y="93905"/>
                        <a:pt x="19050" y="101842"/>
                      </a:cubicBezTo>
                      <a:cubicBezTo>
                        <a:pt x="11113" y="109779"/>
                        <a:pt x="0" y="118246"/>
                        <a:pt x="0" y="108192"/>
                      </a:cubicBezTo>
                      <a:cubicBezTo>
                        <a:pt x="0" y="98138"/>
                        <a:pt x="11642" y="5004"/>
                        <a:pt x="12700" y="2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23" name="フリーフォーム 1322">
                  <a:extLst>
                    <a:ext uri="{FF2B5EF4-FFF2-40B4-BE49-F238E27FC236}">
                      <a16:creationId xmlns:a16="http://schemas.microsoft.com/office/drawing/2014/main" id="{E91AD1BA-17D2-A4F1-AC5F-04EE787FF4B5}"/>
                    </a:ext>
                  </a:extLst>
                </p:cNvPr>
                <p:cNvSpPr/>
                <p:nvPr/>
              </p:nvSpPr>
              <p:spPr>
                <a:xfrm>
                  <a:off x="4510608" y="1666350"/>
                  <a:ext cx="23446" cy="121830"/>
                </a:xfrm>
                <a:custGeom>
                  <a:avLst/>
                  <a:gdLst>
                    <a:gd name="connsiteX0" fmla="*/ 23292 w 23446"/>
                    <a:gd name="connsiteY0" fmla="*/ 525 h 121830"/>
                    <a:gd name="connsiteX1" fmla="*/ 10592 w 23446"/>
                    <a:gd name="connsiteY1" fmla="*/ 51325 h 121830"/>
                    <a:gd name="connsiteX2" fmla="*/ 4242 w 23446"/>
                    <a:gd name="connsiteY2" fmla="*/ 121175 h 121830"/>
                    <a:gd name="connsiteX3" fmla="*/ 1067 w 23446"/>
                    <a:gd name="connsiteY3" fmla="*/ 83075 h 121830"/>
                    <a:gd name="connsiteX4" fmla="*/ 23292 w 23446"/>
                    <a:gd name="connsiteY4" fmla="*/ 525 h 121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446" h="121830">
                      <a:moveTo>
                        <a:pt x="23292" y="525"/>
                      </a:moveTo>
                      <a:cubicBezTo>
                        <a:pt x="24879" y="-4767"/>
                        <a:pt x="13767" y="31217"/>
                        <a:pt x="10592" y="51325"/>
                      </a:cubicBezTo>
                      <a:cubicBezTo>
                        <a:pt x="7417" y="71433"/>
                        <a:pt x="5829" y="115883"/>
                        <a:pt x="4242" y="121175"/>
                      </a:cubicBezTo>
                      <a:cubicBezTo>
                        <a:pt x="2655" y="126467"/>
                        <a:pt x="-2108" y="98421"/>
                        <a:pt x="1067" y="83075"/>
                      </a:cubicBezTo>
                      <a:cubicBezTo>
                        <a:pt x="4242" y="67729"/>
                        <a:pt x="21705" y="5817"/>
                        <a:pt x="23292" y="5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24" name="フリーフォーム 1323">
                  <a:extLst>
                    <a:ext uri="{FF2B5EF4-FFF2-40B4-BE49-F238E27FC236}">
                      <a16:creationId xmlns:a16="http://schemas.microsoft.com/office/drawing/2014/main" id="{6719802E-EFEB-5B4F-984E-2209CD48188C}"/>
                    </a:ext>
                  </a:extLst>
                </p:cNvPr>
                <p:cNvSpPr/>
                <p:nvPr/>
              </p:nvSpPr>
              <p:spPr>
                <a:xfrm>
                  <a:off x="4546423" y="1647793"/>
                  <a:ext cx="22544" cy="104971"/>
                </a:xfrm>
                <a:custGeom>
                  <a:avLst/>
                  <a:gdLst>
                    <a:gd name="connsiteX0" fmla="*/ 22402 w 22544"/>
                    <a:gd name="connsiteY0" fmla="*/ 32 h 104971"/>
                    <a:gd name="connsiteX1" fmla="*/ 9702 w 22544"/>
                    <a:gd name="connsiteY1" fmla="*/ 73057 h 104971"/>
                    <a:gd name="connsiteX2" fmla="*/ 9702 w 22544"/>
                    <a:gd name="connsiteY2" fmla="*/ 104807 h 104971"/>
                    <a:gd name="connsiteX3" fmla="*/ 177 w 22544"/>
                    <a:gd name="connsiteY3" fmla="*/ 82582 h 104971"/>
                    <a:gd name="connsiteX4" fmla="*/ 22402 w 22544"/>
                    <a:gd name="connsiteY4" fmla="*/ 32 h 1049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44" h="104971">
                      <a:moveTo>
                        <a:pt x="22402" y="32"/>
                      </a:moveTo>
                      <a:cubicBezTo>
                        <a:pt x="23989" y="-1555"/>
                        <a:pt x="11819" y="55595"/>
                        <a:pt x="9702" y="73057"/>
                      </a:cubicBezTo>
                      <a:cubicBezTo>
                        <a:pt x="7585" y="90519"/>
                        <a:pt x="11289" y="103220"/>
                        <a:pt x="9702" y="104807"/>
                      </a:cubicBezTo>
                      <a:cubicBezTo>
                        <a:pt x="8115" y="106394"/>
                        <a:pt x="-1410" y="96340"/>
                        <a:pt x="177" y="82582"/>
                      </a:cubicBezTo>
                      <a:cubicBezTo>
                        <a:pt x="1764" y="68824"/>
                        <a:pt x="20815" y="1619"/>
                        <a:pt x="22402" y="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25" name="フリーフォーム 1324">
                  <a:extLst>
                    <a:ext uri="{FF2B5EF4-FFF2-40B4-BE49-F238E27FC236}">
                      <a16:creationId xmlns:a16="http://schemas.microsoft.com/office/drawing/2014/main" id="{868186C8-33B9-1128-345D-D4A8495318E6}"/>
                    </a:ext>
                  </a:extLst>
                </p:cNvPr>
                <p:cNvSpPr/>
                <p:nvPr/>
              </p:nvSpPr>
              <p:spPr>
                <a:xfrm>
                  <a:off x="4556125" y="1589153"/>
                  <a:ext cx="76227" cy="166809"/>
                </a:xfrm>
                <a:custGeom>
                  <a:avLst/>
                  <a:gdLst>
                    <a:gd name="connsiteX0" fmla="*/ 76200 w 76227"/>
                    <a:gd name="connsiteY0" fmla="*/ 1522 h 166809"/>
                    <a:gd name="connsiteX1" fmla="*/ 38100 w 76227"/>
                    <a:gd name="connsiteY1" fmla="*/ 52322 h 166809"/>
                    <a:gd name="connsiteX2" fmla="*/ 22225 w 76227"/>
                    <a:gd name="connsiteY2" fmla="*/ 112647 h 166809"/>
                    <a:gd name="connsiteX3" fmla="*/ 0 w 76227"/>
                    <a:gd name="connsiteY3" fmla="*/ 166622 h 166809"/>
                    <a:gd name="connsiteX4" fmla="*/ 22225 w 76227"/>
                    <a:gd name="connsiteY4" fmla="*/ 131697 h 166809"/>
                    <a:gd name="connsiteX5" fmla="*/ 31750 w 76227"/>
                    <a:gd name="connsiteY5" fmla="*/ 112647 h 166809"/>
                    <a:gd name="connsiteX6" fmla="*/ 76200 w 76227"/>
                    <a:gd name="connsiteY6" fmla="*/ 1522 h 166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27" h="166809">
                      <a:moveTo>
                        <a:pt x="76200" y="1522"/>
                      </a:moveTo>
                      <a:cubicBezTo>
                        <a:pt x="77258" y="-8532"/>
                        <a:pt x="47096" y="33801"/>
                        <a:pt x="38100" y="52322"/>
                      </a:cubicBezTo>
                      <a:cubicBezTo>
                        <a:pt x="29104" y="70843"/>
                        <a:pt x="28575" y="93597"/>
                        <a:pt x="22225" y="112647"/>
                      </a:cubicBezTo>
                      <a:cubicBezTo>
                        <a:pt x="15875" y="131697"/>
                        <a:pt x="0" y="163447"/>
                        <a:pt x="0" y="166622"/>
                      </a:cubicBezTo>
                      <a:cubicBezTo>
                        <a:pt x="0" y="169797"/>
                        <a:pt x="22225" y="131697"/>
                        <a:pt x="22225" y="131697"/>
                      </a:cubicBezTo>
                      <a:cubicBezTo>
                        <a:pt x="27517" y="122701"/>
                        <a:pt x="26988" y="129580"/>
                        <a:pt x="31750" y="112647"/>
                      </a:cubicBezTo>
                      <a:cubicBezTo>
                        <a:pt x="36512" y="95714"/>
                        <a:pt x="75142" y="11576"/>
                        <a:pt x="76200" y="15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26" name="フリーフォーム 1325">
                  <a:extLst>
                    <a:ext uri="{FF2B5EF4-FFF2-40B4-BE49-F238E27FC236}">
                      <a16:creationId xmlns:a16="http://schemas.microsoft.com/office/drawing/2014/main" id="{43D13E5D-0B1E-A529-F829-0BFB68C40218}"/>
                    </a:ext>
                  </a:extLst>
                </p:cNvPr>
                <p:cNvSpPr/>
                <p:nvPr/>
              </p:nvSpPr>
              <p:spPr>
                <a:xfrm>
                  <a:off x="4202832" y="2066044"/>
                  <a:ext cx="286033" cy="608349"/>
                </a:xfrm>
                <a:custGeom>
                  <a:avLst/>
                  <a:gdLst>
                    <a:gd name="connsiteX0" fmla="*/ 4043 w 286033"/>
                    <a:gd name="connsiteY0" fmla="*/ 7231 h 608349"/>
                    <a:gd name="connsiteX1" fmla="*/ 26268 w 286033"/>
                    <a:gd name="connsiteY1" fmla="*/ 127881 h 608349"/>
                    <a:gd name="connsiteX2" fmla="*/ 124693 w 286033"/>
                    <a:gd name="connsiteY2" fmla="*/ 359656 h 608349"/>
                    <a:gd name="connsiteX3" fmla="*/ 111993 w 286033"/>
                    <a:gd name="connsiteY3" fmla="*/ 331081 h 608349"/>
                    <a:gd name="connsiteX4" fmla="*/ 280268 w 286033"/>
                    <a:gd name="connsiteY4" fmla="*/ 600956 h 608349"/>
                    <a:gd name="connsiteX5" fmla="*/ 232643 w 286033"/>
                    <a:gd name="connsiteY5" fmla="*/ 515231 h 608349"/>
                    <a:gd name="connsiteX6" fmla="*/ 92943 w 286033"/>
                    <a:gd name="connsiteY6" fmla="*/ 334256 h 608349"/>
                    <a:gd name="connsiteX7" fmla="*/ 4043 w 286033"/>
                    <a:gd name="connsiteY7" fmla="*/ 7231 h 608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6033" h="608349">
                      <a:moveTo>
                        <a:pt x="4043" y="7231"/>
                      </a:moveTo>
                      <a:cubicBezTo>
                        <a:pt x="-7070" y="-27165"/>
                        <a:pt x="6160" y="69144"/>
                        <a:pt x="26268" y="127881"/>
                      </a:cubicBezTo>
                      <a:cubicBezTo>
                        <a:pt x="46376" y="186618"/>
                        <a:pt x="110405" y="325789"/>
                        <a:pt x="124693" y="359656"/>
                      </a:cubicBezTo>
                      <a:cubicBezTo>
                        <a:pt x="138981" y="393523"/>
                        <a:pt x="86064" y="290864"/>
                        <a:pt x="111993" y="331081"/>
                      </a:cubicBezTo>
                      <a:cubicBezTo>
                        <a:pt x="137922" y="371298"/>
                        <a:pt x="260160" y="570264"/>
                        <a:pt x="280268" y="600956"/>
                      </a:cubicBezTo>
                      <a:cubicBezTo>
                        <a:pt x="300376" y="631648"/>
                        <a:pt x="263864" y="559681"/>
                        <a:pt x="232643" y="515231"/>
                      </a:cubicBezTo>
                      <a:cubicBezTo>
                        <a:pt x="201422" y="470781"/>
                        <a:pt x="132101" y="419981"/>
                        <a:pt x="92943" y="334256"/>
                      </a:cubicBezTo>
                      <a:cubicBezTo>
                        <a:pt x="53785" y="248531"/>
                        <a:pt x="15156" y="41627"/>
                        <a:pt x="4043" y="72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27" name="フリーフォーム 1326">
                  <a:extLst>
                    <a:ext uri="{FF2B5EF4-FFF2-40B4-BE49-F238E27FC236}">
                      <a16:creationId xmlns:a16="http://schemas.microsoft.com/office/drawing/2014/main" id="{D71C0015-BD8E-1033-8AA9-3D6683792626}"/>
                    </a:ext>
                  </a:extLst>
                </p:cNvPr>
                <p:cNvSpPr/>
                <p:nvPr/>
              </p:nvSpPr>
              <p:spPr>
                <a:xfrm>
                  <a:off x="4184049" y="2035159"/>
                  <a:ext cx="244776" cy="630604"/>
                </a:xfrm>
                <a:custGeom>
                  <a:avLst/>
                  <a:gdLst>
                    <a:gd name="connsiteX0" fmla="*/ 601 w 244776"/>
                    <a:gd name="connsiteY0" fmla="*/ 16 h 630604"/>
                    <a:gd name="connsiteX1" fmla="*/ 45051 w 244776"/>
                    <a:gd name="connsiteY1" fmla="*/ 292116 h 630604"/>
                    <a:gd name="connsiteX2" fmla="*/ 241901 w 244776"/>
                    <a:gd name="connsiteY2" fmla="*/ 625491 h 630604"/>
                    <a:gd name="connsiteX3" fmla="*/ 153001 w 244776"/>
                    <a:gd name="connsiteY3" fmla="*/ 479441 h 630604"/>
                    <a:gd name="connsiteX4" fmla="*/ 26001 w 244776"/>
                    <a:gd name="connsiteY4" fmla="*/ 279416 h 630604"/>
                    <a:gd name="connsiteX5" fmla="*/ 601 w 244776"/>
                    <a:gd name="connsiteY5" fmla="*/ 16 h 630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4776" h="630604">
                      <a:moveTo>
                        <a:pt x="601" y="16"/>
                      </a:moveTo>
                      <a:cubicBezTo>
                        <a:pt x="3776" y="2133"/>
                        <a:pt x="4834" y="187870"/>
                        <a:pt x="45051" y="292116"/>
                      </a:cubicBezTo>
                      <a:cubicBezTo>
                        <a:pt x="85268" y="396362"/>
                        <a:pt x="223909" y="594270"/>
                        <a:pt x="241901" y="625491"/>
                      </a:cubicBezTo>
                      <a:cubicBezTo>
                        <a:pt x="259893" y="656712"/>
                        <a:pt x="188984" y="537120"/>
                        <a:pt x="153001" y="479441"/>
                      </a:cubicBezTo>
                      <a:cubicBezTo>
                        <a:pt x="117018" y="421762"/>
                        <a:pt x="45051" y="360378"/>
                        <a:pt x="26001" y="279416"/>
                      </a:cubicBezTo>
                      <a:cubicBezTo>
                        <a:pt x="6951" y="198454"/>
                        <a:pt x="-2574" y="-2101"/>
                        <a:pt x="601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28" name="フリーフォーム 1327">
                  <a:extLst>
                    <a:ext uri="{FF2B5EF4-FFF2-40B4-BE49-F238E27FC236}">
                      <a16:creationId xmlns:a16="http://schemas.microsoft.com/office/drawing/2014/main" id="{7421B3B9-DB83-D2AB-FAE5-02C15BE141F6}"/>
                    </a:ext>
                  </a:extLst>
                </p:cNvPr>
                <p:cNvSpPr/>
                <p:nvPr/>
              </p:nvSpPr>
              <p:spPr>
                <a:xfrm>
                  <a:off x="4965392" y="1222161"/>
                  <a:ext cx="337376" cy="845171"/>
                </a:xfrm>
                <a:custGeom>
                  <a:avLst/>
                  <a:gdLst>
                    <a:gd name="connsiteX0" fmla="*/ 47933 w 337376"/>
                    <a:gd name="connsiteY0" fmla="*/ 214 h 845171"/>
                    <a:gd name="connsiteX1" fmla="*/ 3483 w 337376"/>
                    <a:gd name="connsiteY1" fmla="*/ 231989 h 845171"/>
                    <a:gd name="connsiteX2" fmla="*/ 92383 w 337376"/>
                    <a:gd name="connsiteY2" fmla="*/ 511389 h 845171"/>
                    <a:gd name="connsiteX3" fmla="*/ 330508 w 337376"/>
                    <a:gd name="connsiteY3" fmla="*/ 832064 h 845171"/>
                    <a:gd name="connsiteX4" fmla="*/ 254308 w 337376"/>
                    <a:gd name="connsiteY4" fmla="*/ 743164 h 845171"/>
                    <a:gd name="connsiteX5" fmla="*/ 60633 w 337376"/>
                    <a:gd name="connsiteY5" fmla="*/ 378039 h 845171"/>
                    <a:gd name="connsiteX6" fmla="*/ 308 w 337376"/>
                    <a:gd name="connsiteY6" fmla="*/ 193889 h 845171"/>
                    <a:gd name="connsiteX7" fmla="*/ 47933 w 337376"/>
                    <a:gd name="connsiteY7" fmla="*/ 214 h 8451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7376" h="845171">
                      <a:moveTo>
                        <a:pt x="47933" y="214"/>
                      </a:moveTo>
                      <a:cubicBezTo>
                        <a:pt x="48462" y="6564"/>
                        <a:pt x="-3925" y="146793"/>
                        <a:pt x="3483" y="231989"/>
                      </a:cubicBezTo>
                      <a:cubicBezTo>
                        <a:pt x="10891" y="317185"/>
                        <a:pt x="37879" y="411377"/>
                        <a:pt x="92383" y="511389"/>
                      </a:cubicBezTo>
                      <a:cubicBezTo>
                        <a:pt x="146887" y="611401"/>
                        <a:pt x="303521" y="793435"/>
                        <a:pt x="330508" y="832064"/>
                      </a:cubicBezTo>
                      <a:cubicBezTo>
                        <a:pt x="357495" y="870693"/>
                        <a:pt x="299287" y="818835"/>
                        <a:pt x="254308" y="743164"/>
                      </a:cubicBezTo>
                      <a:cubicBezTo>
                        <a:pt x="209329" y="667493"/>
                        <a:pt x="102966" y="469585"/>
                        <a:pt x="60633" y="378039"/>
                      </a:cubicBezTo>
                      <a:cubicBezTo>
                        <a:pt x="18300" y="286493"/>
                        <a:pt x="5070" y="257389"/>
                        <a:pt x="308" y="193889"/>
                      </a:cubicBezTo>
                      <a:cubicBezTo>
                        <a:pt x="-4454" y="130389"/>
                        <a:pt x="47404" y="-6136"/>
                        <a:pt x="47933" y="2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29" name="フリーフォーム 1328">
                  <a:extLst>
                    <a:ext uri="{FF2B5EF4-FFF2-40B4-BE49-F238E27FC236}">
                      <a16:creationId xmlns:a16="http://schemas.microsoft.com/office/drawing/2014/main" id="{8E521D80-2B45-B9A4-FC34-772FF6FD33B3}"/>
                    </a:ext>
                  </a:extLst>
                </p:cNvPr>
                <p:cNvSpPr/>
                <p:nvPr/>
              </p:nvSpPr>
              <p:spPr>
                <a:xfrm>
                  <a:off x="5011587" y="1161513"/>
                  <a:ext cx="353139" cy="882888"/>
                </a:xfrm>
                <a:custGeom>
                  <a:avLst/>
                  <a:gdLst>
                    <a:gd name="connsiteX0" fmla="*/ 52538 w 353139"/>
                    <a:gd name="connsiteY0" fmla="*/ 537 h 882888"/>
                    <a:gd name="connsiteX1" fmla="*/ 20788 w 353139"/>
                    <a:gd name="connsiteY1" fmla="*/ 175162 h 882888"/>
                    <a:gd name="connsiteX2" fmla="*/ 74763 w 353139"/>
                    <a:gd name="connsiteY2" fmla="*/ 467262 h 882888"/>
                    <a:gd name="connsiteX3" fmla="*/ 347813 w 353139"/>
                    <a:gd name="connsiteY3" fmla="*/ 873662 h 882888"/>
                    <a:gd name="connsiteX4" fmla="*/ 236688 w 353139"/>
                    <a:gd name="connsiteY4" fmla="*/ 708562 h 882888"/>
                    <a:gd name="connsiteX5" fmla="*/ 8088 w 353139"/>
                    <a:gd name="connsiteY5" fmla="*/ 229137 h 882888"/>
                    <a:gd name="connsiteX6" fmla="*/ 52538 w 353139"/>
                    <a:gd name="connsiteY6" fmla="*/ 537 h 882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3139" h="882888">
                      <a:moveTo>
                        <a:pt x="52538" y="537"/>
                      </a:moveTo>
                      <a:cubicBezTo>
                        <a:pt x="54655" y="-8459"/>
                        <a:pt x="17084" y="97375"/>
                        <a:pt x="20788" y="175162"/>
                      </a:cubicBezTo>
                      <a:cubicBezTo>
                        <a:pt x="24492" y="252949"/>
                        <a:pt x="20259" y="350845"/>
                        <a:pt x="74763" y="467262"/>
                      </a:cubicBezTo>
                      <a:cubicBezTo>
                        <a:pt x="129267" y="583679"/>
                        <a:pt x="347813" y="873662"/>
                        <a:pt x="347813" y="873662"/>
                      </a:cubicBezTo>
                      <a:cubicBezTo>
                        <a:pt x="374800" y="913879"/>
                        <a:pt x="293309" y="815983"/>
                        <a:pt x="236688" y="708562"/>
                      </a:cubicBezTo>
                      <a:cubicBezTo>
                        <a:pt x="180067" y="601141"/>
                        <a:pt x="40367" y="351904"/>
                        <a:pt x="8088" y="229137"/>
                      </a:cubicBezTo>
                      <a:cubicBezTo>
                        <a:pt x="-24191" y="106370"/>
                        <a:pt x="50421" y="9533"/>
                        <a:pt x="52538" y="5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30" name="フリーフォーム 1329">
                  <a:extLst>
                    <a:ext uri="{FF2B5EF4-FFF2-40B4-BE49-F238E27FC236}">
                      <a16:creationId xmlns:a16="http://schemas.microsoft.com/office/drawing/2014/main" id="{A8286A8F-5C24-CB47-3B7F-FA6D3BFD08C5}"/>
                    </a:ext>
                  </a:extLst>
                </p:cNvPr>
                <p:cNvSpPr/>
                <p:nvPr/>
              </p:nvSpPr>
              <p:spPr>
                <a:xfrm>
                  <a:off x="5070359" y="1117560"/>
                  <a:ext cx="351636" cy="874851"/>
                </a:xfrm>
                <a:custGeom>
                  <a:avLst/>
                  <a:gdLst>
                    <a:gd name="connsiteX0" fmla="*/ 41391 w 351636"/>
                    <a:gd name="connsiteY0" fmla="*/ 40 h 874851"/>
                    <a:gd name="connsiteX1" fmla="*/ 3291 w 351636"/>
                    <a:gd name="connsiteY1" fmla="*/ 165140 h 874851"/>
                    <a:gd name="connsiteX2" fmla="*/ 98541 w 351636"/>
                    <a:gd name="connsiteY2" fmla="*/ 520740 h 874851"/>
                    <a:gd name="connsiteX3" fmla="*/ 339841 w 351636"/>
                    <a:gd name="connsiteY3" fmla="*/ 857290 h 874851"/>
                    <a:gd name="connsiteX4" fmla="*/ 289041 w 351636"/>
                    <a:gd name="connsiteY4" fmla="*/ 787440 h 874851"/>
                    <a:gd name="connsiteX5" fmla="*/ 69966 w 351636"/>
                    <a:gd name="connsiteY5" fmla="*/ 447715 h 874851"/>
                    <a:gd name="connsiteX6" fmla="*/ 116 w 351636"/>
                    <a:gd name="connsiteY6" fmla="*/ 177840 h 874851"/>
                    <a:gd name="connsiteX7" fmla="*/ 41391 w 351636"/>
                    <a:gd name="connsiteY7" fmla="*/ 40 h 874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1636" h="874851">
                      <a:moveTo>
                        <a:pt x="41391" y="40"/>
                      </a:moveTo>
                      <a:cubicBezTo>
                        <a:pt x="41920" y="-2077"/>
                        <a:pt x="-6234" y="78357"/>
                        <a:pt x="3291" y="165140"/>
                      </a:cubicBezTo>
                      <a:cubicBezTo>
                        <a:pt x="12816" y="251923"/>
                        <a:pt x="42449" y="405382"/>
                        <a:pt x="98541" y="520740"/>
                      </a:cubicBezTo>
                      <a:cubicBezTo>
                        <a:pt x="154633" y="636098"/>
                        <a:pt x="308091" y="812840"/>
                        <a:pt x="339841" y="857290"/>
                      </a:cubicBezTo>
                      <a:cubicBezTo>
                        <a:pt x="371591" y="901740"/>
                        <a:pt x="334020" y="855702"/>
                        <a:pt x="289041" y="787440"/>
                      </a:cubicBezTo>
                      <a:cubicBezTo>
                        <a:pt x="244062" y="719178"/>
                        <a:pt x="118120" y="549315"/>
                        <a:pt x="69966" y="447715"/>
                      </a:cubicBezTo>
                      <a:cubicBezTo>
                        <a:pt x="21812" y="346115"/>
                        <a:pt x="2762" y="251923"/>
                        <a:pt x="116" y="177840"/>
                      </a:cubicBezTo>
                      <a:cubicBezTo>
                        <a:pt x="-2530" y="103757"/>
                        <a:pt x="40862" y="2157"/>
                        <a:pt x="41391" y="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31" name="フリーフォーム 1330">
                  <a:extLst>
                    <a:ext uri="{FF2B5EF4-FFF2-40B4-BE49-F238E27FC236}">
                      <a16:creationId xmlns:a16="http://schemas.microsoft.com/office/drawing/2014/main" id="{39150262-B7C8-35DB-E580-FEC18D17ED15}"/>
                    </a:ext>
                  </a:extLst>
                </p:cNvPr>
                <p:cNvSpPr/>
                <p:nvPr/>
              </p:nvSpPr>
              <p:spPr>
                <a:xfrm>
                  <a:off x="5120396" y="1081932"/>
                  <a:ext cx="373422" cy="903223"/>
                </a:xfrm>
                <a:custGeom>
                  <a:avLst/>
                  <a:gdLst>
                    <a:gd name="connsiteX0" fmla="*/ 54854 w 373422"/>
                    <a:gd name="connsiteY0" fmla="*/ 743 h 903223"/>
                    <a:gd name="connsiteX1" fmla="*/ 879 w 373422"/>
                    <a:gd name="connsiteY1" fmla="*/ 146793 h 903223"/>
                    <a:gd name="connsiteX2" fmla="*/ 96129 w 373422"/>
                    <a:gd name="connsiteY2" fmla="*/ 486518 h 903223"/>
                    <a:gd name="connsiteX3" fmla="*/ 353304 w 373422"/>
                    <a:gd name="connsiteY3" fmla="*/ 870693 h 903223"/>
                    <a:gd name="connsiteX4" fmla="*/ 327904 w 373422"/>
                    <a:gd name="connsiteY4" fmla="*/ 838943 h 903223"/>
                    <a:gd name="connsiteX5" fmla="*/ 99304 w 373422"/>
                    <a:gd name="connsiteY5" fmla="*/ 489693 h 903223"/>
                    <a:gd name="connsiteX6" fmla="*/ 879 w 373422"/>
                    <a:gd name="connsiteY6" fmla="*/ 200768 h 903223"/>
                    <a:gd name="connsiteX7" fmla="*/ 54854 w 373422"/>
                    <a:gd name="connsiteY7" fmla="*/ 743 h 903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73422" h="903223">
                      <a:moveTo>
                        <a:pt x="54854" y="743"/>
                      </a:moveTo>
                      <a:cubicBezTo>
                        <a:pt x="54854" y="-8253"/>
                        <a:pt x="-6000" y="65831"/>
                        <a:pt x="879" y="146793"/>
                      </a:cubicBezTo>
                      <a:cubicBezTo>
                        <a:pt x="7758" y="227755"/>
                        <a:pt x="37392" y="365868"/>
                        <a:pt x="96129" y="486518"/>
                      </a:cubicBezTo>
                      <a:cubicBezTo>
                        <a:pt x="154866" y="607168"/>
                        <a:pt x="314675" y="811956"/>
                        <a:pt x="353304" y="870693"/>
                      </a:cubicBezTo>
                      <a:cubicBezTo>
                        <a:pt x="391933" y="929430"/>
                        <a:pt x="370237" y="902443"/>
                        <a:pt x="327904" y="838943"/>
                      </a:cubicBezTo>
                      <a:cubicBezTo>
                        <a:pt x="285571" y="775443"/>
                        <a:pt x="153808" y="596055"/>
                        <a:pt x="99304" y="489693"/>
                      </a:cubicBezTo>
                      <a:cubicBezTo>
                        <a:pt x="44800" y="383331"/>
                        <a:pt x="9875" y="277497"/>
                        <a:pt x="879" y="200768"/>
                      </a:cubicBezTo>
                      <a:cubicBezTo>
                        <a:pt x="-8117" y="124039"/>
                        <a:pt x="54854" y="9739"/>
                        <a:pt x="54854" y="7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32" name="フリーフォーム 1331">
                  <a:extLst>
                    <a:ext uri="{FF2B5EF4-FFF2-40B4-BE49-F238E27FC236}">
                      <a16:creationId xmlns:a16="http://schemas.microsoft.com/office/drawing/2014/main" id="{37C7EBF3-D8E1-6867-73E0-302F60E25FBD}"/>
                    </a:ext>
                  </a:extLst>
                </p:cNvPr>
                <p:cNvSpPr/>
                <p:nvPr/>
              </p:nvSpPr>
              <p:spPr>
                <a:xfrm>
                  <a:off x="3492328" y="2602935"/>
                  <a:ext cx="289527" cy="596321"/>
                </a:xfrm>
                <a:custGeom>
                  <a:avLst/>
                  <a:gdLst>
                    <a:gd name="connsiteX0" fmla="*/ 44622 w 289527"/>
                    <a:gd name="connsiteY0" fmla="*/ 565 h 596321"/>
                    <a:gd name="connsiteX1" fmla="*/ 12872 w 289527"/>
                    <a:gd name="connsiteY1" fmla="*/ 143440 h 596321"/>
                    <a:gd name="connsiteX2" fmla="*/ 57322 w 289527"/>
                    <a:gd name="connsiteY2" fmla="*/ 308540 h 596321"/>
                    <a:gd name="connsiteX3" fmla="*/ 285922 w 289527"/>
                    <a:gd name="connsiteY3" fmla="*/ 591115 h 596321"/>
                    <a:gd name="connsiteX4" fmla="*/ 203372 w 289527"/>
                    <a:gd name="connsiteY4" fmla="*/ 499040 h 596321"/>
                    <a:gd name="connsiteX5" fmla="*/ 41447 w 289527"/>
                    <a:gd name="connsiteY5" fmla="*/ 321240 h 596321"/>
                    <a:gd name="connsiteX6" fmla="*/ 172 w 289527"/>
                    <a:gd name="connsiteY6" fmla="*/ 197415 h 596321"/>
                    <a:gd name="connsiteX7" fmla="*/ 44622 w 289527"/>
                    <a:gd name="connsiteY7" fmla="*/ 565 h 5963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9527" h="596321">
                      <a:moveTo>
                        <a:pt x="44622" y="565"/>
                      </a:moveTo>
                      <a:cubicBezTo>
                        <a:pt x="46739" y="-8431"/>
                        <a:pt x="10755" y="92111"/>
                        <a:pt x="12872" y="143440"/>
                      </a:cubicBezTo>
                      <a:cubicBezTo>
                        <a:pt x="14989" y="194769"/>
                        <a:pt x="11814" y="233928"/>
                        <a:pt x="57322" y="308540"/>
                      </a:cubicBezTo>
                      <a:cubicBezTo>
                        <a:pt x="102830" y="383152"/>
                        <a:pt x="261580" y="559365"/>
                        <a:pt x="285922" y="591115"/>
                      </a:cubicBezTo>
                      <a:cubicBezTo>
                        <a:pt x="310264" y="622865"/>
                        <a:pt x="203372" y="499040"/>
                        <a:pt x="203372" y="499040"/>
                      </a:cubicBezTo>
                      <a:cubicBezTo>
                        <a:pt x="162626" y="454061"/>
                        <a:pt x="75314" y="371511"/>
                        <a:pt x="41447" y="321240"/>
                      </a:cubicBezTo>
                      <a:cubicBezTo>
                        <a:pt x="7580" y="270969"/>
                        <a:pt x="-1415" y="250861"/>
                        <a:pt x="172" y="197415"/>
                      </a:cubicBezTo>
                      <a:cubicBezTo>
                        <a:pt x="1759" y="143969"/>
                        <a:pt x="42505" y="9561"/>
                        <a:pt x="44622" y="56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33" name="フリーフォーム 1332">
                  <a:extLst>
                    <a:ext uri="{FF2B5EF4-FFF2-40B4-BE49-F238E27FC236}">
                      <a16:creationId xmlns:a16="http://schemas.microsoft.com/office/drawing/2014/main" id="{8AA88BF8-C2E8-0CA7-CC19-09D5E1001355}"/>
                    </a:ext>
                  </a:extLst>
                </p:cNvPr>
                <p:cNvSpPr/>
                <p:nvPr/>
              </p:nvSpPr>
              <p:spPr>
                <a:xfrm>
                  <a:off x="3470570" y="2647413"/>
                  <a:ext cx="285905" cy="582322"/>
                </a:xfrm>
                <a:custGeom>
                  <a:avLst/>
                  <a:gdLst>
                    <a:gd name="connsiteX0" fmla="*/ 18755 w 285905"/>
                    <a:gd name="connsiteY0" fmla="*/ 537 h 582322"/>
                    <a:gd name="connsiteX1" fmla="*/ 12405 w 285905"/>
                    <a:gd name="connsiteY1" fmla="*/ 203737 h 582322"/>
                    <a:gd name="connsiteX2" fmla="*/ 196555 w 285905"/>
                    <a:gd name="connsiteY2" fmla="*/ 479962 h 582322"/>
                    <a:gd name="connsiteX3" fmla="*/ 285455 w 285905"/>
                    <a:gd name="connsiteY3" fmla="*/ 581562 h 582322"/>
                    <a:gd name="connsiteX4" fmla="*/ 221955 w 285905"/>
                    <a:gd name="connsiteY4" fmla="*/ 511712 h 582322"/>
                    <a:gd name="connsiteX5" fmla="*/ 34630 w 285905"/>
                    <a:gd name="connsiteY5" fmla="*/ 264062 h 582322"/>
                    <a:gd name="connsiteX6" fmla="*/ 18755 w 285905"/>
                    <a:gd name="connsiteY6" fmla="*/ 537 h 582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5905" h="582322">
                      <a:moveTo>
                        <a:pt x="18755" y="537"/>
                      </a:moveTo>
                      <a:cubicBezTo>
                        <a:pt x="15051" y="-9517"/>
                        <a:pt x="-17228" y="123833"/>
                        <a:pt x="12405" y="203737"/>
                      </a:cubicBezTo>
                      <a:cubicBezTo>
                        <a:pt x="42038" y="283641"/>
                        <a:pt x="151047" y="416991"/>
                        <a:pt x="196555" y="479962"/>
                      </a:cubicBezTo>
                      <a:cubicBezTo>
                        <a:pt x="242063" y="542933"/>
                        <a:pt x="281222" y="576270"/>
                        <a:pt x="285455" y="581562"/>
                      </a:cubicBezTo>
                      <a:cubicBezTo>
                        <a:pt x="289688" y="586854"/>
                        <a:pt x="263759" y="564629"/>
                        <a:pt x="221955" y="511712"/>
                      </a:cubicBezTo>
                      <a:cubicBezTo>
                        <a:pt x="180151" y="458795"/>
                        <a:pt x="67438" y="345554"/>
                        <a:pt x="34630" y="264062"/>
                      </a:cubicBezTo>
                      <a:cubicBezTo>
                        <a:pt x="1822" y="182570"/>
                        <a:pt x="22459" y="10591"/>
                        <a:pt x="18755" y="5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34" name="フリーフォーム 1333">
                  <a:extLst>
                    <a:ext uri="{FF2B5EF4-FFF2-40B4-BE49-F238E27FC236}">
                      <a16:creationId xmlns:a16="http://schemas.microsoft.com/office/drawing/2014/main" id="{4039211F-14F8-779E-1786-D063489C5E99}"/>
                    </a:ext>
                  </a:extLst>
                </p:cNvPr>
                <p:cNvSpPr/>
                <p:nvPr/>
              </p:nvSpPr>
              <p:spPr>
                <a:xfrm>
                  <a:off x="3837832" y="3282121"/>
                  <a:ext cx="304077" cy="317839"/>
                </a:xfrm>
                <a:custGeom>
                  <a:avLst/>
                  <a:gdLst>
                    <a:gd name="connsiteX0" fmla="*/ 743 w 304077"/>
                    <a:gd name="connsiteY0" fmla="*/ 829 h 317839"/>
                    <a:gd name="connsiteX1" fmla="*/ 156318 w 304077"/>
                    <a:gd name="connsiteY1" fmla="*/ 188154 h 317839"/>
                    <a:gd name="connsiteX2" fmla="*/ 302368 w 304077"/>
                    <a:gd name="connsiteY2" fmla="*/ 311979 h 317839"/>
                    <a:gd name="connsiteX3" fmla="*/ 222993 w 304077"/>
                    <a:gd name="connsiteY3" fmla="*/ 267529 h 317839"/>
                    <a:gd name="connsiteX4" fmla="*/ 743 w 304077"/>
                    <a:gd name="connsiteY4" fmla="*/ 829 h 317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4077" h="317839">
                      <a:moveTo>
                        <a:pt x="743" y="829"/>
                      </a:moveTo>
                      <a:cubicBezTo>
                        <a:pt x="-10369" y="-12400"/>
                        <a:pt x="106047" y="136296"/>
                        <a:pt x="156318" y="188154"/>
                      </a:cubicBezTo>
                      <a:cubicBezTo>
                        <a:pt x="206589" y="240012"/>
                        <a:pt x="291256" y="298750"/>
                        <a:pt x="302368" y="311979"/>
                      </a:cubicBezTo>
                      <a:cubicBezTo>
                        <a:pt x="313480" y="325208"/>
                        <a:pt x="268501" y="318329"/>
                        <a:pt x="222993" y="267529"/>
                      </a:cubicBezTo>
                      <a:cubicBezTo>
                        <a:pt x="177485" y="216729"/>
                        <a:pt x="11855" y="14058"/>
                        <a:pt x="743" y="8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35" name="フリーフォーム 1334">
                  <a:extLst>
                    <a:ext uri="{FF2B5EF4-FFF2-40B4-BE49-F238E27FC236}">
                      <a16:creationId xmlns:a16="http://schemas.microsoft.com/office/drawing/2014/main" id="{1CA652EE-136C-056E-1346-3A409734C21E}"/>
                    </a:ext>
                  </a:extLst>
                </p:cNvPr>
                <p:cNvSpPr/>
                <p:nvPr/>
              </p:nvSpPr>
              <p:spPr>
                <a:xfrm>
                  <a:off x="3921002" y="3492400"/>
                  <a:ext cx="448485" cy="200159"/>
                </a:xfrm>
                <a:custGeom>
                  <a:avLst/>
                  <a:gdLst>
                    <a:gd name="connsiteX0" fmla="*/ 123 w 448485"/>
                    <a:gd name="connsiteY0" fmla="*/ 100 h 200159"/>
                    <a:gd name="connsiteX1" fmla="*/ 206498 w 448485"/>
                    <a:gd name="connsiteY1" fmla="*/ 158850 h 200159"/>
                    <a:gd name="connsiteX2" fmla="*/ 273173 w 448485"/>
                    <a:gd name="connsiteY2" fmla="*/ 196950 h 200159"/>
                    <a:gd name="connsiteX3" fmla="*/ 447798 w 448485"/>
                    <a:gd name="connsiteY3" fmla="*/ 196950 h 200159"/>
                    <a:gd name="connsiteX4" fmla="*/ 330323 w 448485"/>
                    <a:gd name="connsiteY4" fmla="*/ 187425 h 200159"/>
                    <a:gd name="connsiteX5" fmla="*/ 238248 w 448485"/>
                    <a:gd name="connsiteY5" fmla="*/ 184250 h 200159"/>
                    <a:gd name="connsiteX6" fmla="*/ 123 w 448485"/>
                    <a:gd name="connsiteY6" fmla="*/ 100 h 200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48485" h="200159">
                      <a:moveTo>
                        <a:pt x="123" y="100"/>
                      </a:moveTo>
                      <a:cubicBezTo>
                        <a:pt x="-5169" y="-4133"/>
                        <a:pt x="160990" y="126042"/>
                        <a:pt x="206498" y="158850"/>
                      </a:cubicBezTo>
                      <a:cubicBezTo>
                        <a:pt x="252006" y="191658"/>
                        <a:pt x="232956" y="190600"/>
                        <a:pt x="273173" y="196950"/>
                      </a:cubicBezTo>
                      <a:cubicBezTo>
                        <a:pt x="313390" y="203300"/>
                        <a:pt x="438273" y="198538"/>
                        <a:pt x="447798" y="196950"/>
                      </a:cubicBezTo>
                      <a:cubicBezTo>
                        <a:pt x="457323" y="195363"/>
                        <a:pt x="365248" y="189542"/>
                        <a:pt x="330323" y="187425"/>
                      </a:cubicBezTo>
                      <a:cubicBezTo>
                        <a:pt x="295398" y="185308"/>
                        <a:pt x="291694" y="214412"/>
                        <a:pt x="238248" y="184250"/>
                      </a:cubicBezTo>
                      <a:cubicBezTo>
                        <a:pt x="184802" y="154088"/>
                        <a:pt x="5415" y="4333"/>
                        <a:pt x="123" y="10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36" name="フリーフォーム 1335">
                  <a:extLst>
                    <a:ext uri="{FF2B5EF4-FFF2-40B4-BE49-F238E27FC236}">
                      <a16:creationId xmlns:a16="http://schemas.microsoft.com/office/drawing/2014/main" id="{83AA50F9-1452-2BE4-8804-C48363F671B5}"/>
                    </a:ext>
                  </a:extLst>
                </p:cNvPr>
                <p:cNvSpPr/>
                <p:nvPr/>
              </p:nvSpPr>
              <p:spPr>
                <a:xfrm>
                  <a:off x="4143375" y="3641725"/>
                  <a:ext cx="299795" cy="19117"/>
                </a:xfrm>
                <a:custGeom>
                  <a:avLst/>
                  <a:gdLst>
                    <a:gd name="connsiteX0" fmla="*/ 0 w 299795"/>
                    <a:gd name="connsiteY0" fmla="*/ 0 h 19117"/>
                    <a:gd name="connsiteX1" fmla="*/ 133350 w 299795"/>
                    <a:gd name="connsiteY1" fmla="*/ 19050 h 19117"/>
                    <a:gd name="connsiteX2" fmla="*/ 298450 w 299795"/>
                    <a:gd name="connsiteY2" fmla="*/ 6350 h 19117"/>
                    <a:gd name="connsiteX3" fmla="*/ 215900 w 299795"/>
                    <a:gd name="connsiteY3" fmla="*/ 6350 h 19117"/>
                    <a:gd name="connsiteX4" fmla="*/ 0 w 299795"/>
                    <a:gd name="connsiteY4" fmla="*/ 0 h 191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9795" h="19117">
                      <a:moveTo>
                        <a:pt x="0" y="0"/>
                      </a:moveTo>
                      <a:cubicBezTo>
                        <a:pt x="41804" y="8996"/>
                        <a:pt x="83608" y="17992"/>
                        <a:pt x="133350" y="19050"/>
                      </a:cubicBezTo>
                      <a:cubicBezTo>
                        <a:pt x="183092" y="20108"/>
                        <a:pt x="284692" y="8467"/>
                        <a:pt x="298450" y="6350"/>
                      </a:cubicBezTo>
                      <a:cubicBezTo>
                        <a:pt x="312208" y="4233"/>
                        <a:pt x="215900" y="6350"/>
                        <a:pt x="215900" y="635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37" name="フリーフォーム 1336">
                  <a:extLst>
                    <a:ext uri="{FF2B5EF4-FFF2-40B4-BE49-F238E27FC236}">
                      <a16:creationId xmlns:a16="http://schemas.microsoft.com/office/drawing/2014/main" id="{2597BFD0-84F2-7E1D-3D58-2389CD200FDB}"/>
                    </a:ext>
                  </a:extLst>
                </p:cNvPr>
                <p:cNvSpPr/>
                <p:nvPr/>
              </p:nvSpPr>
              <p:spPr>
                <a:xfrm>
                  <a:off x="3765006" y="2230575"/>
                  <a:ext cx="114934" cy="559824"/>
                </a:xfrm>
                <a:custGeom>
                  <a:avLst/>
                  <a:gdLst>
                    <a:gd name="connsiteX0" fmla="*/ 76744 w 114934"/>
                    <a:gd name="connsiteY0" fmla="*/ 4625 h 559824"/>
                    <a:gd name="connsiteX1" fmla="*/ 16419 w 114934"/>
                    <a:gd name="connsiteY1" fmla="*/ 147500 h 559824"/>
                    <a:gd name="connsiteX2" fmla="*/ 10069 w 114934"/>
                    <a:gd name="connsiteY2" fmla="*/ 290375 h 559824"/>
                    <a:gd name="connsiteX3" fmla="*/ 92619 w 114934"/>
                    <a:gd name="connsiteY3" fmla="*/ 506275 h 559824"/>
                    <a:gd name="connsiteX4" fmla="*/ 108494 w 114934"/>
                    <a:gd name="connsiteY4" fmla="*/ 547550 h 559824"/>
                    <a:gd name="connsiteX5" fmla="*/ 544 w 114934"/>
                    <a:gd name="connsiteY5" fmla="*/ 328475 h 559824"/>
                    <a:gd name="connsiteX6" fmla="*/ 76744 w 114934"/>
                    <a:gd name="connsiteY6" fmla="*/ 4625 h 559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4934" h="559824">
                      <a:moveTo>
                        <a:pt x="76744" y="4625"/>
                      </a:moveTo>
                      <a:cubicBezTo>
                        <a:pt x="79390" y="-25537"/>
                        <a:pt x="27531" y="99875"/>
                        <a:pt x="16419" y="147500"/>
                      </a:cubicBezTo>
                      <a:cubicBezTo>
                        <a:pt x="5307" y="195125"/>
                        <a:pt x="-2631" y="230579"/>
                        <a:pt x="10069" y="290375"/>
                      </a:cubicBezTo>
                      <a:cubicBezTo>
                        <a:pt x="22769" y="350171"/>
                        <a:pt x="76215" y="463413"/>
                        <a:pt x="92619" y="506275"/>
                      </a:cubicBezTo>
                      <a:cubicBezTo>
                        <a:pt x="109023" y="549138"/>
                        <a:pt x="123840" y="577183"/>
                        <a:pt x="108494" y="547550"/>
                      </a:cubicBezTo>
                      <a:cubicBezTo>
                        <a:pt x="93148" y="517917"/>
                        <a:pt x="8481" y="416846"/>
                        <a:pt x="544" y="328475"/>
                      </a:cubicBezTo>
                      <a:cubicBezTo>
                        <a:pt x="-7394" y="240104"/>
                        <a:pt x="74098" y="34787"/>
                        <a:pt x="76744" y="46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38" name="フリーフォーム 1337">
                  <a:extLst>
                    <a:ext uri="{FF2B5EF4-FFF2-40B4-BE49-F238E27FC236}">
                      <a16:creationId xmlns:a16="http://schemas.microsoft.com/office/drawing/2014/main" id="{04868DBF-E1DA-9818-EAE8-93A5C48CF725}"/>
                    </a:ext>
                  </a:extLst>
                </p:cNvPr>
                <p:cNvSpPr/>
                <p:nvPr/>
              </p:nvSpPr>
              <p:spPr>
                <a:xfrm>
                  <a:off x="3745733" y="2270002"/>
                  <a:ext cx="87524" cy="483303"/>
                </a:xfrm>
                <a:custGeom>
                  <a:avLst/>
                  <a:gdLst>
                    <a:gd name="connsiteX0" fmla="*/ 42042 w 87524"/>
                    <a:gd name="connsiteY0" fmla="*/ 123 h 483303"/>
                    <a:gd name="connsiteX1" fmla="*/ 767 w 87524"/>
                    <a:gd name="connsiteY1" fmla="*/ 209673 h 483303"/>
                    <a:gd name="connsiteX2" fmla="*/ 86492 w 87524"/>
                    <a:gd name="connsiteY2" fmla="*/ 479548 h 483303"/>
                    <a:gd name="connsiteX3" fmla="*/ 45217 w 87524"/>
                    <a:gd name="connsiteY3" fmla="*/ 358898 h 483303"/>
                    <a:gd name="connsiteX4" fmla="*/ 767 w 87524"/>
                    <a:gd name="connsiteY4" fmla="*/ 238248 h 483303"/>
                    <a:gd name="connsiteX5" fmla="*/ 42042 w 87524"/>
                    <a:gd name="connsiteY5" fmla="*/ 123 h 483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7524" h="483303">
                      <a:moveTo>
                        <a:pt x="42042" y="123"/>
                      </a:moveTo>
                      <a:cubicBezTo>
                        <a:pt x="42042" y="-4639"/>
                        <a:pt x="-6641" y="129769"/>
                        <a:pt x="767" y="209673"/>
                      </a:cubicBezTo>
                      <a:cubicBezTo>
                        <a:pt x="8175" y="289577"/>
                        <a:pt x="79084" y="454677"/>
                        <a:pt x="86492" y="479548"/>
                      </a:cubicBezTo>
                      <a:cubicBezTo>
                        <a:pt x="93900" y="504419"/>
                        <a:pt x="59504" y="399115"/>
                        <a:pt x="45217" y="358898"/>
                      </a:cubicBezTo>
                      <a:cubicBezTo>
                        <a:pt x="30930" y="318681"/>
                        <a:pt x="1825" y="304394"/>
                        <a:pt x="767" y="238248"/>
                      </a:cubicBezTo>
                      <a:cubicBezTo>
                        <a:pt x="-291" y="172102"/>
                        <a:pt x="42042" y="4885"/>
                        <a:pt x="42042" y="1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39" name="フリーフォーム 1338">
                  <a:extLst>
                    <a:ext uri="{FF2B5EF4-FFF2-40B4-BE49-F238E27FC236}">
                      <a16:creationId xmlns:a16="http://schemas.microsoft.com/office/drawing/2014/main" id="{7AEED1AA-DF9E-E02A-039E-0B2F9A001092}"/>
                    </a:ext>
                  </a:extLst>
                </p:cNvPr>
                <p:cNvSpPr/>
                <p:nvPr/>
              </p:nvSpPr>
              <p:spPr>
                <a:xfrm>
                  <a:off x="4317476" y="3301925"/>
                  <a:ext cx="480607" cy="159396"/>
                </a:xfrm>
                <a:custGeom>
                  <a:avLst/>
                  <a:gdLst>
                    <a:gd name="connsiteX0" fmla="*/ 524 w 480607"/>
                    <a:gd name="connsiteY0" fmla="*/ 75 h 159396"/>
                    <a:gd name="connsiteX1" fmla="*/ 146574 w 480607"/>
                    <a:gd name="connsiteY1" fmla="*/ 120725 h 159396"/>
                    <a:gd name="connsiteX2" fmla="*/ 276749 w 480607"/>
                    <a:gd name="connsiteY2" fmla="*/ 158825 h 159396"/>
                    <a:gd name="connsiteX3" fmla="*/ 229124 w 480607"/>
                    <a:gd name="connsiteY3" fmla="*/ 142950 h 159396"/>
                    <a:gd name="connsiteX4" fmla="*/ 479949 w 480607"/>
                    <a:gd name="connsiteY4" fmla="*/ 133425 h 159396"/>
                    <a:gd name="connsiteX5" fmla="*/ 298974 w 480607"/>
                    <a:gd name="connsiteY5" fmla="*/ 142950 h 159396"/>
                    <a:gd name="connsiteX6" fmla="*/ 200549 w 480607"/>
                    <a:gd name="connsiteY6" fmla="*/ 139775 h 159396"/>
                    <a:gd name="connsiteX7" fmla="*/ 524 w 480607"/>
                    <a:gd name="connsiteY7" fmla="*/ 75 h 1593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80607" h="159396">
                      <a:moveTo>
                        <a:pt x="524" y="75"/>
                      </a:moveTo>
                      <a:cubicBezTo>
                        <a:pt x="-8472" y="-3100"/>
                        <a:pt x="100536" y="94267"/>
                        <a:pt x="146574" y="120725"/>
                      </a:cubicBezTo>
                      <a:cubicBezTo>
                        <a:pt x="192612" y="147183"/>
                        <a:pt x="262991" y="155121"/>
                        <a:pt x="276749" y="158825"/>
                      </a:cubicBezTo>
                      <a:cubicBezTo>
                        <a:pt x="290507" y="162529"/>
                        <a:pt x="195257" y="147183"/>
                        <a:pt x="229124" y="142950"/>
                      </a:cubicBezTo>
                      <a:cubicBezTo>
                        <a:pt x="262991" y="138717"/>
                        <a:pt x="468307" y="133425"/>
                        <a:pt x="479949" y="133425"/>
                      </a:cubicBezTo>
                      <a:cubicBezTo>
                        <a:pt x="491591" y="133425"/>
                        <a:pt x="345541" y="141892"/>
                        <a:pt x="298974" y="142950"/>
                      </a:cubicBezTo>
                      <a:cubicBezTo>
                        <a:pt x="252407" y="144008"/>
                        <a:pt x="248703" y="165704"/>
                        <a:pt x="200549" y="139775"/>
                      </a:cubicBezTo>
                      <a:cubicBezTo>
                        <a:pt x="152395" y="113846"/>
                        <a:pt x="9520" y="3250"/>
                        <a:pt x="524" y="7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40" name="フリーフォーム 1339">
                  <a:extLst>
                    <a:ext uri="{FF2B5EF4-FFF2-40B4-BE49-F238E27FC236}">
                      <a16:creationId xmlns:a16="http://schemas.microsoft.com/office/drawing/2014/main" id="{9517E285-7CFC-A407-D71A-D93351BB13DD}"/>
                    </a:ext>
                  </a:extLst>
                </p:cNvPr>
                <p:cNvSpPr/>
                <p:nvPr/>
              </p:nvSpPr>
              <p:spPr>
                <a:xfrm>
                  <a:off x="4292009" y="3314538"/>
                  <a:ext cx="451936" cy="167780"/>
                </a:xfrm>
                <a:custGeom>
                  <a:avLst/>
                  <a:gdLst>
                    <a:gd name="connsiteX0" fmla="*/ 591 w 451936"/>
                    <a:gd name="connsiteY0" fmla="*/ 162 h 167780"/>
                    <a:gd name="connsiteX1" fmla="*/ 172041 w 451936"/>
                    <a:gd name="connsiteY1" fmla="*/ 123987 h 167780"/>
                    <a:gd name="connsiteX2" fmla="*/ 286341 w 451936"/>
                    <a:gd name="connsiteY2" fmla="*/ 165262 h 167780"/>
                    <a:gd name="connsiteX3" fmla="*/ 451441 w 451936"/>
                    <a:gd name="connsiteY3" fmla="*/ 162087 h 167780"/>
                    <a:gd name="connsiteX4" fmla="*/ 333966 w 451936"/>
                    <a:gd name="connsiteY4" fmla="*/ 152562 h 167780"/>
                    <a:gd name="connsiteX5" fmla="*/ 235541 w 451936"/>
                    <a:gd name="connsiteY5" fmla="*/ 152562 h 167780"/>
                    <a:gd name="connsiteX6" fmla="*/ 591 w 451936"/>
                    <a:gd name="connsiteY6" fmla="*/ 162 h 167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1936" h="167780">
                      <a:moveTo>
                        <a:pt x="591" y="162"/>
                      </a:moveTo>
                      <a:cubicBezTo>
                        <a:pt x="-9992" y="-4601"/>
                        <a:pt x="124416" y="96470"/>
                        <a:pt x="172041" y="123987"/>
                      </a:cubicBezTo>
                      <a:cubicBezTo>
                        <a:pt x="219666" y="151504"/>
                        <a:pt x="239774" y="158912"/>
                        <a:pt x="286341" y="165262"/>
                      </a:cubicBezTo>
                      <a:cubicBezTo>
                        <a:pt x="332908" y="171612"/>
                        <a:pt x="443504" y="164204"/>
                        <a:pt x="451441" y="162087"/>
                      </a:cubicBezTo>
                      <a:cubicBezTo>
                        <a:pt x="459378" y="159970"/>
                        <a:pt x="369949" y="154150"/>
                        <a:pt x="333966" y="152562"/>
                      </a:cubicBezTo>
                      <a:cubicBezTo>
                        <a:pt x="297983" y="150975"/>
                        <a:pt x="288987" y="175316"/>
                        <a:pt x="235541" y="152562"/>
                      </a:cubicBezTo>
                      <a:cubicBezTo>
                        <a:pt x="182095" y="129808"/>
                        <a:pt x="11174" y="4925"/>
                        <a:pt x="591" y="1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41" name="フリーフォーム 1340">
                  <a:extLst>
                    <a:ext uri="{FF2B5EF4-FFF2-40B4-BE49-F238E27FC236}">
                      <a16:creationId xmlns:a16="http://schemas.microsoft.com/office/drawing/2014/main" id="{4672C58F-782C-05B6-6C30-5A5DF2821A8C}"/>
                    </a:ext>
                  </a:extLst>
                </p:cNvPr>
                <p:cNvSpPr/>
                <p:nvPr/>
              </p:nvSpPr>
              <p:spPr>
                <a:xfrm>
                  <a:off x="5568925" y="1320790"/>
                  <a:ext cx="177870" cy="234970"/>
                </a:xfrm>
                <a:custGeom>
                  <a:avLst/>
                  <a:gdLst>
                    <a:gd name="connsiteX0" fmla="*/ 25 w 177870"/>
                    <a:gd name="connsiteY0" fmla="*/ 10 h 234970"/>
                    <a:gd name="connsiteX1" fmla="*/ 101625 w 177870"/>
                    <a:gd name="connsiteY1" fmla="*/ 117485 h 234970"/>
                    <a:gd name="connsiteX2" fmla="*/ 177825 w 177870"/>
                    <a:gd name="connsiteY2" fmla="*/ 234960 h 234970"/>
                    <a:gd name="connsiteX3" fmla="*/ 111150 w 177870"/>
                    <a:gd name="connsiteY3" fmla="*/ 111135 h 234970"/>
                    <a:gd name="connsiteX4" fmla="*/ 25 w 177870"/>
                    <a:gd name="connsiteY4" fmla="*/ 10 h 2349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7870" h="234970">
                      <a:moveTo>
                        <a:pt x="25" y="10"/>
                      </a:moveTo>
                      <a:cubicBezTo>
                        <a:pt x="-1563" y="1068"/>
                        <a:pt x="71992" y="78327"/>
                        <a:pt x="101625" y="117485"/>
                      </a:cubicBezTo>
                      <a:cubicBezTo>
                        <a:pt x="131258" y="156643"/>
                        <a:pt x="176237" y="236018"/>
                        <a:pt x="177825" y="234960"/>
                      </a:cubicBezTo>
                      <a:cubicBezTo>
                        <a:pt x="179413" y="233902"/>
                        <a:pt x="138667" y="146589"/>
                        <a:pt x="111150" y="111135"/>
                      </a:cubicBezTo>
                      <a:cubicBezTo>
                        <a:pt x="83633" y="75681"/>
                        <a:pt x="1613" y="-1048"/>
                        <a:pt x="25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42" name="フリーフォーム 1341">
                  <a:extLst>
                    <a:ext uri="{FF2B5EF4-FFF2-40B4-BE49-F238E27FC236}">
                      <a16:creationId xmlns:a16="http://schemas.microsoft.com/office/drawing/2014/main" id="{32860F27-1B68-A757-CF78-8B846AB17349}"/>
                    </a:ext>
                  </a:extLst>
                </p:cNvPr>
                <p:cNvSpPr/>
                <p:nvPr/>
              </p:nvSpPr>
              <p:spPr>
                <a:xfrm>
                  <a:off x="5267751" y="1056214"/>
                  <a:ext cx="46720" cy="398991"/>
                </a:xfrm>
                <a:custGeom>
                  <a:avLst/>
                  <a:gdLst>
                    <a:gd name="connsiteX0" fmla="*/ 5924 w 46720"/>
                    <a:gd name="connsiteY0" fmla="*/ 4236 h 398991"/>
                    <a:gd name="connsiteX1" fmla="*/ 15449 w 46720"/>
                    <a:gd name="connsiteY1" fmla="*/ 166161 h 398991"/>
                    <a:gd name="connsiteX2" fmla="*/ 44024 w 46720"/>
                    <a:gd name="connsiteY2" fmla="*/ 394761 h 398991"/>
                    <a:gd name="connsiteX3" fmla="*/ 40849 w 46720"/>
                    <a:gd name="connsiteY3" fmla="*/ 296336 h 398991"/>
                    <a:gd name="connsiteX4" fmla="*/ 2749 w 46720"/>
                    <a:gd name="connsiteY4" fmla="*/ 70911 h 398991"/>
                    <a:gd name="connsiteX5" fmla="*/ 5924 w 46720"/>
                    <a:gd name="connsiteY5" fmla="*/ 4236 h 3989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6720" h="398991">
                      <a:moveTo>
                        <a:pt x="5924" y="4236"/>
                      </a:moveTo>
                      <a:cubicBezTo>
                        <a:pt x="8041" y="20111"/>
                        <a:pt x="9099" y="101074"/>
                        <a:pt x="15449" y="166161"/>
                      </a:cubicBezTo>
                      <a:cubicBezTo>
                        <a:pt x="21799" y="231248"/>
                        <a:pt x="39791" y="373065"/>
                        <a:pt x="44024" y="394761"/>
                      </a:cubicBezTo>
                      <a:cubicBezTo>
                        <a:pt x="48257" y="416457"/>
                        <a:pt x="47728" y="350311"/>
                        <a:pt x="40849" y="296336"/>
                      </a:cubicBezTo>
                      <a:cubicBezTo>
                        <a:pt x="33970" y="242361"/>
                        <a:pt x="9628" y="123299"/>
                        <a:pt x="2749" y="70911"/>
                      </a:cubicBezTo>
                      <a:cubicBezTo>
                        <a:pt x="-4130" y="18524"/>
                        <a:pt x="3807" y="-11639"/>
                        <a:pt x="5924" y="42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43" name="フリーフォーム 1342">
                  <a:extLst>
                    <a:ext uri="{FF2B5EF4-FFF2-40B4-BE49-F238E27FC236}">
                      <a16:creationId xmlns:a16="http://schemas.microsoft.com/office/drawing/2014/main" id="{DEE5C24C-DC89-E392-AED1-1652C0C26506}"/>
                    </a:ext>
                  </a:extLst>
                </p:cNvPr>
                <p:cNvSpPr/>
                <p:nvPr/>
              </p:nvSpPr>
              <p:spPr>
                <a:xfrm>
                  <a:off x="5489489" y="1368235"/>
                  <a:ext cx="139507" cy="258271"/>
                </a:xfrm>
                <a:custGeom>
                  <a:avLst/>
                  <a:gdLst>
                    <a:gd name="connsiteX0" fmla="*/ 86 w 139507"/>
                    <a:gd name="connsiteY0" fmla="*/ 190 h 258271"/>
                    <a:gd name="connsiteX1" fmla="*/ 104861 w 139507"/>
                    <a:gd name="connsiteY1" fmla="*/ 124015 h 258271"/>
                    <a:gd name="connsiteX2" fmla="*/ 136611 w 139507"/>
                    <a:gd name="connsiteY2" fmla="*/ 257365 h 258271"/>
                    <a:gd name="connsiteX3" fmla="*/ 136611 w 139507"/>
                    <a:gd name="connsiteY3" fmla="*/ 181165 h 258271"/>
                    <a:gd name="connsiteX4" fmla="*/ 123911 w 139507"/>
                    <a:gd name="connsiteY4" fmla="*/ 152590 h 258271"/>
                    <a:gd name="connsiteX5" fmla="*/ 86 w 139507"/>
                    <a:gd name="connsiteY5" fmla="*/ 190 h 2582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9507" h="258271">
                      <a:moveTo>
                        <a:pt x="86" y="190"/>
                      </a:moveTo>
                      <a:cubicBezTo>
                        <a:pt x="-3089" y="-4572"/>
                        <a:pt x="82107" y="81153"/>
                        <a:pt x="104861" y="124015"/>
                      </a:cubicBezTo>
                      <a:cubicBezTo>
                        <a:pt x="127615" y="166877"/>
                        <a:pt x="131319" y="247840"/>
                        <a:pt x="136611" y="257365"/>
                      </a:cubicBezTo>
                      <a:cubicBezTo>
                        <a:pt x="141903" y="266890"/>
                        <a:pt x="138728" y="198627"/>
                        <a:pt x="136611" y="181165"/>
                      </a:cubicBezTo>
                      <a:cubicBezTo>
                        <a:pt x="134494" y="163703"/>
                        <a:pt x="141374" y="180636"/>
                        <a:pt x="123911" y="152590"/>
                      </a:cubicBezTo>
                      <a:cubicBezTo>
                        <a:pt x="106449" y="124544"/>
                        <a:pt x="3261" y="4952"/>
                        <a:pt x="86" y="19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44" name="フリーフォーム 1343">
                  <a:extLst>
                    <a:ext uri="{FF2B5EF4-FFF2-40B4-BE49-F238E27FC236}">
                      <a16:creationId xmlns:a16="http://schemas.microsoft.com/office/drawing/2014/main" id="{15D5419D-2F80-8E6A-5C1A-04C0D174825F}"/>
                    </a:ext>
                  </a:extLst>
                </p:cNvPr>
                <p:cNvSpPr/>
                <p:nvPr/>
              </p:nvSpPr>
              <p:spPr>
                <a:xfrm>
                  <a:off x="5546434" y="1663655"/>
                  <a:ext cx="200262" cy="101659"/>
                </a:xfrm>
                <a:custGeom>
                  <a:avLst/>
                  <a:gdLst>
                    <a:gd name="connsiteX0" fmla="*/ 291 w 200262"/>
                    <a:gd name="connsiteY0" fmla="*/ 101645 h 101659"/>
                    <a:gd name="connsiteX1" fmla="*/ 63791 w 200262"/>
                    <a:gd name="connsiteY1" fmla="*/ 38145 h 101659"/>
                    <a:gd name="connsiteX2" fmla="*/ 197141 w 200262"/>
                    <a:gd name="connsiteY2" fmla="*/ 54020 h 101659"/>
                    <a:gd name="connsiteX3" fmla="*/ 152691 w 200262"/>
                    <a:gd name="connsiteY3" fmla="*/ 25445 h 101659"/>
                    <a:gd name="connsiteX4" fmla="*/ 92366 w 200262"/>
                    <a:gd name="connsiteY4" fmla="*/ 45 h 101659"/>
                    <a:gd name="connsiteX5" fmla="*/ 139991 w 200262"/>
                    <a:gd name="connsiteY5" fmla="*/ 31795 h 101659"/>
                    <a:gd name="connsiteX6" fmla="*/ 44741 w 200262"/>
                    <a:gd name="connsiteY6" fmla="*/ 31795 h 101659"/>
                    <a:gd name="connsiteX7" fmla="*/ 291 w 200262"/>
                    <a:gd name="connsiteY7" fmla="*/ 101645 h 101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0262" h="101659">
                      <a:moveTo>
                        <a:pt x="291" y="101645"/>
                      </a:moveTo>
                      <a:cubicBezTo>
                        <a:pt x="3466" y="102703"/>
                        <a:pt x="30983" y="46082"/>
                        <a:pt x="63791" y="38145"/>
                      </a:cubicBezTo>
                      <a:cubicBezTo>
                        <a:pt x="96599" y="30208"/>
                        <a:pt x="182324" y="56137"/>
                        <a:pt x="197141" y="54020"/>
                      </a:cubicBezTo>
                      <a:cubicBezTo>
                        <a:pt x="211958" y="51903"/>
                        <a:pt x="170154" y="34441"/>
                        <a:pt x="152691" y="25445"/>
                      </a:cubicBezTo>
                      <a:cubicBezTo>
                        <a:pt x="135229" y="16449"/>
                        <a:pt x="94483" y="-1013"/>
                        <a:pt x="92366" y="45"/>
                      </a:cubicBezTo>
                      <a:cubicBezTo>
                        <a:pt x="90249" y="1103"/>
                        <a:pt x="147928" y="26503"/>
                        <a:pt x="139991" y="31795"/>
                      </a:cubicBezTo>
                      <a:cubicBezTo>
                        <a:pt x="132054" y="37087"/>
                        <a:pt x="69083" y="22799"/>
                        <a:pt x="44741" y="31795"/>
                      </a:cubicBezTo>
                      <a:cubicBezTo>
                        <a:pt x="20399" y="40791"/>
                        <a:pt x="-2884" y="100587"/>
                        <a:pt x="291" y="1016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45" name="フリーフォーム 1344">
                  <a:extLst>
                    <a:ext uri="{FF2B5EF4-FFF2-40B4-BE49-F238E27FC236}">
                      <a16:creationId xmlns:a16="http://schemas.microsoft.com/office/drawing/2014/main" id="{1A484C1B-0458-6368-A357-B94640912774}"/>
                    </a:ext>
                  </a:extLst>
                </p:cNvPr>
                <p:cNvSpPr/>
                <p:nvPr/>
              </p:nvSpPr>
              <p:spPr>
                <a:xfrm>
                  <a:off x="5822422" y="1863488"/>
                  <a:ext cx="262371" cy="90851"/>
                </a:xfrm>
                <a:custGeom>
                  <a:avLst/>
                  <a:gdLst>
                    <a:gd name="connsiteX0" fmla="*/ 528 w 262371"/>
                    <a:gd name="connsiteY0" fmla="*/ 89137 h 90851"/>
                    <a:gd name="connsiteX1" fmla="*/ 64028 w 262371"/>
                    <a:gd name="connsiteY1" fmla="*/ 70087 h 90851"/>
                    <a:gd name="connsiteX2" fmla="*/ 48153 w 262371"/>
                    <a:gd name="connsiteY2" fmla="*/ 25637 h 90851"/>
                    <a:gd name="connsiteX3" fmla="*/ 149753 w 262371"/>
                    <a:gd name="connsiteY3" fmla="*/ 63737 h 90851"/>
                    <a:gd name="connsiteX4" fmla="*/ 105303 w 262371"/>
                    <a:gd name="connsiteY4" fmla="*/ 22462 h 90851"/>
                    <a:gd name="connsiteX5" fmla="*/ 235478 w 262371"/>
                    <a:gd name="connsiteY5" fmla="*/ 79612 h 90851"/>
                    <a:gd name="connsiteX6" fmla="*/ 257703 w 262371"/>
                    <a:gd name="connsiteY6" fmla="*/ 85962 h 90851"/>
                    <a:gd name="connsiteX7" fmla="*/ 171978 w 262371"/>
                    <a:gd name="connsiteY7" fmla="*/ 44687 h 90851"/>
                    <a:gd name="connsiteX8" fmla="*/ 89428 w 262371"/>
                    <a:gd name="connsiteY8" fmla="*/ 237 h 90851"/>
                    <a:gd name="connsiteX9" fmla="*/ 105303 w 262371"/>
                    <a:gd name="connsiteY9" fmla="*/ 28812 h 90851"/>
                    <a:gd name="connsiteX10" fmla="*/ 528 w 262371"/>
                    <a:gd name="connsiteY10" fmla="*/ 89137 h 90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62371" h="90851">
                      <a:moveTo>
                        <a:pt x="528" y="89137"/>
                      </a:moveTo>
                      <a:cubicBezTo>
                        <a:pt x="-6351" y="96016"/>
                        <a:pt x="56091" y="80670"/>
                        <a:pt x="64028" y="70087"/>
                      </a:cubicBezTo>
                      <a:cubicBezTo>
                        <a:pt x="71965" y="59504"/>
                        <a:pt x="33866" y="26695"/>
                        <a:pt x="48153" y="25637"/>
                      </a:cubicBezTo>
                      <a:cubicBezTo>
                        <a:pt x="62440" y="24579"/>
                        <a:pt x="140228" y="64266"/>
                        <a:pt x="149753" y="63737"/>
                      </a:cubicBezTo>
                      <a:cubicBezTo>
                        <a:pt x="159278" y="63208"/>
                        <a:pt x="91016" y="19816"/>
                        <a:pt x="105303" y="22462"/>
                      </a:cubicBezTo>
                      <a:cubicBezTo>
                        <a:pt x="119590" y="25108"/>
                        <a:pt x="210078" y="69029"/>
                        <a:pt x="235478" y="79612"/>
                      </a:cubicBezTo>
                      <a:cubicBezTo>
                        <a:pt x="260878" y="90195"/>
                        <a:pt x="268286" y="91783"/>
                        <a:pt x="257703" y="85962"/>
                      </a:cubicBezTo>
                      <a:cubicBezTo>
                        <a:pt x="247120" y="80141"/>
                        <a:pt x="200024" y="58974"/>
                        <a:pt x="171978" y="44687"/>
                      </a:cubicBezTo>
                      <a:cubicBezTo>
                        <a:pt x="143932" y="30399"/>
                        <a:pt x="100541" y="2883"/>
                        <a:pt x="89428" y="237"/>
                      </a:cubicBezTo>
                      <a:cubicBezTo>
                        <a:pt x="78315" y="-2409"/>
                        <a:pt x="117474" y="17699"/>
                        <a:pt x="105303" y="28812"/>
                      </a:cubicBezTo>
                      <a:cubicBezTo>
                        <a:pt x="93132" y="39925"/>
                        <a:pt x="7407" y="82258"/>
                        <a:pt x="528" y="891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46" name="フリーフォーム 1345">
                  <a:extLst>
                    <a:ext uri="{FF2B5EF4-FFF2-40B4-BE49-F238E27FC236}">
                      <a16:creationId xmlns:a16="http://schemas.microsoft.com/office/drawing/2014/main" id="{AD141006-09C9-8592-0808-4132F77C6D42}"/>
                    </a:ext>
                  </a:extLst>
                </p:cNvPr>
                <p:cNvSpPr/>
                <p:nvPr/>
              </p:nvSpPr>
              <p:spPr>
                <a:xfrm>
                  <a:off x="5940712" y="1188209"/>
                  <a:ext cx="47789" cy="226064"/>
                </a:xfrm>
                <a:custGeom>
                  <a:avLst/>
                  <a:gdLst>
                    <a:gd name="connsiteX0" fmla="*/ 47338 w 47789"/>
                    <a:gd name="connsiteY0" fmla="*/ 2416 h 226064"/>
                    <a:gd name="connsiteX1" fmla="*/ 25113 w 47789"/>
                    <a:gd name="connsiteY1" fmla="*/ 59566 h 226064"/>
                    <a:gd name="connsiteX2" fmla="*/ 12413 w 47789"/>
                    <a:gd name="connsiteY2" fmla="*/ 221491 h 226064"/>
                    <a:gd name="connsiteX3" fmla="*/ 6063 w 47789"/>
                    <a:gd name="connsiteY3" fmla="*/ 177041 h 226064"/>
                    <a:gd name="connsiteX4" fmla="*/ 2888 w 47789"/>
                    <a:gd name="connsiteY4" fmla="*/ 129416 h 226064"/>
                    <a:gd name="connsiteX5" fmla="*/ 47338 w 47789"/>
                    <a:gd name="connsiteY5" fmla="*/ 2416 h 226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789" h="226064">
                      <a:moveTo>
                        <a:pt x="47338" y="2416"/>
                      </a:moveTo>
                      <a:cubicBezTo>
                        <a:pt x="51042" y="-9226"/>
                        <a:pt x="30934" y="23054"/>
                        <a:pt x="25113" y="59566"/>
                      </a:cubicBezTo>
                      <a:cubicBezTo>
                        <a:pt x="19292" y="96078"/>
                        <a:pt x="15588" y="201912"/>
                        <a:pt x="12413" y="221491"/>
                      </a:cubicBezTo>
                      <a:cubicBezTo>
                        <a:pt x="9238" y="241070"/>
                        <a:pt x="7650" y="192387"/>
                        <a:pt x="6063" y="177041"/>
                      </a:cubicBezTo>
                      <a:cubicBezTo>
                        <a:pt x="4475" y="161695"/>
                        <a:pt x="-4520" y="152699"/>
                        <a:pt x="2888" y="129416"/>
                      </a:cubicBezTo>
                      <a:cubicBezTo>
                        <a:pt x="10296" y="106133"/>
                        <a:pt x="43634" y="14058"/>
                        <a:pt x="47338" y="24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47" name="フリーフォーム 1346">
                  <a:extLst>
                    <a:ext uri="{FF2B5EF4-FFF2-40B4-BE49-F238E27FC236}">
                      <a16:creationId xmlns:a16="http://schemas.microsoft.com/office/drawing/2014/main" id="{20E5B2A6-E8C3-1613-04E8-47150EDAC811}"/>
                    </a:ext>
                  </a:extLst>
                </p:cNvPr>
                <p:cNvSpPr/>
                <p:nvPr/>
              </p:nvSpPr>
              <p:spPr>
                <a:xfrm>
                  <a:off x="5746675" y="1304839"/>
                  <a:ext cx="124451" cy="318410"/>
                </a:xfrm>
                <a:custGeom>
                  <a:avLst/>
                  <a:gdLst>
                    <a:gd name="connsiteX0" fmla="*/ 19125 w 124451"/>
                    <a:gd name="connsiteY0" fmla="*/ 86 h 318410"/>
                    <a:gd name="connsiteX1" fmla="*/ 44525 w 124451"/>
                    <a:gd name="connsiteY1" fmla="*/ 165186 h 318410"/>
                    <a:gd name="connsiteX2" fmla="*/ 123900 w 124451"/>
                    <a:gd name="connsiteY2" fmla="*/ 317586 h 318410"/>
                    <a:gd name="connsiteX3" fmla="*/ 75 w 124451"/>
                    <a:gd name="connsiteY3" fmla="*/ 228686 h 318410"/>
                    <a:gd name="connsiteX4" fmla="*/ 104850 w 124451"/>
                    <a:gd name="connsiteY4" fmla="*/ 289011 h 318410"/>
                    <a:gd name="connsiteX5" fmla="*/ 63575 w 124451"/>
                    <a:gd name="connsiteY5" fmla="*/ 225511 h 318410"/>
                    <a:gd name="connsiteX6" fmla="*/ 31825 w 124451"/>
                    <a:gd name="connsiteY6" fmla="*/ 187411 h 318410"/>
                    <a:gd name="connsiteX7" fmla="*/ 19125 w 124451"/>
                    <a:gd name="connsiteY7" fmla="*/ 86 h 318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4451" h="318410">
                      <a:moveTo>
                        <a:pt x="19125" y="86"/>
                      </a:moveTo>
                      <a:cubicBezTo>
                        <a:pt x="21242" y="-3618"/>
                        <a:pt x="27063" y="112269"/>
                        <a:pt x="44525" y="165186"/>
                      </a:cubicBezTo>
                      <a:cubicBezTo>
                        <a:pt x="61988" y="218103"/>
                        <a:pt x="131308" y="307003"/>
                        <a:pt x="123900" y="317586"/>
                      </a:cubicBezTo>
                      <a:cubicBezTo>
                        <a:pt x="116492" y="328169"/>
                        <a:pt x="3250" y="233448"/>
                        <a:pt x="75" y="228686"/>
                      </a:cubicBezTo>
                      <a:cubicBezTo>
                        <a:pt x="-3100" y="223924"/>
                        <a:pt x="94267" y="289540"/>
                        <a:pt x="104850" y="289011"/>
                      </a:cubicBezTo>
                      <a:cubicBezTo>
                        <a:pt x="115433" y="288482"/>
                        <a:pt x="75746" y="242444"/>
                        <a:pt x="63575" y="225511"/>
                      </a:cubicBezTo>
                      <a:cubicBezTo>
                        <a:pt x="51404" y="208578"/>
                        <a:pt x="36058" y="219690"/>
                        <a:pt x="31825" y="187411"/>
                      </a:cubicBezTo>
                      <a:cubicBezTo>
                        <a:pt x="27592" y="155132"/>
                        <a:pt x="17008" y="3790"/>
                        <a:pt x="19125" y="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48" name="フリーフォーム 1347">
                  <a:extLst>
                    <a:ext uri="{FF2B5EF4-FFF2-40B4-BE49-F238E27FC236}">
                      <a16:creationId xmlns:a16="http://schemas.microsoft.com/office/drawing/2014/main" id="{CF3F198A-4E41-3B04-DD53-9DF2F6B45868}"/>
                    </a:ext>
                  </a:extLst>
                </p:cNvPr>
                <p:cNvSpPr/>
                <p:nvPr/>
              </p:nvSpPr>
              <p:spPr>
                <a:xfrm>
                  <a:off x="6063949" y="1844522"/>
                  <a:ext cx="378357" cy="75397"/>
                </a:xfrm>
                <a:custGeom>
                  <a:avLst/>
                  <a:gdLst>
                    <a:gd name="connsiteX0" fmla="*/ 301 w 378357"/>
                    <a:gd name="connsiteY0" fmla="*/ 153 h 75397"/>
                    <a:gd name="connsiteX1" fmla="*/ 98726 w 378357"/>
                    <a:gd name="connsiteY1" fmla="*/ 54128 h 75397"/>
                    <a:gd name="connsiteX2" fmla="*/ 371776 w 378357"/>
                    <a:gd name="connsiteY2" fmla="*/ 60478 h 75397"/>
                    <a:gd name="connsiteX3" fmla="*/ 279701 w 378357"/>
                    <a:gd name="connsiteY3" fmla="*/ 66828 h 75397"/>
                    <a:gd name="connsiteX4" fmla="*/ 124126 w 378357"/>
                    <a:gd name="connsiteY4" fmla="*/ 73178 h 75397"/>
                    <a:gd name="connsiteX5" fmla="*/ 301 w 378357"/>
                    <a:gd name="connsiteY5" fmla="*/ 153 h 75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8357" h="75397">
                      <a:moveTo>
                        <a:pt x="301" y="153"/>
                      </a:moveTo>
                      <a:cubicBezTo>
                        <a:pt x="-3932" y="-3022"/>
                        <a:pt x="36814" y="44074"/>
                        <a:pt x="98726" y="54128"/>
                      </a:cubicBezTo>
                      <a:cubicBezTo>
                        <a:pt x="160639" y="64182"/>
                        <a:pt x="341614" y="58361"/>
                        <a:pt x="371776" y="60478"/>
                      </a:cubicBezTo>
                      <a:cubicBezTo>
                        <a:pt x="401938" y="62595"/>
                        <a:pt x="320976" y="64711"/>
                        <a:pt x="279701" y="66828"/>
                      </a:cubicBezTo>
                      <a:cubicBezTo>
                        <a:pt x="238426" y="68945"/>
                        <a:pt x="171222" y="80057"/>
                        <a:pt x="124126" y="73178"/>
                      </a:cubicBezTo>
                      <a:cubicBezTo>
                        <a:pt x="77030" y="66299"/>
                        <a:pt x="4534" y="3328"/>
                        <a:pt x="301" y="1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49" name="フリーフォーム 1348">
                  <a:extLst>
                    <a:ext uri="{FF2B5EF4-FFF2-40B4-BE49-F238E27FC236}">
                      <a16:creationId xmlns:a16="http://schemas.microsoft.com/office/drawing/2014/main" id="{75D8A7BF-CC97-7AAF-8586-A78CD68222A0}"/>
                    </a:ext>
                  </a:extLst>
                </p:cNvPr>
                <p:cNvSpPr/>
                <p:nvPr/>
              </p:nvSpPr>
              <p:spPr>
                <a:xfrm>
                  <a:off x="6152246" y="985755"/>
                  <a:ext cx="264438" cy="308373"/>
                </a:xfrm>
                <a:custGeom>
                  <a:avLst/>
                  <a:gdLst>
                    <a:gd name="connsiteX0" fmla="*/ 29479 w 264438"/>
                    <a:gd name="connsiteY0" fmla="*/ 1670 h 308373"/>
                    <a:gd name="connsiteX1" fmla="*/ 42179 w 264438"/>
                    <a:gd name="connsiteY1" fmla="*/ 74695 h 308373"/>
                    <a:gd name="connsiteX2" fmla="*/ 904 w 264438"/>
                    <a:gd name="connsiteY2" fmla="*/ 227095 h 308373"/>
                    <a:gd name="connsiteX3" fmla="*/ 19954 w 264438"/>
                    <a:gd name="connsiteY3" fmla="*/ 188995 h 308373"/>
                    <a:gd name="connsiteX4" fmla="*/ 89804 w 264438"/>
                    <a:gd name="connsiteY4" fmla="*/ 176295 h 308373"/>
                    <a:gd name="connsiteX5" fmla="*/ 216804 w 264438"/>
                    <a:gd name="connsiteY5" fmla="*/ 306470 h 308373"/>
                    <a:gd name="connsiteX6" fmla="*/ 219979 w 264438"/>
                    <a:gd name="connsiteY6" fmla="*/ 246145 h 308373"/>
                    <a:gd name="connsiteX7" fmla="*/ 264429 w 264438"/>
                    <a:gd name="connsiteY7" fmla="*/ 141370 h 308373"/>
                    <a:gd name="connsiteX8" fmla="*/ 223154 w 264438"/>
                    <a:gd name="connsiteY8" fmla="*/ 230270 h 308373"/>
                    <a:gd name="connsiteX9" fmla="*/ 146954 w 264438"/>
                    <a:gd name="connsiteY9" fmla="*/ 176295 h 308373"/>
                    <a:gd name="connsiteX10" fmla="*/ 35829 w 264438"/>
                    <a:gd name="connsiteY10" fmla="*/ 176295 h 308373"/>
                    <a:gd name="connsiteX11" fmla="*/ 54879 w 264438"/>
                    <a:gd name="connsiteY11" fmla="*/ 125495 h 308373"/>
                    <a:gd name="connsiteX12" fmla="*/ 45354 w 264438"/>
                    <a:gd name="connsiteY12" fmla="*/ 141370 h 308373"/>
                    <a:gd name="connsiteX13" fmla="*/ 29479 w 264438"/>
                    <a:gd name="connsiteY13" fmla="*/ 1670 h 3083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4438" h="308373">
                      <a:moveTo>
                        <a:pt x="29479" y="1670"/>
                      </a:moveTo>
                      <a:cubicBezTo>
                        <a:pt x="28950" y="-9442"/>
                        <a:pt x="46941" y="37124"/>
                        <a:pt x="42179" y="74695"/>
                      </a:cubicBezTo>
                      <a:cubicBezTo>
                        <a:pt x="37417" y="112266"/>
                        <a:pt x="4608" y="208045"/>
                        <a:pt x="904" y="227095"/>
                      </a:cubicBezTo>
                      <a:cubicBezTo>
                        <a:pt x="-2800" y="246145"/>
                        <a:pt x="5137" y="197462"/>
                        <a:pt x="19954" y="188995"/>
                      </a:cubicBezTo>
                      <a:cubicBezTo>
                        <a:pt x="34771" y="180528"/>
                        <a:pt x="56996" y="156716"/>
                        <a:pt x="89804" y="176295"/>
                      </a:cubicBezTo>
                      <a:cubicBezTo>
                        <a:pt x="122612" y="195874"/>
                        <a:pt x="195108" y="294828"/>
                        <a:pt x="216804" y="306470"/>
                      </a:cubicBezTo>
                      <a:cubicBezTo>
                        <a:pt x="238500" y="318112"/>
                        <a:pt x="212042" y="273661"/>
                        <a:pt x="219979" y="246145"/>
                      </a:cubicBezTo>
                      <a:cubicBezTo>
                        <a:pt x="227916" y="218629"/>
                        <a:pt x="263900" y="144016"/>
                        <a:pt x="264429" y="141370"/>
                      </a:cubicBezTo>
                      <a:cubicBezTo>
                        <a:pt x="264958" y="138724"/>
                        <a:pt x="242733" y="224449"/>
                        <a:pt x="223154" y="230270"/>
                      </a:cubicBezTo>
                      <a:cubicBezTo>
                        <a:pt x="203575" y="236091"/>
                        <a:pt x="178175" y="185291"/>
                        <a:pt x="146954" y="176295"/>
                      </a:cubicBezTo>
                      <a:cubicBezTo>
                        <a:pt x="115733" y="167299"/>
                        <a:pt x="51175" y="184762"/>
                        <a:pt x="35829" y="176295"/>
                      </a:cubicBezTo>
                      <a:cubicBezTo>
                        <a:pt x="20483" y="167828"/>
                        <a:pt x="54879" y="125495"/>
                        <a:pt x="54879" y="125495"/>
                      </a:cubicBezTo>
                      <a:cubicBezTo>
                        <a:pt x="56467" y="119674"/>
                        <a:pt x="48529" y="158833"/>
                        <a:pt x="45354" y="141370"/>
                      </a:cubicBezTo>
                      <a:cubicBezTo>
                        <a:pt x="42179" y="123908"/>
                        <a:pt x="30008" y="12782"/>
                        <a:pt x="29479" y="167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50" name="フリーフォーム 1349">
                  <a:extLst>
                    <a:ext uri="{FF2B5EF4-FFF2-40B4-BE49-F238E27FC236}">
                      <a16:creationId xmlns:a16="http://schemas.microsoft.com/office/drawing/2014/main" id="{75BDD2A8-2339-6EF0-305A-89C2445C89BC}"/>
                    </a:ext>
                  </a:extLst>
                </p:cNvPr>
                <p:cNvSpPr/>
                <p:nvPr/>
              </p:nvSpPr>
              <p:spPr>
                <a:xfrm>
                  <a:off x="5415002" y="956923"/>
                  <a:ext cx="136389" cy="353571"/>
                </a:xfrm>
                <a:custGeom>
                  <a:avLst/>
                  <a:gdLst>
                    <a:gd name="connsiteX0" fmla="*/ 17423 w 136389"/>
                    <a:gd name="connsiteY0" fmla="*/ 1927 h 353571"/>
                    <a:gd name="connsiteX1" fmla="*/ 1548 w 136389"/>
                    <a:gd name="connsiteY1" fmla="*/ 116227 h 353571"/>
                    <a:gd name="connsiteX2" fmla="*/ 58698 w 136389"/>
                    <a:gd name="connsiteY2" fmla="*/ 230527 h 353571"/>
                    <a:gd name="connsiteX3" fmla="*/ 134898 w 136389"/>
                    <a:gd name="connsiteY3" fmla="*/ 351177 h 353571"/>
                    <a:gd name="connsiteX4" fmla="*/ 103148 w 136389"/>
                    <a:gd name="connsiteY4" fmla="*/ 303552 h 353571"/>
                    <a:gd name="connsiteX5" fmla="*/ 30123 w 136389"/>
                    <a:gd name="connsiteY5" fmla="*/ 214652 h 353571"/>
                    <a:gd name="connsiteX6" fmla="*/ 17423 w 136389"/>
                    <a:gd name="connsiteY6" fmla="*/ 1927 h 353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6389" h="353571">
                      <a:moveTo>
                        <a:pt x="17423" y="1927"/>
                      </a:moveTo>
                      <a:cubicBezTo>
                        <a:pt x="12660" y="-14477"/>
                        <a:pt x="-5331" y="78127"/>
                        <a:pt x="1548" y="116227"/>
                      </a:cubicBezTo>
                      <a:cubicBezTo>
                        <a:pt x="8427" y="154327"/>
                        <a:pt x="36473" y="191369"/>
                        <a:pt x="58698" y="230527"/>
                      </a:cubicBezTo>
                      <a:cubicBezTo>
                        <a:pt x="80923" y="269685"/>
                        <a:pt x="127490" y="339006"/>
                        <a:pt x="134898" y="351177"/>
                      </a:cubicBezTo>
                      <a:cubicBezTo>
                        <a:pt x="142306" y="363348"/>
                        <a:pt x="120611" y="326306"/>
                        <a:pt x="103148" y="303552"/>
                      </a:cubicBezTo>
                      <a:cubicBezTo>
                        <a:pt x="85686" y="280798"/>
                        <a:pt x="46527" y="261748"/>
                        <a:pt x="30123" y="214652"/>
                      </a:cubicBezTo>
                      <a:cubicBezTo>
                        <a:pt x="13719" y="167556"/>
                        <a:pt x="22186" y="18331"/>
                        <a:pt x="17423" y="19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51" name="フリーフォーム 1350">
                  <a:extLst>
                    <a:ext uri="{FF2B5EF4-FFF2-40B4-BE49-F238E27FC236}">
                      <a16:creationId xmlns:a16="http://schemas.microsoft.com/office/drawing/2014/main" id="{B41FCEA4-E93A-E7FA-4EBC-C99A85C2C938}"/>
                    </a:ext>
                  </a:extLst>
                </p:cNvPr>
                <p:cNvSpPr/>
                <p:nvPr/>
              </p:nvSpPr>
              <p:spPr>
                <a:xfrm>
                  <a:off x="2976981" y="3555797"/>
                  <a:ext cx="116540" cy="67926"/>
                </a:xfrm>
                <a:custGeom>
                  <a:avLst/>
                  <a:gdLst>
                    <a:gd name="connsiteX0" fmla="*/ 1169 w 116540"/>
                    <a:gd name="connsiteY0" fmla="*/ 66878 h 67926"/>
                    <a:gd name="connsiteX1" fmla="*/ 115469 w 116540"/>
                    <a:gd name="connsiteY1" fmla="*/ 203 h 67926"/>
                    <a:gd name="connsiteX2" fmla="*/ 61494 w 116540"/>
                    <a:gd name="connsiteY2" fmla="*/ 44653 h 67926"/>
                    <a:gd name="connsiteX3" fmla="*/ 58319 w 116540"/>
                    <a:gd name="connsiteY3" fmla="*/ 41478 h 67926"/>
                    <a:gd name="connsiteX4" fmla="*/ 1169 w 116540"/>
                    <a:gd name="connsiteY4" fmla="*/ 66878 h 679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6540" h="67926">
                      <a:moveTo>
                        <a:pt x="1169" y="66878"/>
                      </a:moveTo>
                      <a:cubicBezTo>
                        <a:pt x="10694" y="59999"/>
                        <a:pt x="105415" y="3907"/>
                        <a:pt x="115469" y="203"/>
                      </a:cubicBezTo>
                      <a:cubicBezTo>
                        <a:pt x="125523" y="-3501"/>
                        <a:pt x="61494" y="44653"/>
                        <a:pt x="61494" y="44653"/>
                      </a:cubicBezTo>
                      <a:cubicBezTo>
                        <a:pt x="51969" y="51532"/>
                        <a:pt x="73665" y="38303"/>
                        <a:pt x="58319" y="41478"/>
                      </a:cubicBezTo>
                      <a:cubicBezTo>
                        <a:pt x="42973" y="44653"/>
                        <a:pt x="-8356" y="73757"/>
                        <a:pt x="1169" y="6687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52" name="フリーフォーム 1351">
                  <a:extLst>
                    <a:ext uri="{FF2B5EF4-FFF2-40B4-BE49-F238E27FC236}">
                      <a16:creationId xmlns:a16="http://schemas.microsoft.com/office/drawing/2014/main" id="{9D5A9C55-F748-9B05-C432-9D0959B12DA9}"/>
                    </a:ext>
                  </a:extLst>
                </p:cNvPr>
                <p:cNvSpPr/>
                <p:nvPr/>
              </p:nvSpPr>
              <p:spPr>
                <a:xfrm>
                  <a:off x="3123534" y="3838179"/>
                  <a:ext cx="156435" cy="121305"/>
                </a:xfrm>
                <a:custGeom>
                  <a:avLst/>
                  <a:gdLst>
                    <a:gd name="connsiteX0" fmla="*/ 666 w 156435"/>
                    <a:gd name="connsiteY0" fmla="*/ 121046 h 121305"/>
                    <a:gd name="connsiteX1" fmla="*/ 153066 w 156435"/>
                    <a:gd name="connsiteY1" fmla="*/ 3571 h 121305"/>
                    <a:gd name="connsiteX2" fmla="*/ 99091 w 156435"/>
                    <a:gd name="connsiteY2" fmla="*/ 35321 h 121305"/>
                    <a:gd name="connsiteX3" fmla="*/ 666 w 156435"/>
                    <a:gd name="connsiteY3" fmla="*/ 121046 h 1213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6435" h="121305">
                      <a:moveTo>
                        <a:pt x="666" y="121046"/>
                      </a:moveTo>
                      <a:cubicBezTo>
                        <a:pt x="9662" y="115754"/>
                        <a:pt x="136662" y="17859"/>
                        <a:pt x="153066" y="3571"/>
                      </a:cubicBezTo>
                      <a:cubicBezTo>
                        <a:pt x="169470" y="-10717"/>
                        <a:pt x="121845" y="21563"/>
                        <a:pt x="99091" y="35321"/>
                      </a:cubicBezTo>
                      <a:cubicBezTo>
                        <a:pt x="76337" y="49079"/>
                        <a:pt x="-8330" y="126338"/>
                        <a:pt x="666" y="1210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53" name="フリーフォーム 1352">
                  <a:extLst>
                    <a:ext uri="{FF2B5EF4-FFF2-40B4-BE49-F238E27FC236}">
                      <a16:creationId xmlns:a16="http://schemas.microsoft.com/office/drawing/2014/main" id="{EFD8E95F-53A3-69E9-8093-C129C0695586}"/>
                    </a:ext>
                  </a:extLst>
                </p:cNvPr>
                <p:cNvSpPr/>
                <p:nvPr/>
              </p:nvSpPr>
              <p:spPr>
                <a:xfrm>
                  <a:off x="3054106" y="3719153"/>
                  <a:ext cx="135529" cy="84844"/>
                </a:xfrm>
                <a:custGeom>
                  <a:avLst/>
                  <a:gdLst>
                    <a:gd name="connsiteX0" fmla="*/ 244 w 135529"/>
                    <a:gd name="connsiteY0" fmla="*/ 84497 h 84844"/>
                    <a:gd name="connsiteX1" fmla="*/ 130419 w 135529"/>
                    <a:gd name="connsiteY1" fmla="*/ 1947 h 84844"/>
                    <a:gd name="connsiteX2" fmla="*/ 98669 w 135529"/>
                    <a:gd name="connsiteY2" fmla="*/ 30522 h 84844"/>
                    <a:gd name="connsiteX3" fmla="*/ 244 w 135529"/>
                    <a:gd name="connsiteY3" fmla="*/ 84497 h 84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5529" h="84844">
                      <a:moveTo>
                        <a:pt x="244" y="84497"/>
                      </a:moveTo>
                      <a:cubicBezTo>
                        <a:pt x="5536" y="79734"/>
                        <a:pt x="114015" y="10943"/>
                        <a:pt x="130419" y="1947"/>
                      </a:cubicBezTo>
                      <a:cubicBezTo>
                        <a:pt x="146823" y="-7049"/>
                        <a:pt x="120365" y="17293"/>
                        <a:pt x="98669" y="30522"/>
                      </a:cubicBezTo>
                      <a:cubicBezTo>
                        <a:pt x="76973" y="43751"/>
                        <a:pt x="-5048" y="89260"/>
                        <a:pt x="244" y="8449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54" name="フリーフォーム 1353">
                  <a:extLst>
                    <a:ext uri="{FF2B5EF4-FFF2-40B4-BE49-F238E27FC236}">
                      <a16:creationId xmlns:a16="http://schemas.microsoft.com/office/drawing/2014/main" id="{04FC6AF2-0187-FC10-0A3B-DF83B9C14FC9}"/>
                    </a:ext>
                  </a:extLst>
                </p:cNvPr>
                <p:cNvSpPr/>
                <p:nvPr/>
              </p:nvSpPr>
              <p:spPr>
                <a:xfrm>
                  <a:off x="2978150" y="3606698"/>
                  <a:ext cx="146713" cy="89002"/>
                </a:xfrm>
                <a:custGeom>
                  <a:avLst/>
                  <a:gdLst>
                    <a:gd name="connsiteX0" fmla="*/ 0 w 146713"/>
                    <a:gd name="connsiteY0" fmla="*/ 89002 h 89002"/>
                    <a:gd name="connsiteX1" fmla="*/ 82550 w 146713"/>
                    <a:gd name="connsiteY1" fmla="*/ 25502 h 89002"/>
                    <a:gd name="connsiteX2" fmla="*/ 146050 w 146713"/>
                    <a:gd name="connsiteY2" fmla="*/ 102 h 89002"/>
                    <a:gd name="connsiteX3" fmla="*/ 117475 w 146713"/>
                    <a:gd name="connsiteY3" fmla="*/ 15977 h 89002"/>
                    <a:gd name="connsiteX4" fmla="*/ 0 w 146713"/>
                    <a:gd name="connsiteY4" fmla="*/ 89002 h 890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6713" h="89002">
                      <a:moveTo>
                        <a:pt x="0" y="89002"/>
                      </a:moveTo>
                      <a:cubicBezTo>
                        <a:pt x="29104" y="64660"/>
                        <a:pt x="58208" y="40319"/>
                        <a:pt x="82550" y="25502"/>
                      </a:cubicBezTo>
                      <a:cubicBezTo>
                        <a:pt x="106892" y="10685"/>
                        <a:pt x="140229" y="1689"/>
                        <a:pt x="146050" y="102"/>
                      </a:cubicBezTo>
                      <a:cubicBezTo>
                        <a:pt x="151871" y="-1486"/>
                        <a:pt x="117475" y="15977"/>
                        <a:pt x="117475" y="15977"/>
                      </a:cubicBezTo>
                      <a:lnTo>
                        <a:pt x="0" y="8900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55" name="フリーフォーム 1354">
                  <a:extLst>
                    <a:ext uri="{FF2B5EF4-FFF2-40B4-BE49-F238E27FC236}">
                      <a16:creationId xmlns:a16="http://schemas.microsoft.com/office/drawing/2014/main" id="{2525D1C4-6648-0066-988B-5CE07A576038}"/>
                    </a:ext>
                  </a:extLst>
                </p:cNvPr>
                <p:cNvSpPr/>
                <p:nvPr/>
              </p:nvSpPr>
              <p:spPr>
                <a:xfrm>
                  <a:off x="3100732" y="3786238"/>
                  <a:ext cx="120161" cy="94209"/>
                </a:xfrm>
                <a:custGeom>
                  <a:avLst/>
                  <a:gdLst>
                    <a:gd name="connsiteX0" fmla="*/ 1243 w 120161"/>
                    <a:gd name="connsiteY0" fmla="*/ 93612 h 94209"/>
                    <a:gd name="connsiteX1" fmla="*/ 118718 w 120161"/>
                    <a:gd name="connsiteY1" fmla="*/ 1537 h 94209"/>
                    <a:gd name="connsiteX2" fmla="*/ 61568 w 120161"/>
                    <a:gd name="connsiteY2" fmla="*/ 39637 h 94209"/>
                    <a:gd name="connsiteX3" fmla="*/ 1243 w 120161"/>
                    <a:gd name="connsiteY3" fmla="*/ 93612 h 942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0161" h="94209">
                      <a:moveTo>
                        <a:pt x="1243" y="93612"/>
                      </a:moveTo>
                      <a:cubicBezTo>
                        <a:pt x="10768" y="87262"/>
                        <a:pt x="108664" y="10533"/>
                        <a:pt x="118718" y="1537"/>
                      </a:cubicBezTo>
                      <a:cubicBezTo>
                        <a:pt x="128772" y="-7459"/>
                        <a:pt x="83793" y="25349"/>
                        <a:pt x="61568" y="39637"/>
                      </a:cubicBezTo>
                      <a:cubicBezTo>
                        <a:pt x="39343" y="53925"/>
                        <a:pt x="-8282" y="99962"/>
                        <a:pt x="1243" y="936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56" name="フリーフォーム 1355">
                  <a:extLst>
                    <a:ext uri="{FF2B5EF4-FFF2-40B4-BE49-F238E27FC236}">
                      <a16:creationId xmlns:a16="http://schemas.microsoft.com/office/drawing/2014/main" id="{2C628FFA-4750-30CE-2319-21C3A5B4D725}"/>
                    </a:ext>
                  </a:extLst>
                </p:cNvPr>
                <p:cNvSpPr/>
                <p:nvPr/>
              </p:nvSpPr>
              <p:spPr>
                <a:xfrm>
                  <a:off x="3021963" y="3670719"/>
                  <a:ext cx="117109" cy="104686"/>
                </a:xfrm>
                <a:custGeom>
                  <a:avLst/>
                  <a:gdLst>
                    <a:gd name="connsiteX0" fmla="*/ 637 w 117109"/>
                    <a:gd name="connsiteY0" fmla="*/ 104356 h 104686"/>
                    <a:gd name="connsiteX1" fmla="*/ 114937 w 117109"/>
                    <a:gd name="connsiteY1" fmla="*/ 2756 h 104686"/>
                    <a:gd name="connsiteX2" fmla="*/ 70487 w 117109"/>
                    <a:gd name="connsiteY2" fmla="*/ 34506 h 104686"/>
                    <a:gd name="connsiteX3" fmla="*/ 637 w 117109"/>
                    <a:gd name="connsiteY3" fmla="*/ 104356 h 104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7109" h="104686">
                      <a:moveTo>
                        <a:pt x="637" y="104356"/>
                      </a:moveTo>
                      <a:cubicBezTo>
                        <a:pt x="8045" y="99064"/>
                        <a:pt x="103295" y="14398"/>
                        <a:pt x="114937" y="2756"/>
                      </a:cubicBezTo>
                      <a:cubicBezTo>
                        <a:pt x="126579" y="-8886"/>
                        <a:pt x="88479" y="19160"/>
                        <a:pt x="70487" y="34506"/>
                      </a:cubicBezTo>
                      <a:cubicBezTo>
                        <a:pt x="52495" y="49852"/>
                        <a:pt x="-6771" y="109648"/>
                        <a:pt x="637" y="1043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57" name="フリーフォーム 1356">
                  <a:extLst>
                    <a:ext uri="{FF2B5EF4-FFF2-40B4-BE49-F238E27FC236}">
                      <a16:creationId xmlns:a16="http://schemas.microsoft.com/office/drawing/2014/main" id="{BC84B1AD-949D-2B3A-69EC-ECA03BB4BE4E}"/>
                    </a:ext>
                  </a:extLst>
                </p:cNvPr>
                <p:cNvSpPr/>
                <p:nvPr/>
              </p:nvSpPr>
              <p:spPr>
                <a:xfrm>
                  <a:off x="3067050" y="3753069"/>
                  <a:ext cx="127640" cy="104556"/>
                </a:xfrm>
                <a:custGeom>
                  <a:avLst/>
                  <a:gdLst>
                    <a:gd name="connsiteX0" fmla="*/ 0 w 127640"/>
                    <a:gd name="connsiteY0" fmla="*/ 104556 h 104556"/>
                    <a:gd name="connsiteX1" fmla="*/ 123825 w 127640"/>
                    <a:gd name="connsiteY1" fmla="*/ 2956 h 104556"/>
                    <a:gd name="connsiteX2" fmla="*/ 98425 w 127640"/>
                    <a:gd name="connsiteY2" fmla="*/ 25181 h 104556"/>
                    <a:gd name="connsiteX3" fmla="*/ 0 w 127640"/>
                    <a:gd name="connsiteY3" fmla="*/ 104556 h 104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7640" h="104556">
                      <a:moveTo>
                        <a:pt x="0" y="104556"/>
                      </a:moveTo>
                      <a:lnTo>
                        <a:pt x="123825" y="2956"/>
                      </a:lnTo>
                      <a:cubicBezTo>
                        <a:pt x="140229" y="-10273"/>
                        <a:pt x="98425" y="25181"/>
                        <a:pt x="98425" y="25181"/>
                      </a:cubicBezTo>
                      <a:lnTo>
                        <a:pt x="0" y="10455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58" name="フリーフォーム 1357">
                  <a:extLst>
                    <a:ext uri="{FF2B5EF4-FFF2-40B4-BE49-F238E27FC236}">
                      <a16:creationId xmlns:a16="http://schemas.microsoft.com/office/drawing/2014/main" id="{CF28655E-6999-8061-B999-6B129630AE6D}"/>
                    </a:ext>
                  </a:extLst>
                </p:cNvPr>
                <p:cNvSpPr/>
                <p:nvPr/>
              </p:nvSpPr>
              <p:spPr>
                <a:xfrm>
                  <a:off x="3092401" y="3812171"/>
                  <a:ext cx="145867" cy="112310"/>
                </a:xfrm>
                <a:custGeom>
                  <a:avLst/>
                  <a:gdLst>
                    <a:gd name="connsiteX0" fmla="*/ 49 w 145867"/>
                    <a:gd name="connsiteY0" fmla="*/ 112129 h 112310"/>
                    <a:gd name="connsiteX1" fmla="*/ 136574 w 145867"/>
                    <a:gd name="connsiteY1" fmla="*/ 4179 h 112310"/>
                    <a:gd name="connsiteX2" fmla="*/ 120699 w 145867"/>
                    <a:gd name="connsiteY2" fmla="*/ 29579 h 112310"/>
                    <a:gd name="connsiteX3" fmla="*/ 49 w 145867"/>
                    <a:gd name="connsiteY3" fmla="*/ 112129 h 1123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5867" h="112310">
                      <a:moveTo>
                        <a:pt x="49" y="112129"/>
                      </a:moveTo>
                      <a:cubicBezTo>
                        <a:pt x="2695" y="107896"/>
                        <a:pt x="116466" y="17937"/>
                        <a:pt x="136574" y="4179"/>
                      </a:cubicBezTo>
                      <a:cubicBezTo>
                        <a:pt x="156682" y="-9579"/>
                        <a:pt x="140807" y="13704"/>
                        <a:pt x="120699" y="29579"/>
                      </a:cubicBezTo>
                      <a:cubicBezTo>
                        <a:pt x="100591" y="45454"/>
                        <a:pt x="-2597" y="116362"/>
                        <a:pt x="49" y="1121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59" name="フリーフォーム 1358">
                  <a:extLst>
                    <a:ext uri="{FF2B5EF4-FFF2-40B4-BE49-F238E27FC236}">
                      <a16:creationId xmlns:a16="http://schemas.microsoft.com/office/drawing/2014/main" id="{735661BF-2957-0EE8-8F1A-593588282639}"/>
                    </a:ext>
                  </a:extLst>
                </p:cNvPr>
                <p:cNvSpPr/>
                <p:nvPr/>
              </p:nvSpPr>
              <p:spPr>
                <a:xfrm>
                  <a:off x="3454046" y="3882818"/>
                  <a:ext cx="157772" cy="19464"/>
                </a:xfrm>
                <a:custGeom>
                  <a:avLst/>
                  <a:gdLst>
                    <a:gd name="connsiteX0" fmla="*/ 354 w 157772"/>
                    <a:gd name="connsiteY0" fmla="*/ 207 h 19464"/>
                    <a:gd name="connsiteX1" fmla="*/ 152754 w 157772"/>
                    <a:gd name="connsiteY1" fmla="*/ 19257 h 19464"/>
                    <a:gd name="connsiteX2" fmla="*/ 111479 w 157772"/>
                    <a:gd name="connsiteY2" fmla="*/ 9732 h 19464"/>
                    <a:gd name="connsiteX3" fmla="*/ 354 w 157772"/>
                    <a:gd name="connsiteY3" fmla="*/ 207 h 194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7772" h="19464">
                      <a:moveTo>
                        <a:pt x="354" y="207"/>
                      </a:moveTo>
                      <a:cubicBezTo>
                        <a:pt x="7233" y="1794"/>
                        <a:pt x="134233" y="17670"/>
                        <a:pt x="152754" y="19257"/>
                      </a:cubicBezTo>
                      <a:cubicBezTo>
                        <a:pt x="171275" y="20844"/>
                        <a:pt x="134233" y="12907"/>
                        <a:pt x="111479" y="9732"/>
                      </a:cubicBezTo>
                      <a:cubicBezTo>
                        <a:pt x="88725" y="6557"/>
                        <a:pt x="-6525" y="-1380"/>
                        <a:pt x="354" y="20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60" name="フリーフォーム 1359">
                  <a:extLst>
                    <a:ext uri="{FF2B5EF4-FFF2-40B4-BE49-F238E27FC236}">
                      <a16:creationId xmlns:a16="http://schemas.microsoft.com/office/drawing/2014/main" id="{1061A91F-4A5D-3C85-AE5A-F93C6A1C99EC}"/>
                    </a:ext>
                  </a:extLst>
                </p:cNvPr>
                <p:cNvSpPr/>
                <p:nvPr/>
              </p:nvSpPr>
              <p:spPr>
                <a:xfrm>
                  <a:off x="3377496" y="3910375"/>
                  <a:ext cx="179235" cy="122088"/>
                </a:xfrm>
                <a:custGeom>
                  <a:avLst/>
                  <a:gdLst>
                    <a:gd name="connsiteX0" fmla="*/ 704 w 179235"/>
                    <a:gd name="connsiteY0" fmla="*/ 121875 h 122088"/>
                    <a:gd name="connsiteX1" fmla="*/ 175329 w 179235"/>
                    <a:gd name="connsiteY1" fmla="*/ 4400 h 122088"/>
                    <a:gd name="connsiteX2" fmla="*/ 115004 w 179235"/>
                    <a:gd name="connsiteY2" fmla="*/ 32975 h 122088"/>
                    <a:gd name="connsiteX3" fmla="*/ 704 w 179235"/>
                    <a:gd name="connsiteY3" fmla="*/ 121875 h 122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9235" h="122088">
                      <a:moveTo>
                        <a:pt x="704" y="121875"/>
                      </a:moveTo>
                      <a:cubicBezTo>
                        <a:pt x="10758" y="117112"/>
                        <a:pt x="156279" y="19217"/>
                        <a:pt x="175329" y="4400"/>
                      </a:cubicBezTo>
                      <a:cubicBezTo>
                        <a:pt x="194379" y="-10417"/>
                        <a:pt x="138816" y="15513"/>
                        <a:pt x="115004" y="32975"/>
                      </a:cubicBezTo>
                      <a:cubicBezTo>
                        <a:pt x="91192" y="50437"/>
                        <a:pt x="-9350" y="126638"/>
                        <a:pt x="704" y="12187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61" name="フリーフォーム 1360">
                  <a:extLst>
                    <a:ext uri="{FF2B5EF4-FFF2-40B4-BE49-F238E27FC236}">
                      <a16:creationId xmlns:a16="http://schemas.microsoft.com/office/drawing/2014/main" id="{AA5E823B-3779-DCF6-093A-6473E3C8F34A}"/>
                    </a:ext>
                  </a:extLst>
                </p:cNvPr>
                <p:cNvSpPr/>
                <p:nvPr/>
              </p:nvSpPr>
              <p:spPr>
                <a:xfrm>
                  <a:off x="3013029" y="3437581"/>
                  <a:ext cx="187679" cy="134343"/>
                </a:xfrm>
                <a:custGeom>
                  <a:avLst/>
                  <a:gdLst>
                    <a:gd name="connsiteX0" fmla="*/ 46 w 187679"/>
                    <a:gd name="connsiteY0" fmla="*/ 134294 h 134343"/>
                    <a:gd name="connsiteX1" fmla="*/ 133396 w 187679"/>
                    <a:gd name="connsiteY1" fmla="*/ 16819 h 134343"/>
                    <a:gd name="connsiteX2" fmla="*/ 142921 w 187679"/>
                    <a:gd name="connsiteY2" fmla="*/ 45394 h 134343"/>
                    <a:gd name="connsiteX3" fmla="*/ 187371 w 187679"/>
                    <a:gd name="connsiteY3" fmla="*/ 127944 h 134343"/>
                    <a:gd name="connsiteX4" fmla="*/ 161971 w 187679"/>
                    <a:gd name="connsiteY4" fmla="*/ 70794 h 134343"/>
                    <a:gd name="connsiteX5" fmla="*/ 149271 w 187679"/>
                    <a:gd name="connsiteY5" fmla="*/ 944 h 134343"/>
                    <a:gd name="connsiteX6" fmla="*/ 46 w 187679"/>
                    <a:gd name="connsiteY6" fmla="*/ 134294 h 1343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7679" h="134343">
                      <a:moveTo>
                        <a:pt x="46" y="134294"/>
                      </a:moveTo>
                      <a:cubicBezTo>
                        <a:pt x="-2600" y="136940"/>
                        <a:pt x="109584" y="31636"/>
                        <a:pt x="133396" y="16819"/>
                      </a:cubicBezTo>
                      <a:cubicBezTo>
                        <a:pt x="157208" y="2002"/>
                        <a:pt x="133925" y="26873"/>
                        <a:pt x="142921" y="45394"/>
                      </a:cubicBezTo>
                      <a:cubicBezTo>
                        <a:pt x="151917" y="63915"/>
                        <a:pt x="184196" y="123711"/>
                        <a:pt x="187371" y="127944"/>
                      </a:cubicBezTo>
                      <a:cubicBezTo>
                        <a:pt x="190546" y="132177"/>
                        <a:pt x="168321" y="91961"/>
                        <a:pt x="161971" y="70794"/>
                      </a:cubicBezTo>
                      <a:cubicBezTo>
                        <a:pt x="155621" y="49627"/>
                        <a:pt x="175729" y="-8052"/>
                        <a:pt x="149271" y="944"/>
                      </a:cubicBezTo>
                      <a:cubicBezTo>
                        <a:pt x="122813" y="9940"/>
                        <a:pt x="2692" y="131648"/>
                        <a:pt x="46" y="13429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363" name="フリーフォーム 1362">
                <a:extLst>
                  <a:ext uri="{FF2B5EF4-FFF2-40B4-BE49-F238E27FC236}">
                    <a16:creationId xmlns:a16="http://schemas.microsoft.com/office/drawing/2014/main" id="{EAC6D85E-4286-CA21-78A4-09D2F406097D}"/>
                  </a:ext>
                </a:extLst>
              </p:cNvPr>
              <p:cNvSpPr/>
              <p:nvPr/>
            </p:nvSpPr>
            <p:spPr>
              <a:xfrm>
                <a:off x="4137056" y="945194"/>
                <a:ext cx="1761893" cy="1712946"/>
              </a:xfrm>
              <a:custGeom>
                <a:avLst/>
                <a:gdLst>
                  <a:gd name="connsiteX0" fmla="*/ 84070 w 1761893"/>
                  <a:gd name="connsiteY0" fmla="*/ 756015 h 1712946"/>
                  <a:gd name="connsiteX1" fmla="*/ 62804 w 1761893"/>
                  <a:gd name="connsiteY1" fmla="*/ 1074992 h 1712946"/>
                  <a:gd name="connsiteX2" fmla="*/ 115967 w 1761893"/>
                  <a:gd name="connsiteY2" fmla="*/ 1468397 h 1712946"/>
                  <a:gd name="connsiteX3" fmla="*/ 9642 w 1761893"/>
                  <a:gd name="connsiteY3" fmla="*/ 1447132 h 1712946"/>
                  <a:gd name="connsiteX4" fmla="*/ 403046 w 1761893"/>
                  <a:gd name="connsiteY4" fmla="*/ 1712946 h 1712946"/>
                  <a:gd name="connsiteX5" fmla="*/ 403046 w 1761893"/>
                  <a:gd name="connsiteY5" fmla="*/ 1712946 h 1712946"/>
                  <a:gd name="connsiteX6" fmla="*/ 945307 w 1761893"/>
                  <a:gd name="connsiteY6" fmla="*/ 1649150 h 1712946"/>
                  <a:gd name="connsiteX7" fmla="*/ 902777 w 1761893"/>
                  <a:gd name="connsiteY7" fmla="*/ 1627885 h 1712946"/>
                  <a:gd name="connsiteX8" fmla="*/ 1732116 w 1761893"/>
                  <a:gd name="connsiteY8" fmla="*/ 1298276 h 1712946"/>
                  <a:gd name="connsiteX9" fmla="*/ 1540730 w 1761893"/>
                  <a:gd name="connsiteY9" fmla="*/ 1181318 h 1712946"/>
                  <a:gd name="connsiteX10" fmla="*/ 1179223 w 1761893"/>
                  <a:gd name="connsiteY10" fmla="*/ 809178 h 1712946"/>
                  <a:gd name="connsiteX11" fmla="*/ 1519465 w 1761893"/>
                  <a:gd name="connsiteY11" fmla="*/ 958034 h 1712946"/>
                  <a:gd name="connsiteX12" fmla="*/ 1179223 w 1761893"/>
                  <a:gd name="connsiteY12" fmla="*/ 649690 h 1712946"/>
                  <a:gd name="connsiteX13" fmla="*/ 1094163 w 1761893"/>
                  <a:gd name="connsiteY13" fmla="*/ 394508 h 1712946"/>
                  <a:gd name="connsiteX14" fmla="*/ 1062265 w 1761893"/>
                  <a:gd name="connsiteY14" fmla="*/ 11736 h 1712946"/>
                  <a:gd name="connsiteX15" fmla="*/ 1041000 w 1761893"/>
                  <a:gd name="connsiteY15" fmla="*/ 128694 h 1712946"/>
                  <a:gd name="connsiteX16" fmla="*/ 509372 w 1761893"/>
                  <a:gd name="connsiteY16" fmla="*/ 437039 h 1712946"/>
                  <a:gd name="connsiteX17" fmla="*/ 647595 w 1761893"/>
                  <a:gd name="connsiteY17" fmla="*/ 394508 h 1712946"/>
                  <a:gd name="connsiteX18" fmla="*/ 201028 w 1761893"/>
                  <a:gd name="connsiteY18" fmla="*/ 830443 h 1712946"/>
                  <a:gd name="connsiteX19" fmla="*/ 94702 w 1761893"/>
                  <a:gd name="connsiteY19" fmla="*/ 1138787 h 1712946"/>
                  <a:gd name="connsiteX20" fmla="*/ 84070 w 1761893"/>
                  <a:gd name="connsiteY20" fmla="*/ 756015 h 1712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61893" h="1712946">
                    <a:moveTo>
                      <a:pt x="84070" y="756015"/>
                    </a:moveTo>
                    <a:cubicBezTo>
                      <a:pt x="78754" y="745382"/>
                      <a:pt x="57488" y="956262"/>
                      <a:pt x="62804" y="1074992"/>
                    </a:cubicBezTo>
                    <a:cubicBezTo>
                      <a:pt x="68120" y="1193722"/>
                      <a:pt x="124827" y="1406374"/>
                      <a:pt x="115967" y="1468397"/>
                    </a:cubicBezTo>
                    <a:cubicBezTo>
                      <a:pt x="107107" y="1530420"/>
                      <a:pt x="-38205" y="1406374"/>
                      <a:pt x="9642" y="1447132"/>
                    </a:cubicBezTo>
                    <a:cubicBezTo>
                      <a:pt x="57488" y="1487890"/>
                      <a:pt x="403046" y="1712946"/>
                      <a:pt x="403046" y="1712946"/>
                    </a:cubicBezTo>
                    <a:lnTo>
                      <a:pt x="403046" y="1712946"/>
                    </a:lnTo>
                    <a:lnTo>
                      <a:pt x="945307" y="1649150"/>
                    </a:lnTo>
                    <a:cubicBezTo>
                      <a:pt x="1028595" y="1634973"/>
                      <a:pt x="771642" y="1686364"/>
                      <a:pt x="902777" y="1627885"/>
                    </a:cubicBezTo>
                    <a:cubicBezTo>
                      <a:pt x="1033912" y="1569406"/>
                      <a:pt x="1625791" y="1372704"/>
                      <a:pt x="1732116" y="1298276"/>
                    </a:cubicBezTo>
                    <a:cubicBezTo>
                      <a:pt x="1838441" y="1223848"/>
                      <a:pt x="1632879" y="1262834"/>
                      <a:pt x="1540730" y="1181318"/>
                    </a:cubicBezTo>
                    <a:cubicBezTo>
                      <a:pt x="1448581" y="1099802"/>
                      <a:pt x="1182767" y="846392"/>
                      <a:pt x="1179223" y="809178"/>
                    </a:cubicBezTo>
                    <a:cubicBezTo>
                      <a:pt x="1175679" y="771964"/>
                      <a:pt x="1519465" y="984615"/>
                      <a:pt x="1519465" y="958034"/>
                    </a:cubicBezTo>
                    <a:cubicBezTo>
                      <a:pt x="1519465" y="931453"/>
                      <a:pt x="1250107" y="743611"/>
                      <a:pt x="1179223" y="649690"/>
                    </a:cubicBezTo>
                    <a:cubicBezTo>
                      <a:pt x="1108339" y="555769"/>
                      <a:pt x="1113656" y="500834"/>
                      <a:pt x="1094163" y="394508"/>
                    </a:cubicBezTo>
                    <a:cubicBezTo>
                      <a:pt x="1074670" y="288182"/>
                      <a:pt x="1071126" y="56038"/>
                      <a:pt x="1062265" y="11736"/>
                    </a:cubicBezTo>
                    <a:cubicBezTo>
                      <a:pt x="1053405" y="-32566"/>
                      <a:pt x="1133149" y="57810"/>
                      <a:pt x="1041000" y="128694"/>
                    </a:cubicBezTo>
                    <a:cubicBezTo>
                      <a:pt x="948851" y="199578"/>
                      <a:pt x="574940" y="392737"/>
                      <a:pt x="509372" y="437039"/>
                    </a:cubicBezTo>
                    <a:cubicBezTo>
                      <a:pt x="443805" y="481341"/>
                      <a:pt x="698986" y="328941"/>
                      <a:pt x="647595" y="394508"/>
                    </a:cubicBezTo>
                    <a:cubicBezTo>
                      <a:pt x="596204" y="460075"/>
                      <a:pt x="293177" y="706397"/>
                      <a:pt x="201028" y="830443"/>
                    </a:cubicBezTo>
                    <a:cubicBezTo>
                      <a:pt x="108879" y="954489"/>
                      <a:pt x="112423" y="1144103"/>
                      <a:pt x="94702" y="1138787"/>
                    </a:cubicBezTo>
                    <a:cubicBezTo>
                      <a:pt x="76981" y="1133471"/>
                      <a:pt x="89386" y="766648"/>
                      <a:pt x="84070" y="756015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365" name="フリーフォーム 1364">
              <a:extLst>
                <a:ext uri="{FF2B5EF4-FFF2-40B4-BE49-F238E27FC236}">
                  <a16:creationId xmlns:a16="http://schemas.microsoft.com/office/drawing/2014/main" id="{DCC8C7D4-9AB0-3381-7E08-6B38814C6A34}"/>
                </a:ext>
              </a:extLst>
            </p:cNvPr>
            <p:cNvSpPr/>
            <p:nvPr/>
          </p:nvSpPr>
          <p:spPr>
            <a:xfrm>
              <a:off x="5130701" y="935482"/>
              <a:ext cx="1678060" cy="1270322"/>
            </a:xfrm>
            <a:custGeom>
              <a:avLst/>
              <a:gdLst>
                <a:gd name="connsiteX0" fmla="*/ 1535913 w 1678060"/>
                <a:gd name="connsiteY0" fmla="*/ 53346 h 1270322"/>
                <a:gd name="connsiteX1" fmla="*/ 1631606 w 1678060"/>
                <a:gd name="connsiteY1" fmla="*/ 436118 h 1270322"/>
                <a:gd name="connsiteX2" fmla="*/ 1546546 w 1678060"/>
                <a:gd name="connsiteY2" fmla="*/ 691299 h 1270322"/>
                <a:gd name="connsiteX3" fmla="*/ 1163773 w 1678060"/>
                <a:gd name="connsiteY3" fmla="*/ 1191030 h 1270322"/>
                <a:gd name="connsiteX4" fmla="*/ 876694 w 1678060"/>
                <a:gd name="connsiteY4" fmla="*/ 1254825 h 1270322"/>
                <a:gd name="connsiteX5" fmla="*/ 483290 w 1678060"/>
                <a:gd name="connsiteY5" fmla="*/ 1042174 h 1270322"/>
                <a:gd name="connsiteX6" fmla="*/ 196211 w 1678060"/>
                <a:gd name="connsiteY6" fmla="*/ 670034 h 1270322"/>
                <a:gd name="connsiteX7" fmla="*/ 4825 w 1678060"/>
                <a:gd name="connsiteY7" fmla="*/ 340425 h 1270322"/>
                <a:gd name="connsiteX8" fmla="*/ 79252 w 1678060"/>
                <a:gd name="connsiteY8" fmla="*/ 117141 h 1270322"/>
                <a:gd name="connsiteX9" fmla="*/ 313169 w 1678060"/>
                <a:gd name="connsiteY9" fmla="*/ 95876 h 1270322"/>
                <a:gd name="connsiteX10" fmla="*/ 132415 w 1678060"/>
                <a:gd name="connsiteY10" fmla="*/ 10816 h 1270322"/>
                <a:gd name="connsiteX11" fmla="*/ 1535913 w 1678060"/>
                <a:gd name="connsiteY11" fmla="*/ 53346 h 127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78060" h="1270322">
                  <a:moveTo>
                    <a:pt x="1535913" y="53346"/>
                  </a:moveTo>
                  <a:cubicBezTo>
                    <a:pt x="1785778" y="124230"/>
                    <a:pt x="1629834" y="329793"/>
                    <a:pt x="1631606" y="436118"/>
                  </a:cubicBezTo>
                  <a:cubicBezTo>
                    <a:pt x="1633378" y="542443"/>
                    <a:pt x="1624518" y="565480"/>
                    <a:pt x="1546546" y="691299"/>
                  </a:cubicBezTo>
                  <a:cubicBezTo>
                    <a:pt x="1468574" y="817118"/>
                    <a:pt x="1275415" y="1097109"/>
                    <a:pt x="1163773" y="1191030"/>
                  </a:cubicBezTo>
                  <a:cubicBezTo>
                    <a:pt x="1052131" y="1284951"/>
                    <a:pt x="990108" y="1279634"/>
                    <a:pt x="876694" y="1254825"/>
                  </a:cubicBezTo>
                  <a:cubicBezTo>
                    <a:pt x="763280" y="1230016"/>
                    <a:pt x="596704" y="1139639"/>
                    <a:pt x="483290" y="1042174"/>
                  </a:cubicBezTo>
                  <a:cubicBezTo>
                    <a:pt x="369876" y="944709"/>
                    <a:pt x="275955" y="786992"/>
                    <a:pt x="196211" y="670034"/>
                  </a:cubicBezTo>
                  <a:cubicBezTo>
                    <a:pt x="116467" y="553076"/>
                    <a:pt x="24318" y="432574"/>
                    <a:pt x="4825" y="340425"/>
                  </a:cubicBezTo>
                  <a:cubicBezTo>
                    <a:pt x="-14668" y="248276"/>
                    <a:pt x="27861" y="157899"/>
                    <a:pt x="79252" y="117141"/>
                  </a:cubicBezTo>
                  <a:cubicBezTo>
                    <a:pt x="130643" y="76383"/>
                    <a:pt x="304309" y="113597"/>
                    <a:pt x="313169" y="95876"/>
                  </a:cubicBezTo>
                  <a:cubicBezTo>
                    <a:pt x="322029" y="78155"/>
                    <a:pt x="-71376" y="23221"/>
                    <a:pt x="132415" y="10816"/>
                  </a:cubicBezTo>
                  <a:cubicBezTo>
                    <a:pt x="336206" y="-1589"/>
                    <a:pt x="1286048" y="-17538"/>
                    <a:pt x="1535913" y="53346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6" name="フリーフォーム 1365">
              <a:extLst>
                <a:ext uri="{FF2B5EF4-FFF2-40B4-BE49-F238E27FC236}">
                  <a16:creationId xmlns:a16="http://schemas.microsoft.com/office/drawing/2014/main" id="{C47D49E8-1AAC-A1E9-95D0-325D84B2D3DF}"/>
                </a:ext>
              </a:extLst>
            </p:cNvPr>
            <p:cNvSpPr/>
            <p:nvPr/>
          </p:nvSpPr>
          <p:spPr>
            <a:xfrm>
              <a:off x="3503816" y="2401882"/>
              <a:ext cx="1717759" cy="1413252"/>
            </a:xfrm>
            <a:custGeom>
              <a:avLst/>
              <a:gdLst>
                <a:gd name="connsiteX0" fmla="*/ 813003 w 1717759"/>
                <a:gd name="connsiteY0" fmla="*/ 1076 h 1413252"/>
                <a:gd name="connsiteX1" fmla="*/ 430231 w 1717759"/>
                <a:gd name="connsiteY1" fmla="*/ 256258 h 1413252"/>
                <a:gd name="connsiteX2" fmla="*/ 58091 w 1717759"/>
                <a:gd name="connsiteY2" fmla="*/ 639030 h 1413252"/>
                <a:gd name="connsiteX3" fmla="*/ 36826 w 1717759"/>
                <a:gd name="connsiteY3" fmla="*/ 1053699 h 1413252"/>
                <a:gd name="connsiteX4" fmla="*/ 408965 w 1717759"/>
                <a:gd name="connsiteY4" fmla="*/ 1383309 h 1413252"/>
                <a:gd name="connsiteX5" fmla="*/ 727942 w 1717759"/>
                <a:gd name="connsiteY5" fmla="*/ 1372676 h 1413252"/>
                <a:gd name="connsiteX6" fmla="*/ 1131979 w 1717759"/>
                <a:gd name="connsiteY6" fmla="*/ 1160025 h 1413252"/>
                <a:gd name="connsiteX7" fmla="*/ 1695505 w 1717759"/>
                <a:gd name="connsiteY7" fmla="*/ 755988 h 1413252"/>
                <a:gd name="connsiteX8" fmla="*/ 1578547 w 1717759"/>
                <a:gd name="connsiteY8" fmla="*/ 755988 h 1413252"/>
                <a:gd name="connsiteX9" fmla="*/ 1333998 w 1717759"/>
                <a:gd name="connsiteY9" fmla="*/ 692192 h 1413252"/>
                <a:gd name="connsiteX10" fmla="*/ 1057551 w 1717759"/>
                <a:gd name="connsiteY10" fmla="*/ 713458 h 1413252"/>
                <a:gd name="connsiteX11" fmla="*/ 749207 w 1717759"/>
                <a:gd name="connsiteY11" fmla="*/ 681560 h 1413252"/>
                <a:gd name="connsiteX12" fmla="*/ 727942 w 1717759"/>
                <a:gd name="connsiteY12" fmla="*/ 479541 h 1413252"/>
                <a:gd name="connsiteX13" fmla="*/ 866165 w 1717759"/>
                <a:gd name="connsiteY13" fmla="*/ 351951 h 1413252"/>
                <a:gd name="connsiteX14" fmla="*/ 813003 w 1717759"/>
                <a:gd name="connsiteY14" fmla="*/ 1076 h 1413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17759" h="1413252">
                  <a:moveTo>
                    <a:pt x="813003" y="1076"/>
                  </a:moveTo>
                  <a:cubicBezTo>
                    <a:pt x="740347" y="-14873"/>
                    <a:pt x="556050" y="149932"/>
                    <a:pt x="430231" y="256258"/>
                  </a:cubicBezTo>
                  <a:cubicBezTo>
                    <a:pt x="304412" y="362584"/>
                    <a:pt x="123658" y="506123"/>
                    <a:pt x="58091" y="639030"/>
                  </a:cubicBezTo>
                  <a:cubicBezTo>
                    <a:pt x="-7476" y="771937"/>
                    <a:pt x="-21653" y="929653"/>
                    <a:pt x="36826" y="1053699"/>
                  </a:cubicBezTo>
                  <a:cubicBezTo>
                    <a:pt x="95305" y="1177745"/>
                    <a:pt x="293779" y="1330146"/>
                    <a:pt x="408965" y="1383309"/>
                  </a:cubicBezTo>
                  <a:cubicBezTo>
                    <a:pt x="524151" y="1436472"/>
                    <a:pt x="607440" y="1409890"/>
                    <a:pt x="727942" y="1372676"/>
                  </a:cubicBezTo>
                  <a:cubicBezTo>
                    <a:pt x="848444" y="1335462"/>
                    <a:pt x="970719" y="1262806"/>
                    <a:pt x="1131979" y="1160025"/>
                  </a:cubicBezTo>
                  <a:cubicBezTo>
                    <a:pt x="1293239" y="1057244"/>
                    <a:pt x="1621077" y="823328"/>
                    <a:pt x="1695505" y="755988"/>
                  </a:cubicBezTo>
                  <a:cubicBezTo>
                    <a:pt x="1769933" y="688649"/>
                    <a:pt x="1638798" y="766621"/>
                    <a:pt x="1578547" y="755988"/>
                  </a:cubicBezTo>
                  <a:cubicBezTo>
                    <a:pt x="1518296" y="745355"/>
                    <a:pt x="1420831" y="699280"/>
                    <a:pt x="1333998" y="692192"/>
                  </a:cubicBezTo>
                  <a:cubicBezTo>
                    <a:pt x="1247165" y="685104"/>
                    <a:pt x="1155016" y="715230"/>
                    <a:pt x="1057551" y="713458"/>
                  </a:cubicBezTo>
                  <a:cubicBezTo>
                    <a:pt x="960086" y="711686"/>
                    <a:pt x="804142" y="720546"/>
                    <a:pt x="749207" y="681560"/>
                  </a:cubicBezTo>
                  <a:cubicBezTo>
                    <a:pt x="694272" y="642574"/>
                    <a:pt x="708449" y="534476"/>
                    <a:pt x="727942" y="479541"/>
                  </a:cubicBezTo>
                  <a:cubicBezTo>
                    <a:pt x="747435" y="424606"/>
                    <a:pt x="853760" y="428151"/>
                    <a:pt x="866165" y="351951"/>
                  </a:cubicBezTo>
                  <a:cubicBezTo>
                    <a:pt x="878570" y="275751"/>
                    <a:pt x="885659" y="17025"/>
                    <a:pt x="813003" y="1076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68" name="フリーフォーム 1367">
            <a:extLst>
              <a:ext uri="{FF2B5EF4-FFF2-40B4-BE49-F238E27FC236}">
                <a16:creationId xmlns:a16="http://schemas.microsoft.com/office/drawing/2014/main" id="{B0FF0FF3-EF72-5FF5-DACE-F34251CC6AFE}"/>
              </a:ext>
            </a:extLst>
          </p:cNvPr>
          <p:cNvSpPr/>
          <p:nvPr/>
        </p:nvSpPr>
        <p:spPr>
          <a:xfrm>
            <a:off x="6580595" y="5943376"/>
            <a:ext cx="161260" cy="1042505"/>
          </a:xfrm>
          <a:custGeom>
            <a:avLst/>
            <a:gdLst>
              <a:gd name="connsiteX0" fmla="*/ 160447 w 161260"/>
              <a:gd name="connsiteY0" fmla="*/ 224 h 1042505"/>
              <a:gd name="connsiteX1" fmla="*/ 54121 w 161260"/>
              <a:gd name="connsiteY1" fmla="*/ 595647 h 1042505"/>
              <a:gd name="connsiteX2" fmla="*/ 958 w 161260"/>
              <a:gd name="connsiteY2" fmla="*/ 1042215 h 1042505"/>
              <a:gd name="connsiteX3" fmla="*/ 96652 w 161260"/>
              <a:gd name="connsiteY3" fmla="*/ 531852 h 1042505"/>
              <a:gd name="connsiteX4" fmla="*/ 160447 w 161260"/>
              <a:gd name="connsiteY4" fmla="*/ 224 h 1042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260" h="1042505">
                <a:moveTo>
                  <a:pt x="160447" y="224"/>
                </a:moveTo>
                <a:cubicBezTo>
                  <a:pt x="153359" y="10856"/>
                  <a:pt x="80702" y="421982"/>
                  <a:pt x="54121" y="595647"/>
                </a:cubicBezTo>
                <a:cubicBezTo>
                  <a:pt x="27540" y="769312"/>
                  <a:pt x="-6130" y="1052847"/>
                  <a:pt x="958" y="1042215"/>
                </a:cubicBezTo>
                <a:cubicBezTo>
                  <a:pt x="8046" y="1031583"/>
                  <a:pt x="66526" y="703745"/>
                  <a:pt x="96652" y="531852"/>
                </a:cubicBezTo>
                <a:cubicBezTo>
                  <a:pt x="126778" y="359959"/>
                  <a:pt x="167535" y="-10408"/>
                  <a:pt x="160447" y="22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 1368">
            <a:extLst>
              <a:ext uri="{FF2B5EF4-FFF2-40B4-BE49-F238E27FC236}">
                <a16:creationId xmlns:a16="http://schemas.microsoft.com/office/drawing/2014/main" id="{32A52C17-6641-E903-B8B8-35C50BB9A15D}"/>
              </a:ext>
            </a:extLst>
          </p:cNvPr>
          <p:cNvSpPr/>
          <p:nvPr/>
        </p:nvSpPr>
        <p:spPr>
          <a:xfrm>
            <a:off x="4050973" y="6758474"/>
            <a:ext cx="117393" cy="1528166"/>
          </a:xfrm>
          <a:custGeom>
            <a:avLst/>
            <a:gdLst>
              <a:gd name="connsiteX0" fmla="*/ 32 w 117393"/>
              <a:gd name="connsiteY0" fmla="*/ 3833 h 1528166"/>
              <a:gd name="connsiteX1" fmla="*/ 95725 w 117393"/>
              <a:gd name="connsiteY1" fmla="*/ 620521 h 1528166"/>
              <a:gd name="connsiteX2" fmla="*/ 116990 w 117393"/>
              <a:gd name="connsiteY2" fmla="*/ 1524289 h 1528166"/>
              <a:gd name="connsiteX3" fmla="*/ 85092 w 117393"/>
              <a:gd name="connsiteY3" fmla="*/ 907600 h 1528166"/>
              <a:gd name="connsiteX4" fmla="*/ 32 w 117393"/>
              <a:gd name="connsiteY4" fmla="*/ 3833 h 152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93" h="1528166">
                <a:moveTo>
                  <a:pt x="32" y="3833"/>
                </a:moveTo>
                <a:cubicBezTo>
                  <a:pt x="1804" y="-44013"/>
                  <a:pt x="76232" y="367112"/>
                  <a:pt x="95725" y="620521"/>
                </a:cubicBezTo>
                <a:cubicBezTo>
                  <a:pt x="115218" y="873930"/>
                  <a:pt x="118762" y="1476443"/>
                  <a:pt x="116990" y="1524289"/>
                </a:cubicBezTo>
                <a:cubicBezTo>
                  <a:pt x="115218" y="1572135"/>
                  <a:pt x="101041" y="1166326"/>
                  <a:pt x="85092" y="907600"/>
                </a:cubicBezTo>
                <a:cubicBezTo>
                  <a:pt x="69143" y="648874"/>
                  <a:pt x="-1740" y="51679"/>
                  <a:pt x="32" y="38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 1369">
            <a:extLst>
              <a:ext uri="{FF2B5EF4-FFF2-40B4-BE49-F238E27FC236}">
                <a16:creationId xmlns:a16="http://schemas.microsoft.com/office/drawing/2014/main" id="{7E576620-0D41-76E3-E907-6893D7765AA4}"/>
              </a:ext>
            </a:extLst>
          </p:cNvPr>
          <p:cNvSpPr/>
          <p:nvPr/>
        </p:nvSpPr>
        <p:spPr>
          <a:xfrm>
            <a:off x="4295697" y="7060958"/>
            <a:ext cx="76483" cy="645300"/>
          </a:xfrm>
          <a:custGeom>
            <a:avLst/>
            <a:gdLst>
              <a:gd name="connsiteX0" fmla="*/ 78 w 76483"/>
              <a:gd name="connsiteY0" fmla="*/ 242 h 645300"/>
              <a:gd name="connsiteX1" fmla="*/ 50878 w 76483"/>
              <a:gd name="connsiteY1" fmla="*/ 314567 h 645300"/>
              <a:gd name="connsiteX2" fmla="*/ 69928 w 76483"/>
              <a:gd name="connsiteY2" fmla="*/ 644767 h 645300"/>
              <a:gd name="connsiteX3" fmla="*/ 76278 w 76483"/>
              <a:gd name="connsiteY3" fmla="*/ 235192 h 645300"/>
              <a:gd name="connsiteX4" fmla="*/ 63578 w 76483"/>
              <a:gd name="connsiteY4" fmla="*/ 365367 h 645300"/>
              <a:gd name="connsiteX5" fmla="*/ 78 w 76483"/>
              <a:gd name="connsiteY5" fmla="*/ 242 h 64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483" h="645300">
                <a:moveTo>
                  <a:pt x="78" y="242"/>
                </a:moveTo>
                <a:cubicBezTo>
                  <a:pt x="-2039" y="-8225"/>
                  <a:pt x="39236" y="207146"/>
                  <a:pt x="50878" y="314567"/>
                </a:cubicBezTo>
                <a:cubicBezTo>
                  <a:pt x="62520" y="421988"/>
                  <a:pt x="65695" y="657996"/>
                  <a:pt x="69928" y="644767"/>
                </a:cubicBezTo>
                <a:cubicBezTo>
                  <a:pt x="74161" y="631538"/>
                  <a:pt x="77336" y="281759"/>
                  <a:pt x="76278" y="235192"/>
                </a:cubicBezTo>
                <a:cubicBezTo>
                  <a:pt x="75220" y="188625"/>
                  <a:pt x="75220" y="400292"/>
                  <a:pt x="63578" y="365367"/>
                </a:cubicBezTo>
                <a:cubicBezTo>
                  <a:pt x="51936" y="330442"/>
                  <a:pt x="2195" y="8709"/>
                  <a:pt x="78" y="2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フリーフォーム 1370">
            <a:extLst>
              <a:ext uri="{FF2B5EF4-FFF2-40B4-BE49-F238E27FC236}">
                <a16:creationId xmlns:a16="http://schemas.microsoft.com/office/drawing/2014/main" id="{525FAE8A-D1E1-236B-ABAD-534428ADD9FA}"/>
              </a:ext>
            </a:extLst>
          </p:cNvPr>
          <p:cNvSpPr/>
          <p:nvPr/>
        </p:nvSpPr>
        <p:spPr>
          <a:xfrm>
            <a:off x="5034503" y="7025842"/>
            <a:ext cx="830604" cy="412737"/>
          </a:xfrm>
          <a:custGeom>
            <a:avLst/>
            <a:gdLst>
              <a:gd name="connsiteX0" fmla="*/ 820197 w 830604"/>
              <a:gd name="connsiteY0" fmla="*/ 6783 h 412737"/>
              <a:gd name="connsiteX1" fmla="*/ 7397 w 830604"/>
              <a:gd name="connsiteY1" fmla="*/ 410008 h 412737"/>
              <a:gd name="connsiteX2" fmla="*/ 439197 w 830604"/>
              <a:gd name="connsiteY2" fmla="*/ 175058 h 412737"/>
              <a:gd name="connsiteX3" fmla="*/ 820197 w 830604"/>
              <a:gd name="connsiteY3" fmla="*/ 6783 h 412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0604" h="412737">
                <a:moveTo>
                  <a:pt x="820197" y="6783"/>
                </a:moveTo>
                <a:cubicBezTo>
                  <a:pt x="748230" y="45941"/>
                  <a:pt x="70897" y="381962"/>
                  <a:pt x="7397" y="410008"/>
                </a:cubicBezTo>
                <a:cubicBezTo>
                  <a:pt x="-56103" y="438054"/>
                  <a:pt x="306376" y="242262"/>
                  <a:pt x="439197" y="175058"/>
                </a:cubicBezTo>
                <a:cubicBezTo>
                  <a:pt x="572018" y="107854"/>
                  <a:pt x="892164" y="-32375"/>
                  <a:pt x="820197" y="67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2" name="フリーフォーム 1371">
            <a:extLst>
              <a:ext uri="{FF2B5EF4-FFF2-40B4-BE49-F238E27FC236}">
                <a16:creationId xmlns:a16="http://schemas.microsoft.com/office/drawing/2014/main" id="{4C55F2D6-6F03-C947-9351-76849D1ACC6E}"/>
              </a:ext>
            </a:extLst>
          </p:cNvPr>
          <p:cNvSpPr/>
          <p:nvPr/>
        </p:nvSpPr>
        <p:spPr>
          <a:xfrm>
            <a:off x="5941044" y="6605965"/>
            <a:ext cx="399602" cy="318046"/>
          </a:xfrm>
          <a:custGeom>
            <a:avLst/>
            <a:gdLst>
              <a:gd name="connsiteX0" fmla="*/ 2556 w 399602"/>
              <a:gd name="connsiteY0" fmla="*/ 315535 h 318046"/>
              <a:gd name="connsiteX1" fmla="*/ 393081 w 399602"/>
              <a:gd name="connsiteY1" fmla="*/ 4385 h 318046"/>
              <a:gd name="connsiteX2" fmla="*/ 231156 w 399602"/>
              <a:gd name="connsiteY2" fmla="*/ 144085 h 318046"/>
              <a:gd name="connsiteX3" fmla="*/ 2556 w 399602"/>
              <a:gd name="connsiteY3" fmla="*/ 315535 h 318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602" h="318046">
                <a:moveTo>
                  <a:pt x="2556" y="315535"/>
                </a:moveTo>
                <a:cubicBezTo>
                  <a:pt x="29544" y="292252"/>
                  <a:pt x="354981" y="32960"/>
                  <a:pt x="393081" y="4385"/>
                </a:cubicBezTo>
                <a:cubicBezTo>
                  <a:pt x="431181" y="-24190"/>
                  <a:pt x="292539" y="94343"/>
                  <a:pt x="231156" y="144085"/>
                </a:cubicBezTo>
                <a:cubicBezTo>
                  <a:pt x="169773" y="193827"/>
                  <a:pt x="-24432" y="338818"/>
                  <a:pt x="2556" y="3155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フリーフォーム 1372">
            <a:extLst>
              <a:ext uri="{FF2B5EF4-FFF2-40B4-BE49-F238E27FC236}">
                <a16:creationId xmlns:a16="http://schemas.microsoft.com/office/drawing/2014/main" id="{30C693DA-429D-E551-F75E-1419AA79F8B5}"/>
              </a:ext>
            </a:extLst>
          </p:cNvPr>
          <p:cNvSpPr/>
          <p:nvPr/>
        </p:nvSpPr>
        <p:spPr>
          <a:xfrm>
            <a:off x="6400204" y="6090119"/>
            <a:ext cx="253288" cy="953824"/>
          </a:xfrm>
          <a:custGeom>
            <a:avLst/>
            <a:gdLst>
              <a:gd name="connsiteX0" fmla="*/ 251421 w 253288"/>
              <a:gd name="connsiteY0" fmla="*/ 9056 h 953824"/>
              <a:gd name="connsiteX1" fmla="*/ 3771 w 253288"/>
              <a:gd name="connsiteY1" fmla="*/ 942506 h 953824"/>
              <a:gd name="connsiteX2" fmla="*/ 111721 w 253288"/>
              <a:gd name="connsiteY2" fmla="*/ 494831 h 953824"/>
              <a:gd name="connsiteX3" fmla="*/ 251421 w 253288"/>
              <a:gd name="connsiteY3" fmla="*/ 9056 h 95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288" h="953824">
                <a:moveTo>
                  <a:pt x="251421" y="9056"/>
                </a:moveTo>
                <a:cubicBezTo>
                  <a:pt x="233429" y="83668"/>
                  <a:pt x="27054" y="861544"/>
                  <a:pt x="3771" y="942506"/>
                </a:cubicBezTo>
                <a:cubicBezTo>
                  <a:pt x="-19512" y="1023468"/>
                  <a:pt x="70975" y="648819"/>
                  <a:pt x="111721" y="494831"/>
                </a:cubicBezTo>
                <a:cubicBezTo>
                  <a:pt x="152467" y="340844"/>
                  <a:pt x="269413" y="-65556"/>
                  <a:pt x="251421" y="90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 1373">
            <a:extLst>
              <a:ext uri="{FF2B5EF4-FFF2-40B4-BE49-F238E27FC236}">
                <a16:creationId xmlns:a16="http://schemas.microsoft.com/office/drawing/2014/main" id="{3AC89524-2296-510D-C259-D4EB26A402AD}"/>
              </a:ext>
            </a:extLst>
          </p:cNvPr>
          <p:cNvSpPr/>
          <p:nvPr/>
        </p:nvSpPr>
        <p:spPr>
          <a:xfrm>
            <a:off x="5803881" y="6945558"/>
            <a:ext cx="587441" cy="220453"/>
          </a:xfrm>
          <a:custGeom>
            <a:avLst/>
            <a:gdLst>
              <a:gd name="connsiteX0" fmla="*/ 19 w 587441"/>
              <a:gd name="connsiteY0" fmla="*/ 220417 h 220453"/>
              <a:gd name="connsiteX1" fmla="*/ 365144 w 587441"/>
              <a:gd name="connsiteY1" fmla="*/ 45792 h 220453"/>
              <a:gd name="connsiteX2" fmla="*/ 587394 w 587441"/>
              <a:gd name="connsiteY2" fmla="*/ 1342 h 220453"/>
              <a:gd name="connsiteX3" fmla="*/ 381019 w 587441"/>
              <a:gd name="connsiteY3" fmla="*/ 29917 h 220453"/>
              <a:gd name="connsiteX4" fmla="*/ 19 w 587441"/>
              <a:gd name="connsiteY4" fmla="*/ 220417 h 220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7441" h="220453">
                <a:moveTo>
                  <a:pt x="19" y="220417"/>
                </a:moveTo>
                <a:cubicBezTo>
                  <a:pt x="-2627" y="223063"/>
                  <a:pt x="267248" y="82305"/>
                  <a:pt x="365144" y="45792"/>
                </a:cubicBezTo>
                <a:cubicBezTo>
                  <a:pt x="463040" y="9279"/>
                  <a:pt x="584748" y="3988"/>
                  <a:pt x="587394" y="1342"/>
                </a:cubicBezTo>
                <a:cubicBezTo>
                  <a:pt x="590040" y="-1304"/>
                  <a:pt x="480502" y="-3420"/>
                  <a:pt x="381019" y="29917"/>
                </a:cubicBezTo>
                <a:cubicBezTo>
                  <a:pt x="281536" y="63254"/>
                  <a:pt x="2665" y="217771"/>
                  <a:pt x="19" y="2204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 1374">
            <a:extLst>
              <a:ext uri="{FF2B5EF4-FFF2-40B4-BE49-F238E27FC236}">
                <a16:creationId xmlns:a16="http://schemas.microsoft.com/office/drawing/2014/main" id="{8D6F1CA9-13D2-423B-61A0-227A24EDCD46}"/>
              </a:ext>
            </a:extLst>
          </p:cNvPr>
          <p:cNvSpPr/>
          <p:nvPr/>
        </p:nvSpPr>
        <p:spPr>
          <a:xfrm>
            <a:off x="4028848" y="8200632"/>
            <a:ext cx="299012" cy="385730"/>
          </a:xfrm>
          <a:custGeom>
            <a:avLst/>
            <a:gdLst>
              <a:gd name="connsiteX0" fmla="*/ 298677 w 299012"/>
              <a:gd name="connsiteY0" fmla="*/ 393 h 385730"/>
              <a:gd name="connsiteX1" fmla="*/ 158977 w 299012"/>
              <a:gd name="connsiteY1" fmla="*/ 76593 h 385730"/>
              <a:gd name="connsiteX2" fmla="*/ 22452 w 299012"/>
              <a:gd name="connsiteY2" fmla="*/ 194068 h 385730"/>
              <a:gd name="connsiteX3" fmla="*/ 54202 w 299012"/>
              <a:gd name="connsiteY3" fmla="*/ 175018 h 385730"/>
              <a:gd name="connsiteX4" fmla="*/ 25627 w 299012"/>
              <a:gd name="connsiteY4" fmla="*/ 225818 h 385730"/>
              <a:gd name="connsiteX5" fmla="*/ 227 w 299012"/>
              <a:gd name="connsiteY5" fmla="*/ 384568 h 385730"/>
              <a:gd name="connsiteX6" fmla="*/ 16102 w 299012"/>
              <a:gd name="connsiteY6" fmla="*/ 292493 h 385730"/>
              <a:gd name="connsiteX7" fmla="*/ 63727 w 299012"/>
              <a:gd name="connsiteY7" fmla="*/ 194068 h 385730"/>
              <a:gd name="connsiteX8" fmla="*/ 200252 w 299012"/>
              <a:gd name="connsiteY8" fmla="*/ 67068 h 385730"/>
              <a:gd name="connsiteX9" fmla="*/ 117702 w 299012"/>
              <a:gd name="connsiteY9" fmla="*/ 108343 h 385730"/>
              <a:gd name="connsiteX10" fmla="*/ 298677 w 299012"/>
              <a:gd name="connsiteY10" fmla="*/ 393 h 38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9012" h="385730">
                <a:moveTo>
                  <a:pt x="298677" y="393"/>
                </a:moveTo>
                <a:cubicBezTo>
                  <a:pt x="305556" y="-4899"/>
                  <a:pt x="205014" y="44314"/>
                  <a:pt x="158977" y="76593"/>
                </a:cubicBezTo>
                <a:cubicBezTo>
                  <a:pt x="112940" y="108872"/>
                  <a:pt x="39914" y="177664"/>
                  <a:pt x="22452" y="194068"/>
                </a:cubicBezTo>
                <a:cubicBezTo>
                  <a:pt x="4989" y="210472"/>
                  <a:pt x="53673" y="169726"/>
                  <a:pt x="54202" y="175018"/>
                </a:cubicBezTo>
                <a:cubicBezTo>
                  <a:pt x="54731" y="180310"/>
                  <a:pt x="34623" y="190893"/>
                  <a:pt x="25627" y="225818"/>
                </a:cubicBezTo>
                <a:cubicBezTo>
                  <a:pt x="16631" y="260743"/>
                  <a:pt x="1814" y="373456"/>
                  <a:pt x="227" y="384568"/>
                </a:cubicBezTo>
                <a:cubicBezTo>
                  <a:pt x="-1360" y="395680"/>
                  <a:pt x="5519" y="324243"/>
                  <a:pt x="16102" y="292493"/>
                </a:cubicBezTo>
                <a:cubicBezTo>
                  <a:pt x="26685" y="260743"/>
                  <a:pt x="33035" y="231639"/>
                  <a:pt x="63727" y="194068"/>
                </a:cubicBezTo>
                <a:cubicBezTo>
                  <a:pt x="94419" y="156497"/>
                  <a:pt x="191256" y="81355"/>
                  <a:pt x="200252" y="67068"/>
                </a:cubicBezTo>
                <a:cubicBezTo>
                  <a:pt x="209248" y="52781"/>
                  <a:pt x="103944" y="119456"/>
                  <a:pt x="117702" y="108343"/>
                </a:cubicBezTo>
                <a:cubicBezTo>
                  <a:pt x="131460" y="97230"/>
                  <a:pt x="291798" y="5685"/>
                  <a:pt x="298677" y="3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 1375">
            <a:extLst>
              <a:ext uri="{FF2B5EF4-FFF2-40B4-BE49-F238E27FC236}">
                <a16:creationId xmlns:a16="http://schemas.microsoft.com/office/drawing/2014/main" id="{1444DC88-0B1A-E450-CDC5-C637F84168BD}"/>
              </a:ext>
            </a:extLst>
          </p:cNvPr>
          <p:cNvSpPr/>
          <p:nvPr/>
        </p:nvSpPr>
        <p:spPr>
          <a:xfrm>
            <a:off x="4045654" y="8250893"/>
            <a:ext cx="233051" cy="333897"/>
          </a:xfrm>
          <a:custGeom>
            <a:avLst/>
            <a:gdLst>
              <a:gd name="connsiteX0" fmla="*/ 231071 w 233051"/>
              <a:gd name="connsiteY0" fmla="*/ 4107 h 333897"/>
              <a:gd name="connsiteX1" fmla="*/ 126296 w 233051"/>
              <a:gd name="connsiteY1" fmla="*/ 77132 h 333897"/>
              <a:gd name="connsiteX2" fmla="*/ 43746 w 233051"/>
              <a:gd name="connsiteY2" fmla="*/ 172382 h 333897"/>
              <a:gd name="connsiteX3" fmla="*/ 43746 w 233051"/>
              <a:gd name="connsiteY3" fmla="*/ 188257 h 333897"/>
              <a:gd name="connsiteX4" fmla="*/ 5646 w 233051"/>
              <a:gd name="connsiteY4" fmla="*/ 315257 h 333897"/>
              <a:gd name="connsiteX5" fmla="*/ 2471 w 233051"/>
              <a:gd name="connsiteY5" fmla="*/ 321607 h 333897"/>
              <a:gd name="connsiteX6" fmla="*/ 27871 w 233051"/>
              <a:gd name="connsiteY6" fmla="*/ 204132 h 333897"/>
              <a:gd name="connsiteX7" fmla="*/ 231071 w 233051"/>
              <a:gd name="connsiteY7" fmla="*/ 4107 h 333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3051" h="333897">
                <a:moveTo>
                  <a:pt x="231071" y="4107"/>
                </a:moveTo>
                <a:cubicBezTo>
                  <a:pt x="247475" y="-17060"/>
                  <a:pt x="157517" y="49086"/>
                  <a:pt x="126296" y="77132"/>
                </a:cubicBezTo>
                <a:cubicBezTo>
                  <a:pt x="95075" y="105178"/>
                  <a:pt x="43746" y="172382"/>
                  <a:pt x="43746" y="172382"/>
                </a:cubicBezTo>
                <a:cubicBezTo>
                  <a:pt x="29988" y="190903"/>
                  <a:pt x="50096" y="164445"/>
                  <a:pt x="43746" y="188257"/>
                </a:cubicBezTo>
                <a:cubicBezTo>
                  <a:pt x="37396" y="212069"/>
                  <a:pt x="5646" y="315257"/>
                  <a:pt x="5646" y="315257"/>
                </a:cubicBezTo>
                <a:cubicBezTo>
                  <a:pt x="-1233" y="337482"/>
                  <a:pt x="-1233" y="340128"/>
                  <a:pt x="2471" y="321607"/>
                </a:cubicBezTo>
                <a:cubicBezTo>
                  <a:pt x="6175" y="303086"/>
                  <a:pt x="-7583" y="255990"/>
                  <a:pt x="27871" y="204132"/>
                </a:cubicBezTo>
                <a:cubicBezTo>
                  <a:pt x="63325" y="152274"/>
                  <a:pt x="214667" y="25274"/>
                  <a:pt x="231071" y="4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フリーフォーム 1376">
            <a:extLst>
              <a:ext uri="{FF2B5EF4-FFF2-40B4-BE49-F238E27FC236}">
                <a16:creationId xmlns:a16="http://schemas.microsoft.com/office/drawing/2014/main" id="{2B307B1F-36FC-0C65-292D-0AC7FA0F10CA}"/>
              </a:ext>
            </a:extLst>
          </p:cNvPr>
          <p:cNvSpPr/>
          <p:nvPr/>
        </p:nvSpPr>
        <p:spPr>
          <a:xfrm>
            <a:off x="4298321" y="7388165"/>
            <a:ext cx="1130943" cy="820322"/>
          </a:xfrm>
          <a:custGeom>
            <a:avLst/>
            <a:gdLst>
              <a:gd name="connsiteX0" fmla="*/ 35554 w 1130943"/>
              <a:gd name="connsiteY0" fmla="*/ 793810 h 820322"/>
              <a:gd name="connsiteX1" fmla="*/ 594354 w 1130943"/>
              <a:gd name="connsiteY1" fmla="*/ 346135 h 820322"/>
              <a:gd name="connsiteX2" fmla="*/ 1130929 w 1130943"/>
              <a:gd name="connsiteY2" fmla="*/ 60 h 820322"/>
              <a:gd name="connsiteX3" fmla="*/ 578479 w 1130943"/>
              <a:gd name="connsiteY3" fmla="*/ 371535 h 820322"/>
              <a:gd name="connsiteX4" fmla="*/ 111754 w 1130943"/>
              <a:gd name="connsiteY4" fmla="*/ 727135 h 820322"/>
              <a:gd name="connsiteX5" fmla="*/ 35554 w 1130943"/>
              <a:gd name="connsiteY5" fmla="*/ 793810 h 82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0943" h="820322">
                <a:moveTo>
                  <a:pt x="35554" y="793810"/>
                </a:moveTo>
                <a:cubicBezTo>
                  <a:pt x="115987" y="730310"/>
                  <a:pt x="411791" y="478427"/>
                  <a:pt x="594354" y="346135"/>
                </a:cubicBezTo>
                <a:cubicBezTo>
                  <a:pt x="776917" y="213843"/>
                  <a:pt x="1133575" y="-4173"/>
                  <a:pt x="1130929" y="60"/>
                </a:cubicBezTo>
                <a:cubicBezTo>
                  <a:pt x="1128283" y="4293"/>
                  <a:pt x="748342" y="250356"/>
                  <a:pt x="578479" y="371535"/>
                </a:cubicBezTo>
                <a:cubicBezTo>
                  <a:pt x="408617" y="492714"/>
                  <a:pt x="199067" y="658872"/>
                  <a:pt x="111754" y="727135"/>
                </a:cubicBezTo>
                <a:cubicBezTo>
                  <a:pt x="24441" y="795398"/>
                  <a:pt x="-44879" y="857310"/>
                  <a:pt x="35554" y="7938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フリーフォーム 1377">
            <a:extLst>
              <a:ext uri="{FF2B5EF4-FFF2-40B4-BE49-F238E27FC236}">
                <a16:creationId xmlns:a16="http://schemas.microsoft.com/office/drawing/2014/main" id="{5FA6CEBF-26D7-9C58-CD54-EEC282ED1371}"/>
              </a:ext>
            </a:extLst>
          </p:cNvPr>
          <p:cNvSpPr/>
          <p:nvPr/>
        </p:nvSpPr>
        <p:spPr>
          <a:xfrm>
            <a:off x="5537200" y="7060808"/>
            <a:ext cx="919172" cy="305192"/>
          </a:xfrm>
          <a:custGeom>
            <a:avLst/>
            <a:gdLst>
              <a:gd name="connsiteX0" fmla="*/ 917575 w 919172"/>
              <a:gd name="connsiteY0" fmla="*/ 392 h 305192"/>
              <a:gd name="connsiteX1" fmla="*/ 647700 w 919172"/>
              <a:gd name="connsiteY1" fmla="*/ 57542 h 305192"/>
              <a:gd name="connsiteX2" fmla="*/ 279400 w 919172"/>
              <a:gd name="connsiteY2" fmla="*/ 184542 h 305192"/>
              <a:gd name="connsiteX3" fmla="*/ 0 w 919172"/>
              <a:gd name="connsiteY3" fmla="*/ 305192 h 305192"/>
              <a:gd name="connsiteX4" fmla="*/ 523875 w 919172"/>
              <a:gd name="connsiteY4" fmla="*/ 82942 h 305192"/>
              <a:gd name="connsiteX5" fmla="*/ 917575 w 919172"/>
              <a:gd name="connsiteY5" fmla="*/ 392 h 305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72" h="305192">
                <a:moveTo>
                  <a:pt x="917575" y="392"/>
                </a:moveTo>
                <a:cubicBezTo>
                  <a:pt x="938212" y="-3841"/>
                  <a:pt x="754062" y="26850"/>
                  <a:pt x="647700" y="57542"/>
                </a:cubicBezTo>
                <a:cubicBezTo>
                  <a:pt x="541338" y="88234"/>
                  <a:pt x="387350" y="143267"/>
                  <a:pt x="279400" y="184542"/>
                </a:cubicBezTo>
                <a:cubicBezTo>
                  <a:pt x="171450" y="225817"/>
                  <a:pt x="0" y="305192"/>
                  <a:pt x="0" y="305192"/>
                </a:cubicBezTo>
                <a:cubicBezTo>
                  <a:pt x="40746" y="288259"/>
                  <a:pt x="368300" y="131625"/>
                  <a:pt x="523875" y="82942"/>
                </a:cubicBezTo>
                <a:cubicBezTo>
                  <a:pt x="679450" y="34259"/>
                  <a:pt x="896938" y="4625"/>
                  <a:pt x="917575" y="3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9" name="フリーフォーム 1378">
            <a:extLst>
              <a:ext uri="{FF2B5EF4-FFF2-40B4-BE49-F238E27FC236}">
                <a16:creationId xmlns:a16="http://schemas.microsoft.com/office/drawing/2014/main" id="{B64273FD-5880-0962-0CFD-D39E1C739D42}"/>
              </a:ext>
            </a:extLst>
          </p:cNvPr>
          <p:cNvSpPr/>
          <p:nvPr/>
        </p:nvSpPr>
        <p:spPr>
          <a:xfrm>
            <a:off x="5476792" y="7057427"/>
            <a:ext cx="1013472" cy="318448"/>
          </a:xfrm>
          <a:custGeom>
            <a:avLst/>
            <a:gdLst>
              <a:gd name="connsiteX0" fmla="*/ 1009733 w 1013472"/>
              <a:gd name="connsiteY0" fmla="*/ 19648 h 318448"/>
              <a:gd name="connsiteX1" fmla="*/ 593808 w 1013472"/>
              <a:gd name="connsiteY1" fmla="*/ 48223 h 318448"/>
              <a:gd name="connsiteX2" fmla="*/ 695408 w 1013472"/>
              <a:gd name="connsiteY2" fmla="*/ 25998 h 318448"/>
              <a:gd name="connsiteX3" fmla="*/ 346158 w 1013472"/>
              <a:gd name="connsiteY3" fmla="*/ 156173 h 318448"/>
              <a:gd name="connsiteX4" fmla="*/ 142958 w 1013472"/>
              <a:gd name="connsiteY4" fmla="*/ 238723 h 318448"/>
              <a:gd name="connsiteX5" fmla="*/ 22308 w 1013472"/>
              <a:gd name="connsiteY5" fmla="*/ 311748 h 318448"/>
              <a:gd name="connsiteX6" fmla="*/ 606508 w 1013472"/>
              <a:gd name="connsiteY6" fmla="*/ 60923 h 318448"/>
              <a:gd name="connsiteX7" fmla="*/ 850983 w 1013472"/>
              <a:gd name="connsiteY7" fmla="*/ 10123 h 318448"/>
              <a:gd name="connsiteX8" fmla="*/ 803358 w 1013472"/>
              <a:gd name="connsiteY8" fmla="*/ 598 h 318448"/>
              <a:gd name="connsiteX9" fmla="*/ 1009733 w 1013472"/>
              <a:gd name="connsiteY9" fmla="*/ 19648 h 318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13472" h="318448">
                <a:moveTo>
                  <a:pt x="1009733" y="19648"/>
                </a:moveTo>
                <a:cubicBezTo>
                  <a:pt x="974808" y="27585"/>
                  <a:pt x="646195" y="47165"/>
                  <a:pt x="593808" y="48223"/>
                </a:cubicBezTo>
                <a:cubicBezTo>
                  <a:pt x="541421" y="49281"/>
                  <a:pt x="736683" y="8006"/>
                  <a:pt x="695408" y="25998"/>
                </a:cubicBezTo>
                <a:cubicBezTo>
                  <a:pt x="654133" y="43990"/>
                  <a:pt x="438233" y="120719"/>
                  <a:pt x="346158" y="156173"/>
                </a:cubicBezTo>
                <a:cubicBezTo>
                  <a:pt x="254083" y="191627"/>
                  <a:pt x="196933" y="212794"/>
                  <a:pt x="142958" y="238723"/>
                </a:cubicBezTo>
                <a:cubicBezTo>
                  <a:pt x="88983" y="264652"/>
                  <a:pt x="-54950" y="341381"/>
                  <a:pt x="22308" y="311748"/>
                </a:cubicBezTo>
                <a:cubicBezTo>
                  <a:pt x="99566" y="282115"/>
                  <a:pt x="468396" y="111194"/>
                  <a:pt x="606508" y="60923"/>
                </a:cubicBezTo>
                <a:cubicBezTo>
                  <a:pt x="744620" y="10652"/>
                  <a:pt x="818175" y="20177"/>
                  <a:pt x="850983" y="10123"/>
                </a:cubicBezTo>
                <a:cubicBezTo>
                  <a:pt x="883791" y="69"/>
                  <a:pt x="782721" y="-989"/>
                  <a:pt x="803358" y="598"/>
                </a:cubicBezTo>
                <a:cubicBezTo>
                  <a:pt x="823995" y="2185"/>
                  <a:pt x="1044658" y="11711"/>
                  <a:pt x="1009733" y="196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フリーフォーム 1379">
            <a:extLst>
              <a:ext uri="{FF2B5EF4-FFF2-40B4-BE49-F238E27FC236}">
                <a16:creationId xmlns:a16="http://schemas.microsoft.com/office/drawing/2014/main" id="{1D977A6B-1F2D-969D-4D09-F2D81D9A95A8}"/>
              </a:ext>
            </a:extLst>
          </p:cNvPr>
          <p:cNvSpPr/>
          <p:nvPr/>
        </p:nvSpPr>
        <p:spPr>
          <a:xfrm>
            <a:off x="4648200" y="7381288"/>
            <a:ext cx="842041" cy="572087"/>
          </a:xfrm>
          <a:custGeom>
            <a:avLst/>
            <a:gdLst>
              <a:gd name="connsiteX0" fmla="*/ 0 w 842041"/>
              <a:gd name="connsiteY0" fmla="*/ 572087 h 572087"/>
              <a:gd name="connsiteX1" fmla="*/ 711200 w 842041"/>
              <a:gd name="connsiteY1" fmla="*/ 86312 h 572087"/>
              <a:gd name="connsiteX2" fmla="*/ 828675 w 842041"/>
              <a:gd name="connsiteY2" fmla="*/ 10112 h 572087"/>
              <a:gd name="connsiteX3" fmla="*/ 539750 w 842041"/>
              <a:gd name="connsiteY3" fmla="*/ 206962 h 572087"/>
              <a:gd name="connsiteX4" fmla="*/ 0 w 842041"/>
              <a:gd name="connsiteY4" fmla="*/ 572087 h 572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2041" h="572087">
                <a:moveTo>
                  <a:pt x="0" y="572087"/>
                </a:moveTo>
                <a:lnTo>
                  <a:pt x="711200" y="86312"/>
                </a:lnTo>
                <a:cubicBezTo>
                  <a:pt x="849313" y="-7351"/>
                  <a:pt x="857250" y="-9996"/>
                  <a:pt x="828675" y="10112"/>
                </a:cubicBezTo>
                <a:cubicBezTo>
                  <a:pt x="800100" y="30220"/>
                  <a:pt x="539750" y="206962"/>
                  <a:pt x="539750" y="206962"/>
                </a:cubicBezTo>
                <a:lnTo>
                  <a:pt x="0" y="57208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フリーフォーム 1380">
            <a:extLst>
              <a:ext uri="{FF2B5EF4-FFF2-40B4-BE49-F238E27FC236}">
                <a16:creationId xmlns:a16="http://schemas.microsoft.com/office/drawing/2014/main" id="{36D4CA21-37C5-844C-3F1F-7963A45B7E31}"/>
              </a:ext>
            </a:extLst>
          </p:cNvPr>
          <p:cNvSpPr/>
          <p:nvPr/>
        </p:nvSpPr>
        <p:spPr>
          <a:xfrm>
            <a:off x="5120634" y="8004275"/>
            <a:ext cx="481685" cy="556140"/>
          </a:xfrm>
          <a:custGeom>
            <a:avLst/>
            <a:gdLst>
              <a:gd name="connsiteX0" fmla="*/ 641 w 481685"/>
              <a:gd name="connsiteY0" fmla="*/ 555525 h 556140"/>
              <a:gd name="connsiteX1" fmla="*/ 461016 w 481685"/>
              <a:gd name="connsiteY1" fmla="*/ 25300 h 556140"/>
              <a:gd name="connsiteX2" fmla="*/ 362591 w 481685"/>
              <a:gd name="connsiteY2" fmla="*/ 130075 h 556140"/>
              <a:gd name="connsiteX3" fmla="*/ 641 w 481685"/>
              <a:gd name="connsiteY3" fmla="*/ 555525 h 556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685" h="556140">
                <a:moveTo>
                  <a:pt x="641" y="555525"/>
                </a:moveTo>
                <a:cubicBezTo>
                  <a:pt x="17045" y="538062"/>
                  <a:pt x="400691" y="96208"/>
                  <a:pt x="461016" y="25300"/>
                </a:cubicBezTo>
                <a:cubicBezTo>
                  <a:pt x="521341" y="-45608"/>
                  <a:pt x="437733" y="46467"/>
                  <a:pt x="362591" y="130075"/>
                </a:cubicBezTo>
                <a:cubicBezTo>
                  <a:pt x="287449" y="213683"/>
                  <a:pt x="-15763" y="572988"/>
                  <a:pt x="641" y="555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フリーフォーム 1381">
            <a:extLst>
              <a:ext uri="{FF2B5EF4-FFF2-40B4-BE49-F238E27FC236}">
                <a16:creationId xmlns:a16="http://schemas.microsoft.com/office/drawing/2014/main" id="{2D50142A-6065-062D-D4C8-725D5A8B7B3C}"/>
              </a:ext>
            </a:extLst>
          </p:cNvPr>
          <p:cNvSpPr/>
          <p:nvPr/>
        </p:nvSpPr>
        <p:spPr>
          <a:xfrm>
            <a:off x="5616636" y="7241914"/>
            <a:ext cx="732582" cy="727170"/>
          </a:xfrm>
          <a:custGeom>
            <a:avLst/>
            <a:gdLst>
              <a:gd name="connsiteX0" fmla="*/ 730189 w 732582"/>
              <a:gd name="connsiteY0" fmla="*/ 3436 h 727170"/>
              <a:gd name="connsiteX1" fmla="*/ 6289 w 732582"/>
              <a:gd name="connsiteY1" fmla="*/ 720986 h 727170"/>
              <a:gd name="connsiteX2" fmla="*/ 371414 w 732582"/>
              <a:gd name="connsiteY2" fmla="*/ 355861 h 727170"/>
              <a:gd name="connsiteX3" fmla="*/ 244414 w 732582"/>
              <a:gd name="connsiteY3" fmla="*/ 444761 h 727170"/>
              <a:gd name="connsiteX4" fmla="*/ 730189 w 732582"/>
              <a:gd name="connsiteY4" fmla="*/ 3436 h 727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2582" h="727170">
                <a:moveTo>
                  <a:pt x="730189" y="3436"/>
                </a:moveTo>
                <a:cubicBezTo>
                  <a:pt x="690502" y="49473"/>
                  <a:pt x="66085" y="662249"/>
                  <a:pt x="6289" y="720986"/>
                </a:cubicBezTo>
                <a:cubicBezTo>
                  <a:pt x="-53507" y="779723"/>
                  <a:pt x="331727" y="401898"/>
                  <a:pt x="371414" y="355861"/>
                </a:cubicBezTo>
                <a:cubicBezTo>
                  <a:pt x="411101" y="309824"/>
                  <a:pt x="185147" y="501382"/>
                  <a:pt x="244414" y="444761"/>
                </a:cubicBezTo>
                <a:cubicBezTo>
                  <a:pt x="303681" y="388140"/>
                  <a:pt x="769876" y="-42601"/>
                  <a:pt x="730189" y="34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3" name="フリーフォーム 1382">
            <a:extLst>
              <a:ext uri="{FF2B5EF4-FFF2-40B4-BE49-F238E27FC236}">
                <a16:creationId xmlns:a16="http://schemas.microsoft.com/office/drawing/2014/main" id="{395DED0A-7664-72DC-1677-9844C59FDED7}"/>
              </a:ext>
            </a:extLst>
          </p:cNvPr>
          <p:cNvSpPr/>
          <p:nvPr/>
        </p:nvSpPr>
        <p:spPr>
          <a:xfrm>
            <a:off x="5075475" y="7727950"/>
            <a:ext cx="795100" cy="706532"/>
          </a:xfrm>
          <a:custGeom>
            <a:avLst/>
            <a:gdLst>
              <a:gd name="connsiteX0" fmla="*/ 795100 w 795100"/>
              <a:gd name="connsiteY0" fmla="*/ 0 h 706532"/>
              <a:gd name="connsiteX1" fmla="*/ 356950 w 795100"/>
              <a:gd name="connsiteY1" fmla="*/ 406400 h 706532"/>
              <a:gd name="connsiteX2" fmla="*/ 1350 w 795100"/>
              <a:gd name="connsiteY2" fmla="*/ 704850 h 706532"/>
              <a:gd name="connsiteX3" fmla="*/ 487125 w 795100"/>
              <a:gd name="connsiteY3" fmla="*/ 273050 h 706532"/>
              <a:gd name="connsiteX4" fmla="*/ 795100 w 795100"/>
              <a:gd name="connsiteY4" fmla="*/ 0 h 70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5100" h="706532">
                <a:moveTo>
                  <a:pt x="795100" y="0"/>
                </a:moveTo>
                <a:cubicBezTo>
                  <a:pt x="642171" y="144462"/>
                  <a:pt x="489242" y="288925"/>
                  <a:pt x="356950" y="406400"/>
                </a:cubicBezTo>
                <a:cubicBezTo>
                  <a:pt x="224658" y="523875"/>
                  <a:pt x="-20346" y="727075"/>
                  <a:pt x="1350" y="704850"/>
                </a:cubicBezTo>
                <a:cubicBezTo>
                  <a:pt x="23046" y="682625"/>
                  <a:pt x="487125" y="273050"/>
                  <a:pt x="487125" y="273050"/>
                </a:cubicBezTo>
                <a:lnTo>
                  <a:pt x="79510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4" name="フリーフォーム 1383">
            <a:extLst>
              <a:ext uri="{FF2B5EF4-FFF2-40B4-BE49-F238E27FC236}">
                <a16:creationId xmlns:a16="http://schemas.microsoft.com/office/drawing/2014/main" id="{B7B71AC3-6FEF-71D0-7C85-0AC5A38D62DE}"/>
              </a:ext>
            </a:extLst>
          </p:cNvPr>
          <p:cNvSpPr/>
          <p:nvPr/>
        </p:nvSpPr>
        <p:spPr>
          <a:xfrm>
            <a:off x="6333289" y="6713402"/>
            <a:ext cx="697357" cy="539151"/>
          </a:xfrm>
          <a:custGeom>
            <a:avLst/>
            <a:gdLst>
              <a:gd name="connsiteX0" fmla="*/ 836 w 697357"/>
              <a:gd name="connsiteY0" fmla="*/ 538298 h 539151"/>
              <a:gd name="connsiteX1" fmla="*/ 350086 w 697357"/>
              <a:gd name="connsiteY1" fmla="*/ 211273 h 539151"/>
              <a:gd name="connsiteX2" fmla="*/ 689811 w 697357"/>
              <a:gd name="connsiteY2" fmla="*/ 4898 h 539151"/>
              <a:gd name="connsiteX3" fmla="*/ 559636 w 697357"/>
              <a:gd name="connsiteY3" fmla="*/ 84273 h 539151"/>
              <a:gd name="connsiteX4" fmla="*/ 261186 w 697357"/>
              <a:gd name="connsiteY4" fmla="*/ 300173 h 539151"/>
              <a:gd name="connsiteX5" fmla="*/ 836 w 697357"/>
              <a:gd name="connsiteY5" fmla="*/ 538298 h 53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7357" h="539151">
                <a:moveTo>
                  <a:pt x="836" y="538298"/>
                </a:moveTo>
                <a:cubicBezTo>
                  <a:pt x="15653" y="523481"/>
                  <a:pt x="235257" y="300173"/>
                  <a:pt x="350086" y="211273"/>
                </a:cubicBezTo>
                <a:cubicBezTo>
                  <a:pt x="464915" y="122373"/>
                  <a:pt x="689811" y="4898"/>
                  <a:pt x="689811" y="4898"/>
                </a:cubicBezTo>
                <a:cubicBezTo>
                  <a:pt x="724736" y="-16269"/>
                  <a:pt x="631074" y="35060"/>
                  <a:pt x="559636" y="84273"/>
                </a:cubicBezTo>
                <a:cubicBezTo>
                  <a:pt x="488199" y="133485"/>
                  <a:pt x="350615" y="229265"/>
                  <a:pt x="261186" y="300173"/>
                </a:cubicBezTo>
                <a:cubicBezTo>
                  <a:pt x="171757" y="371081"/>
                  <a:pt x="-13981" y="553115"/>
                  <a:pt x="836" y="5382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5" name="フリーフォーム 1384">
            <a:extLst>
              <a:ext uri="{FF2B5EF4-FFF2-40B4-BE49-F238E27FC236}">
                <a16:creationId xmlns:a16="http://schemas.microsoft.com/office/drawing/2014/main" id="{BBC3D58F-9794-10E4-8A0E-1879A87DD0B7}"/>
              </a:ext>
            </a:extLst>
          </p:cNvPr>
          <p:cNvSpPr/>
          <p:nvPr/>
        </p:nvSpPr>
        <p:spPr>
          <a:xfrm>
            <a:off x="6272671" y="6592636"/>
            <a:ext cx="1067384" cy="710371"/>
          </a:xfrm>
          <a:custGeom>
            <a:avLst/>
            <a:gdLst>
              <a:gd name="connsiteX0" fmla="*/ 1064754 w 1067384"/>
              <a:gd name="connsiteY0" fmla="*/ 1839 h 710371"/>
              <a:gd name="connsiteX1" fmla="*/ 810754 w 1067384"/>
              <a:gd name="connsiteY1" fmla="*/ 81214 h 710371"/>
              <a:gd name="connsiteX2" fmla="*/ 594854 w 1067384"/>
              <a:gd name="connsiteY2" fmla="*/ 189164 h 710371"/>
              <a:gd name="connsiteX3" fmla="*/ 372604 w 1067384"/>
              <a:gd name="connsiteY3" fmla="*/ 293939 h 710371"/>
              <a:gd name="connsiteX4" fmla="*/ 426579 w 1067384"/>
              <a:gd name="connsiteY4" fmla="*/ 265364 h 710371"/>
              <a:gd name="connsiteX5" fmla="*/ 305929 w 1067384"/>
              <a:gd name="connsiteY5" fmla="*/ 379664 h 710371"/>
              <a:gd name="connsiteX6" fmla="*/ 1129 w 1067384"/>
              <a:gd name="connsiteY6" fmla="*/ 709864 h 710371"/>
              <a:gd name="connsiteX7" fmla="*/ 426579 w 1067384"/>
              <a:gd name="connsiteY7" fmla="*/ 297114 h 710371"/>
              <a:gd name="connsiteX8" fmla="*/ 642479 w 1067384"/>
              <a:gd name="connsiteY8" fmla="*/ 160589 h 710371"/>
              <a:gd name="connsiteX9" fmla="*/ 1064754 w 1067384"/>
              <a:gd name="connsiteY9" fmla="*/ 1839 h 710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7384" h="710371">
                <a:moveTo>
                  <a:pt x="1064754" y="1839"/>
                </a:moveTo>
                <a:cubicBezTo>
                  <a:pt x="1092800" y="-11390"/>
                  <a:pt x="889071" y="49993"/>
                  <a:pt x="810754" y="81214"/>
                </a:cubicBezTo>
                <a:cubicBezTo>
                  <a:pt x="732437" y="112435"/>
                  <a:pt x="667879" y="153710"/>
                  <a:pt x="594854" y="189164"/>
                </a:cubicBezTo>
                <a:cubicBezTo>
                  <a:pt x="521829" y="224618"/>
                  <a:pt x="400650" y="281239"/>
                  <a:pt x="372604" y="293939"/>
                </a:cubicBezTo>
                <a:cubicBezTo>
                  <a:pt x="344558" y="306639"/>
                  <a:pt x="437691" y="251077"/>
                  <a:pt x="426579" y="265364"/>
                </a:cubicBezTo>
                <a:cubicBezTo>
                  <a:pt x="415466" y="279652"/>
                  <a:pt x="376837" y="305581"/>
                  <a:pt x="305929" y="379664"/>
                </a:cubicBezTo>
                <a:cubicBezTo>
                  <a:pt x="235021" y="453747"/>
                  <a:pt x="-18979" y="723622"/>
                  <a:pt x="1129" y="709864"/>
                </a:cubicBezTo>
                <a:cubicBezTo>
                  <a:pt x="21237" y="696106"/>
                  <a:pt x="319687" y="388660"/>
                  <a:pt x="426579" y="297114"/>
                </a:cubicBezTo>
                <a:cubicBezTo>
                  <a:pt x="533471" y="205568"/>
                  <a:pt x="534000" y="205568"/>
                  <a:pt x="642479" y="160589"/>
                </a:cubicBezTo>
                <a:cubicBezTo>
                  <a:pt x="750958" y="115610"/>
                  <a:pt x="1036708" y="15068"/>
                  <a:pt x="1064754" y="18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6" name="フリーフォーム 1385">
            <a:extLst>
              <a:ext uri="{FF2B5EF4-FFF2-40B4-BE49-F238E27FC236}">
                <a16:creationId xmlns:a16="http://schemas.microsoft.com/office/drawing/2014/main" id="{F7C45D03-FFE6-8E9E-2B37-48E8642B0860}"/>
              </a:ext>
            </a:extLst>
          </p:cNvPr>
          <p:cNvSpPr/>
          <p:nvPr/>
        </p:nvSpPr>
        <p:spPr>
          <a:xfrm>
            <a:off x="7825070" y="5678797"/>
            <a:ext cx="719819" cy="443417"/>
          </a:xfrm>
          <a:custGeom>
            <a:avLst/>
            <a:gdLst>
              <a:gd name="connsiteX0" fmla="*/ 718855 w 719819"/>
              <a:gd name="connsiteY0" fmla="*/ 1278 h 443417"/>
              <a:gd name="connsiteX1" fmla="*/ 379130 w 719819"/>
              <a:gd name="connsiteY1" fmla="*/ 153678 h 443417"/>
              <a:gd name="connsiteX2" fmla="*/ 1305 w 719819"/>
              <a:gd name="connsiteY2" fmla="*/ 442603 h 443417"/>
              <a:gd name="connsiteX3" fmla="*/ 271180 w 719819"/>
              <a:gd name="connsiteY3" fmla="*/ 233053 h 443417"/>
              <a:gd name="connsiteX4" fmla="*/ 718855 w 719819"/>
              <a:gd name="connsiteY4" fmla="*/ 1278 h 44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819" h="443417">
                <a:moveTo>
                  <a:pt x="718855" y="1278"/>
                </a:moveTo>
                <a:cubicBezTo>
                  <a:pt x="736847" y="-11951"/>
                  <a:pt x="498722" y="80124"/>
                  <a:pt x="379130" y="153678"/>
                </a:cubicBezTo>
                <a:cubicBezTo>
                  <a:pt x="259538" y="227232"/>
                  <a:pt x="19297" y="429374"/>
                  <a:pt x="1305" y="442603"/>
                </a:cubicBezTo>
                <a:cubicBezTo>
                  <a:pt x="-16687" y="455832"/>
                  <a:pt x="155292" y="304491"/>
                  <a:pt x="271180" y="233053"/>
                </a:cubicBezTo>
                <a:cubicBezTo>
                  <a:pt x="387067" y="161616"/>
                  <a:pt x="700863" y="14507"/>
                  <a:pt x="718855" y="1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7" name="フリーフォーム 1386">
            <a:extLst>
              <a:ext uri="{FF2B5EF4-FFF2-40B4-BE49-F238E27FC236}">
                <a16:creationId xmlns:a16="http://schemas.microsoft.com/office/drawing/2014/main" id="{0075795B-49CA-F88C-B3AA-5ECB0A80F091}"/>
              </a:ext>
            </a:extLst>
          </p:cNvPr>
          <p:cNvSpPr/>
          <p:nvPr/>
        </p:nvSpPr>
        <p:spPr>
          <a:xfrm>
            <a:off x="7616815" y="5632323"/>
            <a:ext cx="920771" cy="622489"/>
          </a:xfrm>
          <a:custGeom>
            <a:avLst/>
            <a:gdLst>
              <a:gd name="connsiteX0" fmla="*/ 920760 w 920771"/>
              <a:gd name="connsiteY0" fmla="*/ 127 h 622489"/>
              <a:gd name="connsiteX1" fmla="*/ 473085 w 920771"/>
              <a:gd name="connsiteY1" fmla="*/ 228727 h 622489"/>
              <a:gd name="connsiteX2" fmla="*/ 10 w 920771"/>
              <a:gd name="connsiteY2" fmla="*/ 622427 h 622489"/>
              <a:gd name="connsiteX3" fmla="*/ 460385 w 920771"/>
              <a:gd name="connsiteY3" fmla="*/ 257302 h 622489"/>
              <a:gd name="connsiteX4" fmla="*/ 920760 w 920771"/>
              <a:gd name="connsiteY4" fmla="*/ 127 h 62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771" h="622489">
                <a:moveTo>
                  <a:pt x="920760" y="127"/>
                </a:moveTo>
                <a:cubicBezTo>
                  <a:pt x="922877" y="-4635"/>
                  <a:pt x="626543" y="125010"/>
                  <a:pt x="473085" y="228727"/>
                </a:cubicBezTo>
                <a:cubicBezTo>
                  <a:pt x="319627" y="332444"/>
                  <a:pt x="2127" y="617665"/>
                  <a:pt x="10" y="622427"/>
                </a:cubicBezTo>
                <a:cubicBezTo>
                  <a:pt x="-2107" y="627189"/>
                  <a:pt x="309043" y="357844"/>
                  <a:pt x="460385" y="257302"/>
                </a:cubicBezTo>
                <a:cubicBezTo>
                  <a:pt x="611727" y="156760"/>
                  <a:pt x="918643" y="4889"/>
                  <a:pt x="920760" y="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8" name="フリーフォーム 1387">
            <a:extLst>
              <a:ext uri="{FF2B5EF4-FFF2-40B4-BE49-F238E27FC236}">
                <a16:creationId xmlns:a16="http://schemas.microsoft.com/office/drawing/2014/main" id="{20175A5B-B5F3-96B8-F0AC-B43D56A43D2D}"/>
              </a:ext>
            </a:extLst>
          </p:cNvPr>
          <p:cNvSpPr/>
          <p:nvPr/>
        </p:nvSpPr>
        <p:spPr>
          <a:xfrm>
            <a:off x="7388182" y="6165769"/>
            <a:ext cx="365177" cy="406617"/>
          </a:xfrm>
          <a:custGeom>
            <a:avLst/>
            <a:gdLst>
              <a:gd name="connsiteX0" fmla="*/ 365168 w 365177"/>
              <a:gd name="connsiteY0" fmla="*/ 81 h 406617"/>
              <a:gd name="connsiteX1" fmla="*/ 107993 w 365177"/>
              <a:gd name="connsiteY1" fmla="*/ 247731 h 406617"/>
              <a:gd name="connsiteX2" fmla="*/ 43 w 365177"/>
              <a:gd name="connsiteY2" fmla="*/ 406481 h 406617"/>
              <a:gd name="connsiteX3" fmla="*/ 98468 w 365177"/>
              <a:gd name="connsiteY3" fmla="*/ 222331 h 406617"/>
              <a:gd name="connsiteX4" fmla="*/ 365168 w 365177"/>
              <a:gd name="connsiteY4" fmla="*/ 81 h 406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177" h="406617">
                <a:moveTo>
                  <a:pt x="365168" y="81"/>
                </a:moveTo>
                <a:cubicBezTo>
                  <a:pt x="366755" y="4314"/>
                  <a:pt x="168847" y="179998"/>
                  <a:pt x="107993" y="247731"/>
                </a:cubicBezTo>
                <a:cubicBezTo>
                  <a:pt x="47139" y="315464"/>
                  <a:pt x="1630" y="410714"/>
                  <a:pt x="43" y="406481"/>
                </a:cubicBezTo>
                <a:cubicBezTo>
                  <a:pt x="-1544" y="402248"/>
                  <a:pt x="40789" y="286889"/>
                  <a:pt x="98468" y="222331"/>
                </a:cubicBezTo>
                <a:cubicBezTo>
                  <a:pt x="156147" y="157773"/>
                  <a:pt x="363581" y="-4152"/>
                  <a:pt x="365168" y="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9" name="フリーフォーム 1388">
            <a:extLst>
              <a:ext uri="{FF2B5EF4-FFF2-40B4-BE49-F238E27FC236}">
                <a16:creationId xmlns:a16="http://schemas.microsoft.com/office/drawing/2014/main" id="{A159246A-CE68-7753-25AB-8B924B4F5CC7}"/>
              </a:ext>
            </a:extLst>
          </p:cNvPr>
          <p:cNvSpPr/>
          <p:nvPr/>
        </p:nvSpPr>
        <p:spPr>
          <a:xfrm>
            <a:off x="8224765" y="6327775"/>
            <a:ext cx="102865" cy="628991"/>
          </a:xfrm>
          <a:custGeom>
            <a:avLst/>
            <a:gdLst>
              <a:gd name="connsiteX0" fmla="*/ 36585 w 102865"/>
              <a:gd name="connsiteY0" fmla="*/ 0 h 628991"/>
              <a:gd name="connsiteX1" fmla="*/ 1660 w 102865"/>
              <a:gd name="connsiteY1" fmla="*/ 215900 h 628991"/>
              <a:gd name="connsiteX2" fmla="*/ 100085 w 102865"/>
              <a:gd name="connsiteY2" fmla="*/ 619125 h 628991"/>
              <a:gd name="connsiteX3" fmla="*/ 77860 w 102865"/>
              <a:gd name="connsiteY3" fmla="*/ 514350 h 628991"/>
              <a:gd name="connsiteX4" fmla="*/ 14360 w 102865"/>
              <a:gd name="connsiteY4" fmla="*/ 215900 h 628991"/>
              <a:gd name="connsiteX5" fmla="*/ 36585 w 102865"/>
              <a:gd name="connsiteY5" fmla="*/ 0 h 628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65" h="628991">
                <a:moveTo>
                  <a:pt x="36585" y="0"/>
                </a:moveTo>
                <a:cubicBezTo>
                  <a:pt x="34468" y="0"/>
                  <a:pt x="-8923" y="112713"/>
                  <a:pt x="1660" y="215900"/>
                </a:cubicBezTo>
                <a:cubicBezTo>
                  <a:pt x="12243" y="319088"/>
                  <a:pt x="87385" y="569383"/>
                  <a:pt x="100085" y="619125"/>
                </a:cubicBezTo>
                <a:cubicBezTo>
                  <a:pt x="112785" y="668867"/>
                  <a:pt x="77860" y="514350"/>
                  <a:pt x="77860" y="514350"/>
                </a:cubicBezTo>
                <a:cubicBezTo>
                  <a:pt x="63573" y="447146"/>
                  <a:pt x="24414" y="299508"/>
                  <a:pt x="14360" y="215900"/>
                </a:cubicBezTo>
                <a:cubicBezTo>
                  <a:pt x="4306" y="132292"/>
                  <a:pt x="38702" y="0"/>
                  <a:pt x="3658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0" name="フリーフォーム 1389">
            <a:extLst>
              <a:ext uri="{FF2B5EF4-FFF2-40B4-BE49-F238E27FC236}">
                <a16:creationId xmlns:a16="http://schemas.microsoft.com/office/drawing/2014/main" id="{678B8385-7B3F-9993-7D3E-8AF0AEC83B47}"/>
              </a:ext>
            </a:extLst>
          </p:cNvPr>
          <p:cNvSpPr/>
          <p:nvPr/>
        </p:nvSpPr>
        <p:spPr>
          <a:xfrm>
            <a:off x="8202339" y="6260880"/>
            <a:ext cx="106209" cy="703395"/>
          </a:xfrm>
          <a:custGeom>
            <a:avLst/>
            <a:gdLst>
              <a:gd name="connsiteX0" fmla="*/ 27261 w 106209"/>
              <a:gd name="connsiteY0" fmla="*/ 220 h 703395"/>
              <a:gd name="connsiteX1" fmla="*/ 11386 w 106209"/>
              <a:gd name="connsiteY1" fmla="*/ 263745 h 703395"/>
              <a:gd name="connsiteX2" fmla="*/ 103461 w 106209"/>
              <a:gd name="connsiteY2" fmla="*/ 689195 h 703395"/>
              <a:gd name="connsiteX3" fmla="*/ 74886 w 106209"/>
              <a:gd name="connsiteY3" fmla="*/ 574895 h 703395"/>
              <a:gd name="connsiteX4" fmla="*/ 1861 w 106209"/>
              <a:gd name="connsiteY4" fmla="*/ 305020 h 703395"/>
              <a:gd name="connsiteX5" fmla="*/ 27261 w 106209"/>
              <a:gd name="connsiteY5" fmla="*/ 220 h 703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209" h="703395">
                <a:moveTo>
                  <a:pt x="27261" y="220"/>
                </a:moveTo>
                <a:cubicBezTo>
                  <a:pt x="28848" y="-6659"/>
                  <a:pt x="-1314" y="148916"/>
                  <a:pt x="11386" y="263745"/>
                </a:cubicBezTo>
                <a:cubicBezTo>
                  <a:pt x="24086" y="378574"/>
                  <a:pt x="92878" y="637337"/>
                  <a:pt x="103461" y="689195"/>
                </a:cubicBezTo>
                <a:cubicBezTo>
                  <a:pt x="114044" y="741053"/>
                  <a:pt x="91819" y="638924"/>
                  <a:pt x="74886" y="574895"/>
                </a:cubicBezTo>
                <a:cubicBezTo>
                  <a:pt x="57953" y="510866"/>
                  <a:pt x="11915" y="396037"/>
                  <a:pt x="1861" y="305020"/>
                </a:cubicBezTo>
                <a:cubicBezTo>
                  <a:pt x="-8193" y="214003"/>
                  <a:pt x="25674" y="7099"/>
                  <a:pt x="27261" y="2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1" name="フリーフォーム 1390">
            <a:extLst>
              <a:ext uri="{FF2B5EF4-FFF2-40B4-BE49-F238E27FC236}">
                <a16:creationId xmlns:a16="http://schemas.microsoft.com/office/drawing/2014/main" id="{0BB7D5FA-6B02-F6D5-6432-86063C9D4743}"/>
              </a:ext>
            </a:extLst>
          </p:cNvPr>
          <p:cNvSpPr/>
          <p:nvPr/>
        </p:nvSpPr>
        <p:spPr>
          <a:xfrm>
            <a:off x="8336011" y="7012525"/>
            <a:ext cx="520599" cy="970179"/>
          </a:xfrm>
          <a:custGeom>
            <a:avLst/>
            <a:gdLst>
              <a:gd name="connsiteX0" fmla="*/ 1539 w 520599"/>
              <a:gd name="connsiteY0" fmla="*/ 1050 h 970179"/>
              <a:gd name="connsiteX1" fmla="*/ 220614 w 520599"/>
              <a:gd name="connsiteY1" fmla="*/ 442375 h 970179"/>
              <a:gd name="connsiteX2" fmla="*/ 506364 w 520599"/>
              <a:gd name="connsiteY2" fmla="*/ 947200 h 970179"/>
              <a:gd name="connsiteX3" fmla="*/ 442864 w 520599"/>
              <a:gd name="connsiteY3" fmla="*/ 836075 h 970179"/>
              <a:gd name="connsiteX4" fmla="*/ 144414 w 520599"/>
              <a:gd name="connsiteY4" fmla="*/ 407450 h 970179"/>
              <a:gd name="connsiteX5" fmla="*/ 299989 w 520599"/>
              <a:gd name="connsiteY5" fmla="*/ 620175 h 970179"/>
              <a:gd name="connsiteX6" fmla="*/ 131714 w 520599"/>
              <a:gd name="connsiteY6" fmla="*/ 328075 h 970179"/>
              <a:gd name="connsiteX7" fmla="*/ 1539 w 520599"/>
              <a:gd name="connsiteY7" fmla="*/ 1050 h 970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0599" h="970179">
                <a:moveTo>
                  <a:pt x="1539" y="1050"/>
                </a:moveTo>
                <a:cubicBezTo>
                  <a:pt x="16356" y="20100"/>
                  <a:pt x="136477" y="284683"/>
                  <a:pt x="220614" y="442375"/>
                </a:cubicBezTo>
                <a:cubicBezTo>
                  <a:pt x="304751" y="600067"/>
                  <a:pt x="469322" y="881583"/>
                  <a:pt x="506364" y="947200"/>
                </a:cubicBezTo>
                <a:cubicBezTo>
                  <a:pt x="543406" y="1012817"/>
                  <a:pt x="503189" y="926033"/>
                  <a:pt x="442864" y="836075"/>
                </a:cubicBezTo>
                <a:cubicBezTo>
                  <a:pt x="382539" y="746117"/>
                  <a:pt x="168226" y="443433"/>
                  <a:pt x="144414" y="407450"/>
                </a:cubicBezTo>
                <a:cubicBezTo>
                  <a:pt x="120602" y="371467"/>
                  <a:pt x="302106" y="633404"/>
                  <a:pt x="299989" y="620175"/>
                </a:cubicBezTo>
                <a:cubicBezTo>
                  <a:pt x="297872" y="606946"/>
                  <a:pt x="180927" y="429146"/>
                  <a:pt x="131714" y="328075"/>
                </a:cubicBezTo>
                <a:cubicBezTo>
                  <a:pt x="82502" y="227004"/>
                  <a:pt x="-13278" y="-18000"/>
                  <a:pt x="1539" y="10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2" name="フリーフォーム 1391">
            <a:extLst>
              <a:ext uri="{FF2B5EF4-FFF2-40B4-BE49-F238E27FC236}">
                <a16:creationId xmlns:a16="http://schemas.microsoft.com/office/drawing/2014/main" id="{3C0F5753-0EC7-2556-9AE2-111F4B21ED27}"/>
              </a:ext>
            </a:extLst>
          </p:cNvPr>
          <p:cNvSpPr/>
          <p:nvPr/>
        </p:nvSpPr>
        <p:spPr>
          <a:xfrm>
            <a:off x="8374581" y="7003069"/>
            <a:ext cx="518707" cy="967959"/>
          </a:xfrm>
          <a:custGeom>
            <a:avLst/>
            <a:gdLst>
              <a:gd name="connsiteX0" fmla="*/ 1069 w 518707"/>
              <a:gd name="connsiteY0" fmla="*/ 981 h 967959"/>
              <a:gd name="connsiteX1" fmla="*/ 251894 w 518707"/>
              <a:gd name="connsiteY1" fmla="*/ 461356 h 967959"/>
              <a:gd name="connsiteX2" fmla="*/ 515419 w 518707"/>
              <a:gd name="connsiteY2" fmla="*/ 963006 h 967959"/>
              <a:gd name="connsiteX3" fmla="*/ 388419 w 518707"/>
              <a:gd name="connsiteY3" fmla="*/ 702656 h 967959"/>
              <a:gd name="connsiteX4" fmla="*/ 223319 w 518707"/>
              <a:gd name="connsiteY4" fmla="*/ 451831 h 967959"/>
              <a:gd name="connsiteX5" fmla="*/ 258244 w 518707"/>
              <a:gd name="connsiteY5" fmla="*/ 528031 h 967959"/>
              <a:gd name="connsiteX6" fmla="*/ 166169 w 518707"/>
              <a:gd name="connsiteY6" fmla="*/ 343881 h 967959"/>
              <a:gd name="connsiteX7" fmla="*/ 1069 w 518707"/>
              <a:gd name="connsiteY7" fmla="*/ 981 h 96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8707" h="967959">
                <a:moveTo>
                  <a:pt x="1069" y="981"/>
                </a:moveTo>
                <a:cubicBezTo>
                  <a:pt x="15356" y="20560"/>
                  <a:pt x="166169" y="301019"/>
                  <a:pt x="251894" y="461356"/>
                </a:cubicBezTo>
                <a:cubicBezTo>
                  <a:pt x="337619" y="621693"/>
                  <a:pt x="492665" y="922789"/>
                  <a:pt x="515419" y="963006"/>
                </a:cubicBezTo>
                <a:cubicBezTo>
                  <a:pt x="538173" y="1003223"/>
                  <a:pt x="437102" y="787852"/>
                  <a:pt x="388419" y="702656"/>
                </a:cubicBezTo>
                <a:cubicBezTo>
                  <a:pt x="339736" y="617460"/>
                  <a:pt x="245015" y="480935"/>
                  <a:pt x="223319" y="451831"/>
                </a:cubicBezTo>
                <a:cubicBezTo>
                  <a:pt x="201623" y="422727"/>
                  <a:pt x="267769" y="546023"/>
                  <a:pt x="258244" y="528031"/>
                </a:cubicBezTo>
                <a:cubicBezTo>
                  <a:pt x="248719" y="510039"/>
                  <a:pt x="212736" y="427489"/>
                  <a:pt x="166169" y="343881"/>
                </a:cubicBezTo>
                <a:cubicBezTo>
                  <a:pt x="119602" y="260273"/>
                  <a:pt x="-13218" y="-18598"/>
                  <a:pt x="1069" y="9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3" name="フリーフォーム 1392">
            <a:extLst>
              <a:ext uri="{FF2B5EF4-FFF2-40B4-BE49-F238E27FC236}">
                <a16:creationId xmlns:a16="http://schemas.microsoft.com/office/drawing/2014/main" id="{407173B1-194C-01EF-AE3E-40C32D906884}"/>
              </a:ext>
            </a:extLst>
          </p:cNvPr>
          <p:cNvSpPr/>
          <p:nvPr/>
        </p:nvSpPr>
        <p:spPr>
          <a:xfrm>
            <a:off x="10237834" y="6733298"/>
            <a:ext cx="114849" cy="1115835"/>
          </a:xfrm>
          <a:custGeom>
            <a:avLst/>
            <a:gdLst>
              <a:gd name="connsiteX0" fmla="*/ 74566 w 114849"/>
              <a:gd name="connsiteY0" fmla="*/ 877 h 1115835"/>
              <a:gd name="connsiteX1" fmla="*/ 109491 w 114849"/>
              <a:gd name="connsiteY1" fmla="*/ 458077 h 1115835"/>
              <a:gd name="connsiteX2" fmla="*/ 103141 w 114849"/>
              <a:gd name="connsiteY2" fmla="*/ 664452 h 1115835"/>
              <a:gd name="connsiteX3" fmla="*/ 1541 w 114849"/>
              <a:gd name="connsiteY3" fmla="*/ 1099427 h 1115835"/>
              <a:gd name="connsiteX4" fmla="*/ 45991 w 114849"/>
              <a:gd name="connsiteY4" fmla="*/ 981952 h 1115835"/>
              <a:gd name="connsiteX5" fmla="*/ 103141 w 114849"/>
              <a:gd name="connsiteY5" fmla="*/ 585077 h 1115835"/>
              <a:gd name="connsiteX6" fmla="*/ 74566 w 114849"/>
              <a:gd name="connsiteY6" fmla="*/ 877 h 1115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849" h="1115835">
                <a:moveTo>
                  <a:pt x="74566" y="877"/>
                </a:moveTo>
                <a:cubicBezTo>
                  <a:pt x="75624" y="-20290"/>
                  <a:pt x="104729" y="347481"/>
                  <a:pt x="109491" y="458077"/>
                </a:cubicBezTo>
                <a:cubicBezTo>
                  <a:pt x="114253" y="568673"/>
                  <a:pt x="121133" y="557560"/>
                  <a:pt x="103141" y="664452"/>
                </a:cubicBezTo>
                <a:cubicBezTo>
                  <a:pt x="85149" y="771344"/>
                  <a:pt x="11066" y="1046510"/>
                  <a:pt x="1541" y="1099427"/>
                </a:cubicBezTo>
                <a:cubicBezTo>
                  <a:pt x="-7984" y="1152344"/>
                  <a:pt x="29058" y="1067677"/>
                  <a:pt x="45991" y="981952"/>
                </a:cubicBezTo>
                <a:cubicBezTo>
                  <a:pt x="62924" y="896227"/>
                  <a:pt x="99437" y="744356"/>
                  <a:pt x="103141" y="585077"/>
                </a:cubicBezTo>
                <a:cubicBezTo>
                  <a:pt x="106845" y="425798"/>
                  <a:pt x="73508" y="22044"/>
                  <a:pt x="74566" y="8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4" name="フリーフォーム 1393">
            <a:extLst>
              <a:ext uri="{FF2B5EF4-FFF2-40B4-BE49-F238E27FC236}">
                <a16:creationId xmlns:a16="http://schemas.microsoft.com/office/drawing/2014/main" id="{E7D3F091-CDC0-D0CA-7D70-603B3AD1F776}"/>
              </a:ext>
            </a:extLst>
          </p:cNvPr>
          <p:cNvSpPr/>
          <p:nvPr/>
        </p:nvSpPr>
        <p:spPr>
          <a:xfrm>
            <a:off x="10369066" y="6679191"/>
            <a:ext cx="13933" cy="788766"/>
          </a:xfrm>
          <a:custGeom>
            <a:avLst/>
            <a:gdLst>
              <a:gd name="connsiteX0" fmla="*/ 484 w 13933"/>
              <a:gd name="connsiteY0" fmla="*/ 16884 h 788766"/>
              <a:gd name="connsiteX1" fmla="*/ 3659 w 13933"/>
              <a:gd name="connsiteY1" fmla="*/ 785234 h 788766"/>
              <a:gd name="connsiteX2" fmla="*/ 13184 w 13933"/>
              <a:gd name="connsiteY2" fmla="*/ 293109 h 788766"/>
              <a:gd name="connsiteX3" fmla="*/ 484 w 13933"/>
              <a:gd name="connsiteY3" fmla="*/ 16884 h 788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33" h="788766">
                <a:moveTo>
                  <a:pt x="484" y="16884"/>
                </a:moveTo>
                <a:cubicBezTo>
                  <a:pt x="-1103" y="98905"/>
                  <a:pt x="1542" y="739197"/>
                  <a:pt x="3659" y="785234"/>
                </a:cubicBezTo>
                <a:cubicBezTo>
                  <a:pt x="5776" y="831271"/>
                  <a:pt x="16888" y="414288"/>
                  <a:pt x="13184" y="293109"/>
                </a:cubicBezTo>
                <a:cubicBezTo>
                  <a:pt x="9480" y="171930"/>
                  <a:pt x="2071" y="-65137"/>
                  <a:pt x="484" y="168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5" name="フリーフォーム 1394">
            <a:extLst>
              <a:ext uri="{FF2B5EF4-FFF2-40B4-BE49-F238E27FC236}">
                <a16:creationId xmlns:a16="http://schemas.microsoft.com/office/drawing/2014/main" id="{01E2790A-FE7F-92BF-EC72-49C0D8F838F9}"/>
              </a:ext>
            </a:extLst>
          </p:cNvPr>
          <p:cNvSpPr/>
          <p:nvPr/>
        </p:nvSpPr>
        <p:spPr>
          <a:xfrm>
            <a:off x="8816975" y="7946986"/>
            <a:ext cx="223426" cy="324758"/>
          </a:xfrm>
          <a:custGeom>
            <a:avLst/>
            <a:gdLst>
              <a:gd name="connsiteX0" fmla="*/ 0 w 223426"/>
              <a:gd name="connsiteY0" fmla="*/ 39 h 324758"/>
              <a:gd name="connsiteX1" fmla="*/ 133350 w 223426"/>
              <a:gd name="connsiteY1" fmla="*/ 212764 h 324758"/>
              <a:gd name="connsiteX2" fmla="*/ 222250 w 223426"/>
              <a:gd name="connsiteY2" fmla="*/ 323889 h 324758"/>
              <a:gd name="connsiteX3" fmla="*/ 177800 w 223426"/>
              <a:gd name="connsiteY3" fmla="*/ 254039 h 324758"/>
              <a:gd name="connsiteX4" fmla="*/ 85725 w 223426"/>
              <a:gd name="connsiteY4" fmla="*/ 73064 h 324758"/>
              <a:gd name="connsiteX5" fmla="*/ 133350 w 223426"/>
              <a:gd name="connsiteY5" fmla="*/ 193714 h 324758"/>
              <a:gd name="connsiteX6" fmla="*/ 0 w 223426"/>
              <a:gd name="connsiteY6" fmla="*/ 39 h 324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3426" h="324758">
                <a:moveTo>
                  <a:pt x="0" y="39"/>
                </a:moveTo>
                <a:cubicBezTo>
                  <a:pt x="0" y="3214"/>
                  <a:pt x="96308" y="158789"/>
                  <a:pt x="133350" y="212764"/>
                </a:cubicBezTo>
                <a:cubicBezTo>
                  <a:pt x="170392" y="266739"/>
                  <a:pt x="214842" y="317010"/>
                  <a:pt x="222250" y="323889"/>
                </a:cubicBezTo>
                <a:cubicBezTo>
                  <a:pt x="229658" y="330768"/>
                  <a:pt x="200554" y="295843"/>
                  <a:pt x="177800" y="254039"/>
                </a:cubicBezTo>
                <a:cubicBezTo>
                  <a:pt x="155046" y="212235"/>
                  <a:pt x="93133" y="83118"/>
                  <a:pt x="85725" y="73064"/>
                </a:cubicBezTo>
                <a:cubicBezTo>
                  <a:pt x="78317" y="63010"/>
                  <a:pt x="145521" y="203239"/>
                  <a:pt x="133350" y="193714"/>
                </a:cubicBezTo>
                <a:cubicBezTo>
                  <a:pt x="121179" y="184189"/>
                  <a:pt x="0" y="-3136"/>
                  <a:pt x="0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6" name="フリーフォーム 1395">
            <a:extLst>
              <a:ext uri="{FF2B5EF4-FFF2-40B4-BE49-F238E27FC236}">
                <a16:creationId xmlns:a16="http://schemas.microsoft.com/office/drawing/2014/main" id="{8153452D-E72B-8CC1-8CCB-714663DA6FA6}"/>
              </a:ext>
            </a:extLst>
          </p:cNvPr>
          <p:cNvSpPr/>
          <p:nvPr/>
        </p:nvSpPr>
        <p:spPr>
          <a:xfrm>
            <a:off x="8991910" y="8109792"/>
            <a:ext cx="518816" cy="180991"/>
          </a:xfrm>
          <a:custGeom>
            <a:avLst/>
            <a:gdLst>
              <a:gd name="connsiteX0" fmla="*/ 2865 w 518816"/>
              <a:gd name="connsiteY0" fmla="*/ 62658 h 180991"/>
              <a:gd name="connsiteX1" fmla="*/ 91765 w 518816"/>
              <a:gd name="connsiteY1" fmla="*/ 30908 h 180991"/>
              <a:gd name="connsiteX2" fmla="*/ 336240 w 518816"/>
              <a:gd name="connsiteY2" fmla="*/ 100758 h 180991"/>
              <a:gd name="connsiteX3" fmla="*/ 307665 w 518816"/>
              <a:gd name="connsiteY3" fmla="*/ 72183 h 180991"/>
              <a:gd name="connsiteX4" fmla="*/ 514040 w 518816"/>
              <a:gd name="connsiteY4" fmla="*/ 180133 h 180991"/>
              <a:gd name="connsiteX5" fmla="*/ 447365 w 518816"/>
              <a:gd name="connsiteY5" fmla="*/ 119808 h 180991"/>
              <a:gd name="connsiteX6" fmla="*/ 383865 w 518816"/>
              <a:gd name="connsiteY6" fmla="*/ 65833 h 180991"/>
              <a:gd name="connsiteX7" fmla="*/ 415615 w 518816"/>
              <a:gd name="connsiteY7" fmla="*/ 97583 h 180991"/>
              <a:gd name="connsiteX8" fmla="*/ 123515 w 518816"/>
              <a:gd name="connsiteY8" fmla="*/ 2333 h 180991"/>
              <a:gd name="connsiteX9" fmla="*/ 183840 w 518816"/>
              <a:gd name="connsiteY9" fmla="*/ 30908 h 180991"/>
              <a:gd name="connsiteX10" fmla="*/ 2865 w 518816"/>
              <a:gd name="connsiteY10" fmla="*/ 62658 h 180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8816" h="180991">
                <a:moveTo>
                  <a:pt x="2865" y="62658"/>
                </a:moveTo>
                <a:cubicBezTo>
                  <a:pt x="-12481" y="62658"/>
                  <a:pt x="36203" y="24558"/>
                  <a:pt x="91765" y="30908"/>
                </a:cubicBezTo>
                <a:cubicBezTo>
                  <a:pt x="147327" y="37258"/>
                  <a:pt x="300257" y="93879"/>
                  <a:pt x="336240" y="100758"/>
                </a:cubicBezTo>
                <a:cubicBezTo>
                  <a:pt x="372223" y="107637"/>
                  <a:pt x="278032" y="58954"/>
                  <a:pt x="307665" y="72183"/>
                </a:cubicBezTo>
                <a:cubicBezTo>
                  <a:pt x="337298" y="85412"/>
                  <a:pt x="490757" y="172196"/>
                  <a:pt x="514040" y="180133"/>
                </a:cubicBezTo>
                <a:cubicBezTo>
                  <a:pt x="537323" y="188071"/>
                  <a:pt x="469061" y="138858"/>
                  <a:pt x="447365" y="119808"/>
                </a:cubicBezTo>
                <a:cubicBezTo>
                  <a:pt x="425669" y="100758"/>
                  <a:pt x="389157" y="69537"/>
                  <a:pt x="383865" y="65833"/>
                </a:cubicBezTo>
                <a:cubicBezTo>
                  <a:pt x="378573" y="62129"/>
                  <a:pt x="459007" y="108166"/>
                  <a:pt x="415615" y="97583"/>
                </a:cubicBezTo>
                <a:cubicBezTo>
                  <a:pt x="372223" y="87000"/>
                  <a:pt x="162144" y="13445"/>
                  <a:pt x="123515" y="2333"/>
                </a:cubicBezTo>
                <a:cubicBezTo>
                  <a:pt x="84886" y="-8779"/>
                  <a:pt x="202361" y="22971"/>
                  <a:pt x="183840" y="30908"/>
                </a:cubicBezTo>
                <a:cubicBezTo>
                  <a:pt x="165319" y="38845"/>
                  <a:pt x="18211" y="62658"/>
                  <a:pt x="2865" y="626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7" name="フリーフォーム 1396">
            <a:extLst>
              <a:ext uri="{FF2B5EF4-FFF2-40B4-BE49-F238E27FC236}">
                <a16:creationId xmlns:a16="http://schemas.microsoft.com/office/drawing/2014/main" id="{A57BBB53-6D76-9984-BF2C-DDC84983617E}"/>
              </a:ext>
            </a:extLst>
          </p:cNvPr>
          <p:cNvSpPr/>
          <p:nvPr/>
        </p:nvSpPr>
        <p:spPr>
          <a:xfrm>
            <a:off x="10190753" y="6650802"/>
            <a:ext cx="274252" cy="1293367"/>
          </a:xfrm>
          <a:custGeom>
            <a:avLst/>
            <a:gdLst>
              <a:gd name="connsiteX0" fmla="*/ 242297 w 274252"/>
              <a:gd name="connsiteY0" fmla="*/ 3998 h 1293367"/>
              <a:gd name="connsiteX1" fmla="*/ 258172 w 274252"/>
              <a:gd name="connsiteY1" fmla="*/ 546923 h 1293367"/>
              <a:gd name="connsiteX2" fmla="*/ 270872 w 274252"/>
              <a:gd name="connsiteY2" fmla="*/ 438973 h 1293367"/>
              <a:gd name="connsiteX3" fmla="*/ 264522 w 274252"/>
              <a:gd name="connsiteY3" fmla="*/ 750123 h 1293367"/>
              <a:gd name="connsiteX4" fmla="*/ 201022 w 274252"/>
              <a:gd name="connsiteY4" fmla="*/ 934273 h 1293367"/>
              <a:gd name="connsiteX5" fmla="*/ 7347 w 274252"/>
              <a:gd name="connsiteY5" fmla="*/ 1283523 h 1293367"/>
              <a:gd name="connsiteX6" fmla="*/ 58147 w 274252"/>
              <a:gd name="connsiteY6" fmla="*/ 1166048 h 1293367"/>
              <a:gd name="connsiteX7" fmla="*/ 223247 w 274252"/>
              <a:gd name="connsiteY7" fmla="*/ 842198 h 1293367"/>
              <a:gd name="connsiteX8" fmla="*/ 261347 w 274252"/>
              <a:gd name="connsiteY8" fmla="*/ 613598 h 1293367"/>
              <a:gd name="connsiteX9" fmla="*/ 274047 w 274252"/>
              <a:gd name="connsiteY9" fmla="*/ 251648 h 1293367"/>
              <a:gd name="connsiteX10" fmla="*/ 267697 w 274252"/>
              <a:gd name="connsiteY10" fmla="*/ 296098 h 1293367"/>
              <a:gd name="connsiteX11" fmla="*/ 242297 w 274252"/>
              <a:gd name="connsiteY11" fmla="*/ 3998 h 1293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4252" h="1293367">
                <a:moveTo>
                  <a:pt x="242297" y="3998"/>
                </a:moveTo>
                <a:cubicBezTo>
                  <a:pt x="240710" y="45802"/>
                  <a:pt x="253410" y="474427"/>
                  <a:pt x="258172" y="546923"/>
                </a:cubicBezTo>
                <a:cubicBezTo>
                  <a:pt x="262935" y="619419"/>
                  <a:pt x="269814" y="405106"/>
                  <a:pt x="270872" y="438973"/>
                </a:cubicBezTo>
                <a:cubicBezTo>
                  <a:pt x="271930" y="472840"/>
                  <a:pt x="276164" y="667573"/>
                  <a:pt x="264522" y="750123"/>
                </a:cubicBezTo>
                <a:cubicBezTo>
                  <a:pt x="252880" y="832673"/>
                  <a:pt x="243885" y="845373"/>
                  <a:pt x="201022" y="934273"/>
                </a:cubicBezTo>
                <a:cubicBezTo>
                  <a:pt x="158159" y="1023173"/>
                  <a:pt x="31160" y="1244894"/>
                  <a:pt x="7347" y="1283523"/>
                </a:cubicBezTo>
                <a:cubicBezTo>
                  <a:pt x="-16466" y="1322152"/>
                  <a:pt x="22164" y="1239602"/>
                  <a:pt x="58147" y="1166048"/>
                </a:cubicBezTo>
                <a:cubicBezTo>
                  <a:pt x="94130" y="1092494"/>
                  <a:pt x="189380" y="934273"/>
                  <a:pt x="223247" y="842198"/>
                </a:cubicBezTo>
                <a:cubicBezTo>
                  <a:pt x="257114" y="750123"/>
                  <a:pt x="252880" y="712023"/>
                  <a:pt x="261347" y="613598"/>
                </a:cubicBezTo>
                <a:cubicBezTo>
                  <a:pt x="269814" y="515173"/>
                  <a:pt x="272989" y="304565"/>
                  <a:pt x="274047" y="251648"/>
                </a:cubicBezTo>
                <a:cubicBezTo>
                  <a:pt x="275105" y="198731"/>
                  <a:pt x="271930" y="331023"/>
                  <a:pt x="267697" y="296098"/>
                </a:cubicBezTo>
                <a:cubicBezTo>
                  <a:pt x="263464" y="261173"/>
                  <a:pt x="243884" y="-37806"/>
                  <a:pt x="242297" y="39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8" name="フリーフォーム 1397">
            <a:extLst>
              <a:ext uri="{FF2B5EF4-FFF2-40B4-BE49-F238E27FC236}">
                <a16:creationId xmlns:a16="http://schemas.microsoft.com/office/drawing/2014/main" id="{6EC1B35F-8F63-7F4E-D269-600D32F3D3B9}"/>
              </a:ext>
            </a:extLst>
          </p:cNvPr>
          <p:cNvSpPr/>
          <p:nvPr/>
        </p:nvSpPr>
        <p:spPr>
          <a:xfrm>
            <a:off x="10477450" y="6559389"/>
            <a:ext cx="48416" cy="871969"/>
          </a:xfrm>
          <a:custGeom>
            <a:avLst/>
            <a:gdLst>
              <a:gd name="connsiteX0" fmla="*/ 50 w 48416"/>
              <a:gd name="connsiteY0" fmla="*/ 161 h 871969"/>
              <a:gd name="connsiteX1" fmla="*/ 38150 w 48416"/>
              <a:gd name="connsiteY1" fmla="*/ 397036 h 871969"/>
              <a:gd name="connsiteX2" fmla="*/ 22275 w 48416"/>
              <a:gd name="connsiteY2" fmla="*/ 860586 h 871969"/>
              <a:gd name="connsiteX3" fmla="*/ 28625 w 48416"/>
              <a:gd name="connsiteY3" fmla="*/ 698661 h 871969"/>
              <a:gd name="connsiteX4" fmla="*/ 47675 w 48416"/>
              <a:gd name="connsiteY4" fmla="*/ 352586 h 871969"/>
              <a:gd name="connsiteX5" fmla="*/ 50 w 48416"/>
              <a:gd name="connsiteY5" fmla="*/ 161 h 87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16" h="871969">
                <a:moveTo>
                  <a:pt x="50" y="161"/>
                </a:moveTo>
                <a:cubicBezTo>
                  <a:pt x="-1537" y="7569"/>
                  <a:pt x="34446" y="253632"/>
                  <a:pt x="38150" y="397036"/>
                </a:cubicBezTo>
                <a:cubicBezTo>
                  <a:pt x="41854" y="540440"/>
                  <a:pt x="23862" y="810315"/>
                  <a:pt x="22275" y="860586"/>
                </a:cubicBezTo>
                <a:cubicBezTo>
                  <a:pt x="20688" y="910857"/>
                  <a:pt x="24392" y="783328"/>
                  <a:pt x="28625" y="698661"/>
                </a:cubicBezTo>
                <a:cubicBezTo>
                  <a:pt x="32858" y="613994"/>
                  <a:pt x="52437" y="463182"/>
                  <a:pt x="47675" y="352586"/>
                </a:cubicBezTo>
                <a:cubicBezTo>
                  <a:pt x="42913" y="241990"/>
                  <a:pt x="1637" y="-7247"/>
                  <a:pt x="50" y="1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9" name="フリーフォーム 1398">
            <a:extLst>
              <a:ext uri="{FF2B5EF4-FFF2-40B4-BE49-F238E27FC236}">
                <a16:creationId xmlns:a16="http://schemas.microsoft.com/office/drawing/2014/main" id="{D7915AFB-FC5A-B714-6CCC-3447A0E50489}"/>
              </a:ext>
            </a:extLst>
          </p:cNvPr>
          <p:cNvSpPr/>
          <p:nvPr/>
        </p:nvSpPr>
        <p:spPr>
          <a:xfrm>
            <a:off x="10194923" y="7486500"/>
            <a:ext cx="298454" cy="473524"/>
          </a:xfrm>
          <a:custGeom>
            <a:avLst/>
            <a:gdLst>
              <a:gd name="connsiteX0" fmla="*/ 298452 w 298454"/>
              <a:gd name="connsiteY0" fmla="*/ 150 h 473524"/>
              <a:gd name="connsiteX1" fmla="*/ 152402 w 298454"/>
              <a:gd name="connsiteY1" fmla="*/ 304950 h 473524"/>
              <a:gd name="connsiteX2" fmla="*/ 2 w 298454"/>
              <a:gd name="connsiteY2" fmla="*/ 473225 h 473524"/>
              <a:gd name="connsiteX3" fmla="*/ 155577 w 298454"/>
              <a:gd name="connsiteY3" fmla="*/ 266850 h 473524"/>
              <a:gd name="connsiteX4" fmla="*/ 298452 w 298454"/>
              <a:gd name="connsiteY4" fmla="*/ 150 h 473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454" h="473524">
                <a:moveTo>
                  <a:pt x="298452" y="150"/>
                </a:moveTo>
                <a:cubicBezTo>
                  <a:pt x="297923" y="6500"/>
                  <a:pt x="202144" y="226104"/>
                  <a:pt x="152402" y="304950"/>
                </a:cubicBezTo>
                <a:cubicBezTo>
                  <a:pt x="102660" y="383796"/>
                  <a:pt x="-527" y="479575"/>
                  <a:pt x="2" y="473225"/>
                </a:cubicBezTo>
                <a:cubicBezTo>
                  <a:pt x="531" y="466875"/>
                  <a:pt x="107423" y="343050"/>
                  <a:pt x="155577" y="266850"/>
                </a:cubicBezTo>
                <a:cubicBezTo>
                  <a:pt x="203731" y="190650"/>
                  <a:pt x="298981" y="-6200"/>
                  <a:pt x="298452" y="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0" name="フリーフォーム 1399">
            <a:extLst>
              <a:ext uri="{FF2B5EF4-FFF2-40B4-BE49-F238E27FC236}">
                <a16:creationId xmlns:a16="http://schemas.microsoft.com/office/drawing/2014/main" id="{F5D6FEE5-343C-2E03-AFDB-797CA84076CA}"/>
              </a:ext>
            </a:extLst>
          </p:cNvPr>
          <p:cNvSpPr/>
          <p:nvPr/>
        </p:nvSpPr>
        <p:spPr>
          <a:xfrm>
            <a:off x="9356706" y="8062673"/>
            <a:ext cx="599451" cy="236968"/>
          </a:xfrm>
          <a:custGeom>
            <a:avLst/>
            <a:gdLst>
              <a:gd name="connsiteX0" fmla="*/ 19 w 599451"/>
              <a:gd name="connsiteY0" fmla="*/ 236777 h 236968"/>
              <a:gd name="connsiteX1" fmla="*/ 333394 w 599451"/>
              <a:gd name="connsiteY1" fmla="*/ 157402 h 236968"/>
              <a:gd name="connsiteX2" fmla="*/ 434994 w 599451"/>
              <a:gd name="connsiteY2" fmla="*/ 138352 h 236968"/>
              <a:gd name="connsiteX3" fmla="*/ 330219 w 599451"/>
              <a:gd name="connsiteY3" fmla="*/ 135177 h 236968"/>
              <a:gd name="connsiteX4" fmla="*/ 593744 w 599451"/>
              <a:gd name="connsiteY4" fmla="*/ 1827 h 236968"/>
              <a:gd name="connsiteX5" fmla="*/ 501669 w 599451"/>
              <a:gd name="connsiteY5" fmla="*/ 62152 h 236968"/>
              <a:gd name="connsiteX6" fmla="*/ 387369 w 599451"/>
              <a:gd name="connsiteY6" fmla="*/ 125652 h 236968"/>
              <a:gd name="connsiteX7" fmla="*/ 244494 w 599451"/>
              <a:gd name="connsiteY7" fmla="*/ 147877 h 236968"/>
              <a:gd name="connsiteX8" fmla="*/ 349269 w 599451"/>
              <a:gd name="connsiteY8" fmla="*/ 132002 h 236968"/>
              <a:gd name="connsiteX9" fmla="*/ 19 w 599451"/>
              <a:gd name="connsiteY9" fmla="*/ 236777 h 23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9451" h="236968">
                <a:moveTo>
                  <a:pt x="19" y="236777"/>
                </a:moveTo>
                <a:cubicBezTo>
                  <a:pt x="-2627" y="241010"/>
                  <a:pt x="260898" y="173806"/>
                  <a:pt x="333394" y="157402"/>
                </a:cubicBezTo>
                <a:cubicBezTo>
                  <a:pt x="405890" y="140998"/>
                  <a:pt x="435523" y="142056"/>
                  <a:pt x="434994" y="138352"/>
                </a:cubicBezTo>
                <a:cubicBezTo>
                  <a:pt x="434465" y="134648"/>
                  <a:pt x="303761" y="157931"/>
                  <a:pt x="330219" y="135177"/>
                </a:cubicBezTo>
                <a:cubicBezTo>
                  <a:pt x="356677" y="112423"/>
                  <a:pt x="565169" y="13998"/>
                  <a:pt x="593744" y="1827"/>
                </a:cubicBezTo>
                <a:cubicBezTo>
                  <a:pt x="622319" y="-10344"/>
                  <a:pt x="536065" y="41515"/>
                  <a:pt x="501669" y="62152"/>
                </a:cubicBezTo>
                <a:cubicBezTo>
                  <a:pt x="467273" y="82789"/>
                  <a:pt x="430231" y="111365"/>
                  <a:pt x="387369" y="125652"/>
                </a:cubicBezTo>
                <a:cubicBezTo>
                  <a:pt x="344507" y="139939"/>
                  <a:pt x="250844" y="146819"/>
                  <a:pt x="244494" y="147877"/>
                </a:cubicBezTo>
                <a:cubicBezTo>
                  <a:pt x="238144" y="148935"/>
                  <a:pt x="387898" y="115598"/>
                  <a:pt x="349269" y="132002"/>
                </a:cubicBezTo>
                <a:cubicBezTo>
                  <a:pt x="310640" y="148406"/>
                  <a:pt x="2665" y="232544"/>
                  <a:pt x="19" y="2367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1" name="フリーフォーム 1400">
            <a:extLst>
              <a:ext uri="{FF2B5EF4-FFF2-40B4-BE49-F238E27FC236}">
                <a16:creationId xmlns:a16="http://schemas.microsoft.com/office/drawing/2014/main" id="{9A47E8C1-DA55-35D2-D3B1-EDC772952F15}"/>
              </a:ext>
            </a:extLst>
          </p:cNvPr>
          <p:cNvSpPr/>
          <p:nvPr/>
        </p:nvSpPr>
        <p:spPr>
          <a:xfrm>
            <a:off x="9569378" y="7824616"/>
            <a:ext cx="672428" cy="579621"/>
          </a:xfrm>
          <a:custGeom>
            <a:avLst/>
            <a:gdLst>
              <a:gd name="connsiteX0" fmla="*/ 669997 w 672428"/>
              <a:gd name="connsiteY0" fmla="*/ 1759 h 579621"/>
              <a:gd name="connsiteX1" fmla="*/ 412822 w 672428"/>
              <a:gd name="connsiteY1" fmla="*/ 262109 h 579621"/>
              <a:gd name="connsiteX2" fmla="*/ 72 w 672428"/>
              <a:gd name="connsiteY2" fmla="*/ 579609 h 579621"/>
              <a:gd name="connsiteX3" fmla="*/ 377897 w 672428"/>
              <a:gd name="connsiteY3" fmla="*/ 274809 h 579621"/>
              <a:gd name="connsiteX4" fmla="*/ 228672 w 672428"/>
              <a:gd name="connsiteY4" fmla="*/ 360534 h 579621"/>
              <a:gd name="connsiteX5" fmla="*/ 523947 w 672428"/>
              <a:gd name="connsiteY5" fmla="*/ 157334 h 579621"/>
              <a:gd name="connsiteX6" fmla="*/ 669997 w 672428"/>
              <a:gd name="connsiteY6" fmla="*/ 1759 h 57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2428" h="579621">
                <a:moveTo>
                  <a:pt x="669997" y="1759"/>
                </a:moveTo>
                <a:cubicBezTo>
                  <a:pt x="651476" y="19222"/>
                  <a:pt x="524476" y="165801"/>
                  <a:pt x="412822" y="262109"/>
                </a:cubicBezTo>
                <a:cubicBezTo>
                  <a:pt x="301168" y="358417"/>
                  <a:pt x="5893" y="577492"/>
                  <a:pt x="72" y="579609"/>
                </a:cubicBezTo>
                <a:cubicBezTo>
                  <a:pt x="-5749" y="581726"/>
                  <a:pt x="339797" y="311321"/>
                  <a:pt x="377897" y="274809"/>
                </a:cubicBezTo>
                <a:cubicBezTo>
                  <a:pt x="415997" y="238297"/>
                  <a:pt x="204330" y="380113"/>
                  <a:pt x="228672" y="360534"/>
                </a:cubicBezTo>
                <a:cubicBezTo>
                  <a:pt x="253014" y="340955"/>
                  <a:pt x="450393" y="213426"/>
                  <a:pt x="523947" y="157334"/>
                </a:cubicBezTo>
                <a:cubicBezTo>
                  <a:pt x="597501" y="101242"/>
                  <a:pt x="688518" y="-15704"/>
                  <a:pt x="669997" y="17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2" name="フリーフォーム 1401">
            <a:extLst>
              <a:ext uri="{FF2B5EF4-FFF2-40B4-BE49-F238E27FC236}">
                <a16:creationId xmlns:a16="http://schemas.microsoft.com/office/drawing/2014/main" id="{DDEBFB34-3D76-186D-F850-B559EB8C2357}"/>
              </a:ext>
            </a:extLst>
          </p:cNvPr>
          <p:cNvSpPr/>
          <p:nvPr/>
        </p:nvSpPr>
        <p:spPr>
          <a:xfrm>
            <a:off x="9268271" y="7924800"/>
            <a:ext cx="986979" cy="716985"/>
          </a:xfrm>
          <a:custGeom>
            <a:avLst/>
            <a:gdLst>
              <a:gd name="connsiteX0" fmla="*/ 986979 w 986979"/>
              <a:gd name="connsiteY0" fmla="*/ 0 h 716985"/>
              <a:gd name="connsiteX1" fmla="*/ 634554 w 986979"/>
              <a:gd name="connsiteY1" fmla="*/ 266700 h 716985"/>
              <a:gd name="connsiteX2" fmla="*/ 364679 w 986979"/>
              <a:gd name="connsiteY2" fmla="*/ 469900 h 716985"/>
              <a:gd name="connsiteX3" fmla="*/ 2729 w 986979"/>
              <a:gd name="connsiteY3" fmla="*/ 714375 h 716985"/>
              <a:gd name="connsiteX4" fmla="*/ 567879 w 986979"/>
              <a:gd name="connsiteY4" fmla="*/ 304800 h 716985"/>
              <a:gd name="connsiteX5" fmla="*/ 986979 w 986979"/>
              <a:gd name="connsiteY5" fmla="*/ 0 h 716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6979" h="716985">
                <a:moveTo>
                  <a:pt x="986979" y="0"/>
                </a:moveTo>
                <a:lnTo>
                  <a:pt x="634554" y="266700"/>
                </a:lnTo>
                <a:cubicBezTo>
                  <a:pt x="530837" y="345017"/>
                  <a:pt x="469983" y="395287"/>
                  <a:pt x="364679" y="469900"/>
                </a:cubicBezTo>
                <a:cubicBezTo>
                  <a:pt x="259375" y="544513"/>
                  <a:pt x="-31138" y="741892"/>
                  <a:pt x="2729" y="714375"/>
                </a:cubicBezTo>
                <a:cubicBezTo>
                  <a:pt x="36596" y="686858"/>
                  <a:pt x="567879" y="304800"/>
                  <a:pt x="567879" y="304800"/>
                </a:cubicBezTo>
                <a:lnTo>
                  <a:pt x="98697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フリーフォーム 1402">
            <a:extLst>
              <a:ext uri="{FF2B5EF4-FFF2-40B4-BE49-F238E27FC236}">
                <a16:creationId xmlns:a16="http://schemas.microsoft.com/office/drawing/2014/main" id="{BBAE6B1F-EDC0-F303-0DD4-694B3BC3A7D9}"/>
              </a:ext>
            </a:extLst>
          </p:cNvPr>
          <p:cNvSpPr/>
          <p:nvPr/>
        </p:nvSpPr>
        <p:spPr>
          <a:xfrm>
            <a:off x="8689975" y="8199906"/>
            <a:ext cx="1026168" cy="391644"/>
          </a:xfrm>
          <a:custGeom>
            <a:avLst/>
            <a:gdLst>
              <a:gd name="connsiteX0" fmla="*/ 0 w 1026168"/>
              <a:gd name="connsiteY0" fmla="*/ 391644 h 391644"/>
              <a:gd name="connsiteX1" fmla="*/ 463550 w 1026168"/>
              <a:gd name="connsiteY1" fmla="*/ 248769 h 391644"/>
              <a:gd name="connsiteX2" fmla="*/ 723900 w 1026168"/>
              <a:gd name="connsiteY2" fmla="*/ 210669 h 391644"/>
              <a:gd name="connsiteX3" fmla="*/ 615950 w 1026168"/>
              <a:gd name="connsiteY3" fmla="*/ 248769 h 391644"/>
              <a:gd name="connsiteX4" fmla="*/ 1025525 w 1026168"/>
              <a:gd name="connsiteY4" fmla="*/ 64619 h 391644"/>
              <a:gd name="connsiteX5" fmla="*/ 708025 w 1026168"/>
              <a:gd name="connsiteY5" fmla="*/ 134469 h 391644"/>
              <a:gd name="connsiteX6" fmla="*/ 609600 w 1026168"/>
              <a:gd name="connsiteY6" fmla="*/ 64619 h 391644"/>
              <a:gd name="connsiteX7" fmla="*/ 488950 w 1026168"/>
              <a:gd name="connsiteY7" fmla="*/ 1119 h 391644"/>
              <a:gd name="connsiteX8" fmla="*/ 295275 w 1026168"/>
              <a:gd name="connsiteY8" fmla="*/ 23344 h 391644"/>
              <a:gd name="connsiteX9" fmla="*/ 473075 w 1026168"/>
              <a:gd name="connsiteY9" fmla="*/ 13819 h 391644"/>
              <a:gd name="connsiteX10" fmla="*/ 650875 w 1026168"/>
              <a:gd name="connsiteY10" fmla="*/ 64619 h 391644"/>
              <a:gd name="connsiteX11" fmla="*/ 708025 w 1026168"/>
              <a:gd name="connsiteY11" fmla="*/ 105894 h 391644"/>
              <a:gd name="connsiteX12" fmla="*/ 904875 w 1026168"/>
              <a:gd name="connsiteY12" fmla="*/ 96369 h 391644"/>
              <a:gd name="connsiteX13" fmla="*/ 635000 w 1026168"/>
              <a:gd name="connsiteY13" fmla="*/ 166219 h 391644"/>
              <a:gd name="connsiteX14" fmla="*/ 920750 w 1026168"/>
              <a:gd name="connsiteY14" fmla="*/ 109069 h 391644"/>
              <a:gd name="connsiteX15" fmla="*/ 593725 w 1026168"/>
              <a:gd name="connsiteY15" fmla="*/ 204319 h 391644"/>
              <a:gd name="connsiteX16" fmla="*/ 365125 w 1026168"/>
              <a:gd name="connsiteY16" fmla="*/ 270994 h 391644"/>
              <a:gd name="connsiteX17" fmla="*/ 0 w 1026168"/>
              <a:gd name="connsiteY17" fmla="*/ 391644 h 39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26168" h="391644">
                <a:moveTo>
                  <a:pt x="0" y="391644"/>
                </a:moveTo>
                <a:cubicBezTo>
                  <a:pt x="16404" y="387940"/>
                  <a:pt x="342900" y="278932"/>
                  <a:pt x="463550" y="248769"/>
                </a:cubicBezTo>
                <a:cubicBezTo>
                  <a:pt x="584200" y="218606"/>
                  <a:pt x="698500" y="210669"/>
                  <a:pt x="723900" y="210669"/>
                </a:cubicBezTo>
                <a:cubicBezTo>
                  <a:pt x="749300" y="210669"/>
                  <a:pt x="565679" y="273111"/>
                  <a:pt x="615950" y="248769"/>
                </a:cubicBezTo>
                <a:cubicBezTo>
                  <a:pt x="666221" y="224427"/>
                  <a:pt x="1010179" y="83669"/>
                  <a:pt x="1025525" y="64619"/>
                </a:cubicBezTo>
                <a:cubicBezTo>
                  <a:pt x="1040871" y="45569"/>
                  <a:pt x="777346" y="134469"/>
                  <a:pt x="708025" y="134469"/>
                </a:cubicBezTo>
                <a:cubicBezTo>
                  <a:pt x="638704" y="134469"/>
                  <a:pt x="646112" y="86844"/>
                  <a:pt x="609600" y="64619"/>
                </a:cubicBezTo>
                <a:cubicBezTo>
                  <a:pt x="573088" y="42394"/>
                  <a:pt x="541338" y="7998"/>
                  <a:pt x="488950" y="1119"/>
                </a:cubicBezTo>
                <a:cubicBezTo>
                  <a:pt x="436563" y="-5760"/>
                  <a:pt x="297921" y="21227"/>
                  <a:pt x="295275" y="23344"/>
                </a:cubicBezTo>
                <a:cubicBezTo>
                  <a:pt x="292629" y="25461"/>
                  <a:pt x="413808" y="6940"/>
                  <a:pt x="473075" y="13819"/>
                </a:cubicBezTo>
                <a:cubicBezTo>
                  <a:pt x="532342" y="20698"/>
                  <a:pt x="611717" y="49273"/>
                  <a:pt x="650875" y="64619"/>
                </a:cubicBezTo>
                <a:cubicBezTo>
                  <a:pt x="690033" y="79965"/>
                  <a:pt x="665692" y="100602"/>
                  <a:pt x="708025" y="105894"/>
                </a:cubicBezTo>
                <a:cubicBezTo>
                  <a:pt x="750358" y="111186"/>
                  <a:pt x="917046" y="86315"/>
                  <a:pt x="904875" y="96369"/>
                </a:cubicBezTo>
                <a:cubicBezTo>
                  <a:pt x="892704" y="106423"/>
                  <a:pt x="632354" y="164102"/>
                  <a:pt x="635000" y="166219"/>
                </a:cubicBezTo>
                <a:cubicBezTo>
                  <a:pt x="637646" y="168336"/>
                  <a:pt x="927629" y="102719"/>
                  <a:pt x="920750" y="109069"/>
                </a:cubicBezTo>
                <a:cubicBezTo>
                  <a:pt x="913871" y="115419"/>
                  <a:pt x="593725" y="204319"/>
                  <a:pt x="593725" y="204319"/>
                </a:cubicBezTo>
                <a:cubicBezTo>
                  <a:pt x="501121" y="231306"/>
                  <a:pt x="458787" y="239773"/>
                  <a:pt x="365125" y="270994"/>
                </a:cubicBezTo>
                <a:lnTo>
                  <a:pt x="0" y="39164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4" name="フリーフォーム 1403">
            <a:extLst>
              <a:ext uri="{FF2B5EF4-FFF2-40B4-BE49-F238E27FC236}">
                <a16:creationId xmlns:a16="http://schemas.microsoft.com/office/drawing/2014/main" id="{FC104E73-7F88-F9C3-97A7-3F03BB2C4B25}"/>
              </a:ext>
            </a:extLst>
          </p:cNvPr>
          <p:cNvSpPr/>
          <p:nvPr/>
        </p:nvSpPr>
        <p:spPr>
          <a:xfrm>
            <a:off x="6529640" y="6626184"/>
            <a:ext cx="823683" cy="599543"/>
          </a:xfrm>
          <a:custGeom>
            <a:avLst/>
            <a:gdLst>
              <a:gd name="connsiteX0" fmla="*/ 823660 w 823683"/>
              <a:gd name="connsiteY0" fmla="*/ 41 h 599543"/>
              <a:gd name="connsiteX1" fmla="*/ 449010 w 823683"/>
              <a:gd name="connsiteY1" fmla="*/ 238166 h 599543"/>
              <a:gd name="connsiteX2" fmla="*/ 242635 w 823683"/>
              <a:gd name="connsiteY2" fmla="*/ 381041 h 599543"/>
              <a:gd name="connsiteX3" fmla="*/ 4510 w 823683"/>
              <a:gd name="connsiteY3" fmla="*/ 596941 h 599543"/>
              <a:gd name="connsiteX4" fmla="*/ 464885 w 823683"/>
              <a:gd name="connsiteY4" fmla="*/ 222291 h 599543"/>
              <a:gd name="connsiteX5" fmla="*/ 823660 w 823683"/>
              <a:gd name="connsiteY5" fmla="*/ 41 h 599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3683" h="599543">
                <a:moveTo>
                  <a:pt x="823660" y="41"/>
                </a:moveTo>
                <a:cubicBezTo>
                  <a:pt x="821014" y="2687"/>
                  <a:pt x="545847" y="174666"/>
                  <a:pt x="449010" y="238166"/>
                </a:cubicBezTo>
                <a:cubicBezTo>
                  <a:pt x="352173" y="301666"/>
                  <a:pt x="316718" y="321245"/>
                  <a:pt x="242635" y="381041"/>
                </a:cubicBezTo>
                <a:cubicBezTo>
                  <a:pt x="168552" y="440837"/>
                  <a:pt x="-32532" y="623399"/>
                  <a:pt x="4510" y="596941"/>
                </a:cubicBezTo>
                <a:cubicBezTo>
                  <a:pt x="41552" y="570483"/>
                  <a:pt x="326772" y="321245"/>
                  <a:pt x="464885" y="222291"/>
                </a:cubicBezTo>
                <a:cubicBezTo>
                  <a:pt x="602997" y="123337"/>
                  <a:pt x="826306" y="-2605"/>
                  <a:pt x="823660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5" name="フリーフォーム 1404">
            <a:extLst>
              <a:ext uri="{FF2B5EF4-FFF2-40B4-BE49-F238E27FC236}">
                <a16:creationId xmlns:a16="http://schemas.microsoft.com/office/drawing/2014/main" id="{8392D31E-0C50-EBAA-9158-27A0A161F4F0}"/>
              </a:ext>
            </a:extLst>
          </p:cNvPr>
          <p:cNvSpPr/>
          <p:nvPr/>
        </p:nvSpPr>
        <p:spPr>
          <a:xfrm>
            <a:off x="6149967" y="6854761"/>
            <a:ext cx="920762" cy="1190754"/>
          </a:xfrm>
          <a:custGeom>
            <a:avLst/>
            <a:gdLst>
              <a:gd name="connsiteX0" fmla="*/ 920758 w 920762"/>
              <a:gd name="connsiteY0" fmla="*/ 64 h 1190754"/>
              <a:gd name="connsiteX1" fmla="*/ 377833 w 920762"/>
              <a:gd name="connsiteY1" fmla="*/ 616014 h 1190754"/>
              <a:gd name="connsiteX2" fmla="*/ 8 w 920762"/>
              <a:gd name="connsiteY2" fmla="*/ 1190689 h 1190754"/>
              <a:gd name="connsiteX3" fmla="*/ 387358 w 920762"/>
              <a:gd name="connsiteY3" fmla="*/ 581089 h 1190754"/>
              <a:gd name="connsiteX4" fmla="*/ 920758 w 920762"/>
              <a:gd name="connsiteY4" fmla="*/ 64 h 119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762" h="1190754">
                <a:moveTo>
                  <a:pt x="920758" y="64"/>
                </a:moveTo>
                <a:cubicBezTo>
                  <a:pt x="919170" y="5885"/>
                  <a:pt x="531291" y="417577"/>
                  <a:pt x="377833" y="616014"/>
                </a:cubicBezTo>
                <a:cubicBezTo>
                  <a:pt x="224375" y="814451"/>
                  <a:pt x="-1580" y="1196510"/>
                  <a:pt x="8" y="1190689"/>
                </a:cubicBezTo>
                <a:cubicBezTo>
                  <a:pt x="1595" y="1184868"/>
                  <a:pt x="230725" y="778997"/>
                  <a:pt x="387358" y="581089"/>
                </a:cubicBezTo>
                <a:cubicBezTo>
                  <a:pt x="543991" y="383181"/>
                  <a:pt x="922346" y="-5757"/>
                  <a:pt x="920758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6" name="フリーフォーム 1405">
            <a:extLst>
              <a:ext uri="{FF2B5EF4-FFF2-40B4-BE49-F238E27FC236}">
                <a16:creationId xmlns:a16="http://schemas.microsoft.com/office/drawing/2014/main" id="{486A94F2-9C18-E496-6248-69A4797A12AF}"/>
              </a:ext>
            </a:extLst>
          </p:cNvPr>
          <p:cNvSpPr/>
          <p:nvPr/>
        </p:nvSpPr>
        <p:spPr>
          <a:xfrm>
            <a:off x="6353462" y="6853454"/>
            <a:ext cx="820626" cy="1291277"/>
          </a:xfrm>
          <a:custGeom>
            <a:avLst/>
            <a:gdLst>
              <a:gd name="connsiteX0" fmla="*/ 774413 w 820626"/>
              <a:gd name="connsiteY0" fmla="*/ 80746 h 1291277"/>
              <a:gd name="connsiteX1" fmla="*/ 739488 w 820626"/>
              <a:gd name="connsiteY1" fmla="*/ 118846 h 1291277"/>
              <a:gd name="connsiteX2" fmla="*/ 2888 w 820626"/>
              <a:gd name="connsiteY2" fmla="*/ 1287246 h 1291277"/>
              <a:gd name="connsiteX3" fmla="*/ 495013 w 820626"/>
              <a:gd name="connsiteY3" fmla="*/ 487146 h 1291277"/>
              <a:gd name="connsiteX4" fmla="*/ 774413 w 820626"/>
              <a:gd name="connsiteY4" fmla="*/ 80746 h 129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626" h="1291277">
                <a:moveTo>
                  <a:pt x="774413" y="80746"/>
                </a:moveTo>
                <a:cubicBezTo>
                  <a:pt x="815159" y="19363"/>
                  <a:pt x="868075" y="-82237"/>
                  <a:pt x="739488" y="118846"/>
                </a:cubicBezTo>
                <a:cubicBezTo>
                  <a:pt x="610901" y="319929"/>
                  <a:pt x="43634" y="1225863"/>
                  <a:pt x="2888" y="1287246"/>
                </a:cubicBezTo>
                <a:cubicBezTo>
                  <a:pt x="-37858" y="1348629"/>
                  <a:pt x="363780" y="691933"/>
                  <a:pt x="495013" y="487146"/>
                </a:cubicBezTo>
                <a:cubicBezTo>
                  <a:pt x="626246" y="282359"/>
                  <a:pt x="733667" y="142129"/>
                  <a:pt x="774413" y="807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7" name="フリーフォーム 1406">
            <a:extLst>
              <a:ext uri="{FF2B5EF4-FFF2-40B4-BE49-F238E27FC236}">
                <a16:creationId xmlns:a16="http://schemas.microsoft.com/office/drawing/2014/main" id="{213589FB-F769-CBFE-73D2-EAE05C4FA63E}"/>
              </a:ext>
            </a:extLst>
          </p:cNvPr>
          <p:cNvSpPr/>
          <p:nvPr/>
        </p:nvSpPr>
        <p:spPr>
          <a:xfrm>
            <a:off x="7883603" y="5817994"/>
            <a:ext cx="500428" cy="562985"/>
          </a:xfrm>
          <a:custGeom>
            <a:avLst/>
            <a:gdLst>
              <a:gd name="connsiteX0" fmla="*/ 495222 w 500428"/>
              <a:gd name="connsiteY0" fmla="*/ 8131 h 562985"/>
              <a:gd name="connsiteX1" fmla="*/ 9447 w 500428"/>
              <a:gd name="connsiteY1" fmla="*/ 554231 h 562985"/>
              <a:gd name="connsiteX2" fmla="*/ 184072 w 500428"/>
              <a:gd name="connsiteY2" fmla="*/ 331981 h 562985"/>
              <a:gd name="connsiteX3" fmla="*/ 311072 w 500428"/>
              <a:gd name="connsiteY3" fmla="*/ 160531 h 562985"/>
              <a:gd name="connsiteX4" fmla="*/ 269797 w 500428"/>
              <a:gd name="connsiteY4" fmla="*/ 220856 h 562985"/>
              <a:gd name="connsiteX5" fmla="*/ 495222 w 500428"/>
              <a:gd name="connsiteY5" fmla="*/ 8131 h 562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0428" h="562985">
                <a:moveTo>
                  <a:pt x="495222" y="8131"/>
                </a:moveTo>
                <a:cubicBezTo>
                  <a:pt x="451830" y="63694"/>
                  <a:pt x="61305" y="500256"/>
                  <a:pt x="9447" y="554231"/>
                </a:cubicBezTo>
                <a:cubicBezTo>
                  <a:pt x="-42411" y="608206"/>
                  <a:pt x="133801" y="397598"/>
                  <a:pt x="184072" y="331981"/>
                </a:cubicBezTo>
                <a:cubicBezTo>
                  <a:pt x="234343" y="266364"/>
                  <a:pt x="296785" y="179052"/>
                  <a:pt x="311072" y="160531"/>
                </a:cubicBezTo>
                <a:cubicBezTo>
                  <a:pt x="325359" y="142010"/>
                  <a:pt x="242280" y="242552"/>
                  <a:pt x="269797" y="220856"/>
                </a:cubicBezTo>
                <a:cubicBezTo>
                  <a:pt x="297314" y="199160"/>
                  <a:pt x="538614" y="-47432"/>
                  <a:pt x="495222" y="8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8" name="フリーフォーム 1407">
            <a:extLst>
              <a:ext uri="{FF2B5EF4-FFF2-40B4-BE49-F238E27FC236}">
                <a16:creationId xmlns:a16="http://schemas.microsoft.com/office/drawing/2014/main" id="{BBAF6515-A802-36F3-16A9-09296AE25755}"/>
              </a:ext>
            </a:extLst>
          </p:cNvPr>
          <p:cNvSpPr/>
          <p:nvPr/>
        </p:nvSpPr>
        <p:spPr>
          <a:xfrm>
            <a:off x="8165396" y="5781490"/>
            <a:ext cx="283419" cy="613199"/>
          </a:xfrm>
          <a:custGeom>
            <a:avLst/>
            <a:gdLst>
              <a:gd name="connsiteX0" fmla="*/ 283279 w 283419"/>
              <a:gd name="connsiteY0" fmla="*/ 185 h 613199"/>
              <a:gd name="connsiteX1" fmla="*/ 95954 w 283419"/>
              <a:gd name="connsiteY1" fmla="*/ 311335 h 613199"/>
              <a:gd name="connsiteX2" fmla="*/ 704 w 283419"/>
              <a:gd name="connsiteY2" fmla="*/ 612960 h 613199"/>
              <a:gd name="connsiteX3" fmla="*/ 64204 w 283419"/>
              <a:gd name="connsiteY3" fmla="*/ 355785 h 613199"/>
              <a:gd name="connsiteX4" fmla="*/ 283279 w 283419"/>
              <a:gd name="connsiteY4" fmla="*/ 185 h 613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419" h="613199">
                <a:moveTo>
                  <a:pt x="283279" y="185"/>
                </a:moveTo>
                <a:cubicBezTo>
                  <a:pt x="288571" y="-7223"/>
                  <a:pt x="143050" y="209206"/>
                  <a:pt x="95954" y="311335"/>
                </a:cubicBezTo>
                <a:cubicBezTo>
                  <a:pt x="48858" y="413464"/>
                  <a:pt x="5996" y="605552"/>
                  <a:pt x="704" y="612960"/>
                </a:cubicBezTo>
                <a:cubicBezTo>
                  <a:pt x="-4588" y="620368"/>
                  <a:pt x="20283" y="454210"/>
                  <a:pt x="64204" y="355785"/>
                </a:cubicBezTo>
                <a:cubicBezTo>
                  <a:pt x="108125" y="257360"/>
                  <a:pt x="277987" y="7593"/>
                  <a:pt x="283279" y="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9" name="フリーフォーム 1408">
            <a:extLst>
              <a:ext uri="{FF2B5EF4-FFF2-40B4-BE49-F238E27FC236}">
                <a16:creationId xmlns:a16="http://schemas.microsoft.com/office/drawing/2014/main" id="{263D5A77-FF50-68F3-86D8-68FDA821322C}"/>
              </a:ext>
            </a:extLst>
          </p:cNvPr>
          <p:cNvSpPr/>
          <p:nvPr/>
        </p:nvSpPr>
        <p:spPr>
          <a:xfrm>
            <a:off x="7372732" y="6561581"/>
            <a:ext cx="292108" cy="912732"/>
          </a:xfrm>
          <a:custGeom>
            <a:avLst/>
            <a:gdLst>
              <a:gd name="connsiteX0" fmla="*/ 288543 w 292108"/>
              <a:gd name="connsiteY0" fmla="*/ 13844 h 912732"/>
              <a:gd name="connsiteX1" fmla="*/ 2793 w 292108"/>
              <a:gd name="connsiteY1" fmla="*/ 906019 h 912732"/>
              <a:gd name="connsiteX2" fmla="*/ 152018 w 292108"/>
              <a:gd name="connsiteY2" fmla="*/ 401194 h 912732"/>
              <a:gd name="connsiteX3" fmla="*/ 288543 w 292108"/>
              <a:gd name="connsiteY3" fmla="*/ 13844 h 91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108" h="912732">
                <a:moveTo>
                  <a:pt x="288543" y="13844"/>
                </a:moveTo>
                <a:cubicBezTo>
                  <a:pt x="263672" y="97981"/>
                  <a:pt x="25547" y="841461"/>
                  <a:pt x="2793" y="906019"/>
                </a:cubicBezTo>
                <a:cubicBezTo>
                  <a:pt x="-19961" y="970577"/>
                  <a:pt x="102276" y="552006"/>
                  <a:pt x="152018" y="401194"/>
                </a:cubicBezTo>
                <a:cubicBezTo>
                  <a:pt x="201760" y="250382"/>
                  <a:pt x="313414" y="-70293"/>
                  <a:pt x="288543" y="138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0" name="フリーフォーム 1409">
            <a:extLst>
              <a:ext uri="{FF2B5EF4-FFF2-40B4-BE49-F238E27FC236}">
                <a16:creationId xmlns:a16="http://schemas.microsoft.com/office/drawing/2014/main" id="{94ACCBA8-C2F0-9642-D295-EBC73DD79352}"/>
              </a:ext>
            </a:extLst>
          </p:cNvPr>
          <p:cNvSpPr/>
          <p:nvPr/>
        </p:nvSpPr>
        <p:spPr>
          <a:xfrm>
            <a:off x="6618572" y="6789506"/>
            <a:ext cx="691881" cy="1368120"/>
          </a:xfrm>
          <a:custGeom>
            <a:avLst/>
            <a:gdLst>
              <a:gd name="connsiteX0" fmla="*/ 690278 w 691881"/>
              <a:gd name="connsiteY0" fmla="*/ 4994 h 1368120"/>
              <a:gd name="connsiteX1" fmla="*/ 458503 w 691881"/>
              <a:gd name="connsiteY1" fmla="*/ 471719 h 1368120"/>
              <a:gd name="connsiteX2" fmla="*/ 280703 w 691881"/>
              <a:gd name="connsiteY2" fmla="*/ 922569 h 1368120"/>
              <a:gd name="connsiteX3" fmla="*/ 499778 w 691881"/>
              <a:gd name="connsiteY3" fmla="*/ 595544 h 1368120"/>
              <a:gd name="connsiteX4" fmla="*/ 4478 w 691881"/>
              <a:gd name="connsiteY4" fmla="*/ 1354369 h 1368120"/>
              <a:gd name="connsiteX5" fmla="*/ 242603 w 691881"/>
              <a:gd name="connsiteY5" fmla="*/ 1103544 h 1368120"/>
              <a:gd name="connsiteX6" fmla="*/ 17178 w 691881"/>
              <a:gd name="connsiteY6" fmla="*/ 1344844 h 1368120"/>
              <a:gd name="connsiteX7" fmla="*/ 464853 w 691881"/>
              <a:gd name="connsiteY7" fmla="*/ 624119 h 1368120"/>
              <a:gd name="connsiteX8" fmla="*/ 353728 w 691881"/>
              <a:gd name="connsiteY8" fmla="*/ 744769 h 1368120"/>
              <a:gd name="connsiteX9" fmla="*/ 550578 w 691881"/>
              <a:gd name="connsiteY9" fmla="*/ 255819 h 1368120"/>
              <a:gd name="connsiteX10" fmla="*/ 690278 w 691881"/>
              <a:gd name="connsiteY10" fmla="*/ 4994 h 1368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1881" h="1368120">
                <a:moveTo>
                  <a:pt x="690278" y="4994"/>
                </a:moveTo>
                <a:cubicBezTo>
                  <a:pt x="674932" y="40977"/>
                  <a:pt x="526765" y="318790"/>
                  <a:pt x="458503" y="471719"/>
                </a:cubicBezTo>
                <a:cubicBezTo>
                  <a:pt x="390241" y="624648"/>
                  <a:pt x="273824" y="901932"/>
                  <a:pt x="280703" y="922569"/>
                </a:cubicBezTo>
                <a:cubicBezTo>
                  <a:pt x="287582" y="943206"/>
                  <a:pt x="545815" y="523577"/>
                  <a:pt x="499778" y="595544"/>
                </a:cubicBezTo>
                <a:cubicBezTo>
                  <a:pt x="453740" y="667511"/>
                  <a:pt x="47340" y="1269702"/>
                  <a:pt x="4478" y="1354369"/>
                </a:cubicBezTo>
                <a:cubicBezTo>
                  <a:pt x="-38384" y="1439036"/>
                  <a:pt x="240486" y="1105132"/>
                  <a:pt x="242603" y="1103544"/>
                </a:cubicBezTo>
                <a:cubicBezTo>
                  <a:pt x="244720" y="1101956"/>
                  <a:pt x="-19864" y="1424748"/>
                  <a:pt x="17178" y="1344844"/>
                </a:cubicBezTo>
                <a:cubicBezTo>
                  <a:pt x="54220" y="1264940"/>
                  <a:pt x="408761" y="724132"/>
                  <a:pt x="464853" y="624119"/>
                </a:cubicBezTo>
                <a:cubicBezTo>
                  <a:pt x="520945" y="524107"/>
                  <a:pt x="339441" y="806152"/>
                  <a:pt x="353728" y="744769"/>
                </a:cubicBezTo>
                <a:cubicBezTo>
                  <a:pt x="368015" y="683386"/>
                  <a:pt x="493957" y="376469"/>
                  <a:pt x="550578" y="255819"/>
                </a:cubicBezTo>
                <a:cubicBezTo>
                  <a:pt x="607199" y="135169"/>
                  <a:pt x="705624" y="-30989"/>
                  <a:pt x="690278" y="49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1" name="フリーフォーム 1410">
            <a:extLst>
              <a:ext uri="{FF2B5EF4-FFF2-40B4-BE49-F238E27FC236}">
                <a16:creationId xmlns:a16="http://schemas.microsoft.com/office/drawing/2014/main" id="{416BDD4F-8926-64B0-F091-E80B804F3162}"/>
              </a:ext>
            </a:extLst>
          </p:cNvPr>
          <p:cNvSpPr/>
          <p:nvPr/>
        </p:nvSpPr>
        <p:spPr>
          <a:xfrm>
            <a:off x="8050921" y="7228298"/>
            <a:ext cx="299830" cy="446777"/>
          </a:xfrm>
          <a:custGeom>
            <a:avLst/>
            <a:gdLst>
              <a:gd name="connsiteX0" fmla="*/ 64379 w 299830"/>
              <a:gd name="connsiteY0" fmla="*/ 1177 h 446777"/>
              <a:gd name="connsiteX1" fmla="*/ 277104 w 299830"/>
              <a:gd name="connsiteY1" fmla="*/ 245652 h 446777"/>
              <a:gd name="connsiteX2" fmla="*/ 286629 w 299830"/>
              <a:gd name="connsiteY2" fmla="*/ 252002 h 446777"/>
              <a:gd name="connsiteX3" fmla="*/ 213604 w 299830"/>
              <a:gd name="connsiteY3" fmla="*/ 245652 h 446777"/>
              <a:gd name="connsiteX4" fmla="*/ 29454 w 299830"/>
              <a:gd name="connsiteY4" fmla="*/ 188502 h 446777"/>
              <a:gd name="connsiteX5" fmla="*/ 13579 w 299830"/>
              <a:gd name="connsiteY5" fmla="*/ 445677 h 446777"/>
              <a:gd name="connsiteX6" fmla="*/ 35804 w 299830"/>
              <a:gd name="connsiteY6" fmla="*/ 283752 h 446777"/>
              <a:gd name="connsiteX7" fmla="*/ 13579 w 299830"/>
              <a:gd name="connsiteY7" fmla="*/ 344077 h 446777"/>
              <a:gd name="connsiteX8" fmla="*/ 19929 w 299830"/>
              <a:gd name="connsiteY8" fmla="*/ 191677 h 446777"/>
              <a:gd name="connsiteX9" fmla="*/ 248529 w 299830"/>
              <a:gd name="connsiteY9" fmla="*/ 252002 h 446777"/>
              <a:gd name="connsiteX10" fmla="*/ 235829 w 299830"/>
              <a:gd name="connsiteY10" fmla="*/ 156752 h 446777"/>
              <a:gd name="connsiteX11" fmla="*/ 64379 w 299830"/>
              <a:gd name="connsiteY11" fmla="*/ 1177 h 44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9830" h="446777">
                <a:moveTo>
                  <a:pt x="64379" y="1177"/>
                </a:moveTo>
                <a:cubicBezTo>
                  <a:pt x="71258" y="15994"/>
                  <a:pt x="277104" y="245652"/>
                  <a:pt x="277104" y="245652"/>
                </a:cubicBezTo>
                <a:cubicBezTo>
                  <a:pt x="314146" y="287456"/>
                  <a:pt x="297212" y="252002"/>
                  <a:pt x="286629" y="252002"/>
                </a:cubicBezTo>
                <a:cubicBezTo>
                  <a:pt x="276046" y="252002"/>
                  <a:pt x="256466" y="256235"/>
                  <a:pt x="213604" y="245652"/>
                </a:cubicBezTo>
                <a:cubicBezTo>
                  <a:pt x="170742" y="235069"/>
                  <a:pt x="62791" y="155165"/>
                  <a:pt x="29454" y="188502"/>
                </a:cubicBezTo>
                <a:cubicBezTo>
                  <a:pt x="-3883" y="221839"/>
                  <a:pt x="12521" y="429802"/>
                  <a:pt x="13579" y="445677"/>
                </a:cubicBezTo>
                <a:cubicBezTo>
                  <a:pt x="14637" y="461552"/>
                  <a:pt x="35804" y="300685"/>
                  <a:pt x="35804" y="283752"/>
                </a:cubicBezTo>
                <a:cubicBezTo>
                  <a:pt x="35804" y="266819"/>
                  <a:pt x="16225" y="359423"/>
                  <a:pt x="13579" y="344077"/>
                </a:cubicBezTo>
                <a:cubicBezTo>
                  <a:pt x="10933" y="328731"/>
                  <a:pt x="-19229" y="207023"/>
                  <a:pt x="19929" y="191677"/>
                </a:cubicBezTo>
                <a:cubicBezTo>
                  <a:pt x="59087" y="176331"/>
                  <a:pt x="212546" y="257823"/>
                  <a:pt x="248529" y="252002"/>
                </a:cubicBezTo>
                <a:cubicBezTo>
                  <a:pt x="284512" y="246181"/>
                  <a:pt x="263346" y="198027"/>
                  <a:pt x="235829" y="156752"/>
                </a:cubicBezTo>
                <a:cubicBezTo>
                  <a:pt x="208312" y="115477"/>
                  <a:pt x="57500" y="-13640"/>
                  <a:pt x="64379" y="1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2" name="フリーフォーム 1411">
            <a:extLst>
              <a:ext uri="{FF2B5EF4-FFF2-40B4-BE49-F238E27FC236}">
                <a16:creationId xmlns:a16="http://schemas.microsoft.com/office/drawing/2014/main" id="{31C06898-F9CF-F85D-E014-4E2D19F8C27F}"/>
              </a:ext>
            </a:extLst>
          </p:cNvPr>
          <p:cNvSpPr/>
          <p:nvPr/>
        </p:nvSpPr>
        <p:spPr>
          <a:xfrm>
            <a:off x="10781869" y="5143500"/>
            <a:ext cx="116735" cy="879388"/>
          </a:xfrm>
          <a:custGeom>
            <a:avLst/>
            <a:gdLst>
              <a:gd name="connsiteX0" fmla="*/ 76631 w 116735"/>
              <a:gd name="connsiteY0" fmla="*/ 0 h 879388"/>
              <a:gd name="connsiteX1" fmla="*/ 114731 w 116735"/>
              <a:gd name="connsiteY1" fmla="*/ 476250 h 879388"/>
              <a:gd name="connsiteX2" fmla="*/ 3606 w 116735"/>
              <a:gd name="connsiteY2" fmla="*/ 863600 h 879388"/>
              <a:gd name="connsiteX3" fmla="*/ 32181 w 116735"/>
              <a:gd name="connsiteY3" fmla="*/ 771525 h 879388"/>
              <a:gd name="connsiteX4" fmla="*/ 82981 w 116735"/>
              <a:gd name="connsiteY4" fmla="*/ 469900 h 879388"/>
              <a:gd name="connsiteX5" fmla="*/ 95681 w 116735"/>
              <a:gd name="connsiteY5" fmla="*/ 476250 h 879388"/>
              <a:gd name="connsiteX6" fmla="*/ 76631 w 116735"/>
              <a:gd name="connsiteY6" fmla="*/ 0 h 87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735" h="879388">
                <a:moveTo>
                  <a:pt x="76631" y="0"/>
                </a:moveTo>
                <a:cubicBezTo>
                  <a:pt x="79806" y="0"/>
                  <a:pt x="126902" y="332317"/>
                  <a:pt x="114731" y="476250"/>
                </a:cubicBezTo>
                <a:cubicBezTo>
                  <a:pt x="102560" y="620183"/>
                  <a:pt x="17364" y="814388"/>
                  <a:pt x="3606" y="863600"/>
                </a:cubicBezTo>
                <a:cubicBezTo>
                  <a:pt x="-10152" y="912812"/>
                  <a:pt x="18952" y="837142"/>
                  <a:pt x="32181" y="771525"/>
                </a:cubicBezTo>
                <a:cubicBezTo>
                  <a:pt x="45410" y="705908"/>
                  <a:pt x="72398" y="519112"/>
                  <a:pt x="82981" y="469900"/>
                </a:cubicBezTo>
                <a:cubicBezTo>
                  <a:pt x="93564" y="420688"/>
                  <a:pt x="93564" y="548746"/>
                  <a:pt x="95681" y="476250"/>
                </a:cubicBezTo>
                <a:cubicBezTo>
                  <a:pt x="97798" y="403754"/>
                  <a:pt x="73456" y="0"/>
                  <a:pt x="7663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3" name="フリーフォーム 1412">
            <a:extLst>
              <a:ext uri="{FF2B5EF4-FFF2-40B4-BE49-F238E27FC236}">
                <a16:creationId xmlns:a16="http://schemas.microsoft.com/office/drawing/2014/main" id="{7BF653E3-E49A-1CD2-261F-321A3558FCF5}"/>
              </a:ext>
            </a:extLst>
          </p:cNvPr>
          <p:cNvSpPr/>
          <p:nvPr/>
        </p:nvSpPr>
        <p:spPr>
          <a:xfrm>
            <a:off x="10228652" y="6031618"/>
            <a:ext cx="538771" cy="723432"/>
          </a:xfrm>
          <a:custGeom>
            <a:avLst/>
            <a:gdLst>
              <a:gd name="connsiteX0" fmla="*/ 534598 w 538771"/>
              <a:gd name="connsiteY0" fmla="*/ 7232 h 723432"/>
              <a:gd name="connsiteX1" fmla="*/ 7548 w 538771"/>
              <a:gd name="connsiteY1" fmla="*/ 715257 h 723432"/>
              <a:gd name="connsiteX2" fmla="*/ 242498 w 538771"/>
              <a:gd name="connsiteY2" fmla="*/ 369182 h 723432"/>
              <a:gd name="connsiteX3" fmla="*/ 534598 w 538771"/>
              <a:gd name="connsiteY3" fmla="*/ 7232 h 723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8771" h="723432">
                <a:moveTo>
                  <a:pt x="534598" y="7232"/>
                </a:moveTo>
                <a:cubicBezTo>
                  <a:pt x="495440" y="64911"/>
                  <a:pt x="56231" y="654932"/>
                  <a:pt x="7548" y="715257"/>
                </a:cubicBezTo>
                <a:cubicBezTo>
                  <a:pt x="-41135" y="775582"/>
                  <a:pt x="158360" y="486128"/>
                  <a:pt x="242498" y="369182"/>
                </a:cubicBezTo>
                <a:cubicBezTo>
                  <a:pt x="326635" y="252236"/>
                  <a:pt x="573756" y="-50447"/>
                  <a:pt x="534598" y="7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4" name="フリーフォーム 1413">
            <a:extLst>
              <a:ext uri="{FF2B5EF4-FFF2-40B4-BE49-F238E27FC236}">
                <a16:creationId xmlns:a16="http://schemas.microsoft.com/office/drawing/2014/main" id="{D247CD9A-B4CD-8F8E-D1A0-5925A7093E47}"/>
              </a:ext>
            </a:extLst>
          </p:cNvPr>
          <p:cNvSpPr/>
          <p:nvPr/>
        </p:nvSpPr>
        <p:spPr>
          <a:xfrm>
            <a:off x="9367020" y="6729957"/>
            <a:ext cx="890793" cy="882193"/>
          </a:xfrm>
          <a:custGeom>
            <a:avLst/>
            <a:gdLst>
              <a:gd name="connsiteX0" fmla="*/ 875530 w 890793"/>
              <a:gd name="connsiteY0" fmla="*/ 16918 h 882193"/>
              <a:gd name="connsiteX1" fmla="*/ 5580 w 890793"/>
              <a:gd name="connsiteY1" fmla="*/ 877343 h 882193"/>
              <a:gd name="connsiteX2" fmla="*/ 519930 w 890793"/>
              <a:gd name="connsiteY2" fmla="*/ 350293 h 882193"/>
              <a:gd name="connsiteX3" fmla="*/ 875530 w 890793"/>
              <a:gd name="connsiteY3" fmla="*/ 16918 h 88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0793" h="882193">
                <a:moveTo>
                  <a:pt x="875530" y="16918"/>
                </a:moveTo>
                <a:cubicBezTo>
                  <a:pt x="789805" y="104760"/>
                  <a:pt x="64847" y="821781"/>
                  <a:pt x="5580" y="877343"/>
                </a:cubicBezTo>
                <a:cubicBezTo>
                  <a:pt x="-53687" y="932906"/>
                  <a:pt x="375468" y="495814"/>
                  <a:pt x="519930" y="350293"/>
                </a:cubicBezTo>
                <a:cubicBezTo>
                  <a:pt x="664392" y="204772"/>
                  <a:pt x="961255" y="-70924"/>
                  <a:pt x="875530" y="169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5" name="フリーフォーム 1414">
            <a:extLst>
              <a:ext uri="{FF2B5EF4-FFF2-40B4-BE49-F238E27FC236}">
                <a16:creationId xmlns:a16="http://schemas.microsoft.com/office/drawing/2014/main" id="{134514D5-2994-EAB6-0696-82930D72B028}"/>
              </a:ext>
            </a:extLst>
          </p:cNvPr>
          <p:cNvSpPr/>
          <p:nvPr/>
        </p:nvSpPr>
        <p:spPr>
          <a:xfrm>
            <a:off x="8928328" y="7560193"/>
            <a:ext cx="517018" cy="378741"/>
          </a:xfrm>
          <a:custGeom>
            <a:avLst/>
            <a:gdLst>
              <a:gd name="connsiteX0" fmla="*/ 2947 w 517018"/>
              <a:gd name="connsiteY0" fmla="*/ 377307 h 378741"/>
              <a:gd name="connsiteX1" fmla="*/ 507772 w 517018"/>
              <a:gd name="connsiteY1" fmla="*/ 9007 h 378741"/>
              <a:gd name="connsiteX2" fmla="*/ 307747 w 517018"/>
              <a:gd name="connsiteY2" fmla="*/ 132832 h 378741"/>
              <a:gd name="connsiteX3" fmla="*/ 2947 w 517018"/>
              <a:gd name="connsiteY3" fmla="*/ 377307 h 378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018" h="378741">
                <a:moveTo>
                  <a:pt x="2947" y="377307"/>
                </a:moveTo>
                <a:cubicBezTo>
                  <a:pt x="36285" y="356669"/>
                  <a:pt x="456972" y="49753"/>
                  <a:pt x="507772" y="9007"/>
                </a:cubicBezTo>
                <a:cubicBezTo>
                  <a:pt x="558572" y="-31739"/>
                  <a:pt x="387122" y="75682"/>
                  <a:pt x="307747" y="132832"/>
                </a:cubicBezTo>
                <a:cubicBezTo>
                  <a:pt x="228372" y="189982"/>
                  <a:pt x="-30391" y="397945"/>
                  <a:pt x="2947" y="3773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6" name="フリーフォーム 1415">
            <a:extLst>
              <a:ext uri="{FF2B5EF4-FFF2-40B4-BE49-F238E27FC236}">
                <a16:creationId xmlns:a16="http://schemas.microsoft.com/office/drawing/2014/main" id="{B0E65279-6642-2F7C-6450-9EC6ECCEA1F7}"/>
              </a:ext>
            </a:extLst>
          </p:cNvPr>
          <p:cNvSpPr/>
          <p:nvPr/>
        </p:nvSpPr>
        <p:spPr>
          <a:xfrm>
            <a:off x="8832577" y="5908584"/>
            <a:ext cx="331087" cy="413072"/>
          </a:xfrm>
          <a:custGeom>
            <a:avLst/>
            <a:gdLst>
              <a:gd name="connsiteX0" fmla="*/ 89173 w 331087"/>
              <a:gd name="connsiteY0" fmla="*/ 91 h 413072"/>
              <a:gd name="connsiteX1" fmla="*/ 143148 w 331087"/>
              <a:gd name="connsiteY1" fmla="*/ 190591 h 413072"/>
              <a:gd name="connsiteX2" fmla="*/ 273 w 331087"/>
              <a:gd name="connsiteY2" fmla="*/ 409666 h 413072"/>
              <a:gd name="connsiteX3" fmla="*/ 108223 w 331087"/>
              <a:gd name="connsiteY3" fmla="*/ 314416 h 413072"/>
              <a:gd name="connsiteX4" fmla="*/ 149498 w 331087"/>
              <a:gd name="connsiteY4" fmla="*/ 184241 h 413072"/>
              <a:gd name="connsiteX5" fmla="*/ 330473 w 331087"/>
              <a:gd name="connsiteY5" fmla="*/ 142966 h 413072"/>
              <a:gd name="connsiteX6" fmla="*/ 203473 w 331087"/>
              <a:gd name="connsiteY6" fmla="*/ 165191 h 413072"/>
              <a:gd name="connsiteX7" fmla="*/ 89173 w 331087"/>
              <a:gd name="connsiteY7" fmla="*/ 91 h 413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1087" h="413072">
                <a:moveTo>
                  <a:pt x="89173" y="91"/>
                </a:moveTo>
                <a:cubicBezTo>
                  <a:pt x="79119" y="4324"/>
                  <a:pt x="157965" y="122329"/>
                  <a:pt x="143148" y="190591"/>
                </a:cubicBezTo>
                <a:cubicBezTo>
                  <a:pt x="128331" y="258854"/>
                  <a:pt x="6094" y="389029"/>
                  <a:pt x="273" y="409666"/>
                </a:cubicBezTo>
                <a:cubicBezTo>
                  <a:pt x="-5548" y="430303"/>
                  <a:pt x="83352" y="351987"/>
                  <a:pt x="108223" y="314416"/>
                </a:cubicBezTo>
                <a:cubicBezTo>
                  <a:pt x="133094" y="276845"/>
                  <a:pt x="112456" y="212816"/>
                  <a:pt x="149498" y="184241"/>
                </a:cubicBezTo>
                <a:cubicBezTo>
                  <a:pt x="186540" y="155666"/>
                  <a:pt x="321477" y="146141"/>
                  <a:pt x="330473" y="142966"/>
                </a:cubicBezTo>
                <a:cubicBezTo>
                  <a:pt x="339469" y="139791"/>
                  <a:pt x="247394" y="191120"/>
                  <a:pt x="203473" y="165191"/>
                </a:cubicBezTo>
                <a:cubicBezTo>
                  <a:pt x="159552" y="139262"/>
                  <a:pt x="99227" y="-4142"/>
                  <a:pt x="89173" y="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7" name="フリーフォーム 1416">
            <a:extLst>
              <a:ext uri="{FF2B5EF4-FFF2-40B4-BE49-F238E27FC236}">
                <a16:creationId xmlns:a16="http://schemas.microsoft.com/office/drawing/2014/main" id="{65FD3FA4-D23B-DBB0-5F2A-63E0324281A5}"/>
              </a:ext>
            </a:extLst>
          </p:cNvPr>
          <p:cNvSpPr/>
          <p:nvPr/>
        </p:nvSpPr>
        <p:spPr>
          <a:xfrm>
            <a:off x="9548724" y="5559261"/>
            <a:ext cx="246299" cy="711260"/>
          </a:xfrm>
          <a:custGeom>
            <a:avLst/>
            <a:gdLst>
              <a:gd name="connsiteX0" fmla="*/ 246151 w 246299"/>
              <a:gd name="connsiteY0" fmla="*/ 164 h 711260"/>
              <a:gd name="connsiteX1" fmla="*/ 150901 w 246299"/>
              <a:gd name="connsiteY1" fmla="*/ 247814 h 711260"/>
              <a:gd name="connsiteX2" fmla="*/ 173126 w 246299"/>
              <a:gd name="connsiteY2" fmla="*/ 451014 h 711260"/>
              <a:gd name="connsiteX3" fmla="*/ 1676 w 246299"/>
              <a:gd name="connsiteY3" fmla="*/ 708189 h 711260"/>
              <a:gd name="connsiteX4" fmla="*/ 90576 w 246299"/>
              <a:gd name="connsiteY4" fmla="*/ 584364 h 711260"/>
              <a:gd name="connsiteX5" fmla="*/ 169951 w 246299"/>
              <a:gd name="connsiteY5" fmla="*/ 457364 h 711260"/>
              <a:gd name="connsiteX6" fmla="*/ 125501 w 246299"/>
              <a:gd name="connsiteY6" fmla="*/ 285914 h 711260"/>
              <a:gd name="connsiteX7" fmla="*/ 246151 w 246299"/>
              <a:gd name="connsiteY7" fmla="*/ 164 h 71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6299" h="711260">
                <a:moveTo>
                  <a:pt x="246151" y="164"/>
                </a:moveTo>
                <a:cubicBezTo>
                  <a:pt x="250384" y="-6186"/>
                  <a:pt x="163072" y="172672"/>
                  <a:pt x="150901" y="247814"/>
                </a:cubicBezTo>
                <a:cubicBezTo>
                  <a:pt x="138730" y="322956"/>
                  <a:pt x="197997" y="374285"/>
                  <a:pt x="173126" y="451014"/>
                </a:cubicBezTo>
                <a:cubicBezTo>
                  <a:pt x="148255" y="527743"/>
                  <a:pt x="15434" y="685964"/>
                  <a:pt x="1676" y="708189"/>
                </a:cubicBezTo>
                <a:cubicBezTo>
                  <a:pt x="-12082" y="730414"/>
                  <a:pt x="62530" y="626168"/>
                  <a:pt x="90576" y="584364"/>
                </a:cubicBezTo>
                <a:cubicBezTo>
                  <a:pt x="118622" y="542560"/>
                  <a:pt x="164130" y="507106"/>
                  <a:pt x="169951" y="457364"/>
                </a:cubicBezTo>
                <a:cubicBezTo>
                  <a:pt x="175772" y="407622"/>
                  <a:pt x="112272" y="358939"/>
                  <a:pt x="125501" y="285914"/>
                </a:cubicBezTo>
                <a:cubicBezTo>
                  <a:pt x="138730" y="212889"/>
                  <a:pt x="241918" y="6514"/>
                  <a:pt x="246151" y="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8" name="フリーフォーム 1417">
            <a:extLst>
              <a:ext uri="{FF2B5EF4-FFF2-40B4-BE49-F238E27FC236}">
                <a16:creationId xmlns:a16="http://schemas.microsoft.com/office/drawing/2014/main" id="{8C82F043-26BF-01EF-F8A2-5F6407DA4FA0}"/>
              </a:ext>
            </a:extLst>
          </p:cNvPr>
          <p:cNvSpPr/>
          <p:nvPr/>
        </p:nvSpPr>
        <p:spPr>
          <a:xfrm>
            <a:off x="9900943" y="4926223"/>
            <a:ext cx="164009" cy="484572"/>
          </a:xfrm>
          <a:custGeom>
            <a:avLst/>
            <a:gdLst>
              <a:gd name="connsiteX0" fmla="*/ 163807 w 164009"/>
              <a:gd name="connsiteY0" fmla="*/ 1377 h 484572"/>
              <a:gd name="connsiteX1" fmla="*/ 43157 w 164009"/>
              <a:gd name="connsiteY1" fmla="*/ 137902 h 484572"/>
              <a:gd name="connsiteX2" fmla="*/ 8232 w 164009"/>
              <a:gd name="connsiteY2" fmla="*/ 471277 h 484572"/>
              <a:gd name="connsiteX3" fmla="*/ 11407 w 164009"/>
              <a:gd name="connsiteY3" fmla="*/ 398252 h 484572"/>
              <a:gd name="connsiteX4" fmla="*/ 11407 w 164009"/>
              <a:gd name="connsiteY4" fmla="*/ 210927 h 484572"/>
              <a:gd name="connsiteX5" fmla="*/ 163807 w 164009"/>
              <a:gd name="connsiteY5" fmla="*/ 1377 h 48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009" h="484572">
                <a:moveTo>
                  <a:pt x="163807" y="1377"/>
                </a:moveTo>
                <a:cubicBezTo>
                  <a:pt x="169099" y="-10794"/>
                  <a:pt x="69086" y="59585"/>
                  <a:pt x="43157" y="137902"/>
                </a:cubicBezTo>
                <a:cubicBezTo>
                  <a:pt x="17228" y="216219"/>
                  <a:pt x="13524" y="427885"/>
                  <a:pt x="8232" y="471277"/>
                </a:cubicBezTo>
                <a:cubicBezTo>
                  <a:pt x="2940" y="514669"/>
                  <a:pt x="10878" y="441644"/>
                  <a:pt x="11407" y="398252"/>
                </a:cubicBezTo>
                <a:cubicBezTo>
                  <a:pt x="11936" y="354860"/>
                  <a:pt x="-14522" y="278131"/>
                  <a:pt x="11407" y="210927"/>
                </a:cubicBezTo>
                <a:cubicBezTo>
                  <a:pt x="37336" y="143723"/>
                  <a:pt x="158515" y="13548"/>
                  <a:pt x="163807" y="13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9" name="フリーフォーム 1418">
            <a:extLst>
              <a:ext uri="{FF2B5EF4-FFF2-40B4-BE49-F238E27FC236}">
                <a16:creationId xmlns:a16="http://schemas.microsoft.com/office/drawing/2014/main" id="{F6D33017-2AC4-280F-7DC4-11AD03842617}"/>
              </a:ext>
            </a:extLst>
          </p:cNvPr>
          <p:cNvSpPr/>
          <p:nvPr/>
        </p:nvSpPr>
        <p:spPr>
          <a:xfrm>
            <a:off x="10132982" y="4974594"/>
            <a:ext cx="132030" cy="301869"/>
          </a:xfrm>
          <a:custGeom>
            <a:avLst/>
            <a:gdLst>
              <a:gd name="connsiteX0" fmla="*/ 131793 w 132030"/>
              <a:gd name="connsiteY0" fmla="*/ 631 h 301869"/>
              <a:gd name="connsiteX1" fmla="*/ 36543 w 132030"/>
              <a:gd name="connsiteY1" fmla="*/ 102231 h 301869"/>
              <a:gd name="connsiteX2" fmla="*/ 36543 w 132030"/>
              <a:gd name="connsiteY2" fmla="*/ 299081 h 301869"/>
              <a:gd name="connsiteX3" fmla="*/ 17493 w 132030"/>
              <a:gd name="connsiteY3" fmla="*/ 213356 h 301869"/>
              <a:gd name="connsiteX4" fmla="*/ 4793 w 132030"/>
              <a:gd name="connsiteY4" fmla="*/ 146681 h 301869"/>
              <a:gd name="connsiteX5" fmla="*/ 131793 w 132030"/>
              <a:gd name="connsiteY5" fmla="*/ 631 h 301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30" h="301869">
                <a:moveTo>
                  <a:pt x="131793" y="631"/>
                </a:moveTo>
                <a:cubicBezTo>
                  <a:pt x="137085" y="-6777"/>
                  <a:pt x="52418" y="52489"/>
                  <a:pt x="36543" y="102231"/>
                </a:cubicBezTo>
                <a:cubicBezTo>
                  <a:pt x="20668" y="151973"/>
                  <a:pt x="39718" y="280560"/>
                  <a:pt x="36543" y="299081"/>
                </a:cubicBezTo>
                <a:cubicBezTo>
                  <a:pt x="33368" y="317602"/>
                  <a:pt x="22785" y="238756"/>
                  <a:pt x="17493" y="213356"/>
                </a:cubicBezTo>
                <a:cubicBezTo>
                  <a:pt x="12201" y="187956"/>
                  <a:pt x="-9495" y="178960"/>
                  <a:pt x="4793" y="146681"/>
                </a:cubicBezTo>
                <a:cubicBezTo>
                  <a:pt x="19080" y="114402"/>
                  <a:pt x="126501" y="8039"/>
                  <a:pt x="131793" y="6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0" name="フリーフォーム 1419">
            <a:extLst>
              <a:ext uri="{FF2B5EF4-FFF2-40B4-BE49-F238E27FC236}">
                <a16:creationId xmlns:a16="http://schemas.microsoft.com/office/drawing/2014/main" id="{5E77F15F-1EF2-DF25-DC90-865C1FDD9DDC}"/>
              </a:ext>
            </a:extLst>
          </p:cNvPr>
          <p:cNvSpPr/>
          <p:nvPr/>
        </p:nvSpPr>
        <p:spPr>
          <a:xfrm>
            <a:off x="10334155" y="4968804"/>
            <a:ext cx="60800" cy="328200"/>
          </a:xfrm>
          <a:custGeom>
            <a:avLst/>
            <a:gdLst>
              <a:gd name="connsiteX0" fmla="*/ 19520 w 60800"/>
              <a:gd name="connsiteY0" fmla="*/ 71 h 328200"/>
              <a:gd name="connsiteX1" fmla="*/ 48095 w 60800"/>
              <a:gd name="connsiteY1" fmla="*/ 200096 h 328200"/>
              <a:gd name="connsiteX2" fmla="*/ 470 w 60800"/>
              <a:gd name="connsiteY2" fmla="*/ 327096 h 328200"/>
              <a:gd name="connsiteX3" fmla="*/ 25870 w 60800"/>
              <a:gd name="connsiteY3" fmla="*/ 257246 h 328200"/>
              <a:gd name="connsiteX4" fmla="*/ 60795 w 60800"/>
              <a:gd name="connsiteY4" fmla="*/ 177871 h 328200"/>
              <a:gd name="connsiteX5" fmla="*/ 19520 w 60800"/>
              <a:gd name="connsiteY5" fmla="*/ 71 h 32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00" h="328200">
                <a:moveTo>
                  <a:pt x="19520" y="71"/>
                </a:moveTo>
                <a:cubicBezTo>
                  <a:pt x="17403" y="3775"/>
                  <a:pt x="51270" y="145592"/>
                  <a:pt x="48095" y="200096"/>
                </a:cubicBezTo>
                <a:cubicBezTo>
                  <a:pt x="44920" y="254600"/>
                  <a:pt x="4174" y="317571"/>
                  <a:pt x="470" y="327096"/>
                </a:cubicBezTo>
                <a:cubicBezTo>
                  <a:pt x="-3234" y="336621"/>
                  <a:pt x="15816" y="282117"/>
                  <a:pt x="25870" y="257246"/>
                </a:cubicBezTo>
                <a:cubicBezTo>
                  <a:pt x="35924" y="232375"/>
                  <a:pt x="60266" y="217558"/>
                  <a:pt x="60795" y="177871"/>
                </a:cubicBezTo>
                <a:cubicBezTo>
                  <a:pt x="61324" y="138184"/>
                  <a:pt x="21637" y="-3633"/>
                  <a:pt x="19520" y="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1" name="フリーフォーム 1420">
            <a:extLst>
              <a:ext uri="{FF2B5EF4-FFF2-40B4-BE49-F238E27FC236}">
                <a16:creationId xmlns:a16="http://schemas.microsoft.com/office/drawing/2014/main" id="{4094F8F3-7F44-32FB-B24F-872A7D9BD64B}"/>
              </a:ext>
            </a:extLst>
          </p:cNvPr>
          <p:cNvSpPr/>
          <p:nvPr/>
        </p:nvSpPr>
        <p:spPr>
          <a:xfrm>
            <a:off x="10543260" y="4880795"/>
            <a:ext cx="248057" cy="406827"/>
          </a:xfrm>
          <a:custGeom>
            <a:avLst/>
            <a:gdLst>
              <a:gd name="connsiteX0" fmla="*/ 915 w 248057"/>
              <a:gd name="connsiteY0" fmla="*/ 2355 h 406827"/>
              <a:gd name="connsiteX1" fmla="*/ 239040 w 248057"/>
              <a:gd name="connsiteY1" fmla="*/ 392880 h 406827"/>
              <a:gd name="connsiteX2" fmla="*/ 191415 w 248057"/>
              <a:gd name="connsiteY2" fmla="*/ 300805 h 406827"/>
              <a:gd name="connsiteX3" fmla="*/ 127915 w 248057"/>
              <a:gd name="connsiteY3" fmla="*/ 116655 h 406827"/>
              <a:gd name="connsiteX4" fmla="*/ 156490 w 248057"/>
              <a:gd name="connsiteY4" fmla="*/ 224605 h 406827"/>
              <a:gd name="connsiteX5" fmla="*/ 915 w 248057"/>
              <a:gd name="connsiteY5" fmla="*/ 2355 h 406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057" h="406827">
                <a:moveTo>
                  <a:pt x="915" y="2355"/>
                </a:moveTo>
                <a:cubicBezTo>
                  <a:pt x="14673" y="30401"/>
                  <a:pt x="207290" y="343138"/>
                  <a:pt x="239040" y="392880"/>
                </a:cubicBezTo>
                <a:cubicBezTo>
                  <a:pt x="270790" y="442622"/>
                  <a:pt x="209936" y="346842"/>
                  <a:pt x="191415" y="300805"/>
                </a:cubicBezTo>
                <a:cubicBezTo>
                  <a:pt x="172894" y="254768"/>
                  <a:pt x="133736" y="129355"/>
                  <a:pt x="127915" y="116655"/>
                </a:cubicBezTo>
                <a:cubicBezTo>
                  <a:pt x="122094" y="103955"/>
                  <a:pt x="180302" y="243655"/>
                  <a:pt x="156490" y="224605"/>
                </a:cubicBezTo>
                <a:cubicBezTo>
                  <a:pt x="132678" y="205555"/>
                  <a:pt x="-12843" y="-25691"/>
                  <a:pt x="915" y="23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2" name="フリーフォーム 1421">
            <a:extLst>
              <a:ext uri="{FF2B5EF4-FFF2-40B4-BE49-F238E27FC236}">
                <a16:creationId xmlns:a16="http://schemas.microsoft.com/office/drawing/2014/main" id="{BE1CED32-0A8D-3388-71B3-D22548553D2E}"/>
              </a:ext>
            </a:extLst>
          </p:cNvPr>
          <p:cNvSpPr/>
          <p:nvPr/>
        </p:nvSpPr>
        <p:spPr>
          <a:xfrm>
            <a:off x="9641417" y="5838799"/>
            <a:ext cx="297446" cy="390812"/>
          </a:xfrm>
          <a:custGeom>
            <a:avLst/>
            <a:gdLst>
              <a:gd name="connsiteX0" fmla="*/ 255058 w 297446"/>
              <a:gd name="connsiteY0" fmla="*/ 26 h 390812"/>
              <a:gd name="connsiteX1" fmla="*/ 270933 w 297446"/>
              <a:gd name="connsiteY1" fmla="*/ 111151 h 390812"/>
              <a:gd name="connsiteX2" fmla="*/ 153458 w 297446"/>
              <a:gd name="connsiteY2" fmla="*/ 260376 h 390812"/>
              <a:gd name="connsiteX3" fmla="*/ 1058 w 297446"/>
              <a:gd name="connsiteY3" fmla="*/ 390551 h 390812"/>
              <a:gd name="connsiteX4" fmla="*/ 96308 w 297446"/>
              <a:gd name="connsiteY4" fmla="*/ 288951 h 390812"/>
              <a:gd name="connsiteX5" fmla="*/ 289983 w 297446"/>
              <a:gd name="connsiteY5" fmla="*/ 120676 h 390812"/>
              <a:gd name="connsiteX6" fmla="*/ 255058 w 297446"/>
              <a:gd name="connsiteY6" fmla="*/ 26 h 39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446" h="390812">
                <a:moveTo>
                  <a:pt x="255058" y="26"/>
                </a:moveTo>
                <a:cubicBezTo>
                  <a:pt x="251883" y="-1561"/>
                  <a:pt x="287866" y="67759"/>
                  <a:pt x="270933" y="111151"/>
                </a:cubicBezTo>
                <a:cubicBezTo>
                  <a:pt x="254000" y="154543"/>
                  <a:pt x="198437" y="213809"/>
                  <a:pt x="153458" y="260376"/>
                </a:cubicBezTo>
                <a:cubicBezTo>
                  <a:pt x="108479" y="306943"/>
                  <a:pt x="10583" y="385788"/>
                  <a:pt x="1058" y="390551"/>
                </a:cubicBezTo>
                <a:cubicBezTo>
                  <a:pt x="-8467" y="395314"/>
                  <a:pt x="48154" y="333930"/>
                  <a:pt x="96308" y="288951"/>
                </a:cubicBezTo>
                <a:cubicBezTo>
                  <a:pt x="144462" y="243972"/>
                  <a:pt x="261937" y="167243"/>
                  <a:pt x="289983" y="120676"/>
                </a:cubicBezTo>
                <a:cubicBezTo>
                  <a:pt x="318029" y="74109"/>
                  <a:pt x="258233" y="1613"/>
                  <a:pt x="255058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3" name="フリーフォーム 1422">
            <a:extLst>
              <a:ext uri="{FF2B5EF4-FFF2-40B4-BE49-F238E27FC236}">
                <a16:creationId xmlns:a16="http://schemas.microsoft.com/office/drawing/2014/main" id="{54B16CF3-3D4E-FEE4-BF1A-83339D748A14}"/>
              </a:ext>
            </a:extLst>
          </p:cNvPr>
          <p:cNvSpPr/>
          <p:nvPr/>
        </p:nvSpPr>
        <p:spPr>
          <a:xfrm>
            <a:off x="10525010" y="5433417"/>
            <a:ext cx="126674" cy="678734"/>
          </a:xfrm>
          <a:custGeom>
            <a:avLst/>
            <a:gdLst>
              <a:gd name="connsiteX0" fmla="*/ 95365 w 126674"/>
              <a:gd name="connsiteY0" fmla="*/ 2183 h 678734"/>
              <a:gd name="connsiteX1" fmla="*/ 82665 w 126674"/>
              <a:gd name="connsiteY1" fmla="*/ 157758 h 678734"/>
              <a:gd name="connsiteX2" fmla="*/ 114415 w 126674"/>
              <a:gd name="connsiteY2" fmla="*/ 389533 h 678734"/>
              <a:gd name="connsiteX3" fmla="*/ 101715 w 126674"/>
              <a:gd name="connsiteY3" fmla="*/ 494308 h 678734"/>
              <a:gd name="connsiteX4" fmla="*/ 115 w 126674"/>
              <a:gd name="connsiteY4" fmla="*/ 678458 h 678734"/>
              <a:gd name="connsiteX5" fmla="*/ 123940 w 126674"/>
              <a:gd name="connsiteY5" fmla="*/ 449858 h 678734"/>
              <a:gd name="connsiteX6" fmla="*/ 85840 w 126674"/>
              <a:gd name="connsiteY6" fmla="*/ 272058 h 678734"/>
              <a:gd name="connsiteX7" fmla="*/ 95365 w 126674"/>
              <a:gd name="connsiteY7" fmla="*/ 2183 h 678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674" h="678734">
                <a:moveTo>
                  <a:pt x="95365" y="2183"/>
                </a:moveTo>
                <a:cubicBezTo>
                  <a:pt x="94836" y="-16867"/>
                  <a:pt x="79490" y="93200"/>
                  <a:pt x="82665" y="157758"/>
                </a:cubicBezTo>
                <a:cubicBezTo>
                  <a:pt x="85840" y="222316"/>
                  <a:pt x="111240" y="333441"/>
                  <a:pt x="114415" y="389533"/>
                </a:cubicBezTo>
                <a:cubicBezTo>
                  <a:pt x="117590" y="445625"/>
                  <a:pt x="120765" y="446154"/>
                  <a:pt x="101715" y="494308"/>
                </a:cubicBezTo>
                <a:cubicBezTo>
                  <a:pt x="82665" y="542462"/>
                  <a:pt x="-3589" y="685866"/>
                  <a:pt x="115" y="678458"/>
                </a:cubicBezTo>
                <a:cubicBezTo>
                  <a:pt x="3819" y="671050"/>
                  <a:pt x="109653" y="517591"/>
                  <a:pt x="123940" y="449858"/>
                </a:cubicBezTo>
                <a:cubicBezTo>
                  <a:pt x="138227" y="382125"/>
                  <a:pt x="92190" y="340850"/>
                  <a:pt x="85840" y="272058"/>
                </a:cubicBezTo>
                <a:cubicBezTo>
                  <a:pt x="79490" y="203266"/>
                  <a:pt x="95894" y="21233"/>
                  <a:pt x="95365" y="21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4" name="フリーフォーム 1423">
            <a:extLst>
              <a:ext uri="{FF2B5EF4-FFF2-40B4-BE49-F238E27FC236}">
                <a16:creationId xmlns:a16="http://schemas.microsoft.com/office/drawing/2014/main" id="{0E0F6731-F20C-CBEF-80BF-BABC6C578537}"/>
              </a:ext>
            </a:extLst>
          </p:cNvPr>
          <p:cNvSpPr/>
          <p:nvPr/>
        </p:nvSpPr>
        <p:spPr>
          <a:xfrm>
            <a:off x="10727870" y="5301336"/>
            <a:ext cx="42975" cy="346696"/>
          </a:xfrm>
          <a:custGeom>
            <a:avLst/>
            <a:gdLst>
              <a:gd name="connsiteX0" fmla="*/ 41730 w 42975"/>
              <a:gd name="connsiteY0" fmla="*/ 4089 h 346696"/>
              <a:gd name="connsiteX1" fmla="*/ 16330 w 42975"/>
              <a:gd name="connsiteY1" fmla="*/ 162839 h 346696"/>
              <a:gd name="connsiteX2" fmla="*/ 29030 w 42975"/>
              <a:gd name="connsiteY2" fmla="*/ 340639 h 346696"/>
              <a:gd name="connsiteX3" fmla="*/ 16330 w 42975"/>
              <a:gd name="connsiteY3" fmla="*/ 296189 h 346696"/>
              <a:gd name="connsiteX4" fmla="*/ 455 w 42975"/>
              <a:gd name="connsiteY4" fmla="*/ 207289 h 346696"/>
              <a:gd name="connsiteX5" fmla="*/ 35380 w 42975"/>
              <a:gd name="connsiteY5" fmla="*/ 58064 h 346696"/>
              <a:gd name="connsiteX6" fmla="*/ 41730 w 42975"/>
              <a:gd name="connsiteY6" fmla="*/ 4089 h 34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75" h="346696">
                <a:moveTo>
                  <a:pt x="41730" y="4089"/>
                </a:moveTo>
                <a:cubicBezTo>
                  <a:pt x="38555" y="21552"/>
                  <a:pt x="18447" y="106747"/>
                  <a:pt x="16330" y="162839"/>
                </a:cubicBezTo>
                <a:cubicBezTo>
                  <a:pt x="14213" y="218931"/>
                  <a:pt x="29030" y="318414"/>
                  <a:pt x="29030" y="340639"/>
                </a:cubicBezTo>
                <a:cubicBezTo>
                  <a:pt x="29030" y="362864"/>
                  <a:pt x="21092" y="318414"/>
                  <a:pt x="16330" y="296189"/>
                </a:cubicBezTo>
                <a:cubicBezTo>
                  <a:pt x="11567" y="273964"/>
                  <a:pt x="-2720" y="246976"/>
                  <a:pt x="455" y="207289"/>
                </a:cubicBezTo>
                <a:cubicBezTo>
                  <a:pt x="3630" y="167602"/>
                  <a:pt x="29030" y="87168"/>
                  <a:pt x="35380" y="58064"/>
                </a:cubicBezTo>
                <a:cubicBezTo>
                  <a:pt x="41730" y="28960"/>
                  <a:pt x="44905" y="-13374"/>
                  <a:pt x="41730" y="40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5" name="フリーフォーム 1424">
            <a:extLst>
              <a:ext uri="{FF2B5EF4-FFF2-40B4-BE49-F238E27FC236}">
                <a16:creationId xmlns:a16="http://schemas.microsoft.com/office/drawing/2014/main" id="{E1E4F5D5-162F-15AB-CC10-08FC17D15F9D}"/>
              </a:ext>
            </a:extLst>
          </p:cNvPr>
          <p:cNvSpPr/>
          <p:nvPr/>
        </p:nvSpPr>
        <p:spPr>
          <a:xfrm>
            <a:off x="9744372" y="4952967"/>
            <a:ext cx="69623" cy="209606"/>
          </a:xfrm>
          <a:custGeom>
            <a:avLst/>
            <a:gdLst>
              <a:gd name="connsiteX0" fmla="*/ 69553 w 69623"/>
              <a:gd name="connsiteY0" fmla="*/ 33 h 209606"/>
              <a:gd name="connsiteX1" fmla="*/ 15578 w 69623"/>
              <a:gd name="connsiteY1" fmla="*/ 95283 h 209606"/>
              <a:gd name="connsiteX2" fmla="*/ 9228 w 69623"/>
              <a:gd name="connsiteY2" fmla="*/ 209583 h 209606"/>
              <a:gd name="connsiteX3" fmla="*/ 2878 w 69623"/>
              <a:gd name="connsiteY3" fmla="*/ 85758 h 209606"/>
              <a:gd name="connsiteX4" fmla="*/ 69553 w 69623"/>
              <a:gd name="connsiteY4" fmla="*/ 33 h 209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23" h="209606">
                <a:moveTo>
                  <a:pt x="69553" y="33"/>
                </a:moveTo>
                <a:cubicBezTo>
                  <a:pt x="71670" y="1621"/>
                  <a:pt x="25632" y="60358"/>
                  <a:pt x="15578" y="95283"/>
                </a:cubicBezTo>
                <a:cubicBezTo>
                  <a:pt x="5524" y="130208"/>
                  <a:pt x="11345" y="211171"/>
                  <a:pt x="9228" y="209583"/>
                </a:cubicBezTo>
                <a:cubicBezTo>
                  <a:pt x="7111" y="207995"/>
                  <a:pt x="-5589" y="118037"/>
                  <a:pt x="2878" y="85758"/>
                </a:cubicBezTo>
                <a:cubicBezTo>
                  <a:pt x="11345" y="53479"/>
                  <a:pt x="67436" y="-1555"/>
                  <a:pt x="69553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6" name="フリーフォーム 1425">
            <a:extLst>
              <a:ext uri="{FF2B5EF4-FFF2-40B4-BE49-F238E27FC236}">
                <a16:creationId xmlns:a16="http://schemas.microsoft.com/office/drawing/2014/main" id="{B3E0B4BF-481D-F563-5814-B8BFC3765094}"/>
              </a:ext>
            </a:extLst>
          </p:cNvPr>
          <p:cNvSpPr/>
          <p:nvPr/>
        </p:nvSpPr>
        <p:spPr>
          <a:xfrm>
            <a:off x="9345014" y="5905360"/>
            <a:ext cx="104311" cy="156220"/>
          </a:xfrm>
          <a:custGeom>
            <a:avLst/>
            <a:gdLst>
              <a:gd name="connsiteX0" fmla="*/ 14886 w 104311"/>
              <a:gd name="connsiteY0" fmla="*/ 140 h 156220"/>
              <a:gd name="connsiteX1" fmla="*/ 43461 w 104311"/>
              <a:gd name="connsiteY1" fmla="*/ 108090 h 156220"/>
              <a:gd name="connsiteX2" fmla="*/ 103786 w 104311"/>
              <a:gd name="connsiteY2" fmla="*/ 155715 h 156220"/>
              <a:gd name="connsiteX3" fmla="*/ 68861 w 104311"/>
              <a:gd name="connsiteY3" fmla="*/ 130315 h 156220"/>
              <a:gd name="connsiteX4" fmla="*/ 2186 w 104311"/>
              <a:gd name="connsiteY4" fmla="*/ 85865 h 156220"/>
              <a:gd name="connsiteX5" fmla="*/ 14886 w 104311"/>
              <a:gd name="connsiteY5" fmla="*/ 140 h 15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311" h="156220">
                <a:moveTo>
                  <a:pt x="14886" y="140"/>
                </a:moveTo>
                <a:cubicBezTo>
                  <a:pt x="21765" y="3844"/>
                  <a:pt x="28644" y="82161"/>
                  <a:pt x="43461" y="108090"/>
                </a:cubicBezTo>
                <a:cubicBezTo>
                  <a:pt x="58278" y="134019"/>
                  <a:pt x="99553" y="152011"/>
                  <a:pt x="103786" y="155715"/>
                </a:cubicBezTo>
                <a:cubicBezTo>
                  <a:pt x="108019" y="159419"/>
                  <a:pt x="85794" y="141957"/>
                  <a:pt x="68861" y="130315"/>
                </a:cubicBezTo>
                <a:cubicBezTo>
                  <a:pt x="51928" y="118673"/>
                  <a:pt x="9594" y="104915"/>
                  <a:pt x="2186" y="85865"/>
                </a:cubicBezTo>
                <a:cubicBezTo>
                  <a:pt x="-5222" y="66815"/>
                  <a:pt x="8007" y="-3564"/>
                  <a:pt x="14886" y="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7" name="フリーフォーム 1426">
            <a:extLst>
              <a:ext uri="{FF2B5EF4-FFF2-40B4-BE49-F238E27FC236}">
                <a16:creationId xmlns:a16="http://schemas.microsoft.com/office/drawing/2014/main" id="{00C37638-6E5A-C7C6-E214-A7FAD0D9AFE3}"/>
              </a:ext>
            </a:extLst>
          </p:cNvPr>
          <p:cNvSpPr/>
          <p:nvPr/>
        </p:nvSpPr>
        <p:spPr>
          <a:xfrm>
            <a:off x="8826401" y="4530411"/>
            <a:ext cx="41386" cy="178114"/>
          </a:xfrm>
          <a:custGeom>
            <a:avLst/>
            <a:gdLst>
              <a:gd name="connsiteX0" fmla="*/ 19149 w 41386"/>
              <a:gd name="connsiteY0" fmla="*/ 314 h 178114"/>
              <a:gd name="connsiteX1" fmla="*/ 15974 w 41386"/>
              <a:gd name="connsiteY1" fmla="*/ 124139 h 178114"/>
              <a:gd name="connsiteX2" fmla="*/ 41374 w 41386"/>
              <a:gd name="connsiteY2" fmla="*/ 178114 h 178114"/>
              <a:gd name="connsiteX3" fmla="*/ 19149 w 41386"/>
              <a:gd name="connsiteY3" fmla="*/ 124139 h 178114"/>
              <a:gd name="connsiteX4" fmla="*/ 99 w 41386"/>
              <a:gd name="connsiteY4" fmla="*/ 89214 h 178114"/>
              <a:gd name="connsiteX5" fmla="*/ 19149 w 41386"/>
              <a:gd name="connsiteY5" fmla="*/ 314 h 178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386" h="178114">
                <a:moveTo>
                  <a:pt x="19149" y="314"/>
                </a:moveTo>
                <a:cubicBezTo>
                  <a:pt x="21795" y="6135"/>
                  <a:pt x="12270" y="94506"/>
                  <a:pt x="15974" y="124139"/>
                </a:cubicBezTo>
                <a:cubicBezTo>
                  <a:pt x="19678" y="153772"/>
                  <a:pt x="40845" y="178114"/>
                  <a:pt x="41374" y="178114"/>
                </a:cubicBezTo>
                <a:cubicBezTo>
                  <a:pt x="41903" y="178114"/>
                  <a:pt x="26028" y="138956"/>
                  <a:pt x="19149" y="124139"/>
                </a:cubicBezTo>
                <a:cubicBezTo>
                  <a:pt x="12270" y="109322"/>
                  <a:pt x="1686" y="107206"/>
                  <a:pt x="99" y="89214"/>
                </a:cubicBezTo>
                <a:cubicBezTo>
                  <a:pt x="-1489" y="71222"/>
                  <a:pt x="16503" y="-5507"/>
                  <a:pt x="19149" y="3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8" name="フリーフォーム 1427">
            <a:extLst>
              <a:ext uri="{FF2B5EF4-FFF2-40B4-BE49-F238E27FC236}">
                <a16:creationId xmlns:a16="http://schemas.microsoft.com/office/drawing/2014/main" id="{9B17B2CD-3221-4FCA-4A53-E05EC323BF2A}"/>
              </a:ext>
            </a:extLst>
          </p:cNvPr>
          <p:cNvSpPr/>
          <p:nvPr/>
        </p:nvSpPr>
        <p:spPr>
          <a:xfrm>
            <a:off x="7411032" y="2924233"/>
            <a:ext cx="85326" cy="482001"/>
          </a:xfrm>
          <a:custGeom>
            <a:avLst/>
            <a:gdLst>
              <a:gd name="connsiteX0" fmla="*/ 2593 w 85326"/>
              <a:gd name="connsiteY0" fmla="*/ 9467 h 482001"/>
              <a:gd name="connsiteX1" fmla="*/ 85143 w 85326"/>
              <a:gd name="connsiteY1" fmla="*/ 479367 h 482001"/>
              <a:gd name="connsiteX2" fmla="*/ 24818 w 85326"/>
              <a:gd name="connsiteY2" fmla="*/ 190442 h 482001"/>
              <a:gd name="connsiteX3" fmla="*/ 2593 w 85326"/>
              <a:gd name="connsiteY3" fmla="*/ 9467 h 48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326" h="482001">
                <a:moveTo>
                  <a:pt x="2593" y="9467"/>
                </a:moveTo>
                <a:cubicBezTo>
                  <a:pt x="12647" y="57621"/>
                  <a:pt x="81439" y="449205"/>
                  <a:pt x="85143" y="479367"/>
                </a:cubicBezTo>
                <a:cubicBezTo>
                  <a:pt x="88847" y="509530"/>
                  <a:pt x="35401" y="272463"/>
                  <a:pt x="24818" y="190442"/>
                </a:cubicBezTo>
                <a:cubicBezTo>
                  <a:pt x="14235" y="108421"/>
                  <a:pt x="-7461" y="-38687"/>
                  <a:pt x="2593" y="94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9" name="フリーフォーム 1428">
            <a:extLst>
              <a:ext uri="{FF2B5EF4-FFF2-40B4-BE49-F238E27FC236}">
                <a16:creationId xmlns:a16="http://schemas.microsoft.com/office/drawing/2014/main" id="{97693443-8744-1BC8-FA3E-EEBB37A64D1D}"/>
              </a:ext>
            </a:extLst>
          </p:cNvPr>
          <p:cNvSpPr/>
          <p:nvPr/>
        </p:nvSpPr>
        <p:spPr>
          <a:xfrm>
            <a:off x="7628681" y="3668861"/>
            <a:ext cx="684502" cy="927736"/>
          </a:xfrm>
          <a:custGeom>
            <a:avLst/>
            <a:gdLst>
              <a:gd name="connsiteX0" fmla="*/ 7194 w 684502"/>
              <a:gd name="connsiteY0" fmla="*/ 10964 h 927736"/>
              <a:gd name="connsiteX1" fmla="*/ 677119 w 684502"/>
              <a:gd name="connsiteY1" fmla="*/ 919014 h 927736"/>
              <a:gd name="connsiteX2" fmla="*/ 343744 w 684502"/>
              <a:gd name="connsiteY2" fmla="*/ 445939 h 927736"/>
              <a:gd name="connsiteX3" fmla="*/ 7194 w 684502"/>
              <a:gd name="connsiteY3" fmla="*/ 10964 h 92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4502" h="927736">
                <a:moveTo>
                  <a:pt x="7194" y="10964"/>
                </a:moveTo>
                <a:cubicBezTo>
                  <a:pt x="62756" y="89810"/>
                  <a:pt x="621027" y="846518"/>
                  <a:pt x="677119" y="919014"/>
                </a:cubicBezTo>
                <a:cubicBezTo>
                  <a:pt x="733211" y="991510"/>
                  <a:pt x="454869" y="592518"/>
                  <a:pt x="343744" y="445939"/>
                </a:cubicBezTo>
                <a:cubicBezTo>
                  <a:pt x="232619" y="299360"/>
                  <a:pt x="-48368" y="-67882"/>
                  <a:pt x="7194" y="109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0" name="フリーフォーム 1429">
            <a:extLst>
              <a:ext uri="{FF2B5EF4-FFF2-40B4-BE49-F238E27FC236}">
                <a16:creationId xmlns:a16="http://schemas.microsoft.com/office/drawing/2014/main" id="{804BF962-495A-1438-0AEB-7E0E21720781}"/>
              </a:ext>
            </a:extLst>
          </p:cNvPr>
          <p:cNvSpPr/>
          <p:nvPr/>
        </p:nvSpPr>
        <p:spPr>
          <a:xfrm>
            <a:off x="6915919" y="2188132"/>
            <a:ext cx="193328" cy="566094"/>
          </a:xfrm>
          <a:custGeom>
            <a:avLst/>
            <a:gdLst>
              <a:gd name="connsiteX0" fmla="*/ 135121 w 193328"/>
              <a:gd name="connsiteY0" fmla="*/ 26748 h 566094"/>
              <a:gd name="connsiteX1" fmla="*/ 43681 w 193328"/>
              <a:gd name="connsiteY1" fmla="*/ 301068 h 566094"/>
              <a:gd name="connsiteX2" fmla="*/ 114801 w 193328"/>
              <a:gd name="connsiteY2" fmla="*/ 565228 h 566094"/>
              <a:gd name="connsiteX3" fmla="*/ 23361 w 193328"/>
              <a:gd name="connsiteY3" fmla="*/ 382348 h 566094"/>
              <a:gd name="connsiteX4" fmla="*/ 13201 w 193328"/>
              <a:gd name="connsiteY4" fmla="*/ 280748 h 566094"/>
              <a:gd name="connsiteX5" fmla="*/ 185921 w 193328"/>
              <a:gd name="connsiteY5" fmla="*/ 36908 h 566094"/>
              <a:gd name="connsiteX6" fmla="*/ 135121 w 193328"/>
              <a:gd name="connsiteY6" fmla="*/ 26748 h 56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328" h="566094">
                <a:moveTo>
                  <a:pt x="135121" y="26748"/>
                </a:moveTo>
                <a:cubicBezTo>
                  <a:pt x="111414" y="70775"/>
                  <a:pt x="47068" y="211321"/>
                  <a:pt x="43681" y="301068"/>
                </a:cubicBezTo>
                <a:cubicBezTo>
                  <a:pt x="40294" y="390815"/>
                  <a:pt x="118188" y="551681"/>
                  <a:pt x="114801" y="565228"/>
                </a:cubicBezTo>
                <a:cubicBezTo>
                  <a:pt x="111414" y="578775"/>
                  <a:pt x="40294" y="429761"/>
                  <a:pt x="23361" y="382348"/>
                </a:cubicBezTo>
                <a:cubicBezTo>
                  <a:pt x="6428" y="334935"/>
                  <a:pt x="-13892" y="338321"/>
                  <a:pt x="13201" y="280748"/>
                </a:cubicBezTo>
                <a:cubicBezTo>
                  <a:pt x="40294" y="223175"/>
                  <a:pt x="158828" y="75855"/>
                  <a:pt x="185921" y="36908"/>
                </a:cubicBezTo>
                <a:cubicBezTo>
                  <a:pt x="213014" y="-2039"/>
                  <a:pt x="158828" y="-17279"/>
                  <a:pt x="135121" y="267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1" name="フリーフォーム 1430">
            <a:extLst>
              <a:ext uri="{FF2B5EF4-FFF2-40B4-BE49-F238E27FC236}">
                <a16:creationId xmlns:a16="http://schemas.microsoft.com/office/drawing/2014/main" id="{386AA59C-0400-B02B-1EB4-85D54DA42851}"/>
              </a:ext>
            </a:extLst>
          </p:cNvPr>
          <p:cNvSpPr/>
          <p:nvPr/>
        </p:nvSpPr>
        <p:spPr>
          <a:xfrm>
            <a:off x="8005811" y="3432693"/>
            <a:ext cx="1578206" cy="1293495"/>
          </a:xfrm>
          <a:custGeom>
            <a:avLst/>
            <a:gdLst>
              <a:gd name="connsiteX0" fmla="*/ 71389 w 1578206"/>
              <a:gd name="connsiteY0" fmla="*/ 123307 h 1293495"/>
              <a:gd name="connsiteX1" fmla="*/ 122189 w 1578206"/>
              <a:gd name="connsiteY1" fmla="*/ 143627 h 1293495"/>
              <a:gd name="connsiteX2" fmla="*/ 1575069 w 1578206"/>
              <a:gd name="connsiteY2" fmla="*/ 1291707 h 1293495"/>
              <a:gd name="connsiteX3" fmla="*/ 538749 w 1578206"/>
              <a:gd name="connsiteY3" fmla="*/ 428107 h 1293495"/>
              <a:gd name="connsiteX4" fmla="*/ 30749 w 1578206"/>
              <a:gd name="connsiteY4" fmla="*/ 11547 h 1293495"/>
              <a:gd name="connsiteX5" fmla="*/ 71389 w 1578206"/>
              <a:gd name="connsiteY5" fmla="*/ 123307 h 129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8206" h="1293495">
                <a:moveTo>
                  <a:pt x="71389" y="123307"/>
                </a:moveTo>
                <a:cubicBezTo>
                  <a:pt x="86629" y="145320"/>
                  <a:pt x="-128424" y="-51106"/>
                  <a:pt x="122189" y="143627"/>
                </a:cubicBezTo>
                <a:cubicBezTo>
                  <a:pt x="372802" y="338360"/>
                  <a:pt x="1505642" y="1244294"/>
                  <a:pt x="1575069" y="1291707"/>
                </a:cubicBezTo>
                <a:cubicBezTo>
                  <a:pt x="1644496" y="1339120"/>
                  <a:pt x="538749" y="428107"/>
                  <a:pt x="538749" y="428107"/>
                </a:cubicBezTo>
                <a:cubicBezTo>
                  <a:pt x="281362" y="214747"/>
                  <a:pt x="103562" y="64040"/>
                  <a:pt x="30749" y="11547"/>
                </a:cubicBezTo>
                <a:cubicBezTo>
                  <a:pt x="-42064" y="-40946"/>
                  <a:pt x="56149" y="101294"/>
                  <a:pt x="71389" y="1233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2" name="フリーフォーム 1431">
            <a:extLst>
              <a:ext uri="{FF2B5EF4-FFF2-40B4-BE49-F238E27FC236}">
                <a16:creationId xmlns:a16="http://schemas.microsoft.com/office/drawing/2014/main" id="{F6BE41F7-EB66-0033-481F-F623B7E3A050}"/>
              </a:ext>
            </a:extLst>
          </p:cNvPr>
          <p:cNvSpPr/>
          <p:nvPr/>
        </p:nvSpPr>
        <p:spPr>
          <a:xfrm>
            <a:off x="7587443" y="2742388"/>
            <a:ext cx="176309" cy="831041"/>
          </a:xfrm>
          <a:custGeom>
            <a:avLst/>
            <a:gdLst>
              <a:gd name="connsiteX0" fmla="*/ 2077 w 176309"/>
              <a:gd name="connsiteY0" fmla="*/ 10972 h 831041"/>
              <a:gd name="connsiteX1" fmla="*/ 174797 w 176309"/>
              <a:gd name="connsiteY1" fmla="*/ 823772 h 831041"/>
              <a:gd name="connsiteX2" fmla="*/ 83357 w 176309"/>
              <a:gd name="connsiteY2" fmla="*/ 386892 h 831041"/>
              <a:gd name="connsiteX3" fmla="*/ 2077 w 176309"/>
              <a:gd name="connsiteY3" fmla="*/ 10972 h 83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309" h="831041">
                <a:moveTo>
                  <a:pt x="2077" y="10972"/>
                </a:moveTo>
                <a:cubicBezTo>
                  <a:pt x="17317" y="83785"/>
                  <a:pt x="161250" y="761119"/>
                  <a:pt x="174797" y="823772"/>
                </a:cubicBezTo>
                <a:cubicBezTo>
                  <a:pt x="188344" y="886425"/>
                  <a:pt x="107064" y="527439"/>
                  <a:pt x="83357" y="386892"/>
                </a:cubicBezTo>
                <a:cubicBezTo>
                  <a:pt x="59650" y="246345"/>
                  <a:pt x="-13163" y="-61841"/>
                  <a:pt x="2077" y="109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3" name="フリーフォーム 1432">
            <a:extLst>
              <a:ext uri="{FF2B5EF4-FFF2-40B4-BE49-F238E27FC236}">
                <a16:creationId xmlns:a16="http://schemas.microsoft.com/office/drawing/2014/main" id="{2D787117-7A78-32F0-908E-37E6CA5B11B4}"/>
              </a:ext>
            </a:extLst>
          </p:cNvPr>
          <p:cNvSpPr/>
          <p:nvPr/>
        </p:nvSpPr>
        <p:spPr>
          <a:xfrm>
            <a:off x="8537539" y="4865357"/>
            <a:ext cx="1063316" cy="853030"/>
          </a:xfrm>
          <a:custGeom>
            <a:avLst/>
            <a:gdLst>
              <a:gd name="connsiteX0" fmla="*/ 6097 w 1063316"/>
              <a:gd name="connsiteY0" fmla="*/ 2207 h 853030"/>
              <a:gd name="connsiteX1" fmla="*/ 190825 w 1063316"/>
              <a:gd name="connsiteY1" fmla="*/ 325479 h 853030"/>
              <a:gd name="connsiteX2" fmla="*/ 1022097 w 1063316"/>
              <a:gd name="connsiteY2" fmla="*/ 824243 h 853030"/>
              <a:gd name="connsiteX3" fmla="*/ 874316 w 1063316"/>
              <a:gd name="connsiteY3" fmla="*/ 759588 h 853030"/>
              <a:gd name="connsiteX4" fmla="*/ 329370 w 1063316"/>
              <a:gd name="connsiteY4" fmla="*/ 482498 h 853030"/>
              <a:gd name="connsiteX5" fmla="*/ 6097 w 1063316"/>
              <a:gd name="connsiteY5" fmla="*/ 2207 h 853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3316" h="853030">
                <a:moveTo>
                  <a:pt x="6097" y="2207"/>
                </a:moveTo>
                <a:cubicBezTo>
                  <a:pt x="-16994" y="-23963"/>
                  <a:pt x="21492" y="188473"/>
                  <a:pt x="190825" y="325479"/>
                </a:cubicBezTo>
                <a:cubicBezTo>
                  <a:pt x="360158" y="462485"/>
                  <a:pt x="908182" y="751892"/>
                  <a:pt x="1022097" y="824243"/>
                </a:cubicBezTo>
                <a:cubicBezTo>
                  <a:pt x="1136012" y="896594"/>
                  <a:pt x="989770" y="816545"/>
                  <a:pt x="874316" y="759588"/>
                </a:cubicBezTo>
                <a:cubicBezTo>
                  <a:pt x="758862" y="702631"/>
                  <a:pt x="469455" y="607189"/>
                  <a:pt x="329370" y="482498"/>
                </a:cubicBezTo>
                <a:cubicBezTo>
                  <a:pt x="189285" y="357807"/>
                  <a:pt x="29188" y="28377"/>
                  <a:pt x="6097" y="22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4" name="フリーフォーム 1433">
            <a:extLst>
              <a:ext uri="{FF2B5EF4-FFF2-40B4-BE49-F238E27FC236}">
                <a16:creationId xmlns:a16="http://schemas.microsoft.com/office/drawing/2014/main" id="{83C3B899-D4E8-37AA-9F98-1BD709D85C3B}"/>
              </a:ext>
            </a:extLst>
          </p:cNvPr>
          <p:cNvSpPr/>
          <p:nvPr/>
        </p:nvSpPr>
        <p:spPr>
          <a:xfrm>
            <a:off x="8469556" y="5587315"/>
            <a:ext cx="628500" cy="591842"/>
          </a:xfrm>
          <a:custGeom>
            <a:avLst/>
            <a:gdLst>
              <a:gd name="connsiteX0" fmla="*/ 189 w 628500"/>
              <a:gd name="connsiteY0" fmla="*/ 591812 h 591842"/>
              <a:gd name="connsiteX1" fmla="*/ 351171 w 628500"/>
              <a:gd name="connsiteY1" fmla="*/ 277776 h 591842"/>
              <a:gd name="connsiteX2" fmla="*/ 628262 w 628500"/>
              <a:gd name="connsiteY2" fmla="*/ 268540 h 591842"/>
              <a:gd name="connsiteX3" fmla="*/ 304989 w 628500"/>
              <a:gd name="connsiteY3" fmla="*/ 685 h 591842"/>
              <a:gd name="connsiteX4" fmla="*/ 462008 w 628500"/>
              <a:gd name="connsiteY4" fmla="*/ 194649 h 591842"/>
              <a:gd name="connsiteX5" fmla="*/ 304989 w 628500"/>
              <a:gd name="connsiteY5" fmla="*/ 296249 h 591842"/>
              <a:gd name="connsiteX6" fmla="*/ 189 w 628500"/>
              <a:gd name="connsiteY6" fmla="*/ 591812 h 591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500" h="591842">
                <a:moveTo>
                  <a:pt x="189" y="591812"/>
                </a:moveTo>
                <a:cubicBezTo>
                  <a:pt x="7886" y="588733"/>
                  <a:pt x="246492" y="331655"/>
                  <a:pt x="351171" y="277776"/>
                </a:cubicBezTo>
                <a:cubicBezTo>
                  <a:pt x="455850" y="223897"/>
                  <a:pt x="635959" y="314722"/>
                  <a:pt x="628262" y="268540"/>
                </a:cubicBezTo>
                <a:cubicBezTo>
                  <a:pt x="620565" y="222358"/>
                  <a:pt x="332698" y="13000"/>
                  <a:pt x="304989" y="685"/>
                </a:cubicBezTo>
                <a:cubicBezTo>
                  <a:pt x="277280" y="-11630"/>
                  <a:pt x="462008" y="145388"/>
                  <a:pt x="462008" y="194649"/>
                </a:cubicBezTo>
                <a:cubicBezTo>
                  <a:pt x="462008" y="243910"/>
                  <a:pt x="388116" y="230055"/>
                  <a:pt x="304989" y="296249"/>
                </a:cubicBezTo>
                <a:cubicBezTo>
                  <a:pt x="221862" y="362443"/>
                  <a:pt x="-7508" y="594891"/>
                  <a:pt x="189" y="5918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6" name="フリーフォーム 1435">
            <a:extLst>
              <a:ext uri="{FF2B5EF4-FFF2-40B4-BE49-F238E27FC236}">
                <a16:creationId xmlns:a16="http://schemas.microsoft.com/office/drawing/2014/main" id="{143FD902-5F43-CD38-736B-AE655E8E0273}"/>
              </a:ext>
            </a:extLst>
          </p:cNvPr>
          <p:cNvSpPr/>
          <p:nvPr/>
        </p:nvSpPr>
        <p:spPr>
          <a:xfrm>
            <a:off x="7282373" y="2033123"/>
            <a:ext cx="3683764" cy="3224530"/>
          </a:xfrm>
          <a:custGeom>
            <a:avLst/>
            <a:gdLst>
              <a:gd name="connsiteX0" fmla="*/ 2847 w 3683764"/>
              <a:gd name="connsiteY0" fmla="*/ 5539 h 3224530"/>
              <a:gd name="connsiteX1" fmla="*/ 1651765 w 3683764"/>
              <a:gd name="connsiteY1" fmla="*/ 1294693 h 3224530"/>
              <a:gd name="connsiteX2" fmla="*/ 2850978 w 3683764"/>
              <a:gd name="connsiteY2" fmla="*/ 2329015 h 3224530"/>
              <a:gd name="connsiteX3" fmla="*/ 3630466 w 3683764"/>
              <a:gd name="connsiteY3" fmla="*/ 3183454 h 3224530"/>
              <a:gd name="connsiteX4" fmla="*/ 3510545 w 3683764"/>
              <a:gd name="connsiteY4" fmla="*/ 2973592 h 3224530"/>
              <a:gd name="connsiteX5" fmla="*/ 2671096 w 3683764"/>
              <a:gd name="connsiteY5" fmla="*/ 1969251 h 3224530"/>
              <a:gd name="connsiteX6" fmla="*/ 1292001 w 3683764"/>
              <a:gd name="connsiteY6" fmla="*/ 874969 h 3224530"/>
              <a:gd name="connsiteX7" fmla="*/ 2847 w 3683764"/>
              <a:gd name="connsiteY7" fmla="*/ 5539 h 3224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83764" h="3224530">
                <a:moveTo>
                  <a:pt x="2847" y="5539"/>
                </a:moveTo>
                <a:cubicBezTo>
                  <a:pt x="62808" y="75493"/>
                  <a:pt x="1177077" y="907447"/>
                  <a:pt x="1651765" y="1294693"/>
                </a:cubicBezTo>
                <a:cubicBezTo>
                  <a:pt x="2126453" y="1681939"/>
                  <a:pt x="2521195" y="2014222"/>
                  <a:pt x="2850978" y="2329015"/>
                </a:cubicBezTo>
                <a:cubicBezTo>
                  <a:pt x="3180762" y="2643809"/>
                  <a:pt x="3520538" y="3076025"/>
                  <a:pt x="3630466" y="3183454"/>
                </a:cubicBezTo>
                <a:cubicBezTo>
                  <a:pt x="3740394" y="3290884"/>
                  <a:pt x="3670440" y="3175959"/>
                  <a:pt x="3510545" y="2973592"/>
                </a:cubicBezTo>
                <a:cubicBezTo>
                  <a:pt x="3350650" y="2771225"/>
                  <a:pt x="3040853" y="2319021"/>
                  <a:pt x="2671096" y="1969251"/>
                </a:cubicBezTo>
                <a:cubicBezTo>
                  <a:pt x="2301339" y="1619481"/>
                  <a:pt x="1739208" y="1204753"/>
                  <a:pt x="1292001" y="874969"/>
                </a:cubicBezTo>
                <a:cubicBezTo>
                  <a:pt x="844795" y="545185"/>
                  <a:pt x="-57114" y="-64415"/>
                  <a:pt x="2847" y="553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7" name="フリーフォーム 1436">
            <a:extLst>
              <a:ext uri="{FF2B5EF4-FFF2-40B4-BE49-F238E27FC236}">
                <a16:creationId xmlns:a16="http://schemas.microsoft.com/office/drawing/2014/main" id="{DF3E07D7-B402-A59D-3064-33CCA564E00C}"/>
              </a:ext>
            </a:extLst>
          </p:cNvPr>
          <p:cNvSpPr/>
          <p:nvPr/>
        </p:nvSpPr>
        <p:spPr>
          <a:xfrm>
            <a:off x="8167920" y="4437083"/>
            <a:ext cx="2728298" cy="3756984"/>
          </a:xfrm>
          <a:custGeom>
            <a:avLst/>
            <a:gdLst>
              <a:gd name="connsiteX0" fmla="*/ 2400146 w 2728298"/>
              <a:gd name="connsiteY0" fmla="*/ 464701 h 3756984"/>
              <a:gd name="connsiteX1" fmla="*/ 2714939 w 2728298"/>
              <a:gd name="connsiteY1" fmla="*/ 1079297 h 3756984"/>
              <a:gd name="connsiteX2" fmla="*/ 2624998 w 2728298"/>
              <a:gd name="connsiteY2" fmla="*/ 1454051 h 3756984"/>
              <a:gd name="connsiteX3" fmla="*/ 2220264 w 2728298"/>
              <a:gd name="connsiteY3" fmla="*/ 2068648 h 3756984"/>
              <a:gd name="connsiteX4" fmla="*/ 1485746 w 2728298"/>
              <a:gd name="connsiteY4" fmla="*/ 3117960 h 3756984"/>
              <a:gd name="connsiteX5" fmla="*/ 751228 w 2728298"/>
              <a:gd name="connsiteY5" fmla="*/ 3717566 h 3756984"/>
              <a:gd name="connsiteX6" fmla="*/ 826178 w 2728298"/>
              <a:gd name="connsiteY6" fmla="*/ 3582655 h 3756984"/>
              <a:gd name="connsiteX7" fmla="*/ 1719 w 2728298"/>
              <a:gd name="connsiteY7" fmla="*/ 2638274 h 3756984"/>
              <a:gd name="connsiteX8" fmla="*/ 601326 w 2728298"/>
              <a:gd name="connsiteY8" fmla="*/ 2938078 h 3756984"/>
              <a:gd name="connsiteX9" fmla="*/ 301523 w 2728298"/>
              <a:gd name="connsiteY9" fmla="*/ 2713225 h 3756984"/>
              <a:gd name="connsiteX10" fmla="*/ 991070 w 2728298"/>
              <a:gd name="connsiteY10" fmla="*/ 1768845 h 3756984"/>
              <a:gd name="connsiteX11" fmla="*/ 826178 w 2728298"/>
              <a:gd name="connsiteY11" fmla="*/ 1903756 h 3756984"/>
              <a:gd name="connsiteX12" fmla="*/ 301523 w 2728298"/>
              <a:gd name="connsiteY12" fmla="*/ 1633933 h 3756984"/>
              <a:gd name="connsiteX13" fmla="*/ 1155962 w 2728298"/>
              <a:gd name="connsiteY13" fmla="*/ 1813815 h 3756984"/>
              <a:gd name="connsiteX14" fmla="*/ 946100 w 2728298"/>
              <a:gd name="connsiteY14" fmla="*/ 1529002 h 3756984"/>
              <a:gd name="connsiteX15" fmla="*/ 1620657 w 2728298"/>
              <a:gd name="connsiteY15" fmla="*/ 1618943 h 3756984"/>
              <a:gd name="connsiteX16" fmla="*/ 1575687 w 2728298"/>
              <a:gd name="connsiteY16" fmla="*/ 1214209 h 3756984"/>
              <a:gd name="connsiteX17" fmla="*/ 2055372 w 2728298"/>
              <a:gd name="connsiteY17" fmla="*/ 719533 h 3756984"/>
              <a:gd name="connsiteX18" fmla="*/ 1995411 w 2728298"/>
              <a:gd name="connsiteY18" fmla="*/ 269828 h 3756984"/>
              <a:gd name="connsiteX19" fmla="*/ 2220264 w 2728298"/>
              <a:gd name="connsiteY19" fmla="*/ 779494 h 3756984"/>
              <a:gd name="connsiteX20" fmla="*/ 1815529 w 2728298"/>
              <a:gd name="connsiteY20" fmla="*/ 6 h 3756984"/>
              <a:gd name="connsiteX21" fmla="*/ 2280224 w 2728298"/>
              <a:gd name="connsiteY21" fmla="*/ 764504 h 3756984"/>
              <a:gd name="connsiteX22" fmla="*/ 2400146 w 2728298"/>
              <a:gd name="connsiteY22" fmla="*/ 464701 h 3756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28298" h="3756984">
                <a:moveTo>
                  <a:pt x="2400146" y="464701"/>
                </a:moveTo>
                <a:cubicBezTo>
                  <a:pt x="2472599" y="517167"/>
                  <a:pt x="2677464" y="914405"/>
                  <a:pt x="2714939" y="1079297"/>
                </a:cubicBezTo>
                <a:cubicBezTo>
                  <a:pt x="2752414" y="1244189"/>
                  <a:pt x="2707444" y="1289159"/>
                  <a:pt x="2624998" y="1454051"/>
                </a:cubicBezTo>
                <a:cubicBezTo>
                  <a:pt x="2542552" y="1618943"/>
                  <a:pt x="2410139" y="1791330"/>
                  <a:pt x="2220264" y="2068648"/>
                </a:cubicBezTo>
                <a:cubicBezTo>
                  <a:pt x="2030389" y="2345966"/>
                  <a:pt x="1730585" y="2843140"/>
                  <a:pt x="1485746" y="3117960"/>
                </a:cubicBezTo>
                <a:cubicBezTo>
                  <a:pt x="1240907" y="3392780"/>
                  <a:pt x="861156" y="3640117"/>
                  <a:pt x="751228" y="3717566"/>
                </a:cubicBezTo>
                <a:cubicBezTo>
                  <a:pt x="641300" y="3795015"/>
                  <a:pt x="951096" y="3762537"/>
                  <a:pt x="826178" y="3582655"/>
                </a:cubicBezTo>
                <a:cubicBezTo>
                  <a:pt x="701260" y="3402773"/>
                  <a:pt x="39194" y="2745703"/>
                  <a:pt x="1719" y="2638274"/>
                </a:cubicBezTo>
                <a:cubicBezTo>
                  <a:pt x="-35756" y="2530845"/>
                  <a:pt x="551359" y="2925586"/>
                  <a:pt x="601326" y="2938078"/>
                </a:cubicBezTo>
                <a:cubicBezTo>
                  <a:pt x="651293" y="2950570"/>
                  <a:pt x="236566" y="2908097"/>
                  <a:pt x="301523" y="2713225"/>
                </a:cubicBezTo>
                <a:cubicBezTo>
                  <a:pt x="366480" y="2518353"/>
                  <a:pt x="903628" y="1903756"/>
                  <a:pt x="991070" y="1768845"/>
                </a:cubicBezTo>
                <a:cubicBezTo>
                  <a:pt x="1078512" y="1633934"/>
                  <a:pt x="941102" y="1926241"/>
                  <a:pt x="826178" y="1903756"/>
                </a:cubicBezTo>
                <a:cubicBezTo>
                  <a:pt x="711253" y="1881271"/>
                  <a:pt x="246559" y="1648923"/>
                  <a:pt x="301523" y="1633933"/>
                </a:cubicBezTo>
                <a:cubicBezTo>
                  <a:pt x="356487" y="1618943"/>
                  <a:pt x="1048533" y="1831303"/>
                  <a:pt x="1155962" y="1813815"/>
                </a:cubicBezTo>
                <a:cubicBezTo>
                  <a:pt x="1263391" y="1796327"/>
                  <a:pt x="868651" y="1561481"/>
                  <a:pt x="946100" y="1529002"/>
                </a:cubicBezTo>
                <a:cubicBezTo>
                  <a:pt x="1023549" y="1496523"/>
                  <a:pt x="1515726" y="1671409"/>
                  <a:pt x="1620657" y="1618943"/>
                </a:cubicBezTo>
                <a:cubicBezTo>
                  <a:pt x="1725588" y="1566478"/>
                  <a:pt x="1503234" y="1364111"/>
                  <a:pt x="1575687" y="1214209"/>
                </a:cubicBezTo>
                <a:cubicBezTo>
                  <a:pt x="1648139" y="1064307"/>
                  <a:pt x="1985418" y="876930"/>
                  <a:pt x="2055372" y="719533"/>
                </a:cubicBezTo>
                <a:cubicBezTo>
                  <a:pt x="2125326" y="562136"/>
                  <a:pt x="1967929" y="259834"/>
                  <a:pt x="1995411" y="269828"/>
                </a:cubicBezTo>
                <a:cubicBezTo>
                  <a:pt x="2022893" y="279821"/>
                  <a:pt x="2250244" y="824464"/>
                  <a:pt x="2220264" y="779494"/>
                </a:cubicBezTo>
                <a:cubicBezTo>
                  <a:pt x="2190284" y="734524"/>
                  <a:pt x="1805536" y="2504"/>
                  <a:pt x="1815529" y="6"/>
                </a:cubicBezTo>
                <a:cubicBezTo>
                  <a:pt x="1825522" y="-2492"/>
                  <a:pt x="2187785" y="689553"/>
                  <a:pt x="2280224" y="764504"/>
                </a:cubicBezTo>
                <a:cubicBezTo>
                  <a:pt x="2372663" y="839455"/>
                  <a:pt x="2327693" y="412235"/>
                  <a:pt x="2400146" y="46470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8" name="フリーフォーム 1437">
            <a:extLst>
              <a:ext uri="{FF2B5EF4-FFF2-40B4-BE49-F238E27FC236}">
                <a16:creationId xmlns:a16="http://schemas.microsoft.com/office/drawing/2014/main" id="{11C9A505-5BA9-4F30-0F1A-CF9474CA8790}"/>
              </a:ext>
            </a:extLst>
          </p:cNvPr>
          <p:cNvSpPr/>
          <p:nvPr/>
        </p:nvSpPr>
        <p:spPr>
          <a:xfrm>
            <a:off x="6184033" y="2635290"/>
            <a:ext cx="2905659" cy="3252586"/>
          </a:xfrm>
          <a:custGeom>
            <a:avLst/>
            <a:gdLst>
              <a:gd name="connsiteX0" fmla="*/ 456610 w 2905659"/>
              <a:gd name="connsiteY0" fmla="*/ 2979 h 3252586"/>
              <a:gd name="connsiteX1" fmla="*/ 1341029 w 2905659"/>
              <a:gd name="connsiteY1" fmla="*/ 977340 h 3252586"/>
              <a:gd name="connsiteX2" fmla="*/ 1311049 w 2905659"/>
              <a:gd name="connsiteY2" fmla="*/ 842428 h 3252586"/>
              <a:gd name="connsiteX3" fmla="*/ 1910656 w 2905659"/>
              <a:gd name="connsiteY3" fmla="*/ 1771818 h 3252586"/>
              <a:gd name="connsiteX4" fmla="*/ 1880675 w 2905659"/>
              <a:gd name="connsiteY4" fmla="*/ 1741838 h 3252586"/>
              <a:gd name="connsiteX5" fmla="*/ 2300400 w 2905659"/>
              <a:gd name="connsiteY5" fmla="*/ 2626258 h 3252586"/>
              <a:gd name="connsiteX6" fmla="*/ 2900006 w 2905659"/>
              <a:gd name="connsiteY6" fmla="*/ 3210874 h 3252586"/>
              <a:gd name="connsiteX7" fmla="*/ 2555233 w 2905659"/>
              <a:gd name="connsiteY7" fmla="*/ 3105943 h 3252586"/>
              <a:gd name="connsiteX8" fmla="*/ 1805724 w 2905659"/>
              <a:gd name="connsiteY8" fmla="*/ 2311464 h 3252586"/>
              <a:gd name="connsiteX9" fmla="*/ 1206118 w 2905659"/>
              <a:gd name="connsiteY9" fmla="*/ 1157221 h 3252586"/>
              <a:gd name="connsiteX10" fmla="*/ 411639 w 2905659"/>
              <a:gd name="connsiteY10" fmla="*/ 557615 h 3252586"/>
              <a:gd name="connsiteX11" fmla="*/ 6905 w 2905659"/>
              <a:gd name="connsiteY11" fmla="*/ 317772 h 3252586"/>
              <a:gd name="connsiteX12" fmla="*/ 726433 w 2905659"/>
              <a:gd name="connsiteY12" fmla="*/ 662546 h 3252586"/>
              <a:gd name="connsiteX13" fmla="*/ 456610 w 2905659"/>
              <a:gd name="connsiteY13" fmla="*/ 2979 h 325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05659" h="3252586">
                <a:moveTo>
                  <a:pt x="456610" y="2979"/>
                </a:moveTo>
                <a:cubicBezTo>
                  <a:pt x="559043" y="55445"/>
                  <a:pt x="1198623" y="837432"/>
                  <a:pt x="1341029" y="977340"/>
                </a:cubicBezTo>
                <a:cubicBezTo>
                  <a:pt x="1483436" y="1117248"/>
                  <a:pt x="1216111" y="710015"/>
                  <a:pt x="1311049" y="842428"/>
                </a:cubicBezTo>
                <a:cubicBezTo>
                  <a:pt x="1405987" y="974841"/>
                  <a:pt x="1910656" y="1771818"/>
                  <a:pt x="1910656" y="1771818"/>
                </a:cubicBezTo>
                <a:cubicBezTo>
                  <a:pt x="2005594" y="1921720"/>
                  <a:pt x="1815718" y="1599431"/>
                  <a:pt x="1880675" y="1741838"/>
                </a:cubicBezTo>
                <a:cubicBezTo>
                  <a:pt x="1945632" y="1884245"/>
                  <a:pt x="2130512" y="2381419"/>
                  <a:pt x="2300400" y="2626258"/>
                </a:cubicBezTo>
                <a:cubicBezTo>
                  <a:pt x="2470288" y="2871097"/>
                  <a:pt x="2857534" y="3130927"/>
                  <a:pt x="2900006" y="3210874"/>
                </a:cubicBezTo>
                <a:cubicBezTo>
                  <a:pt x="2942478" y="3290822"/>
                  <a:pt x="2737613" y="3255845"/>
                  <a:pt x="2555233" y="3105943"/>
                </a:cubicBezTo>
                <a:cubicBezTo>
                  <a:pt x="2372853" y="2956041"/>
                  <a:pt x="2030577" y="2636251"/>
                  <a:pt x="1805724" y="2311464"/>
                </a:cubicBezTo>
                <a:cubicBezTo>
                  <a:pt x="1580872" y="1986677"/>
                  <a:pt x="1438465" y="1449529"/>
                  <a:pt x="1206118" y="1157221"/>
                </a:cubicBezTo>
                <a:cubicBezTo>
                  <a:pt x="973771" y="864913"/>
                  <a:pt x="611508" y="697523"/>
                  <a:pt x="411639" y="557615"/>
                </a:cubicBezTo>
                <a:cubicBezTo>
                  <a:pt x="211770" y="417707"/>
                  <a:pt x="-45561" y="300284"/>
                  <a:pt x="6905" y="317772"/>
                </a:cubicBezTo>
                <a:cubicBezTo>
                  <a:pt x="59371" y="335261"/>
                  <a:pt x="648984" y="717510"/>
                  <a:pt x="726433" y="662546"/>
                </a:cubicBezTo>
                <a:cubicBezTo>
                  <a:pt x="803882" y="607582"/>
                  <a:pt x="354177" y="-49487"/>
                  <a:pt x="456610" y="297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9" name="フリーフォーム 1438">
            <a:extLst>
              <a:ext uri="{FF2B5EF4-FFF2-40B4-BE49-F238E27FC236}">
                <a16:creationId xmlns:a16="http://schemas.microsoft.com/office/drawing/2014/main" id="{FD8F2EE6-E48D-FEA4-45DF-9FD5F353C0A5}"/>
              </a:ext>
            </a:extLst>
          </p:cNvPr>
          <p:cNvSpPr/>
          <p:nvPr/>
        </p:nvSpPr>
        <p:spPr>
          <a:xfrm>
            <a:off x="4551929" y="2566334"/>
            <a:ext cx="2472018" cy="860038"/>
          </a:xfrm>
          <a:custGeom>
            <a:avLst/>
            <a:gdLst>
              <a:gd name="connsiteX0" fmla="*/ 65041 w 2472018"/>
              <a:gd name="connsiteY0" fmla="*/ 356748 h 860038"/>
              <a:gd name="connsiteX1" fmla="*/ 934471 w 2472018"/>
              <a:gd name="connsiteY1" fmla="*/ 56945 h 860038"/>
              <a:gd name="connsiteX2" fmla="*/ 979441 w 2472018"/>
              <a:gd name="connsiteY2" fmla="*/ 26964 h 860038"/>
              <a:gd name="connsiteX3" fmla="*/ 1878851 w 2472018"/>
              <a:gd name="connsiteY3" fmla="*/ 356748 h 860038"/>
              <a:gd name="connsiteX4" fmla="*/ 1743940 w 2472018"/>
              <a:gd name="connsiteY4" fmla="*/ 161876 h 860038"/>
              <a:gd name="connsiteX5" fmla="*/ 2463468 w 2472018"/>
              <a:gd name="connsiteY5" fmla="*/ 851423 h 860038"/>
              <a:gd name="connsiteX6" fmla="*/ 2103704 w 2472018"/>
              <a:gd name="connsiteY6" fmla="*/ 551620 h 860038"/>
              <a:gd name="connsiteX7" fmla="*/ 1564058 w 2472018"/>
              <a:gd name="connsiteY7" fmla="*/ 596591 h 860038"/>
              <a:gd name="connsiteX8" fmla="*/ 679638 w 2472018"/>
              <a:gd name="connsiteY8" fmla="*/ 821443 h 860038"/>
              <a:gd name="connsiteX9" fmla="*/ 1189304 w 2472018"/>
              <a:gd name="connsiteY9" fmla="*/ 521640 h 860038"/>
              <a:gd name="connsiteX10" fmla="*/ 754589 w 2472018"/>
              <a:gd name="connsiteY10" fmla="*/ 416709 h 860038"/>
              <a:gd name="connsiteX11" fmla="*/ 1459127 w 2472018"/>
              <a:gd name="connsiteY11" fmla="*/ 506650 h 860038"/>
              <a:gd name="connsiteX12" fmla="*/ 589697 w 2472018"/>
              <a:gd name="connsiteY12" fmla="*/ 566610 h 860038"/>
              <a:gd name="connsiteX13" fmla="*/ 125002 w 2472018"/>
              <a:gd name="connsiteY13" fmla="*/ 311777 h 860038"/>
              <a:gd name="connsiteX14" fmla="*/ 65041 w 2472018"/>
              <a:gd name="connsiteY14" fmla="*/ 356748 h 86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72018" h="860038">
                <a:moveTo>
                  <a:pt x="65041" y="356748"/>
                </a:moveTo>
                <a:cubicBezTo>
                  <a:pt x="199952" y="314276"/>
                  <a:pt x="934471" y="56945"/>
                  <a:pt x="934471" y="56945"/>
                </a:cubicBezTo>
                <a:cubicBezTo>
                  <a:pt x="1086871" y="1981"/>
                  <a:pt x="822044" y="-23003"/>
                  <a:pt x="979441" y="26964"/>
                </a:cubicBezTo>
                <a:cubicBezTo>
                  <a:pt x="1136838" y="76931"/>
                  <a:pt x="1751435" y="334263"/>
                  <a:pt x="1878851" y="356748"/>
                </a:cubicBezTo>
                <a:cubicBezTo>
                  <a:pt x="2006267" y="379233"/>
                  <a:pt x="1646504" y="79430"/>
                  <a:pt x="1743940" y="161876"/>
                </a:cubicBezTo>
                <a:cubicBezTo>
                  <a:pt x="1841376" y="244322"/>
                  <a:pt x="2403507" y="786466"/>
                  <a:pt x="2463468" y="851423"/>
                </a:cubicBezTo>
                <a:cubicBezTo>
                  <a:pt x="2523429" y="916380"/>
                  <a:pt x="2253606" y="594092"/>
                  <a:pt x="2103704" y="551620"/>
                </a:cubicBezTo>
                <a:cubicBezTo>
                  <a:pt x="1953802" y="509148"/>
                  <a:pt x="1801402" y="551621"/>
                  <a:pt x="1564058" y="596591"/>
                </a:cubicBezTo>
                <a:cubicBezTo>
                  <a:pt x="1326714" y="641561"/>
                  <a:pt x="742097" y="833935"/>
                  <a:pt x="679638" y="821443"/>
                </a:cubicBezTo>
                <a:cubicBezTo>
                  <a:pt x="617179" y="808951"/>
                  <a:pt x="1176812" y="589096"/>
                  <a:pt x="1189304" y="521640"/>
                </a:cubicBezTo>
                <a:cubicBezTo>
                  <a:pt x="1201796" y="454184"/>
                  <a:pt x="709619" y="419207"/>
                  <a:pt x="754589" y="416709"/>
                </a:cubicBezTo>
                <a:cubicBezTo>
                  <a:pt x="799559" y="414211"/>
                  <a:pt x="1486609" y="481666"/>
                  <a:pt x="1459127" y="506650"/>
                </a:cubicBezTo>
                <a:cubicBezTo>
                  <a:pt x="1431645" y="531634"/>
                  <a:pt x="812051" y="599089"/>
                  <a:pt x="589697" y="566610"/>
                </a:cubicBezTo>
                <a:cubicBezTo>
                  <a:pt x="367343" y="534131"/>
                  <a:pt x="217441" y="349252"/>
                  <a:pt x="125002" y="311777"/>
                </a:cubicBezTo>
                <a:cubicBezTo>
                  <a:pt x="32563" y="274302"/>
                  <a:pt x="-69870" y="399220"/>
                  <a:pt x="65041" y="35674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0" name="フリーフォーム 1439">
            <a:extLst>
              <a:ext uri="{FF2B5EF4-FFF2-40B4-BE49-F238E27FC236}">
                <a16:creationId xmlns:a16="http://schemas.microsoft.com/office/drawing/2014/main" id="{31163161-0F5E-8B24-8FFE-877FB60F1852}"/>
              </a:ext>
            </a:extLst>
          </p:cNvPr>
          <p:cNvSpPr/>
          <p:nvPr/>
        </p:nvSpPr>
        <p:spPr>
          <a:xfrm>
            <a:off x="6992571" y="2091293"/>
            <a:ext cx="3880216" cy="3171409"/>
          </a:xfrm>
          <a:custGeom>
            <a:avLst/>
            <a:gdLst>
              <a:gd name="connsiteX0" fmla="*/ 7836 w 3880216"/>
              <a:gd name="connsiteY0" fmla="*/ 22320 h 3171409"/>
              <a:gd name="connsiteX1" fmla="*/ 2526183 w 3880216"/>
              <a:gd name="connsiteY1" fmla="*/ 1986032 h 3171409"/>
              <a:gd name="connsiteX2" fmla="*/ 3845318 w 3880216"/>
              <a:gd name="connsiteY2" fmla="*/ 3155264 h 3171409"/>
              <a:gd name="connsiteX3" fmla="*/ 3350642 w 3880216"/>
              <a:gd name="connsiteY3" fmla="*/ 2555658 h 3171409"/>
              <a:gd name="connsiteX4" fmla="*/ 1791665 w 3880216"/>
              <a:gd name="connsiteY4" fmla="*/ 1026661 h 3171409"/>
              <a:gd name="connsiteX5" fmla="*/ 7836 w 3880216"/>
              <a:gd name="connsiteY5" fmla="*/ 22320 h 3171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80216" h="3171409">
                <a:moveTo>
                  <a:pt x="7836" y="22320"/>
                </a:moveTo>
                <a:cubicBezTo>
                  <a:pt x="130256" y="182215"/>
                  <a:pt x="1886603" y="1463875"/>
                  <a:pt x="2526183" y="1986032"/>
                </a:cubicBezTo>
                <a:cubicBezTo>
                  <a:pt x="3165763" y="2508189"/>
                  <a:pt x="3707908" y="3060326"/>
                  <a:pt x="3845318" y="3155264"/>
                </a:cubicBezTo>
                <a:cubicBezTo>
                  <a:pt x="3982728" y="3250202"/>
                  <a:pt x="3692917" y="2910425"/>
                  <a:pt x="3350642" y="2555658"/>
                </a:cubicBezTo>
                <a:cubicBezTo>
                  <a:pt x="3008367" y="2200891"/>
                  <a:pt x="2353796" y="1453881"/>
                  <a:pt x="1791665" y="1026661"/>
                </a:cubicBezTo>
                <a:cubicBezTo>
                  <a:pt x="1229534" y="599441"/>
                  <a:pt x="-114584" y="-137575"/>
                  <a:pt x="7836" y="2232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1" name="フリーフォーム 1440">
            <a:extLst>
              <a:ext uri="{FF2B5EF4-FFF2-40B4-BE49-F238E27FC236}">
                <a16:creationId xmlns:a16="http://schemas.microsoft.com/office/drawing/2014/main" id="{FF6BB787-F391-F09C-E517-9F3114218F57}"/>
              </a:ext>
            </a:extLst>
          </p:cNvPr>
          <p:cNvSpPr/>
          <p:nvPr/>
        </p:nvSpPr>
        <p:spPr>
          <a:xfrm>
            <a:off x="7749507" y="3009741"/>
            <a:ext cx="1977765" cy="2942680"/>
          </a:xfrm>
          <a:custGeom>
            <a:avLst/>
            <a:gdLst>
              <a:gd name="connsiteX0" fmla="*/ 120329 w 1977765"/>
              <a:gd name="connsiteY0" fmla="*/ 48252 h 2942680"/>
              <a:gd name="connsiteX1" fmla="*/ 195280 w 1977765"/>
              <a:gd name="connsiteY1" fmla="*/ 138193 h 2942680"/>
              <a:gd name="connsiteX2" fmla="*/ 1574375 w 1977765"/>
              <a:gd name="connsiteY2" fmla="*/ 1697170 h 2942680"/>
              <a:gd name="connsiteX3" fmla="*/ 1409483 w 1977765"/>
              <a:gd name="connsiteY3" fmla="*/ 1652200 h 2942680"/>
              <a:gd name="connsiteX4" fmla="*/ 1814218 w 1977765"/>
              <a:gd name="connsiteY4" fmla="*/ 2311767 h 2942680"/>
              <a:gd name="connsiteX5" fmla="*/ 1949129 w 1977765"/>
              <a:gd name="connsiteY5" fmla="*/ 2941354 h 2942680"/>
              <a:gd name="connsiteX6" fmla="*/ 1289562 w 1977765"/>
              <a:gd name="connsiteY6" fmla="*/ 2446679 h 2942680"/>
              <a:gd name="connsiteX7" fmla="*/ 300211 w 1977765"/>
              <a:gd name="connsiteY7" fmla="*/ 1442338 h 2942680"/>
              <a:gd name="connsiteX8" fmla="*/ 495083 w 1977765"/>
              <a:gd name="connsiteY8" fmla="*/ 1682180 h 2942680"/>
              <a:gd name="connsiteX9" fmla="*/ 408 w 1977765"/>
              <a:gd name="connsiteY9" fmla="*/ 363046 h 2942680"/>
              <a:gd name="connsiteX10" fmla="*/ 405142 w 1977765"/>
              <a:gd name="connsiteY10" fmla="*/ 1022613 h 2942680"/>
              <a:gd name="connsiteX11" fmla="*/ 120329 w 1977765"/>
              <a:gd name="connsiteY11" fmla="*/ 48252 h 2942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77765" h="2942680">
                <a:moveTo>
                  <a:pt x="120329" y="48252"/>
                </a:moveTo>
                <a:cubicBezTo>
                  <a:pt x="85352" y="-99151"/>
                  <a:pt x="195280" y="138193"/>
                  <a:pt x="195280" y="138193"/>
                </a:cubicBezTo>
                <a:cubicBezTo>
                  <a:pt x="437621" y="413013"/>
                  <a:pt x="1372008" y="1444836"/>
                  <a:pt x="1574375" y="1697170"/>
                </a:cubicBezTo>
                <a:cubicBezTo>
                  <a:pt x="1776742" y="1949504"/>
                  <a:pt x="1369509" y="1549767"/>
                  <a:pt x="1409483" y="1652200"/>
                </a:cubicBezTo>
                <a:cubicBezTo>
                  <a:pt x="1449457" y="1754633"/>
                  <a:pt x="1724277" y="2096908"/>
                  <a:pt x="1814218" y="2311767"/>
                </a:cubicBezTo>
                <a:cubicBezTo>
                  <a:pt x="1904159" y="2526626"/>
                  <a:pt x="2036572" y="2918869"/>
                  <a:pt x="1949129" y="2941354"/>
                </a:cubicBezTo>
                <a:cubicBezTo>
                  <a:pt x="1861686" y="2963839"/>
                  <a:pt x="1564382" y="2696515"/>
                  <a:pt x="1289562" y="2446679"/>
                </a:cubicBezTo>
                <a:cubicBezTo>
                  <a:pt x="1014742" y="2196843"/>
                  <a:pt x="432624" y="1569754"/>
                  <a:pt x="300211" y="1442338"/>
                </a:cubicBezTo>
                <a:cubicBezTo>
                  <a:pt x="167798" y="1314922"/>
                  <a:pt x="545050" y="1862062"/>
                  <a:pt x="495083" y="1682180"/>
                </a:cubicBezTo>
                <a:cubicBezTo>
                  <a:pt x="445116" y="1502298"/>
                  <a:pt x="15398" y="472974"/>
                  <a:pt x="408" y="363046"/>
                </a:cubicBezTo>
                <a:cubicBezTo>
                  <a:pt x="-14582" y="253118"/>
                  <a:pt x="387654" y="1075079"/>
                  <a:pt x="405142" y="1022613"/>
                </a:cubicBezTo>
                <a:cubicBezTo>
                  <a:pt x="422631" y="970147"/>
                  <a:pt x="155306" y="195655"/>
                  <a:pt x="120329" y="4825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2" name="フリーフォーム 1441">
            <a:extLst>
              <a:ext uri="{FF2B5EF4-FFF2-40B4-BE49-F238E27FC236}">
                <a16:creationId xmlns:a16="http://schemas.microsoft.com/office/drawing/2014/main" id="{7466FE76-C260-6D3C-5CEF-57F0E4787315}"/>
              </a:ext>
            </a:extLst>
          </p:cNvPr>
          <p:cNvSpPr/>
          <p:nvPr/>
        </p:nvSpPr>
        <p:spPr>
          <a:xfrm>
            <a:off x="7936270" y="6583596"/>
            <a:ext cx="2485584" cy="1445499"/>
          </a:xfrm>
          <a:custGeom>
            <a:avLst/>
            <a:gdLst>
              <a:gd name="connsiteX0" fmla="*/ 2481894 w 2485584"/>
              <a:gd name="connsiteY0" fmla="*/ 42056 h 1445499"/>
              <a:gd name="connsiteX1" fmla="*/ 1342641 w 2485584"/>
              <a:gd name="connsiteY1" fmla="*/ 1016417 h 1445499"/>
              <a:gd name="connsiteX2" fmla="*/ 892937 w 2485584"/>
              <a:gd name="connsiteY2" fmla="*/ 1436142 h 1445499"/>
              <a:gd name="connsiteX3" fmla="*/ 817986 w 2485584"/>
              <a:gd name="connsiteY3" fmla="*/ 1196299 h 1445499"/>
              <a:gd name="connsiteX4" fmla="*/ 8517 w 2485584"/>
              <a:gd name="connsiteY4" fmla="*/ 12076 h 1445499"/>
              <a:gd name="connsiteX5" fmla="*/ 443232 w 2485584"/>
              <a:gd name="connsiteY5" fmla="*/ 551722 h 1445499"/>
              <a:gd name="connsiteX6" fmla="*/ 1222720 w 2485584"/>
              <a:gd name="connsiteY6" fmla="*/ 27066 h 1445499"/>
              <a:gd name="connsiteX7" fmla="*/ 802996 w 2485584"/>
              <a:gd name="connsiteY7" fmla="*/ 491761 h 1445499"/>
              <a:gd name="connsiteX8" fmla="*/ 817986 w 2485584"/>
              <a:gd name="connsiteY8" fmla="*/ 656653 h 1445499"/>
              <a:gd name="connsiteX9" fmla="*/ 1372622 w 2485584"/>
              <a:gd name="connsiteY9" fmla="*/ 716614 h 1445499"/>
              <a:gd name="connsiteX10" fmla="*/ 922917 w 2485584"/>
              <a:gd name="connsiteY10" fmla="*/ 1016417 h 1445499"/>
              <a:gd name="connsiteX11" fmla="*/ 2481894 w 2485584"/>
              <a:gd name="connsiteY11" fmla="*/ 42056 h 1445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85584" h="1445499">
                <a:moveTo>
                  <a:pt x="2481894" y="42056"/>
                </a:moveTo>
                <a:cubicBezTo>
                  <a:pt x="2551848" y="42056"/>
                  <a:pt x="1607467" y="784069"/>
                  <a:pt x="1342641" y="1016417"/>
                </a:cubicBezTo>
                <a:cubicBezTo>
                  <a:pt x="1077815" y="1248765"/>
                  <a:pt x="980379" y="1406162"/>
                  <a:pt x="892937" y="1436142"/>
                </a:cubicBezTo>
                <a:cubicBezTo>
                  <a:pt x="805495" y="1466122"/>
                  <a:pt x="965389" y="1433643"/>
                  <a:pt x="817986" y="1196299"/>
                </a:cubicBezTo>
                <a:cubicBezTo>
                  <a:pt x="670583" y="958955"/>
                  <a:pt x="70976" y="119506"/>
                  <a:pt x="8517" y="12076"/>
                </a:cubicBezTo>
                <a:cubicBezTo>
                  <a:pt x="-53942" y="-95354"/>
                  <a:pt x="240865" y="549224"/>
                  <a:pt x="443232" y="551722"/>
                </a:cubicBezTo>
                <a:cubicBezTo>
                  <a:pt x="645599" y="554220"/>
                  <a:pt x="1162759" y="37059"/>
                  <a:pt x="1222720" y="27066"/>
                </a:cubicBezTo>
                <a:cubicBezTo>
                  <a:pt x="1282681" y="17073"/>
                  <a:pt x="870452" y="386830"/>
                  <a:pt x="802996" y="491761"/>
                </a:cubicBezTo>
                <a:cubicBezTo>
                  <a:pt x="735540" y="596692"/>
                  <a:pt x="723048" y="619178"/>
                  <a:pt x="817986" y="656653"/>
                </a:cubicBezTo>
                <a:cubicBezTo>
                  <a:pt x="912924" y="694128"/>
                  <a:pt x="1355133" y="656653"/>
                  <a:pt x="1372622" y="716614"/>
                </a:cubicBezTo>
                <a:cubicBezTo>
                  <a:pt x="1390110" y="776575"/>
                  <a:pt x="735540" y="1128843"/>
                  <a:pt x="922917" y="1016417"/>
                </a:cubicBezTo>
                <a:cubicBezTo>
                  <a:pt x="1110294" y="903991"/>
                  <a:pt x="2411940" y="42056"/>
                  <a:pt x="2481894" y="4205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3" name="フリーフォーム 1442">
            <a:extLst>
              <a:ext uri="{FF2B5EF4-FFF2-40B4-BE49-F238E27FC236}">
                <a16:creationId xmlns:a16="http://schemas.microsoft.com/office/drawing/2014/main" id="{E45336B9-4E99-FF95-EE65-F6FF2D5F3FEE}"/>
              </a:ext>
            </a:extLst>
          </p:cNvPr>
          <p:cNvSpPr/>
          <p:nvPr/>
        </p:nvSpPr>
        <p:spPr>
          <a:xfrm>
            <a:off x="3747533" y="5622955"/>
            <a:ext cx="3185002" cy="2371354"/>
          </a:xfrm>
          <a:custGeom>
            <a:avLst/>
            <a:gdLst>
              <a:gd name="connsiteX0" fmla="*/ 3177923 w 3185002"/>
              <a:gd name="connsiteY0" fmla="*/ 13347 h 2371354"/>
              <a:gd name="connsiteX1" fmla="*/ 2878119 w 3185002"/>
              <a:gd name="connsiteY1" fmla="*/ 1362461 h 2371354"/>
              <a:gd name="connsiteX2" fmla="*/ 2893110 w 3185002"/>
              <a:gd name="connsiteY2" fmla="*/ 1257530 h 2371354"/>
              <a:gd name="connsiteX3" fmla="*/ 2353464 w 3185002"/>
              <a:gd name="connsiteY3" fmla="*/ 1542343 h 2371354"/>
              <a:gd name="connsiteX4" fmla="*/ 1274172 w 3185002"/>
              <a:gd name="connsiteY4" fmla="*/ 2351812 h 2371354"/>
              <a:gd name="connsiteX5" fmla="*/ 1379103 w 3185002"/>
              <a:gd name="connsiteY5" fmla="*/ 2126960 h 2371354"/>
              <a:gd name="connsiteX6" fmla="*/ 1184231 w 3185002"/>
              <a:gd name="connsiteY6" fmla="*/ 2201911 h 2371354"/>
              <a:gd name="connsiteX7" fmla="*/ 629595 w 3185002"/>
              <a:gd name="connsiteY7" fmla="*/ 1827156 h 2371354"/>
              <a:gd name="connsiteX8" fmla="*/ 8 w 3185002"/>
              <a:gd name="connsiteY8" fmla="*/ 1002697 h 2371354"/>
              <a:gd name="connsiteX9" fmla="*/ 614605 w 3185002"/>
              <a:gd name="connsiteY9" fmla="*/ 1467393 h 2371354"/>
              <a:gd name="connsiteX10" fmla="*/ 554644 w 3185002"/>
              <a:gd name="connsiteY10" fmla="*/ 1272520 h 2371354"/>
              <a:gd name="connsiteX11" fmla="*/ 2008690 w 3185002"/>
              <a:gd name="connsiteY11" fmla="*/ 1122619 h 2371354"/>
              <a:gd name="connsiteX12" fmla="*/ 1469044 w 3185002"/>
              <a:gd name="connsiteY12" fmla="*/ 1242540 h 2371354"/>
              <a:gd name="connsiteX13" fmla="*/ 2368454 w 3185002"/>
              <a:gd name="connsiteY13" fmla="*/ 912756 h 2371354"/>
              <a:gd name="connsiteX14" fmla="*/ 2893110 w 3185002"/>
              <a:gd name="connsiteY14" fmla="*/ 118278 h 2371354"/>
              <a:gd name="connsiteX15" fmla="*/ 2533346 w 3185002"/>
              <a:gd name="connsiteY15" fmla="*/ 642934 h 2371354"/>
              <a:gd name="connsiteX16" fmla="*/ 3177923 w 3185002"/>
              <a:gd name="connsiteY16" fmla="*/ 13347 h 237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85002" h="2371354">
                <a:moveTo>
                  <a:pt x="3177923" y="13347"/>
                </a:moveTo>
                <a:cubicBezTo>
                  <a:pt x="3235385" y="133268"/>
                  <a:pt x="2925588" y="1155097"/>
                  <a:pt x="2878119" y="1362461"/>
                </a:cubicBezTo>
                <a:cubicBezTo>
                  <a:pt x="2830650" y="1569825"/>
                  <a:pt x="2980552" y="1227550"/>
                  <a:pt x="2893110" y="1257530"/>
                </a:cubicBezTo>
                <a:cubicBezTo>
                  <a:pt x="2805668" y="1287510"/>
                  <a:pt x="2623287" y="1359963"/>
                  <a:pt x="2353464" y="1542343"/>
                </a:cubicBezTo>
                <a:cubicBezTo>
                  <a:pt x="2083641" y="1724723"/>
                  <a:pt x="1436565" y="2254376"/>
                  <a:pt x="1274172" y="2351812"/>
                </a:cubicBezTo>
                <a:cubicBezTo>
                  <a:pt x="1111779" y="2449248"/>
                  <a:pt x="1394093" y="2151944"/>
                  <a:pt x="1379103" y="2126960"/>
                </a:cubicBezTo>
                <a:cubicBezTo>
                  <a:pt x="1364113" y="2101977"/>
                  <a:pt x="1309149" y="2251878"/>
                  <a:pt x="1184231" y="2201911"/>
                </a:cubicBezTo>
                <a:cubicBezTo>
                  <a:pt x="1059313" y="2151944"/>
                  <a:pt x="826965" y="2027025"/>
                  <a:pt x="629595" y="1827156"/>
                </a:cubicBezTo>
                <a:cubicBezTo>
                  <a:pt x="432224" y="1627287"/>
                  <a:pt x="2506" y="1062657"/>
                  <a:pt x="8" y="1002697"/>
                </a:cubicBezTo>
                <a:cubicBezTo>
                  <a:pt x="-2490" y="942737"/>
                  <a:pt x="522166" y="1422422"/>
                  <a:pt x="614605" y="1467393"/>
                </a:cubicBezTo>
                <a:cubicBezTo>
                  <a:pt x="707044" y="1512364"/>
                  <a:pt x="322296" y="1329982"/>
                  <a:pt x="554644" y="1272520"/>
                </a:cubicBezTo>
                <a:cubicBezTo>
                  <a:pt x="786991" y="1215058"/>
                  <a:pt x="1856290" y="1127616"/>
                  <a:pt x="2008690" y="1122619"/>
                </a:cubicBezTo>
                <a:cubicBezTo>
                  <a:pt x="2161090" y="1117622"/>
                  <a:pt x="1409083" y="1277517"/>
                  <a:pt x="1469044" y="1242540"/>
                </a:cubicBezTo>
                <a:cubicBezTo>
                  <a:pt x="1529005" y="1207563"/>
                  <a:pt x="2131110" y="1100133"/>
                  <a:pt x="2368454" y="912756"/>
                </a:cubicBezTo>
                <a:cubicBezTo>
                  <a:pt x="2605798" y="725379"/>
                  <a:pt x="2865628" y="163248"/>
                  <a:pt x="2893110" y="118278"/>
                </a:cubicBezTo>
                <a:cubicBezTo>
                  <a:pt x="2920592" y="73308"/>
                  <a:pt x="2485877" y="665419"/>
                  <a:pt x="2533346" y="642934"/>
                </a:cubicBezTo>
                <a:cubicBezTo>
                  <a:pt x="2580815" y="620449"/>
                  <a:pt x="3120461" y="-106574"/>
                  <a:pt x="3177923" y="1334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4" name="フリーフォーム 1443">
            <a:extLst>
              <a:ext uri="{FF2B5EF4-FFF2-40B4-BE49-F238E27FC236}">
                <a16:creationId xmlns:a16="http://schemas.microsoft.com/office/drawing/2014/main" id="{74111686-CC2E-80BA-A8AE-18BB80FB7FA5}"/>
              </a:ext>
            </a:extLst>
          </p:cNvPr>
          <p:cNvSpPr/>
          <p:nvPr/>
        </p:nvSpPr>
        <p:spPr>
          <a:xfrm>
            <a:off x="3825713" y="5993924"/>
            <a:ext cx="2771914" cy="1327144"/>
          </a:xfrm>
          <a:custGeom>
            <a:avLst/>
            <a:gdLst>
              <a:gd name="connsiteX0" fmla="*/ 26759 w 2771914"/>
              <a:gd name="connsiteY0" fmla="*/ 271965 h 1327144"/>
              <a:gd name="connsiteX1" fmla="*/ 851218 w 2771914"/>
              <a:gd name="connsiteY1" fmla="*/ 766640 h 1327144"/>
              <a:gd name="connsiteX2" fmla="*/ 686326 w 2771914"/>
              <a:gd name="connsiteY2" fmla="*/ 721669 h 1327144"/>
              <a:gd name="connsiteX3" fmla="*/ 1570746 w 2771914"/>
              <a:gd name="connsiteY3" fmla="*/ 496817 h 1327144"/>
              <a:gd name="connsiteX4" fmla="*/ 2095402 w 2771914"/>
              <a:gd name="connsiteY4" fmla="*/ 92083 h 1327144"/>
              <a:gd name="connsiteX5" fmla="*/ 1870549 w 2771914"/>
              <a:gd name="connsiteY5" fmla="*/ 331925 h 1327144"/>
              <a:gd name="connsiteX6" fmla="*/ 2769959 w 2771914"/>
              <a:gd name="connsiteY6" fmla="*/ 2142 h 1327144"/>
              <a:gd name="connsiteX7" fmla="*/ 2080412 w 2771914"/>
              <a:gd name="connsiteY7" fmla="*/ 526797 h 1327144"/>
              <a:gd name="connsiteX8" fmla="*/ 1076071 w 2771914"/>
              <a:gd name="connsiteY8" fmla="*/ 1321276 h 1327144"/>
              <a:gd name="connsiteX9" fmla="*/ 281592 w 2771914"/>
              <a:gd name="connsiteY9" fmla="*/ 856581 h 1327144"/>
              <a:gd name="connsiteX10" fmla="*/ 26759 w 2771914"/>
              <a:gd name="connsiteY10" fmla="*/ 271965 h 132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71914" h="1327144">
                <a:moveTo>
                  <a:pt x="26759" y="271965"/>
                </a:moveTo>
                <a:cubicBezTo>
                  <a:pt x="121697" y="256975"/>
                  <a:pt x="741290" y="691689"/>
                  <a:pt x="851218" y="766640"/>
                </a:cubicBezTo>
                <a:cubicBezTo>
                  <a:pt x="961146" y="841591"/>
                  <a:pt x="566405" y="766640"/>
                  <a:pt x="686326" y="721669"/>
                </a:cubicBezTo>
                <a:cubicBezTo>
                  <a:pt x="806247" y="676698"/>
                  <a:pt x="1335900" y="601748"/>
                  <a:pt x="1570746" y="496817"/>
                </a:cubicBezTo>
                <a:cubicBezTo>
                  <a:pt x="1805592" y="391886"/>
                  <a:pt x="2045435" y="119565"/>
                  <a:pt x="2095402" y="92083"/>
                </a:cubicBezTo>
                <a:cubicBezTo>
                  <a:pt x="2145369" y="64601"/>
                  <a:pt x="1758123" y="346915"/>
                  <a:pt x="1870549" y="331925"/>
                </a:cubicBezTo>
                <a:cubicBezTo>
                  <a:pt x="1982975" y="316935"/>
                  <a:pt x="2734982" y="-30337"/>
                  <a:pt x="2769959" y="2142"/>
                </a:cubicBezTo>
                <a:cubicBezTo>
                  <a:pt x="2804936" y="34621"/>
                  <a:pt x="2362727" y="306941"/>
                  <a:pt x="2080412" y="526797"/>
                </a:cubicBezTo>
                <a:cubicBezTo>
                  <a:pt x="1798097" y="746653"/>
                  <a:pt x="1375874" y="1266312"/>
                  <a:pt x="1076071" y="1321276"/>
                </a:cubicBezTo>
                <a:cubicBezTo>
                  <a:pt x="776268" y="1376240"/>
                  <a:pt x="456477" y="1031466"/>
                  <a:pt x="281592" y="856581"/>
                </a:cubicBezTo>
                <a:cubicBezTo>
                  <a:pt x="106707" y="681696"/>
                  <a:pt x="-68179" y="286955"/>
                  <a:pt x="26759" y="27196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5" name="フリーフォーム 1444">
            <a:extLst>
              <a:ext uri="{FF2B5EF4-FFF2-40B4-BE49-F238E27FC236}">
                <a16:creationId xmlns:a16="http://schemas.microsoft.com/office/drawing/2014/main" id="{FC6F649A-12B5-2CF7-6F81-9A63E394B4E8}"/>
              </a:ext>
            </a:extLst>
          </p:cNvPr>
          <p:cNvSpPr/>
          <p:nvPr/>
        </p:nvSpPr>
        <p:spPr>
          <a:xfrm>
            <a:off x="3718518" y="6256213"/>
            <a:ext cx="1626835" cy="768708"/>
          </a:xfrm>
          <a:custGeom>
            <a:avLst/>
            <a:gdLst>
              <a:gd name="connsiteX0" fmla="*/ 29023 w 1626835"/>
              <a:gd name="connsiteY0" fmla="*/ 24666 h 768708"/>
              <a:gd name="connsiteX1" fmla="*/ 59003 w 1626835"/>
              <a:gd name="connsiteY1" fmla="*/ 84626 h 768708"/>
              <a:gd name="connsiteX2" fmla="*/ 658610 w 1626835"/>
              <a:gd name="connsiteY2" fmla="*/ 414410 h 768708"/>
              <a:gd name="connsiteX3" fmla="*/ 1617980 w 1626835"/>
              <a:gd name="connsiteY3" fmla="*/ 339459 h 768708"/>
              <a:gd name="connsiteX4" fmla="*/ 1153285 w 1626835"/>
              <a:gd name="connsiteY4" fmla="*/ 429400 h 768708"/>
              <a:gd name="connsiteX5" fmla="*/ 1453089 w 1626835"/>
              <a:gd name="connsiteY5" fmla="*/ 579302 h 768708"/>
              <a:gd name="connsiteX6" fmla="*/ 1138295 w 1626835"/>
              <a:gd name="connsiteY6" fmla="*/ 729203 h 768708"/>
              <a:gd name="connsiteX7" fmla="*/ 538689 w 1626835"/>
              <a:gd name="connsiteY7" fmla="*/ 744194 h 768708"/>
              <a:gd name="connsiteX8" fmla="*/ 118964 w 1626835"/>
              <a:gd name="connsiteY8" fmla="*/ 429400 h 768708"/>
              <a:gd name="connsiteX9" fmla="*/ 29023 w 1626835"/>
              <a:gd name="connsiteY9" fmla="*/ 24666 h 76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6835" h="768708">
                <a:moveTo>
                  <a:pt x="29023" y="24666"/>
                </a:moveTo>
                <a:cubicBezTo>
                  <a:pt x="19029" y="-32796"/>
                  <a:pt x="-45928" y="19669"/>
                  <a:pt x="59003" y="84626"/>
                </a:cubicBezTo>
                <a:cubicBezTo>
                  <a:pt x="163934" y="149583"/>
                  <a:pt x="398781" y="371938"/>
                  <a:pt x="658610" y="414410"/>
                </a:cubicBezTo>
                <a:cubicBezTo>
                  <a:pt x="918440" y="456882"/>
                  <a:pt x="1535534" y="336961"/>
                  <a:pt x="1617980" y="339459"/>
                </a:cubicBezTo>
                <a:cubicBezTo>
                  <a:pt x="1700426" y="341957"/>
                  <a:pt x="1180767" y="389426"/>
                  <a:pt x="1153285" y="429400"/>
                </a:cubicBezTo>
                <a:cubicBezTo>
                  <a:pt x="1125803" y="469374"/>
                  <a:pt x="1455587" y="529335"/>
                  <a:pt x="1453089" y="579302"/>
                </a:cubicBezTo>
                <a:cubicBezTo>
                  <a:pt x="1450591" y="629269"/>
                  <a:pt x="1290695" y="701721"/>
                  <a:pt x="1138295" y="729203"/>
                </a:cubicBezTo>
                <a:cubicBezTo>
                  <a:pt x="985895" y="756685"/>
                  <a:pt x="708578" y="794161"/>
                  <a:pt x="538689" y="744194"/>
                </a:cubicBezTo>
                <a:cubicBezTo>
                  <a:pt x="368800" y="694227"/>
                  <a:pt x="206407" y="546823"/>
                  <a:pt x="118964" y="429400"/>
                </a:cubicBezTo>
                <a:cubicBezTo>
                  <a:pt x="31521" y="311977"/>
                  <a:pt x="39017" y="82128"/>
                  <a:pt x="29023" y="2466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6" name="フリーフォーム 1445">
            <a:extLst>
              <a:ext uri="{FF2B5EF4-FFF2-40B4-BE49-F238E27FC236}">
                <a16:creationId xmlns:a16="http://schemas.microsoft.com/office/drawing/2014/main" id="{61B4DFD0-F61F-715C-3BDC-F9A1F7CF2F34}"/>
              </a:ext>
            </a:extLst>
          </p:cNvPr>
          <p:cNvSpPr/>
          <p:nvPr/>
        </p:nvSpPr>
        <p:spPr>
          <a:xfrm>
            <a:off x="8496980" y="6520715"/>
            <a:ext cx="2061004" cy="1888846"/>
          </a:xfrm>
          <a:custGeom>
            <a:avLst/>
            <a:gdLst>
              <a:gd name="connsiteX0" fmla="*/ 1936174 w 2061004"/>
              <a:gd name="connsiteY0" fmla="*/ 6 h 1888846"/>
              <a:gd name="connsiteX1" fmla="*/ 1966154 w 2061004"/>
              <a:gd name="connsiteY1" fmla="*/ 854446 h 1888846"/>
              <a:gd name="connsiteX2" fmla="*/ 1501459 w 2061004"/>
              <a:gd name="connsiteY2" fmla="*/ 1529003 h 1888846"/>
              <a:gd name="connsiteX3" fmla="*/ 886863 w 2061004"/>
              <a:gd name="connsiteY3" fmla="*/ 1888767 h 1888846"/>
              <a:gd name="connsiteX4" fmla="*/ 257276 w 2061004"/>
              <a:gd name="connsiteY4" fmla="*/ 1558983 h 1888846"/>
              <a:gd name="connsiteX5" fmla="*/ 527099 w 2061004"/>
              <a:gd name="connsiteY5" fmla="*/ 1274170 h 1888846"/>
              <a:gd name="connsiteX6" fmla="*/ 2443 w 2061004"/>
              <a:gd name="connsiteY6" fmla="*/ 704544 h 1888846"/>
              <a:gd name="connsiteX7" fmla="*/ 781931 w 2061004"/>
              <a:gd name="connsiteY7" fmla="*/ 899416 h 1888846"/>
              <a:gd name="connsiteX8" fmla="*/ 1126705 w 2061004"/>
              <a:gd name="connsiteY8" fmla="*/ 629593 h 1888846"/>
              <a:gd name="connsiteX9" fmla="*/ 677000 w 2061004"/>
              <a:gd name="connsiteY9" fmla="*/ 839455 h 1888846"/>
              <a:gd name="connsiteX10" fmla="*/ 1936174 w 2061004"/>
              <a:gd name="connsiteY10" fmla="*/ 6 h 188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61004" h="1888846">
                <a:moveTo>
                  <a:pt x="1936174" y="6"/>
                </a:moveTo>
                <a:cubicBezTo>
                  <a:pt x="2151033" y="2504"/>
                  <a:pt x="2038607" y="599613"/>
                  <a:pt x="1966154" y="854446"/>
                </a:cubicBezTo>
                <a:cubicBezTo>
                  <a:pt x="1893701" y="1109279"/>
                  <a:pt x="1681341" y="1356616"/>
                  <a:pt x="1501459" y="1529003"/>
                </a:cubicBezTo>
                <a:cubicBezTo>
                  <a:pt x="1321577" y="1701390"/>
                  <a:pt x="1094227" y="1883770"/>
                  <a:pt x="886863" y="1888767"/>
                </a:cubicBezTo>
                <a:cubicBezTo>
                  <a:pt x="679499" y="1893764"/>
                  <a:pt x="317237" y="1661416"/>
                  <a:pt x="257276" y="1558983"/>
                </a:cubicBezTo>
                <a:cubicBezTo>
                  <a:pt x="197315" y="1456550"/>
                  <a:pt x="569571" y="1416576"/>
                  <a:pt x="527099" y="1274170"/>
                </a:cubicBezTo>
                <a:cubicBezTo>
                  <a:pt x="484627" y="1131764"/>
                  <a:pt x="-40029" y="767003"/>
                  <a:pt x="2443" y="704544"/>
                </a:cubicBezTo>
                <a:cubicBezTo>
                  <a:pt x="44915" y="642085"/>
                  <a:pt x="594554" y="911908"/>
                  <a:pt x="781931" y="899416"/>
                </a:cubicBezTo>
                <a:cubicBezTo>
                  <a:pt x="969308" y="886924"/>
                  <a:pt x="1144193" y="639586"/>
                  <a:pt x="1126705" y="629593"/>
                </a:cubicBezTo>
                <a:cubicBezTo>
                  <a:pt x="1109217" y="619600"/>
                  <a:pt x="542089" y="944386"/>
                  <a:pt x="677000" y="839455"/>
                </a:cubicBezTo>
                <a:cubicBezTo>
                  <a:pt x="811911" y="734524"/>
                  <a:pt x="1721315" y="-2492"/>
                  <a:pt x="1936174" y="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7" name="フリーフォーム 1446">
            <a:extLst>
              <a:ext uri="{FF2B5EF4-FFF2-40B4-BE49-F238E27FC236}">
                <a16:creationId xmlns:a16="http://schemas.microsoft.com/office/drawing/2014/main" id="{B140D250-0F0C-F39D-2F6A-F826B4A63861}"/>
              </a:ext>
            </a:extLst>
          </p:cNvPr>
          <p:cNvSpPr/>
          <p:nvPr/>
        </p:nvSpPr>
        <p:spPr>
          <a:xfrm>
            <a:off x="7191247" y="5462568"/>
            <a:ext cx="2777212" cy="3134022"/>
          </a:xfrm>
          <a:custGeom>
            <a:avLst/>
            <a:gdLst>
              <a:gd name="connsiteX0" fmla="*/ 948412 w 2777212"/>
              <a:gd name="connsiteY0" fmla="*/ 473537 h 3134022"/>
              <a:gd name="connsiteX1" fmla="*/ 123953 w 2777212"/>
              <a:gd name="connsiteY1" fmla="*/ 2287347 h 3134022"/>
              <a:gd name="connsiteX2" fmla="*/ 333815 w 2777212"/>
              <a:gd name="connsiteY2" fmla="*/ 2092475 h 3134022"/>
              <a:gd name="connsiteX3" fmla="*/ 4032 w 2777212"/>
              <a:gd name="connsiteY3" fmla="*/ 2782022 h 3134022"/>
              <a:gd name="connsiteX4" fmla="*/ 198904 w 2777212"/>
              <a:gd name="connsiteY4" fmla="*/ 2752042 h 3134022"/>
              <a:gd name="connsiteX5" fmla="*/ 873461 w 2777212"/>
              <a:gd name="connsiteY5" fmla="*/ 3006875 h 3134022"/>
              <a:gd name="connsiteX6" fmla="*/ 978392 w 2777212"/>
              <a:gd name="connsiteY6" fmla="*/ 3096816 h 3134022"/>
              <a:gd name="connsiteX7" fmla="*/ 2087664 w 2777212"/>
              <a:gd name="connsiteY7" fmla="*/ 3111806 h 3134022"/>
              <a:gd name="connsiteX8" fmla="*/ 2777212 w 2777212"/>
              <a:gd name="connsiteY8" fmla="*/ 2797012 h 3134022"/>
              <a:gd name="connsiteX9" fmla="*/ 2087664 w 2777212"/>
              <a:gd name="connsiteY9" fmla="*/ 2632121 h 3134022"/>
              <a:gd name="connsiteX10" fmla="*/ 1533028 w 2777212"/>
              <a:gd name="connsiteY10" fmla="*/ 1702730 h 3134022"/>
              <a:gd name="connsiteX11" fmla="*/ 1398117 w 2777212"/>
              <a:gd name="connsiteY11" fmla="*/ 2017524 h 3134022"/>
              <a:gd name="connsiteX12" fmla="*/ 1158274 w 2777212"/>
              <a:gd name="connsiteY12" fmla="*/ 968212 h 3134022"/>
              <a:gd name="connsiteX13" fmla="*/ 888451 w 2777212"/>
              <a:gd name="connsiteY13" fmla="*/ 1208055 h 3134022"/>
              <a:gd name="connsiteX14" fmla="*/ 1458078 w 2777212"/>
              <a:gd name="connsiteY14" fmla="*/ 38822 h 3134022"/>
              <a:gd name="connsiteX15" fmla="*/ 948412 w 2777212"/>
              <a:gd name="connsiteY15" fmla="*/ 473537 h 3134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77212" h="3134022">
                <a:moveTo>
                  <a:pt x="948412" y="473537"/>
                </a:moveTo>
                <a:cubicBezTo>
                  <a:pt x="726058" y="848291"/>
                  <a:pt x="226386" y="2017524"/>
                  <a:pt x="123953" y="2287347"/>
                </a:cubicBezTo>
                <a:cubicBezTo>
                  <a:pt x="21520" y="2557170"/>
                  <a:pt x="353802" y="2010029"/>
                  <a:pt x="333815" y="2092475"/>
                </a:cubicBezTo>
                <a:cubicBezTo>
                  <a:pt x="313828" y="2174921"/>
                  <a:pt x="26517" y="2672094"/>
                  <a:pt x="4032" y="2782022"/>
                </a:cubicBezTo>
                <a:cubicBezTo>
                  <a:pt x="-18453" y="2891950"/>
                  <a:pt x="53999" y="2714567"/>
                  <a:pt x="198904" y="2752042"/>
                </a:cubicBezTo>
                <a:cubicBezTo>
                  <a:pt x="343809" y="2789517"/>
                  <a:pt x="743546" y="2949413"/>
                  <a:pt x="873461" y="3006875"/>
                </a:cubicBezTo>
                <a:cubicBezTo>
                  <a:pt x="1003376" y="3064337"/>
                  <a:pt x="776025" y="3079328"/>
                  <a:pt x="978392" y="3096816"/>
                </a:cubicBezTo>
                <a:cubicBezTo>
                  <a:pt x="1180759" y="3114304"/>
                  <a:pt x="1787861" y="3161773"/>
                  <a:pt x="2087664" y="3111806"/>
                </a:cubicBezTo>
                <a:cubicBezTo>
                  <a:pt x="2387467" y="3061839"/>
                  <a:pt x="2777212" y="2876959"/>
                  <a:pt x="2777212" y="2797012"/>
                </a:cubicBezTo>
                <a:cubicBezTo>
                  <a:pt x="2777212" y="2717065"/>
                  <a:pt x="2295028" y="2814501"/>
                  <a:pt x="2087664" y="2632121"/>
                </a:cubicBezTo>
                <a:cubicBezTo>
                  <a:pt x="1880300" y="2449741"/>
                  <a:pt x="1647952" y="1805163"/>
                  <a:pt x="1533028" y="1702730"/>
                </a:cubicBezTo>
                <a:cubicBezTo>
                  <a:pt x="1418104" y="1600297"/>
                  <a:pt x="1460576" y="2139944"/>
                  <a:pt x="1398117" y="2017524"/>
                </a:cubicBezTo>
                <a:cubicBezTo>
                  <a:pt x="1335658" y="1895104"/>
                  <a:pt x="1243218" y="1103124"/>
                  <a:pt x="1158274" y="968212"/>
                </a:cubicBezTo>
                <a:cubicBezTo>
                  <a:pt x="1073330" y="833300"/>
                  <a:pt x="838484" y="1362953"/>
                  <a:pt x="888451" y="1208055"/>
                </a:cubicBezTo>
                <a:cubicBezTo>
                  <a:pt x="938418" y="1053157"/>
                  <a:pt x="1448084" y="163740"/>
                  <a:pt x="1458078" y="38822"/>
                </a:cubicBezTo>
                <a:cubicBezTo>
                  <a:pt x="1468072" y="-86096"/>
                  <a:pt x="1170766" y="98783"/>
                  <a:pt x="948412" y="47353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8" name="フリーフォーム 1447">
            <a:extLst>
              <a:ext uri="{FF2B5EF4-FFF2-40B4-BE49-F238E27FC236}">
                <a16:creationId xmlns:a16="http://schemas.microsoft.com/office/drawing/2014/main" id="{38210BA1-8A3D-87F4-EC1D-4EC536A4DB48}"/>
              </a:ext>
            </a:extLst>
          </p:cNvPr>
          <p:cNvSpPr/>
          <p:nvPr/>
        </p:nvSpPr>
        <p:spPr>
          <a:xfrm>
            <a:off x="6171189" y="6071016"/>
            <a:ext cx="1803578" cy="2702160"/>
          </a:xfrm>
          <a:custGeom>
            <a:avLst/>
            <a:gdLst>
              <a:gd name="connsiteX0" fmla="*/ 1803578 w 1803578"/>
              <a:gd name="connsiteY0" fmla="*/ 0 h 2702160"/>
              <a:gd name="connsiteX1" fmla="*/ 1084050 w 1803578"/>
              <a:gd name="connsiteY1" fmla="*/ 1334125 h 2702160"/>
              <a:gd name="connsiteX2" fmla="*/ 34739 w 1803578"/>
              <a:gd name="connsiteY2" fmla="*/ 2683240 h 2702160"/>
              <a:gd name="connsiteX3" fmla="*/ 319552 w 1803578"/>
              <a:gd name="connsiteY3" fmla="*/ 2023673 h 2702160"/>
              <a:gd name="connsiteX4" fmla="*/ 994109 w 1803578"/>
              <a:gd name="connsiteY4" fmla="*/ 629587 h 2702160"/>
              <a:gd name="connsiteX5" fmla="*/ 769257 w 1803578"/>
              <a:gd name="connsiteY5" fmla="*/ 809469 h 2702160"/>
              <a:gd name="connsiteX6" fmla="*/ 1803578 w 1803578"/>
              <a:gd name="connsiteY6" fmla="*/ 0 h 270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3578" h="2702160">
                <a:moveTo>
                  <a:pt x="1803578" y="0"/>
                </a:moveTo>
                <a:cubicBezTo>
                  <a:pt x="1591217" y="443459"/>
                  <a:pt x="1378856" y="886918"/>
                  <a:pt x="1084050" y="1334125"/>
                </a:cubicBezTo>
                <a:cubicBezTo>
                  <a:pt x="789244" y="1781332"/>
                  <a:pt x="162155" y="2568315"/>
                  <a:pt x="34739" y="2683240"/>
                </a:cubicBezTo>
                <a:cubicBezTo>
                  <a:pt x="-92677" y="2798165"/>
                  <a:pt x="159657" y="2365948"/>
                  <a:pt x="319552" y="2023673"/>
                </a:cubicBezTo>
                <a:cubicBezTo>
                  <a:pt x="479447" y="1681398"/>
                  <a:pt x="919158" y="831954"/>
                  <a:pt x="994109" y="629587"/>
                </a:cubicBezTo>
                <a:cubicBezTo>
                  <a:pt x="1069060" y="427220"/>
                  <a:pt x="769257" y="809469"/>
                  <a:pt x="769257" y="809469"/>
                </a:cubicBezTo>
                <a:lnTo>
                  <a:pt x="1803578" y="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9" name="フリーフォーム 1448">
            <a:extLst>
              <a:ext uri="{FF2B5EF4-FFF2-40B4-BE49-F238E27FC236}">
                <a16:creationId xmlns:a16="http://schemas.microsoft.com/office/drawing/2014/main" id="{6D08DAEE-2FC9-8F10-9F37-38580F103C65}"/>
              </a:ext>
            </a:extLst>
          </p:cNvPr>
          <p:cNvSpPr/>
          <p:nvPr/>
        </p:nvSpPr>
        <p:spPr>
          <a:xfrm>
            <a:off x="4391991" y="6055187"/>
            <a:ext cx="2984029" cy="2587701"/>
          </a:xfrm>
          <a:custGeom>
            <a:avLst/>
            <a:gdLst>
              <a:gd name="connsiteX0" fmla="*/ 2983170 w 2984029"/>
              <a:gd name="connsiteY0" fmla="*/ 570465 h 2587701"/>
              <a:gd name="connsiteX1" fmla="*/ 1933858 w 2984029"/>
              <a:gd name="connsiteY1" fmla="*/ 1215043 h 2587701"/>
              <a:gd name="connsiteX2" fmla="*/ 1079419 w 2984029"/>
              <a:gd name="connsiteY2" fmla="*/ 2564157 h 2587701"/>
              <a:gd name="connsiteX3" fmla="*/ 1259301 w 2984029"/>
              <a:gd name="connsiteY3" fmla="*/ 2099462 h 2587701"/>
              <a:gd name="connsiteX4" fmla="*/ 644704 w 2984029"/>
              <a:gd name="connsiteY4" fmla="*/ 2444236 h 2587701"/>
              <a:gd name="connsiteX5" fmla="*/ 1004468 w 2984029"/>
              <a:gd name="connsiteY5" fmla="*/ 2099462 h 2587701"/>
              <a:gd name="connsiteX6" fmla="*/ 127 w 2984029"/>
              <a:gd name="connsiteY6" fmla="*/ 1589797 h 2587701"/>
              <a:gd name="connsiteX7" fmla="*/ 1079419 w 2984029"/>
              <a:gd name="connsiteY7" fmla="*/ 1319974 h 2587701"/>
              <a:gd name="connsiteX8" fmla="*/ 419852 w 2984029"/>
              <a:gd name="connsiteY8" fmla="*/ 1349954 h 2587701"/>
              <a:gd name="connsiteX9" fmla="*/ 1798947 w 2984029"/>
              <a:gd name="connsiteY9" fmla="*/ 1035161 h 2587701"/>
              <a:gd name="connsiteX10" fmla="*/ 2203681 w 2984029"/>
              <a:gd name="connsiteY10" fmla="*/ 839 h 2587701"/>
              <a:gd name="connsiteX11" fmla="*/ 1753976 w 2984029"/>
              <a:gd name="connsiteY11" fmla="*/ 855279 h 2587701"/>
              <a:gd name="connsiteX12" fmla="*/ 2983170 w 2984029"/>
              <a:gd name="connsiteY12" fmla="*/ 570465 h 258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84029" h="2587701">
                <a:moveTo>
                  <a:pt x="2983170" y="570465"/>
                </a:moveTo>
                <a:cubicBezTo>
                  <a:pt x="3013150" y="630426"/>
                  <a:pt x="2251150" y="882761"/>
                  <a:pt x="1933858" y="1215043"/>
                </a:cubicBezTo>
                <a:cubicBezTo>
                  <a:pt x="1616566" y="1547325"/>
                  <a:pt x="1191845" y="2416754"/>
                  <a:pt x="1079419" y="2564157"/>
                </a:cubicBezTo>
                <a:cubicBezTo>
                  <a:pt x="966993" y="2711560"/>
                  <a:pt x="1331753" y="2119449"/>
                  <a:pt x="1259301" y="2099462"/>
                </a:cubicBezTo>
                <a:cubicBezTo>
                  <a:pt x="1186849" y="2079475"/>
                  <a:pt x="687176" y="2444236"/>
                  <a:pt x="644704" y="2444236"/>
                </a:cubicBezTo>
                <a:cubicBezTo>
                  <a:pt x="602232" y="2444236"/>
                  <a:pt x="1111897" y="2241869"/>
                  <a:pt x="1004468" y="2099462"/>
                </a:cubicBezTo>
                <a:cubicBezTo>
                  <a:pt x="897038" y="1957056"/>
                  <a:pt x="-12365" y="1719712"/>
                  <a:pt x="127" y="1589797"/>
                </a:cubicBezTo>
                <a:cubicBezTo>
                  <a:pt x="12619" y="1459882"/>
                  <a:pt x="1009465" y="1359948"/>
                  <a:pt x="1079419" y="1319974"/>
                </a:cubicBezTo>
                <a:cubicBezTo>
                  <a:pt x="1149373" y="1280000"/>
                  <a:pt x="299931" y="1397423"/>
                  <a:pt x="419852" y="1349954"/>
                </a:cubicBezTo>
                <a:cubicBezTo>
                  <a:pt x="539773" y="1302485"/>
                  <a:pt x="1501642" y="1260014"/>
                  <a:pt x="1798947" y="1035161"/>
                </a:cubicBezTo>
                <a:cubicBezTo>
                  <a:pt x="2096252" y="810309"/>
                  <a:pt x="2211176" y="30819"/>
                  <a:pt x="2203681" y="839"/>
                </a:cubicBezTo>
                <a:cubicBezTo>
                  <a:pt x="2196186" y="-29141"/>
                  <a:pt x="1624061" y="752846"/>
                  <a:pt x="1753976" y="855279"/>
                </a:cubicBezTo>
                <a:cubicBezTo>
                  <a:pt x="1883891" y="957712"/>
                  <a:pt x="2953190" y="510504"/>
                  <a:pt x="2983170" y="57046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0" name="フリーフォーム 1449">
            <a:extLst>
              <a:ext uri="{FF2B5EF4-FFF2-40B4-BE49-F238E27FC236}">
                <a16:creationId xmlns:a16="http://schemas.microsoft.com/office/drawing/2014/main" id="{BE66D0F1-EBB9-9BFA-EB9B-DB999BC80F80}"/>
              </a:ext>
            </a:extLst>
          </p:cNvPr>
          <p:cNvSpPr/>
          <p:nvPr/>
        </p:nvSpPr>
        <p:spPr>
          <a:xfrm>
            <a:off x="2023658" y="3723816"/>
            <a:ext cx="2128318" cy="5345297"/>
          </a:xfrm>
          <a:custGeom>
            <a:avLst/>
            <a:gdLst>
              <a:gd name="connsiteX0" fmla="*/ 1558991 w 2128318"/>
              <a:gd name="connsiteY0" fmla="*/ 218597 h 5345297"/>
              <a:gd name="connsiteX1" fmla="*/ 1484040 w 2128318"/>
              <a:gd name="connsiteY1" fmla="*/ 1237928 h 5345297"/>
              <a:gd name="connsiteX2" fmla="*/ 1888775 w 2128318"/>
              <a:gd name="connsiteY2" fmla="*/ 2781915 h 5345297"/>
              <a:gd name="connsiteX3" fmla="*/ 1828814 w 2128318"/>
              <a:gd name="connsiteY3" fmla="*/ 2691974 h 5345297"/>
              <a:gd name="connsiteX4" fmla="*/ 2068657 w 2128318"/>
              <a:gd name="connsiteY4" fmla="*/ 3291581 h 5345297"/>
              <a:gd name="connsiteX5" fmla="*/ 2113627 w 2128318"/>
              <a:gd name="connsiteY5" fmla="*/ 4520774 h 5345297"/>
              <a:gd name="connsiteX6" fmla="*/ 1858794 w 2128318"/>
              <a:gd name="connsiteY6" fmla="*/ 5210322 h 5345297"/>
              <a:gd name="connsiteX7" fmla="*/ 1918755 w 2128318"/>
              <a:gd name="connsiteY7" fmla="*/ 4685666 h 5345297"/>
              <a:gd name="connsiteX8" fmla="*/ 1304158 w 2128318"/>
              <a:gd name="connsiteY8" fmla="*/ 5345233 h 5345297"/>
              <a:gd name="connsiteX9" fmla="*/ 1334139 w 2128318"/>
              <a:gd name="connsiteY9" fmla="*/ 4640695 h 5345297"/>
              <a:gd name="connsiteX10" fmla="*/ 674572 w 2128318"/>
              <a:gd name="connsiteY10" fmla="*/ 5075410 h 5345297"/>
              <a:gd name="connsiteX11" fmla="*/ 419739 w 2128318"/>
              <a:gd name="connsiteY11" fmla="*/ 3756276 h 5345297"/>
              <a:gd name="connsiteX12" fmla="*/ 14 w 2128318"/>
              <a:gd name="connsiteY12" fmla="*/ 4985469 h 5345297"/>
              <a:gd name="connsiteX13" fmla="*/ 404749 w 2128318"/>
              <a:gd name="connsiteY13" fmla="*/ 3471463 h 5345297"/>
              <a:gd name="connsiteX14" fmla="*/ 494690 w 2128318"/>
              <a:gd name="connsiteY14" fmla="*/ 1897495 h 5345297"/>
              <a:gd name="connsiteX15" fmla="*/ 809483 w 2128318"/>
              <a:gd name="connsiteY15" fmla="*/ 563371 h 5345297"/>
              <a:gd name="connsiteX16" fmla="*/ 584631 w 2128318"/>
              <a:gd name="connsiteY16" fmla="*/ 1327869 h 5345297"/>
              <a:gd name="connsiteX17" fmla="*/ 1049326 w 2128318"/>
              <a:gd name="connsiteY17" fmla="*/ 338518 h 5345297"/>
              <a:gd name="connsiteX18" fmla="*/ 1034335 w 2128318"/>
              <a:gd name="connsiteY18" fmla="*/ 1073036 h 5345297"/>
              <a:gd name="connsiteX19" fmla="*/ 1364119 w 2128318"/>
              <a:gd name="connsiteY19" fmla="*/ 8735 h 5345297"/>
              <a:gd name="connsiteX20" fmla="*/ 1064316 w 2128318"/>
              <a:gd name="connsiteY20" fmla="*/ 548381 h 5345297"/>
              <a:gd name="connsiteX21" fmla="*/ 1558991 w 2128318"/>
              <a:gd name="connsiteY21" fmla="*/ 218597 h 5345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128318" h="5345297">
                <a:moveTo>
                  <a:pt x="1558991" y="218597"/>
                </a:moveTo>
                <a:cubicBezTo>
                  <a:pt x="1628945" y="333522"/>
                  <a:pt x="1429076" y="810708"/>
                  <a:pt x="1484040" y="1237928"/>
                </a:cubicBezTo>
                <a:cubicBezTo>
                  <a:pt x="1539004" y="1665148"/>
                  <a:pt x="1831313" y="2539574"/>
                  <a:pt x="1888775" y="2781915"/>
                </a:cubicBezTo>
                <a:cubicBezTo>
                  <a:pt x="1946237" y="3024256"/>
                  <a:pt x="1798834" y="2607030"/>
                  <a:pt x="1828814" y="2691974"/>
                </a:cubicBezTo>
                <a:cubicBezTo>
                  <a:pt x="1858794" y="2776918"/>
                  <a:pt x="2021188" y="2986781"/>
                  <a:pt x="2068657" y="3291581"/>
                </a:cubicBezTo>
                <a:cubicBezTo>
                  <a:pt x="2116126" y="3596381"/>
                  <a:pt x="2148604" y="4200984"/>
                  <a:pt x="2113627" y="4520774"/>
                </a:cubicBezTo>
                <a:cubicBezTo>
                  <a:pt x="2078650" y="4840564"/>
                  <a:pt x="1891273" y="5182840"/>
                  <a:pt x="1858794" y="5210322"/>
                </a:cubicBezTo>
                <a:cubicBezTo>
                  <a:pt x="1826315" y="5237804"/>
                  <a:pt x="2011194" y="4663181"/>
                  <a:pt x="1918755" y="4685666"/>
                </a:cubicBezTo>
                <a:cubicBezTo>
                  <a:pt x="1826316" y="4708151"/>
                  <a:pt x="1401594" y="5352728"/>
                  <a:pt x="1304158" y="5345233"/>
                </a:cubicBezTo>
                <a:cubicBezTo>
                  <a:pt x="1206722" y="5337738"/>
                  <a:pt x="1439070" y="4685665"/>
                  <a:pt x="1334139" y="4640695"/>
                </a:cubicBezTo>
                <a:cubicBezTo>
                  <a:pt x="1229208" y="4595725"/>
                  <a:pt x="826972" y="5222813"/>
                  <a:pt x="674572" y="5075410"/>
                </a:cubicBezTo>
                <a:cubicBezTo>
                  <a:pt x="522172" y="4928007"/>
                  <a:pt x="532165" y="3771266"/>
                  <a:pt x="419739" y="3756276"/>
                </a:cubicBezTo>
                <a:cubicBezTo>
                  <a:pt x="307313" y="3741286"/>
                  <a:pt x="2512" y="5032938"/>
                  <a:pt x="14" y="4985469"/>
                </a:cubicBezTo>
                <a:cubicBezTo>
                  <a:pt x="-2484" y="4938000"/>
                  <a:pt x="322303" y="3986125"/>
                  <a:pt x="404749" y="3471463"/>
                </a:cubicBezTo>
                <a:cubicBezTo>
                  <a:pt x="487195" y="2956801"/>
                  <a:pt x="427234" y="2382177"/>
                  <a:pt x="494690" y="1897495"/>
                </a:cubicBezTo>
                <a:cubicBezTo>
                  <a:pt x="562146" y="1412813"/>
                  <a:pt x="794493" y="658309"/>
                  <a:pt x="809483" y="563371"/>
                </a:cubicBezTo>
                <a:cubicBezTo>
                  <a:pt x="824473" y="468433"/>
                  <a:pt x="544657" y="1365344"/>
                  <a:pt x="584631" y="1327869"/>
                </a:cubicBezTo>
                <a:cubicBezTo>
                  <a:pt x="624605" y="1290394"/>
                  <a:pt x="974375" y="380990"/>
                  <a:pt x="1049326" y="338518"/>
                </a:cubicBezTo>
                <a:cubicBezTo>
                  <a:pt x="1124277" y="296046"/>
                  <a:pt x="981870" y="1128000"/>
                  <a:pt x="1034335" y="1073036"/>
                </a:cubicBezTo>
                <a:cubicBezTo>
                  <a:pt x="1086800" y="1018072"/>
                  <a:pt x="1359122" y="96177"/>
                  <a:pt x="1364119" y="8735"/>
                </a:cubicBezTo>
                <a:cubicBezTo>
                  <a:pt x="1369116" y="-78707"/>
                  <a:pt x="1034336" y="518401"/>
                  <a:pt x="1064316" y="548381"/>
                </a:cubicBezTo>
                <a:cubicBezTo>
                  <a:pt x="1094296" y="578361"/>
                  <a:pt x="1489037" y="103672"/>
                  <a:pt x="1558991" y="21859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1" name="フリーフォーム 1450">
            <a:extLst>
              <a:ext uri="{FF2B5EF4-FFF2-40B4-BE49-F238E27FC236}">
                <a16:creationId xmlns:a16="http://schemas.microsoft.com/office/drawing/2014/main" id="{8D10DB3D-56DD-7F2B-0752-BC75EAE64FE3}"/>
              </a:ext>
            </a:extLst>
          </p:cNvPr>
          <p:cNvSpPr/>
          <p:nvPr/>
        </p:nvSpPr>
        <p:spPr>
          <a:xfrm>
            <a:off x="6220526" y="2802828"/>
            <a:ext cx="1881762" cy="4408633"/>
          </a:xfrm>
          <a:custGeom>
            <a:avLst/>
            <a:gdLst>
              <a:gd name="connsiteX0" fmla="*/ 869822 w 1881762"/>
              <a:gd name="connsiteY0" fmla="*/ 599939 h 4408633"/>
              <a:gd name="connsiteX1" fmla="*/ 1679290 w 1881762"/>
              <a:gd name="connsiteY1" fmla="*/ 2383769 h 4408633"/>
              <a:gd name="connsiteX2" fmla="*/ 1874163 w 1881762"/>
              <a:gd name="connsiteY2" fmla="*/ 2893434 h 4408633"/>
              <a:gd name="connsiteX3" fmla="*/ 1499408 w 1881762"/>
              <a:gd name="connsiteY3" fmla="*/ 3538011 h 4408633"/>
              <a:gd name="connsiteX4" fmla="*/ 60353 w 1881762"/>
              <a:gd name="connsiteY4" fmla="*/ 4392451 h 4408633"/>
              <a:gd name="connsiteX5" fmla="*/ 495067 w 1881762"/>
              <a:gd name="connsiteY5" fmla="*/ 4032687 h 4408633"/>
              <a:gd name="connsiteX6" fmla="*/ 555028 w 1881762"/>
              <a:gd name="connsiteY6" fmla="*/ 3238208 h 4408633"/>
              <a:gd name="connsiteX7" fmla="*/ 1034713 w 1881762"/>
              <a:gd name="connsiteY7" fmla="*/ 3088306 h 4408633"/>
              <a:gd name="connsiteX8" fmla="*/ 1289546 w 1881762"/>
              <a:gd name="connsiteY8" fmla="*/ 2473710 h 4408633"/>
              <a:gd name="connsiteX9" fmla="*/ 779881 w 1881762"/>
              <a:gd name="connsiteY9" fmla="*/ 1844123 h 4408633"/>
              <a:gd name="connsiteX10" fmla="*/ 60353 w 1881762"/>
              <a:gd name="connsiteY10" fmla="*/ 689880 h 4408633"/>
              <a:gd name="connsiteX11" fmla="*/ 375146 w 1881762"/>
              <a:gd name="connsiteY11" fmla="*/ 1094615 h 4408633"/>
              <a:gd name="connsiteX12" fmla="*/ 392 w 1881762"/>
              <a:gd name="connsiteY12" fmla="*/ 270156 h 4408633"/>
              <a:gd name="connsiteX13" fmla="*/ 300195 w 1881762"/>
              <a:gd name="connsiteY13" fmla="*/ 524988 h 4408633"/>
              <a:gd name="connsiteX14" fmla="*/ 135304 w 1881762"/>
              <a:gd name="connsiteY14" fmla="*/ 333 h 4408633"/>
              <a:gd name="connsiteX15" fmla="*/ 869822 w 1881762"/>
              <a:gd name="connsiteY15" fmla="*/ 599939 h 4408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81762" h="4408633">
                <a:moveTo>
                  <a:pt x="869822" y="599939"/>
                </a:moveTo>
                <a:cubicBezTo>
                  <a:pt x="1127153" y="997178"/>
                  <a:pt x="1511900" y="2001520"/>
                  <a:pt x="1679290" y="2383769"/>
                </a:cubicBezTo>
                <a:cubicBezTo>
                  <a:pt x="1846680" y="2766018"/>
                  <a:pt x="1904143" y="2701060"/>
                  <a:pt x="1874163" y="2893434"/>
                </a:cubicBezTo>
                <a:cubicBezTo>
                  <a:pt x="1844183" y="3085808"/>
                  <a:pt x="1801710" y="3288175"/>
                  <a:pt x="1499408" y="3538011"/>
                </a:cubicBezTo>
                <a:cubicBezTo>
                  <a:pt x="1197106" y="3787847"/>
                  <a:pt x="227743" y="4310005"/>
                  <a:pt x="60353" y="4392451"/>
                </a:cubicBezTo>
                <a:cubicBezTo>
                  <a:pt x="-107037" y="4474897"/>
                  <a:pt x="412621" y="4225061"/>
                  <a:pt x="495067" y="4032687"/>
                </a:cubicBezTo>
                <a:cubicBezTo>
                  <a:pt x="577513" y="3840313"/>
                  <a:pt x="465087" y="3395605"/>
                  <a:pt x="555028" y="3238208"/>
                </a:cubicBezTo>
                <a:cubicBezTo>
                  <a:pt x="644969" y="3080811"/>
                  <a:pt x="912293" y="3215722"/>
                  <a:pt x="1034713" y="3088306"/>
                </a:cubicBezTo>
                <a:cubicBezTo>
                  <a:pt x="1157133" y="2960890"/>
                  <a:pt x="1332018" y="2681074"/>
                  <a:pt x="1289546" y="2473710"/>
                </a:cubicBezTo>
                <a:cubicBezTo>
                  <a:pt x="1247074" y="2266346"/>
                  <a:pt x="984746" y="2141428"/>
                  <a:pt x="779881" y="1844123"/>
                </a:cubicBezTo>
                <a:cubicBezTo>
                  <a:pt x="575016" y="1546818"/>
                  <a:pt x="127809" y="814798"/>
                  <a:pt x="60353" y="689880"/>
                </a:cubicBezTo>
                <a:cubicBezTo>
                  <a:pt x="-7103" y="564962"/>
                  <a:pt x="385139" y="1164569"/>
                  <a:pt x="375146" y="1094615"/>
                </a:cubicBezTo>
                <a:cubicBezTo>
                  <a:pt x="365153" y="1024661"/>
                  <a:pt x="12884" y="365094"/>
                  <a:pt x="392" y="270156"/>
                </a:cubicBezTo>
                <a:cubicBezTo>
                  <a:pt x="-12100" y="175218"/>
                  <a:pt x="277710" y="569958"/>
                  <a:pt x="300195" y="524988"/>
                </a:cubicBezTo>
                <a:cubicBezTo>
                  <a:pt x="322680" y="480018"/>
                  <a:pt x="45363" y="-14657"/>
                  <a:pt x="135304" y="333"/>
                </a:cubicBezTo>
                <a:cubicBezTo>
                  <a:pt x="225245" y="15323"/>
                  <a:pt x="612491" y="202700"/>
                  <a:pt x="869822" y="59993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3" name="フリーフォーム 1452">
            <a:extLst>
              <a:ext uri="{FF2B5EF4-FFF2-40B4-BE49-F238E27FC236}">
                <a16:creationId xmlns:a16="http://schemas.microsoft.com/office/drawing/2014/main" id="{B9B09648-63EA-FCD7-7BBD-877A3B3000F3}"/>
              </a:ext>
            </a:extLst>
          </p:cNvPr>
          <p:cNvSpPr/>
          <p:nvPr/>
        </p:nvSpPr>
        <p:spPr>
          <a:xfrm>
            <a:off x="4803550" y="3165375"/>
            <a:ext cx="2497239" cy="1436647"/>
          </a:xfrm>
          <a:custGeom>
            <a:avLst/>
            <a:gdLst>
              <a:gd name="connsiteX0" fmla="*/ 23283 w 2497239"/>
              <a:gd name="connsiteY0" fmla="*/ 117471 h 1436647"/>
              <a:gd name="connsiteX1" fmla="*/ 1417368 w 2497239"/>
              <a:gd name="connsiteY1" fmla="*/ 132461 h 1436647"/>
              <a:gd name="connsiteX2" fmla="*/ 1357407 w 2497239"/>
              <a:gd name="connsiteY2" fmla="*/ 27530 h 1436647"/>
              <a:gd name="connsiteX3" fmla="*/ 1897053 w 2497239"/>
              <a:gd name="connsiteY3" fmla="*/ 117471 h 1436647"/>
              <a:gd name="connsiteX4" fmla="*/ 1807112 w 2497239"/>
              <a:gd name="connsiteY4" fmla="*/ 87491 h 1436647"/>
              <a:gd name="connsiteX5" fmla="*/ 2496660 w 2497239"/>
              <a:gd name="connsiteY5" fmla="*/ 1421615 h 1436647"/>
              <a:gd name="connsiteX6" fmla="*/ 1912043 w 2497239"/>
              <a:gd name="connsiteY6" fmla="*/ 792028 h 1436647"/>
              <a:gd name="connsiteX7" fmla="*/ 1177525 w 2497239"/>
              <a:gd name="connsiteY7" fmla="*/ 567176 h 1436647"/>
              <a:gd name="connsiteX8" fmla="*/ 158194 w 2497239"/>
              <a:gd name="connsiteY8" fmla="*/ 552186 h 1436647"/>
              <a:gd name="connsiteX9" fmla="*/ 517958 w 2497239"/>
              <a:gd name="connsiteY9" fmla="*/ 507215 h 1436647"/>
              <a:gd name="connsiteX10" fmla="*/ 23283 w 2497239"/>
              <a:gd name="connsiteY10" fmla="*/ 117471 h 143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97239" h="1436647">
                <a:moveTo>
                  <a:pt x="23283" y="117471"/>
                </a:moveTo>
                <a:cubicBezTo>
                  <a:pt x="173185" y="55012"/>
                  <a:pt x="1195014" y="147451"/>
                  <a:pt x="1417368" y="132461"/>
                </a:cubicBezTo>
                <a:cubicBezTo>
                  <a:pt x="1639722" y="117471"/>
                  <a:pt x="1277460" y="30028"/>
                  <a:pt x="1357407" y="27530"/>
                </a:cubicBezTo>
                <a:cubicBezTo>
                  <a:pt x="1437354" y="25032"/>
                  <a:pt x="1897053" y="117471"/>
                  <a:pt x="1897053" y="117471"/>
                </a:cubicBezTo>
                <a:cubicBezTo>
                  <a:pt x="1972004" y="127465"/>
                  <a:pt x="1707178" y="-129866"/>
                  <a:pt x="1807112" y="87491"/>
                </a:cubicBezTo>
                <a:cubicBezTo>
                  <a:pt x="1907046" y="304848"/>
                  <a:pt x="2479171" y="1304192"/>
                  <a:pt x="2496660" y="1421615"/>
                </a:cubicBezTo>
                <a:cubicBezTo>
                  <a:pt x="2514149" y="1539038"/>
                  <a:pt x="2131899" y="934434"/>
                  <a:pt x="1912043" y="792028"/>
                </a:cubicBezTo>
                <a:cubicBezTo>
                  <a:pt x="1692187" y="649622"/>
                  <a:pt x="1469833" y="607150"/>
                  <a:pt x="1177525" y="567176"/>
                </a:cubicBezTo>
                <a:cubicBezTo>
                  <a:pt x="885217" y="527202"/>
                  <a:pt x="268122" y="562180"/>
                  <a:pt x="158194" y="552186"/>
                </a:cubicBezTo>
                <a:cubicBezTo>
                  <a:pt x="48266" y="542193"/>
                  <a:pt x="540443" y="574671"/>
                  <a:pt x="517958" y="507215"/>
                </a:cubicBezTo>
                <a:cubicBezTo>
                  <a:pt x="495473" y="439759"/>
                  <a:pt x="-126619" y="179930"/>
                  <a:pt x="23283" y="11747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4" name="フリーフォーム 1453">
            <a:extLst>
              <a:ext uri="{FF2B5EF4-FFF2-40B4-BE49-F238E27FC236}">
                <a16:creationId xmlns:a16="http://schemas.microsoft.com/office/drawing/2014/main" id="{5EEF0CC6-2E87-7229-CE47-D88AAAEB5FDB}"/>
              </a:ext>
            </a:extLst>
          </p:cNvPr>
          <p:cNvSpPr/>
          <p:nvPr/>
        </p:nvSpPr>
        <p:spPr>
          <a:xfrm>
            <a:off x="4240886" y="3807492"/>
            <a:ext cx="2010359" cy="953979"/>
          </a:xfrm>
          <a:custGeom>
            <a:avLst/>
            <a:gdLst>
              <a:gd name="connsiteX0" fmla="*/ 2010012 w 2010359"/>
              <a:gd name="connsiteY0" fmla="*/ 254842 h 953979"/>
              <a:gd name="connsiteX1" fmla="*/ 1215534 w 2010359"/>
              <a:gd name="connsiteY1" fmla="*/ 284823 h 953979"/>
              <a:gd name="connsiteX2" fmla="*/ 1020662 w 2010359"/>
              <a:gd name="connsiteY2" fmla="*/ 449715 h 953979"/>
              <a:gd name="connsiteX3" fmla="*/ 1260504 w 2010359"/>
              <a:gd name="connsiteY3" fmla="*/ 944390 h 953979"/>
              <a:gd name="connsiteX4" fmla="*/ 990681 w 2010359"/>
              <a:gd name="connsiteY4" fmla="*/ 764508 h 953979"/>
              <a:gd name="connsiteX5" fmla="*/ 750839 w 2010359"/>
              <a:gd name="connsiteY5" fmla="*/ 614606 h 953979"/>
              <a:gd name="connsiteX6" fmla="*/ 316124 w 2010359"/>
              <a:gd name="connsiteY6" fmla="*/ 779498 h 953979"/>
              <a:gd name="connsiteX7" fmla="*/ 1330 w 2010359"/>
              <a:gd name="connsiteY7" fmla="*/ 764508 h 953979"/>
              <a:gd name="connsiteX8" fmla="*/ 436045 w 2010359"/>
              <a:gd name="connsiteY8" fmla="*/ 599616 h 953979"/>
              <a:gd name="connsiteX9" fmla="*/ 346104 w 2010359"/>
              <a:gd name="connsiteY9" fmla="*/ 419734 h 953979"/>
              <a:gd name="connsiteX10" fmla="*/ 406065 w 2010359"/>
              <a:gd name="connsiteY10" fmla="*/ 494685 h 953979"/>
              <a:gd name="connsiteX11" fmla="*/ 705868 w 2010359"/>
              <a:gd name="connsiteY11" fmla="*/ 10 h 953979"/>
              <a:gd name="connsiteX12" fmla="*/ 600937 w 2010359"/>
              <a:gd name="connsiteY12" fmla="*/ 479695 h 953979"/>
              <a:gd name="connsiteX13" fmla="*/ 810799 w 2010359"/>
              <a:gd name="connsiteY13" fmla="*/ 239852 h 953979"/>
              <a:gd name="connsiteX14" fmla="*/ 885750 w 2010359"/>
              <a:gd name="connsiteY14" fmla="*/ 134921 h 953979"/>
              <a:gd name="connsiteX15" fmla="*/ 1110603 w 2010359"/>
              <a:gd name="connsiteY15" fmla="*/ 104941 h 953979"/>
              <a:gd name="connsiteX16" fmla="*/ 2010012 w 2010359"/>
              <a:gd name="connsiteY16" fmla="*/ 254842 h 953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10359" h="953979">
                <a:moveTo>
                  <a:pt x="2010012" y="254842"/>
                </a:moveTo>
                <a:cubicBezTo>
                  <a:pt x="2027500" y="284822"/>
                  <a:pt x="1380426" y="252344"/>
                  <a:pt x="1215534" y="284823"/>
                </a:cubicBezTo>
                <a:cubicBezTo>
                  <a:pt x="1050642" y="317302"/>
                  <a:pt x="1013167" y="339787"/>
                  <a:pt x="1020662" y="449715"/>
                </a:cubicBezTo>
                <a:cubicBezTo>
                  <a:pt x="1028157" y="559643"/>
                  <a:pt x="1265501" y="891925"/>
                  <a:pt x="1260504" y="944390"/>
                </a:cubicBezTo>
                <a:cubicBezTo>
                  <a:pt x="1255507" y="996855"/>
                  <a:pt x="1075625" y="819472"/>
                  <a:pt x="990681" y="764508"/>
                </a:cubicBezTo>
                <a:cubicBezTo>
                  <a:pt x="905737" y="709544"/>
                  <a:pt x="863265" y="612108"/>
                  <a:pt x="750839" y="614606"/>
                </a:cubicBezTo>
                <a:cubicBezTo>
                  <a:pt x="638413" y="617104"/>
                  <a:pt x="441042" y="754514"/>
                  <a:pt x="316124" y="779498"/>
                </a:cubicBezTo>
                <a:cubicBezTo>
                  <a:pt x="191206" y="804482"/>
                  <a:pt x="-18657" y="794488"/>
                  <a:pt x="1330" y="764508"/>
                </a:cubicBezTo>
                <a:cubicBezTo>
                  <a:pt x="21317" y="734528"/>
                  <a:pt x="378583" y="657078"/>
                  <a:pt x="436045" y="599616"/>
                </a:cubicBezTo>
                <a:cubicBezTo>
                  <a:pt x="493507" y="542154"/>
                  <a:pt x="346104" y="419734"/>
                  <a:pt x="346104" y="419734"/>
                </a:cubicBezTo>
                <a:cubicBezTo>
                  <a:pt x="341107" y="402246"/>
                  <a:pt x="346104" y="564639"/>
                  <a:pt x="406065" y="494685"/>
                </a:cubicBezTo>
                <a:cubicBezTo>
                  <a:pt x="466026" y="424731"/>
                  <a:pt x="673389" y="2508"/>
                  <a:pt x="705868" y="10"/>
                </a:cubicBezTo>
                <a:cubicBezTo>
                  <a:pt x="738347" y="-2488"/>
                  <a:pt x="583448" y="439721"/>
                  <a:pt x="600937" y="479695"/>
                </a:cubicBezTo>
                <a:cubicBezTo>
                  <a:pt x="618426" y="519669"/>
                  <a:pt x="763330" y="297314"/>
                  <a:pt x="810799" y="239852"/>
                </a:cubicBezTo>
                <a:cubicBezTo>
                  <a:pt x="858268" y="182390"/>
                  <a:pt x="835783" y="157406"/>
                  <a:pt x="885750" y="134921"/>
                </a:cubicBezTo>
                <a:cubicBezTo>
                  <a:pt x="935717" y="112436"/>
                  <a:pt x="918229" y="82456"/>
                  <a:pt x="1110603" y="104941"/>
                </a:cubicBezTo>
                <a:cubicBezTo>
                  <a:pt x="1302977" y="127426"/>
                  <a:pt x="1992524" y="224862"/>
                  <a:pt x="2010012" y="25484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5" name="フリーフォーム 1454">
            <a:extLst>
              <a:ext uri="{FF2B5EF4-FFF2-40B4-BE49-F238E27FC236}">
                <a16:creationId xmlns:a16="http://schemas.microsoft.com/office/drawing/2014/main" id="{6CA207E5-E089-D80C-D74B-93D1E4E70922}"/>
              </a:ext>
            </a:extLst>
          </p:cNvPr>
          <p:cNvSpPr/>
          <p:nvPr/>
        </p:nvSpPr>
        <p:spPr>
          <a:xfrm>
            <a:off x="3447640" y="3701220"/>
            <a:ext cx="885247" cy="1172254"/>
          </a:xfrm>
          <a:custGeom>
            <a:avLst/>
            <a:gdLst>
              <a:gd name="connsiteX0" fmla="*/ 359862 w 885247"/>
              <a:gd name="connsiteY0" fmla="*/ 1350 h 1172254"/>
              <a:gd name="connsiteX1" fmla="*/ 135009 w 885247"/>
              <a:gd name="connsiteY1" fmla="*/ 376105 h 1172254"/>
              <a:gd name="connsiteX2" fmla="*/ 98 w 885247"/>
              <a:gd name="connsiteY2" fmla="*/ 1155593 h 1172254"/>
              <a:gd name="connsiteX3" fmla="*/ 120019 w 885247"/>
              <a:gd name="connsiteY3" fmla="*/ 900760 h 1172254"/>
              <a:gd name="connsiteX4" fmla="*/ 464793 w 885247"/>
              <a:gd name="connsiteY4" fmla="*/ 795829 h 1172254"/>
              <a:gd name="connsiteX5" fmla="*/ 314891 w 885247"/>
              <a:gd name="connsiteY5" fmla="*/ 600957 h 1172254"/>
              <a:gd name="connsiteX6" fmla="*/ 869527 w 885247"/>
              <a:gd name="connsiteY6" fmla="*/ 421075 h 1172254"/>
              <a:gd name="connsiteX7" fmla="*/ 704635 w 885247"/>
              <a:gd name="connsiteY7" fmla="*/ 256183 h 1172254"/>
              <a:gd name="connsiteX8" fmla="*/ 359862 w 885247"/>
              <a:gd name="connsiteY8" fmla="*/ 1350 h 1172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5247" h="1172254">
                <a:moveTo>
                  <a:pt x="359862" y="1350"/>
                </a:moveTo>
                <a:cubicBezTo>
                  <a:pt x="264924" y="21337"/>
                  <a:pt x="194970" y="183731"/>
                  <a:pt x="135009" y="376105"/>
                </a:cubicBezTo>
                <a:cubicBezTo>
                  <a:pt x="75048" y="568479"/>
                  <a:pt x="2596" y="1068151"/>
                  <a:pt x="98" y="1155593"/>
                </a:cubicBezTo>
                <a:cubicBezTo>
                  <a:pt x="-2400" y="1243035"/>
                  <a:pt x="42570" y="960721"/>
                  <a:pt x="120019" y="900760"/>
                </a:cubicBezTo>
                <a:cubicBezTo>
                  <a:pt x="197468" y="840799"/>
                  <a:pt x="432314" y="845796"/>
                  <a:pt x="464793" y="795829"/>
                </a:cubicBezTo>
                <a:cubicBezTo>
                  <a:pt x="497272" y="745862"/>
                  <a:pt x="247435" y="663416"/>
                  <a:pt x="314891" y="600957"/>
                </a:cubicBezTo>
                <a:cubicBezTo>
                  <a:pt x="382347" y="538498"/>
                  <a:pt x="804570" y="478537"/>
                  <a:pt x="869527" y="421075"/>
                </a:cubicBezTo>
                <a:cubicBezTo>
                  <a:pt x="934484" y="363613"/>
                  <a:pt x="782084" y="323639"/>
                  <a:pt x="704635" y="256183"/>
                </a:cubicBezTo>
                <a:cubicBezTo>
                  <a:pt x="627186" y="188727"/>
                  <a:pt x="454800" y="-18637"/>
                  <a:pt x="359862" y="135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6" name="フリーフォーム 1455">
            <a:extLst>
              <a:ext uri="{FF2B5EF4-FFF2-40B4-BE49-F238E27FC236}">
                <a16:creationId xmlns:a16="http://schemas.microsoft.com/office/drawing/2014/main" id="{3C400AFB-A5FE-A57B-969C-201753E43D63}"/>
              </a:ext>
            </a:extLst>
          </p:cNvPr>
          <p:cNvSpPr/>
          <p:nvPr/>
        </p:nvSpPr>
        <p:spPr>
          <a:xfrm>
            <a:off x="5063423" y="4266832"/>
            <a:ext cx="1856763" cy="2150976"/>
          </a:xfrm>
          <a:custGeom>
            <a:avLst/>
            <a:gdLst>
              <a:gd name="connsiteX0" fmla="*/ 3252 w 1856763"/>
              <a:gd name="connsiteY0" fmla="*/ 20355 h 2150976"/>
              <a:gd name="connsiteX1" fmla="*/ 363016 w 1856763"/>
              <a:gd name="connsiteY1" fmla="*/ 500040 h 2150976"/>
              <a:gd name="connsiteX2" fmla="*/ 93193 w 1856763"/>
              <a:gd name="connsiteY2" fmla="*/ 619961 h 2150976"/>
              <a:gd name="connsiteX3" fmla="*/ 782741 w 1856763"/>
              <a:gd name="connsiteY3" fmla="*/ 1054676 h 2150976"/>
              <a:gd name="connsiteX4" fmla="*/ 1112525 w 1856763"/>
              <a:gd name="connsiteY4" fmla="*/ 1444420 h 2150976"/>
              <a:gd name="connsiteX5" fmla="*/ 1157495 w 1856763"/>
              <a:gd name="connsiteY5" fmla="*/ 2103988 h 2150976"/>
              <a:gd name="connsiteX6" fmla="*/ 1172485 w 1856763"/>
              <a:gd name="connsiteY6" fmla="*/ 1894125 h 2150976"/>
              <a:gd name="connsiteX7" fmla="*/ 1847043 w 1856763"/>
              <a:gd name="connsiteY7" fmla="*/ 275188 h 2150976"/>
              <a:gd name="connsiteX8" fmla="*/ 1547239 w 1856763"/>
              <a:gd name="connsiteY8" fmla="*/ 530020 h 2150976"/>
              <a:gd name="connsiteX9" fmla="*/ 1202466 w 1856763"/>
              <a:gd name="connsiteY9" fmla="*/ 425089 h 2150976"/>
              <a:gd name="connsiteX10" fmla="*/ 1067554 w 1856763"/>
              <a:gd name="connsiteY10" fmla="*/ 20355 h 2150976"/>
              <a:gd name="connsiteX11" fmla="*/ 1022584 w 1856763"/>
              <a:gd name="connsiteY11" fmla="*/ 185247 h 2150976"/>
              <a:gd name="connsiteX12" fmla="*/ 617849 w 1856763"/>
              <a:gd name="connsiteY12" fmla="*/ 95306 h 2150976"/>
              <a:gd name="connsiteX13" fmla="*/ 3252 w 1856763"/>
              <a:gd name="connsiteY13" fmla="*/ 20355 h 2150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56763" h="2150976">
                <a:moveTo>
                  <a:pt x="3252" y="20355"/>
                </a:moveTo>
                <a:cubicBezTo>
                  <a:pt x="-39220" y="87811"/>
                  <a:pt x="348026" y="400106"/>
                  <a:pt x="363016" y="500040"/>
                </a:cubicBezTo>
                <a:cubicBezTo>
                  <a:pt x="378006" y="599974"/>
                  <a:pt x="23239" y="527522"/>
                  <a:pt x="93193" y="619961"/>
                </a:cubicBezTo>
                <a:cubicBezTo>
                  <a:pt x="163147" y="712400"/>
                  <a:pt x="612852" y="917266"/>
                  <a:pt x="782741" y="1054676"/>
                </a:cubicBezTo>
                <a:cubicBezTo>
                  <a:pt x="952630" y="1192086"/>
                  <a:pt x="1050066" y="1269535"/>
                  <a:pt x="1112525" y="1444420"/>
                </a:cubicBezTo>
                <a:cubicBezTo>
                  <a:pt x="1174984" y="1619305"/>
                  <a:pt x="1147502" y="2029037"/>
                  <a:pt x="1157495" y="2103988"/>
                </a:cubicBezTo>
                <a:cubicBezTo>
                  <a:pt x="1167488" y="2178939"/>
                  <a:pt x="1057560" y="2198925"/>
                  <a:pt x="1172485" y="1894125"/>
                </a:cubicBezTo>
                <a:cubicBezTo>
                  <a:pt x="1287410" y="1589325"/>
                  <a:pt x="1784584" y="502539"/>
                  <a:pt x="1847043" y="275188"/>
                </a:cubicBezTo>
                <a:cubicBezTo>
                  <a:pt x="1909502" y="47837"/>
                  <a:pt x="1654668" y="505037"/>
                  <a:pt x="1547239" y="530020"/>
                </a:cubicBezTo>
                <a:cubicBezTo>
                  <a:pt x="1439810" y="555003"/>
                  <a:pt x="1282414" y="510033"/>
                  <a:pt x="1202466" y="425089"/>
                </a:cubicBezTo>
                <a:cubicBezTo>
                  <a:pt x="1122519" y="340145"/>
                  <a:pt x="1097534" y="60329"/>
                  <a:pt x="1067554" y="20355"/>
                </a:cubicBezTo>
                <a:cubicBezTo>
                  <a:pt x="1037574" y="-19619"/>
                  <a:pt x="1097535" y="172755"/>
                  <a:pt x="1022584" y="185247"/>
                </a:cubicBezTo>
                <a:cubicBezTo>
                  <a:pt x="947633" y="197739"/>
                  <a:pt x="787738" y="117791"/>
                  <a:pt x="617849" y="95306"/>
                </a:cubicBezTo>
                <a:cubicBezTo>
                  <a:pt x="447960" y="72821"/>
                  <a:pt x="45724" y="-47101"/>
                  <a:pt x="3252" y="2035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7" name="フリーフォーム 1456">
            <a:extLst>
              <a:ext uri="{FF2B5EF4-FFF2-40B4-BE49-F238E27FC236}">
                <a16:creationId xmlns:a16="http://schemas.microsoft.com/office/drawing/2014/main" id="{64FC75AC-51AA-519D-D1F3-AB719510758E}"/>
              </a:ext>
            </a:extLst>
          </p:cNvPr>
          <p:cNvSpPr/>
          <p:nvPr/>
        </p:nvSpPr>
        <p:spPr>
          <a:xfrm>
            <a:off x="5816174" y="3123541"/>
            <a:ext cx="1005004" cy="3409815"/>
          </a:xfrm>
          <a:custGeom>
            <a:avLst/>
            <a:gdLst>
              <a:gd name="connsiteX0" fmla="*/ 629596 w 1005004"/>
              <a:gd name="connsiteY0" fmla="*/ 9403 h 3409815"/>
              <a:gd name="connsiteX1" fmla="*/ 1004351 w 1005004"/>
              <a:gd name="connsiteY1" fmla="*/ 1238597 h 3409815"/>
              <a:gd name="connsiteX2" fmla="*/ 719537 w 1005004"/>
              <a:gd name="connsiteY2" fmla="*/ 3352210 h 3409815"/>
              <a:gd name="connsiteX3" fmla="*/ 689557 w 1005004"/>
              <a:gd name="connsiteY3" fmla="*/ 2632682 h 3409815"/>
              <a:gd name="connsiteX4" fmla="*/ 89951 w 1005004"/>
              <a:gd name="connsiteY4" fmla="*/ 743921 h 3409815"/>
              <a:gd name="connsiteX5" fmla="*/ 29990 w 1005004"/>
              <a:gd name="connsiteY5" fmla="*/ 9403 h 3409815"/>
              <a:gd name="connsiteX6" fmla="*/ 359774 w 1005004"/>
              <a:gd name="connsiteY6" fmla="*/ 638990 h 3409815"/>
              <a:gd name="connsiteX7" fmla="*/ 629596 w 1005004"/>
              <a:gd name="connsiteY7" fmla="*/ 9403 h 3409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5004" h="3409815">
                <a:moveTo>
                  <a:pt x="629596" y="9403"/>
                </a:moveTo>
                <a:cubicBezTo>
                  <a:pt x="737025" y="109337"/>
                  <a:pt x="989361" y="681463"/>
                  <a:pt x="1004351" y="1238597"/>
                </a:cubicBezTo>
                <a:cubicBezTo>
                  <a:pt x="1019341" y="1795731"/>
                  <a:pt x="772003" y="3119863"/>
                  <a:pt x="719537" y="3352210"/>
                </a:cubicBezTo>
                <a:cubicBezTo>
                  <a:pt x="667071" y="3584558"/>
                  <a:pt x="794488" y="3067397"/>
                  <a:pt x="689557" y="2632682"/>
                </a:cubicBezTo>
                <a:cubicBezTo>
                  <a:pt x="584626" y="2197967"/>
                  <a:pt x="199879" y="1181134"/>
                  <a:pt x="89951" y="743921"/>
                </a:cubicBezTo>
                <a:cubicBezTo>
                  <a:pt x="-19977" y="306708"/>
                  <a:pt x="-14980" y="26891"/>
                  <a:pt x="29990" y="9403"/>
                </a:cubicBezTo>
                <a:cubicBezTo>
                  <a:pt x="74960" y="-8085"/>
                  <a:pt x="262338" y="638990"/>
                  <a:pt x="359774" y="638990"/>
                </a:cubicBezTo>
                <a:cubicBezTo>
                  <a:pt x="457210" y="638990"/>
                  <a:pt x="522167" y="-90531"/>
                  <a:pt x="629596" y="940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8" name="フリーフォーム 1457">
            <a:extLst>
              <a:ext uri="{FF2B5EF4-FFF2-40B4-BE49-F238E27FC236}">
                <a16:creationId xmlns:a16="http://schemas.microsoft.com/office/drawing/2014/main" id="{0BC889AB-3DC4-3963-AEF7-016CCB12F813}"/>
              </a:ext>
            </a:extLst>
          </p:cNvPr>
          <p:cNvSpPr/>
          <p:nvPr/>
        </p:nvSpPr>
        <p:spPr>
          <a:xfrm>
            <a:off x="4109232" y="2818257"/>
            <a:ext cx="449012" cy="312227"/>
          </a:xfrm>
          <a:custGeom>
            <a:avLst/>
            <a:gdLst>
              <a:gd name="connsiteX0" fmla="*/ 8273 w 449012"/>
              <a:gd name="connsiteY0" fmla="*/ 108905 h 312227"/>
              <a:gd name="connsiteX1" fmla="*/ 376198 w 449012"/>
              <a:gd name="connsiteY1" fmla="*/ 692 h 312227"/>
              <a:gd name="connsiteX2" fmla="*/ 349144 w 449012"/>
              <a:gd name="connsiteY2" fmla="*/ 71031 h 312227"/>
              <a:gd name="connsiteX3" fmla="*/ 446536 w 449012"/>
              <a:gd name="connsiteY3" fmla="*/ 233350 h 312227"/>
              <a:gd name="connsiteX4" fmla="*/ 230110 w 449012"/>
              <a:gd name="connsiteY4" fmla="*/ 282046 h 312227"/>
              <a:gd name="connsiteX5" fmla="*/ 127308 w 449012"/>
              <a:gd name="connsiteY5" fmla="*/ 303689 h 312227"/>
              <a:gd name="connsiteX6" fmla="*/ 8273 w 449012"/>
              <a:gd name="connsiteY6" fmla="*/ 108905 h 31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9012" h="312227">
                <a:moveTo>
                  <a:pt x="8273" y="108905"/>
                </a:moveTo>
                <a:cubicBezTo>
                  <a:pt x="49755" y="58406"/>
                  <a:pt x="319386" y="7004"/>
                  <a:pt x="376198" y="692"/>
                </a:cubicBezTo>
                <a:cubicBezTo>
                  <a:pt x="433010" y="-5620"/>
                  <a:pt x="337421" y="32255"/>
                  <a:pt x="349144" y="71031"/>
                </a:cubicBezTo>
                <a:cubicBezTo>
                  <a:pt x="360867" y="109807"/>
                  <a:pt x="466375" y="198181"/>
                  <a:pt x="446536" y="233350"/>
                </a:cubicBezTo>
                <a:cubicBezTo>
                  <a:pt x="426697" y="268519"/>
                  <a:pt x="230110" y="282046"/>
                  <a:pt x="230110" y="282046"/>
                </a:cubicBezTo>
                <a:cubicBezTo>
                  <a:pt x="176905" y="293769"/>
                  <a:pt x="161576" y="328037"/>
                  <a:pt x="127308" y="303689"/>
                </a:cubicBezTo>
                <a:cubicBezTo>
                  <a:pt x="93041" y="279341"/>
                  <a:pt x="-33209" y="159404"/>
                  <a:pt x="8273" y="108905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9" name="フリーフォーム 1458">
            <a:extLst>
              <a:ext uri="{FF2B5EF4-FFF2-40B4-BE49-F238E27FC236}">
                <a16:creationId xmlns:a16="http://schemas.microsoft.com/office/drawing/2014/main" id="{4EC1CA1D-F6C6-A404-CDE8-5708976A554E}"/>
              </a:ext>
            </a:extLst>
          </p:cNvPr>
          <p:cNvSpPr/>
          <p:nvPr/>
        </p:nvSpPr>
        <p:spPr>
          <a:xfrm>
            <a:off x="6173126" y="1583531"/>
            <a:ext cx="1850267" cy="1103638"/>
          </a:xfrm>
          <a:custGeom>
            <a:avLst/>
            <a:gdLst>
              <a:gd name="connsiteX0" fmla="*/ 1006607 w 1850267"/>
              <a:gd name="connsiteY0" fmla="*/ 75936 h 1103638"/>
              <a:gd name="connsiteX1" fmla="*/ 1294474 w 1850267"/>
              <a:gd name="connsiteY1" fmla="*/ 516202 h 1103638"/>
              <a:gd name="connsiteX2" fmla="*/ 1836341 w 1850267"/>
              <a:gd name="connsiteY2" fmla="*/ 1075002 h 1103638"/>
              <a:gd name="connsiteX3" fmla="*/ 1621852 w 1850267"/>
              <a:gd name="connsiteY3" fmla="*/ 866158 h 1103638"/>
              <a:gd name="connsiteX4" fmla="*/ 899363 w 1850267"/>
              <a:gd name="connsiteY4" fmla="*/ 363802 h 1103638"/>
              <a:gd name="connsiteX5" fmla="*/ 317985 w 1850267"/>
              <a:gd name="connsiteY5" fmla="*/ 685536 h 1103638"/>
              <a:gd name="connsiteX6" fmla="*/ 605852 w 1850267"/>
              <a:gd name="connsiteY6" fmla="*/ 1103225 h 1103638"/>
              <a:gd name="connsiteX7" fmla="*/ 368785 w 1850267"/>
              <a:gd name="connsiteY7" fmla="*/ 764558 h 1103638"/>
              <a:gd name="connsiteX8" fmla="*/ 1896 w 1850267"/>
              <a:gd name="connsiteY8" fmla="*/ 826647 h 1103638"/>
              <a:gd name="connsiteX9" fmla="*/ 538118 w 1850267"/>
              <a:gd name="connsiteY9" fmla="*/ 425891 h 1103638"/>
              <a:gd name="connsiteX10" fmla="*/ 165585 w 1850267"/>
              <a:gd name="connsiteY10" fmla="*/ 459758 h 1103638"/>
              <a:gd name="connsiteX11" fmla="*/ 809052 w 1850267"/>
              <a:gd name="connsiteY11" fmla="*/ 132380 h 1103638"/>
              <a:gd name="connsiteX12" fmla="*/ 792118 w 1850267"/>
              <a:gd name="connsiteY12" fmla="*/ 104158 h 1103638"/>
              <a:gd name="connsiteX13" fmla="*/ 809052 w 1850267"/>
              <a:gd name="connsiteY13" fmla="*/ 2558 h 1103638"/>
              <a:gd name="connsiteX14" fmla="*/ 1006607 w 1850267"/>
              <a:gd name="connsiteY14" fmla="*/ 75936 h 1103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50267" h="1103638">
                <a:moveTo>
                  <a:pt x="1006607" y="75936"/>
                </a:moveTo>
                <a:cubicBezTo>
                  <a:pt x="1087511" y="161543"/>
                  <a:pt x="1156185" y="349691"/>
                  <a:pt x="1294474" y="516202"/>
                </a:cubicBezTo>
                <a:cubicBezTo>
                  <a:pt x="1432763" y="682713"/>
                  <a:pt x="1781778" y="1016676"/>
                  <a:pt x="1836341" y="1075002"/>
                </a:cubicBezTo>
                <a:cubicBezTo>
                  <a:pt x="1890904" y="1133328"/>
                  <a:pt x="1778015" y="984691"/>
                  <a:pt x="1621852" y="866158"/>
                </a:cubicBezTo>
                <a:cubicBezTo>
                  <a:pt x="1465689" y="747625"/>
                  <a:pt x="1116674" y="393906"/>
                  <a:pt x="899363" y="363802"/>
                </a:cubicBezTo>
                <a:cubicBezTo>
                  <a:pt x="682052" y="333698"/>
                  <a:pt x="366904" y="562299"/>
                  <a:pt x="317985" y="685536"/>
                </a:cubicBezTo>
                <a:cubicBezTo>
                  <a:pt x="269066" y="808773"/>
                  <a:pt x="597385" y="1090055"/>
                  <a:pt x="605852" y="1103225"/>
                </a:cubicBezTo>
                <a:cubicBezTo>
                  <a:pt x="614319" y="1116395"/>
                  <a:pt x="469444" y="810654"/>
                  <a:pt x="368785" y="764558"/>
                </a:cubicBezTo>
                <a:cubicBezTo>
                  <a:pt x="268126" y="718462"/>
                  <a:pt x="-26326" y="883091"/>
                  <a:pt x="1896" y="826647"/>
                </a:cubicBezTo>
                <a:cubicBezTo>
                  <a:pt x="30118" y="770203"/>
                  <a:pt x="510837" y="487039"/>
                  <a:pt x="538118" y="425891"/>
                </a:cubicBezTo>
                <a:cubicBezTo>
                  <a:pt x="565399" y="364743"/>
                  <a:pt x="120429" y="508676"/>
                  <a:pt x="165585" y="459758"/>
                </a:cubicBezTo>
                <a:cubicBezTo>
                  <a:pt x="210741" y="410840"/>
                  <a:pt x="809052" y="132380"/>
                  <a:pt x="809052" y="132380"/>
                </a:cubicBezTo>
                <a:cubicBezTo>
                  <a:pt x="913474" y="73113"/>
                  <a:pt x="792118" y="125795"/>
                  <a:pt x="792118" y="104158"/>
                </a:cubicBezTo>
                <a:cubicBezTo>
                  <a:pt x="792118" y="82521"/>
                  <a:pt x="776126" y="7262"/>
                  <a:pt x="809052" y="2558"/>
                </a:cubicBezTo>
                <a:cubicBezTo>
                  <a:pt x="841978" y="-2146"/>
                  <a:pt x="925703" y="-9671"/>
                  <a:pt x="1006607" y="7593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0" name="フリーフォーム 1459">
            <a:extLst>
              <a:ext uri="{FF2B5EF4-FFF2-40B4-BE49-F238E27FC236}">
                <a16:creationId xmlns:a16="http://schemas.microsoft.com/office/drawing/2014/main" id="{BF72C076-4038-C1B8-6ECC-E94E6DB4ABDD}"/>
              </a:ext>
            </a:extLst>
          </p:cNvPr>
          <p:cNvSpPr/>
          <p:nvPr/>
        </p:nvSpPr>
        <p:spPr>
          <a:xfrm>
            <a:off x="6019896" y="3124406"/>
            <a:ext cx="2043912" cy="4028521"/>
          </a:xfrm>
          <a:custGeom>
            <a:avLst/>
            <a:gdLst>
              <a:gd name="connsiteX0" fmla="*/ 668771 w 2043912"/>
              <a:gd name="connsiteY0" fmla="*/ 8261 h 4028521"/>
              <a:gd name="connsiteX1" fmla="*/ 1583171 w 2043912"/>
              <a:gd name="connsiteY1" fmla="*/ 1447594 h 4028521"/>
              <a:gd name="connsiteX2" fmla="*/ 2023437 w 2043912"/>
              <a:gd name="connsiteY2" fmla="*/ 2514394 h 4028521"/>
              <a:gd name="connsiteX3" fmla="*/ 1820237 w 2043912"/>
              <a:gd name="connsiteY3" fmla="*/ 2836127 h 4028521"/>
              <a:gd name="connsiteX4" fmla="*/ 533304 w 2043912"/>
              <a:gd name="connsiteY4" fmla="*/ 3970661 h 4028521"/>
              <a:gd name="connsiteX5" fmla="*/ 668771 w 2043912"/>
              <a:gd name="connsiteY5" fmla="*/ 3750527 h 4028521"/>
              <a:gd name="connsiteX6" fmla="*/ 651837 w 2043912"/>
              <a:gd name="connsiteY6" fmla="*/ 2785327 h 4028521"/>
              <a:gd name="connsiteX7" fmla="*/ 1363037 w 2043912"/>
              <a:gd name="connsiteY7" fmla="*/ 3005461 h 4028521"/>
              <a:gd name="connsiteX8" fmla="*/ 1058237 w 2043912"/>
              <a:gd name="connsiteY8" fmla="*/ 1718527 h 4028521"/>
              <a:gd name="connsiteX9" fmla="*/ 922771 w 2043912"/>
              <a:gd name="connsiteY9" fmla="*/ 1853994 h 4028521"/>
              <a:gd name="connsiteX10" fmla="*/ 516371 w 2043912"/>
              <a:gd name="connsiteY10" fmla="*/ 922661 h 4028521"/>
              <a:gd name="connsiteX11" fmla="*/ 8371 w 2043912"/>
              <a:gd name="connsiteY11" fmla="*/ 25194 h 4028521"/>
              <a:gd name="connsiteX12" fmla="*/ 956637 w 2043912"/>
              <a:gd name="connsiteY12" fmla="*/ 821061 h 4028521"/>
              <a:gd name="connsiteX13" fmla="*/ 668771 w 2043912"/>
              <a:gd name="connsiteY13" fmla="*/ 8261 h 4028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43912" h="4028521">
                <a:moveTo>
                  <a:pt x="668771" y="8261"/>
                </a:moveTo>
                <a:cubicBezTo>
                  <a:pt x="773193" y="112683"/>
                  <a:pt x="1357393" y="1029905"/>
                  <a:pt x="1583171" y="1447594"/>
                </a:cubicBezTo>
                <a:cubicBezTo>
                  <a:pt x="1808949" y="1865283"/>
                  <a:pt x="1983926" y="2282972"/>
                  <a:pt x="2023437" y="2514394"/>
                </a:cubicBezTo>
                <a:cubicBezTo>
                  <a:pt x="2062948" y="2745816"/>
                  <a:pt x="2068592" y="2593416"/>
                  <a:pt x="1820237" y="2836127"/>
                </a:cubicBezTo>
                <a:cubicBezTo>
                  <a:pt x="1571882" y="3078838"/>
                  <a:pt x="725215" y="3818261"/>
                  <a:pt x="533304" y="3970661"/>
                </a:cubicBezTo>
                <a:cubicBezTo>
                  <a:pt x="341393" y="4123061"/>
                  <a:pt x="649016" y="3948083"/>
                  <a:pt x="668771" y="3750527"/>
                </a:cubicBezTo>
                <a:cubicBezTo>
                  <a:pt x="688526" y="3552971"/>
                  <a:pt x="536126" y="2909505"/>
                  <a:pt x="651837" y="2785327"/>
                </a:cubicBezTo>
                <a:cubicBezTo>
                  <a:pt x="767548" y="2661149"/>
                  <a:pt x="1295304" y="3183261"/>
                  <a:pt x="1363037" y="3005461"/>
                </a:cubicBezTo>
                <a:cubicBezTo>
                  <a:pt x="1430770" y="2827661"/>
                  <a:pt x="1131615" y="1910438"/>
                  <a:pt x="1058237" y="1718527"/>
                </a:cubicBezTo>
                <a:cubicBezTo>
                  <a:pt x="984859" y="1526616"/>
                  <a:pt x="1013082" y="1986638"/>
                  <a:pt x="922771" y="1853994"/>
                </a:cubicBezTo>
                <a:cubicBezTo>
                  <a:pt x="832460" y="1721350"/>
                  <a:pt x="668771" y="1227461"/>
                  <a:pt x="516371" y="922661"/>
                </a:cubicBezTo>
                <a:cubicBezTo>
                  <a:pt x="363971" y="617861"/>
                  <a:pt x="-65007" y="42127"/>
                  <a:pt x="8371" y="25194"/>
                </a:cubicBezTo>
                <a:cubicBezTo>
                  <a:pt x="81749" y="8261"/>
                  <a:pt x="846570" y="818239"/>
                  <a:pt x="956637" y="821061"/>
                </a:cubicBezTo>
                <a:cubicBezTo>
                  <a:pt x="1066704" y="823883"/>
                  <a:pt x="564349" y="-96161"/>
                  <a:pt x="668771" y="8261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1" name="フリーフォーム 1460">
            <a:extLst>
              <a:ext uri="{FF2B5EF4-FFF2-40B4-BE49-F238E27FC236}">
                <a16:creationId xmlns:a16="http://schemas.microsoft.com/office/drawing/2014/main" id="{719F22A7-9163-79F9-FC82-57ACF2CA7BA5}"/>
              </a:ext>
            </a:extLst>
          </p:cNvPr>
          <p:cNvSpPr/>
          <p:nvPr/>
        </p:nvSpPr>
        <p:spPr>
          <a:xfrm>
            <a:off x="2081339" y="3781386"/>
            <a:ext cx="2106751" cy="5108662"/>
          </a:xfrm>
          <a:custGeom>
            <a:avLst/>
            <a:gdLst>
              <a:gd name="connsiteX0" fmla="*/ 1525461 w 2106751"/>
              <a:gd name="connsiteY0" fmla="*/ 79414 h 5108662"/>
              <a:gd name="connsiteX1" fmla="*/ 1305328 w 2106751"/>
              <a:gd name="connsiteY1" fmla="*/ 1078481 h 5108662"/>
              <a:gd name="connsiteX2" fmla="*/ 1931861 w 2106751"/>
              <a:gd name="connsiteY2" fmla="*/ 2754881 h 5108662"/>
              <a:gd name="connsiteX3" fmla="*/ 2101194 w 2106751"/>
              <a:gd name="connsiteY3" fmla="*/ 4228081 h 5108662"/>
              <a:gd name="connsiteX4" fmla="*/ 2050394 w 2106751"/>
              <a:gd name="connsiteY4" fmla="*/ 3957147 h 5108662"/>
              <a:gd name="connsiteX5" fmla="*/ 1897994 w 2106751"/>
              <a:gd name="connsiteY5" fmla="*/ 5108614 h 5108662"/>
              <a:gd name="connsiteX6" fmla="*/ 1728661 w 2106751"/>
              <a:gd name="connsiteY6" fmla="*/ 4007947 h 5108662"/>
              <a:gd name="connsiteX7" fmla="*/ 1169861 w 2106751"/>
              <a:gd name="connsiteY7" fmla="*/ 5040881 h 5108662"/>
              <a:gd name="connsiteX8" fmla="*/ 1000528 w 2106751"/>
              <a:gd name="connsiteY8" fmla="*/ 4109547 h 5108662"/>
              <a:gd name="connsiteX9" fmla="*/ 407861 w 2106751"/>
              <a:gd name="connsiteY9" fmla="*/ 4854614 h 5108662"/>
              <a:gd name="connsiteX10" fmla="*/ 424794 w 2106751"/>
              <a:gd name="connsiteY10" fmla="*/ 3567681 h 5108662"/>
              <a:gd name="connsiteX11" fmla="*/ 1461 w 2106751"/>
              <a:gd name="connsiteY11" fmla="*/ 4600614 h 5108662"/>
              <a:gd name="connsiteX12" fmla="*/ 289328 w 2106751"/>
              <a:gd name="connsiteY12" fmla="*/ 3364481 h 5108662"/>
              <a:gd name="connsiteX13" fmla="*/ 390928 w 2106751"/>
              <a:gd name="connsiteY13" fmla="*/ 1637281 h 5108662"/>
              <a:gd name="connsiteX14" fmla="*/ 915861 w 2106751"/>
              <a:gd name="connsiteY14" fmla="*/ 722881 h 5108662"/>
              <a:gd name="connsiteX15" fmla="*/ 1000528 w 2106751"/>
              <a:gd name="connsiteY15" fmla="*/ 316481 h 5108662"/>
              <a:gd name="connsiteX16" fmla="*/ 1102128 w 2106751"/>
              <a:gd name="connsiteY16" fmla="*/ 519681 h 5108662"/>
              <a:gd name="connsiteX17" fmla="*/ 1305328 w 2106751"/>
              <a:gd name="connsiteY17" fmla="*/ 113281 h 5108662"/>
              <a:gd name="connsiteX18" fmla="*/ 1525461 w 2106751"/>
              <a:gd name="connsiteY18" fmla="*/ 79414 h 5108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06751" h="5108662">
                <a:moveTo>
                  <a:pt x="1525461" y="79414"/>
                </a:moveTo>
                <a:cubicBezTo>
                  <a:pt x="1525461" y="240281"/>
                  <a:pt x="1237595" y="632570"/>
                  <a:pt x="1305328" y="1078481"/>
                </a:cubicBezTo>
                <a:cubicBezTo>
                  <a:pt x="1373061" y="1524392"/>
                  <a:pt x="1799217" y="2229948"/>
                  <a:pt x="1931861" y="2754881"/>
                </a:cubicBezTo>
                <a:cubicBezTo>
                  <a:pt x="2064505" y="3279814"/>
                  <a:pt x="2081439" y="4027703"/>
                  <a:pt x="2101194" y="4228081"/>
                </a:cubicBezTo>
                <a:cubicBezTo>
                  <a:pt x="2120949" y="4428459"/>
                  <a:pt x="2084261" y="3810392"/>
                  <a:pt x="2050394" y="3957147"/>
                </a:cubicBezTo>
                <a:cubicBezTo>
                  <a:pt x="2016527" y="4103903"/>
                  <a:pt x="1951616" y="5100147"/>
                  <a:pt x="1897994" y="5108614"/>
                </a:cubicBezTo>
                <a:cubicBezTo>
                  <a:pt x="1844372" y="5117081"/>
                  <a:pt x="1850017" y="4019236"/>
                  <a:pt x="1728661" y="4007947"/>
                </a:cubicBezTo>
                <a:cubicBezTo>
                  <a:pt x="1607305" y="3996658"/>
                  <a:pt x="1291216" y="5023948"/>
                  <a:pt x="1169861" y="5040881"/>
                </a:cubicBezTo>
                <a:cubicBezTo>
                  <a:pt x="1048505" y="5057814"/>
                  <a:pt x="1127528" y="4140591"/>
                  <a:pt x="1000528" y="4109547"/>
                </a:cubicBezTo>
                <a:cubicBezTo>
                  <a:pt x="873528" y="4078503"/>
                  <a:pt x="503817" y="4944925"/>
                  <a:pt x="407861" y="4854614"/>
                </a:cubicBezTo>
                <a:cubicBezTo>
                  <a:pt x="311905" y="4764303"/>
                  <a:pt x="492527" y="3610014"/>
                  <a:pt x="424794" y="3567681"/>
                </a:cubicBezTo>
                <a:cubicBezTo>
                  <a:pt x="357061" y="3525348"/>
                  <a:pt x="24039" y="4634481"/>
                  <a:pt x="1461" y="4600614"/>
                </a:cubicBezTo>
                <a:cubicBezTo>
                  <a:pt x="-21117" y="4566747"/>
                  <a:pt x="224417" y="3858370"/>
                  <a:pt x="289328" y="3364481"/>
                </a:cubicBezTo>
                <a:cubicBezTo>
                  <a:pt x="354239" y="2870592"/>
                  <a:pt x="286506" y="2077548"/>
                  <a:pt x="390928" y="1637281"/>
                </a:cubicBezTo>
                <a:cubicBezTo>
                  <a:pt x="495350" y="1197014"/>
                  <a:pt x="814261" y="943014"/>
                  <a:pt x="915861" y="722881"/>
                </a:cubicBezTo>
                <a:cubicBezTo>
                  <a:pt x="1017461" y="502748"/>
                  <a:pt x="969484" y="350348"/>
                  <a:pt x="1000528" y="316481"/>
                </a:cubicBezTo>
                <a:cubicBezTo>
                  <a:pt x="1031572" y="282614"/>
                  <a:pt x="1051328" y="553548"/>
                  <a:pt x="1102128" y="519681"/>
                </a:cubicBezTo>
                <a:cubicBezTo>
                  <a:pt x="1152928" y="485814"/>
                  <a:pt x="1240417" y="186659"/>
                  <a:pt x="1305328" y="113281"/>
                </a:cubicBezTo>
                <a:cubicBezTo>
                  <a:pt x="1370239" y="39903"/>
                  <a:pt x="1525461" y="-81453"/>
                  <a:pt x="1525461" y="79414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2" name="フリーフォーム 1461">
            <a:extLst>
              <a:ext uri="{FF2B5EF4-FFF2-40B4-BE49-F238E27FC236}">
                <a16:creationId xmlns:a16="http://schemas.microsoft.com/office/drawing/2014/main" id="{8EB0C706-A5BF-AC1D-08A0-C027BAA67F94}"/>
              </a:ext>
            </a:extLst>
          </p:cNvPr>
          <p:cNvSpPr/>
          <p:nvPr/>
        </p:nvSpPr>
        <p:spPr>
          <a:xfrm>
            <a:off x="4095366" y="7935265"/>
            <a:ext cx="597822" cy="647334"/>
          </a:xfrm>
          <a:custGeom>
            <a:avLst/>
            <a:gdLst>
              <a:gd name="connsiteX0" fmla="*/ 384 w 597822"/>
              <a:gd name="connsiteY0" fmla="*/ 646760 h 647334"/>
              <a:gd name="connsiteX1" fmla="*/ 197234 w 597822"/>
              <a:gd name="connsiteY1" fmla="*/ 332435 h 647334"/>
              <a:gd name="connsiteX2" fmla="*/ 502034 w 597822"/>
              <a:gd name="connsiteY2" fmla="*/ 46685 h 647334"/>
              <a:gd name="connsiteX3" fmla="*/ 597284 w 597822"/>
              <a:gd name="connsiteY3" fmla="*/ 5410 h 647334"/>
              <a:gd name="connsiteX4" fmla="*/ 470284 w 597822"/>
              <a:gd name="connsiteY4" fmla="*/ 100660 h 647334"/>
              <a:gd name="connsiteX5" fmla="*/ 155959 w 597822"/>
              <a:gd name="connsiteY5" fmla="*/ 402285 h 647334"/>
              <a:gd name="connsiteX6" fmla="*/ 384 w 597822"/>
              <a:gd name="connsiteY6" fmla="*/ 646760 h 64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7822" h="647334">
                <a:moveTo>
                  <a:pt x="384" y="646760"/>
                </a:moveTo>
                <a:cubicBezTo>
                  <a:pt x="7263" y="635118"/>
                  <a:pt x="113626" y="432447"/>
                  <a:pt x="197234" y="332435"/>
                </a:cubicBezTo>
                <a:cubicBezTo>
                  <a:pt x="280842" y="232422"/>
                  <a:pt x="435359" y="101189"/>
                  <a:pt x="502034" y="46685"/>
                </a:cubicBezTo>
                <a:cubicBezTo>
                  <a:pt x="568709" y="-7819"/>
                  <a:pt x="602576" y="-3586"/>
                  <a:pt x="597284" y="5410"/>
                </a:cubicBezTo>
                <a:cubicBezTo>
                  <a:pt x="591992" y="14406"/>
                  <a:pt x="543838" y="34514"/>
                  <a:pt x="470284" y="100660"/>
                </a:cubicBezTo>
                <a:cubicBezTo>
                  <a:pt x="396730" y="166806"/>
                  <a:pt x="231630" y="314443"/>
                  <a:pt x="155959" y="402285"/>
                </a:cubicBezTo>
                <a:cubicBezTo>
                  <a:pt x="80288" y="490127"/>
                  <a:pt x="-6495" y="658402"/>
                  <a:pt x="384" y="6467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3" name="フリーフォーム 1462">
            <a:extLst>
              <a:ext uri="{FF2B5EF4-FFF2-40B4-BE49-F238E27FC236}">
                <a16:creationId xmlns:a16="http://schemas.microsoft.com/office/drawing/2014/main" id="{81F87E0D-DA81-BE2A-55C0-ACBB0032A15F}"/>
              </a:ext>
            </a:extLst>
          </p:cNvPr>
          <p:cNvSpPr/>
          <p:nvPr/>
        </p:nvSpPr>
        <p:spPr>
          <a:xfrm>
            <a:off x="4667206" y="7927148"/>
            <a:ext cx="124518" cy="655422"/>
          </a:xfrm>
          <a:custGeom>
            <a:avLst/>
            <a:gdLst>
              <a:gd name="connsiteX0" fmla="*/ 44 w 124518"/>
              <a:gd name="connsiteY0" fmla="*/ 42102 h 655422"/>
              <a:gd name="connsiteX1" fmla="*/ 85769 w 124518"/>
              <a:gd name="connsiteY1" fmla="*/ 19877 h 655422"/>
              <a:gd name="connsiteX2" fmla="*/ 79419 w 124518"/>
              <a:gd name="connsiteY2" fmla="*/ 115127 h 655422"/>
              <a:gd name="connsiteX3" fmla="*/ 95294 w 124518"/>
              <a:gd name="connsiteY3" fmla="*/ 127827 h 655422"/>
              <a:gd name="connsiteX4" fmla="*/ 69894 w 124518"/>
              <a:gd name="connsiteY4" fmla="*/ 448502 h 655422"/>
              <a:gd name="connsiteX5" fmla="*/ 12744 w 124518"/>
              <a:gd name="connsiteY5" fmla="*/ 654877 h 655422"/>
              <a:gd name="connsiteX6" fmla="*/ 79419 w 124518"/>
              <a:gd name="connsiteY6" fmla="*/ 492952 h 655422"/>
              <a:gd name="connsiteX7" fmla="*/ 123869 w 124518"/>
              <a:gd name="connsiteY7" fmla="*/ 51627 h 655422"/>
              <a:gd name="connsiteX8" fmla="*/ 98469 w 124518"/>
              <a:gd name="connsiteY8" fmla="*/ 7177 h 655422"/>
              <a:gd name="connsiteX9" fmla="*/ 44 w 124518"/>
              <a:gd name="connsiteY9" fmla="*/ 42102 h 65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518" h="655422">
                <a:moveTo>
                  <a:pt x="44" y="42102"/>
                </a:moveTo>
                <a:cubicBezTo>
                  <a:pt x="-2073" y="44219"/>
                  <a:pt x="72540" y="7706"/>
                  <a:pt x="85769" y="19877"/>
                </a:cubicBezTo>
                <a:cubicBezTo>
                  <a:pt x="98998" y="32048"/>
                  <a:pt x="77832" y="97135"/>
                  <a:pt x="79419" y="115127"/>
                </a:cubicBezTo>
                <a:cubicBezTo>
                  <a:pt x="81007" y="133119"/>
                  <a:pt x="96881" y="72265"/>
                  <a:pt x="95294" y="127827"/>
                </a:cubicBezTo>
                <a:cubicBezTo>
                  <a:pt x="93707" y="183389"/>
                  <a:pt x="83652" y="360661"/>
                  <a:pt x="69894" y="448502"/>
                </a:cubicBezTo>
                <a:cubicBezTo>
                  <a:pt x="56136" y="536343"/>
                  <a:pt x="11157" y="647469"/>
                  <a:pt x="12744" y="654877"/>
                </a:cubicBezTo>
                <a:cubicBezTo>
                  <a:pt x="14331" y="662285"/>
                  <a:pt x="60898" y="593494"/>
                  <a:pt x="79419" y="492952"/>
                </a:cubicBezTo>
                <a:cubicBezTo>
                  <a:pt x="97940" y="392410"/>
                  <a:pt x="120694" y="132589"/>
                  <a:pt x="123869" y="51627"/>
                </a:cubicBezTo>
                <a:cubicBezTo>
                  <a:pt x="127044" y="-29335"/>
                  <a:pt x="118577" y="9823"/>
                  <a:pt x="98469" y="7177"/>
                </a:cubicBezTo>
                <a:cubicBezTo>
                  <a:pt x="78361" y="4531"/>
                  <a:pt x="2161" y="39985"/>
                  <a:pt x="44" y="42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4" name="フリーフォーム 1463">
            <a:extLst>
              <a:ext uri="{FF2B5EF4-FFF2-40B4-BE49-F238E27FC236}">
                <a16:creationId xmlns:a16="http://schemas.microsoft.com/office/drawing/2014/main" id="{936B9787-31C7-A341-5AA9-2EAFA1D403D9}"/>
              </a:ext>
            </a:extLst>
          </p:cNvPr>
          <p:cNvSpPr/>
          <p:nvPr/>
        </p:nvSpPr>
        <p:spPr>
          <a:xfrm>
            <a:off x="4635427" y="7975352"/>
            <a:ext cx="60444" cy="634549"/>
          </a:xfrm>
          <a:custGeom>
            <a:avLst/>
            <a:gdLst>
              <a:gd name="connsiteX0" fmla="*/ 60398 w 60444"/>
              <a:gd name="connsiteY0" fmla="*/ 248 h 634549"/>
              <a:gd name="connsiteX1" fmla="*/ 3248 w 60444"/>
              <a:gd name="connsiteY1" fmla="*/ 593973 h 634549"/>
              <a:gd name="connsiteX2" fmla="*/ 12773 w 60444"/>
              <a:gd name="connsiteY2" fmla="*/ 520948 h 634549"/>
              <a:gd name="connsiteX3" fmla="*/ 60398 w 60444"/>
              <a:gd name="connsiteY3" fmla="*/ 248 h 634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44" h="634549">
                <a:moveTo>
                  <a:pt x="60398" y="248"/>
                </a:moveTo>
                <a:cubicBezTo>
                  <a:pt x="58811" y="12419"/>
                  <a:pt x="11185" y="507190"/>
                  <a:pt x="3248" y="593973"/>
                </a:cubicBezTo>
                <a:cubicBezTo>
                  <a:pt x="-4689" y="680756"/>
                  <a:pt x="3248" y="615140"/>
                  <a:pt x="12773" y="520948"/>
                </a:cubicBezTo>
                <a:cubicBezTo>
                  <a:pt x="22298" y="426756"/>
                  <a:pt x="61985" y="-11923"/>
                  <a:pt x="60398" y="2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5" name="フリーフォーム 1464">
            <a:extLst>
              <a:ext uri="{FF2B5EF4-FFF2-40B4-BE49-F238E27FC236}">
                <a16:creationId xmlns:a16="http://schemas.microsoft.com/office/drawing/2014/main" id="{99C7AF52-5F18-33B3-5E29-9A8F87F57F91}"/>
              </a:ext>
            </a:extLst>
          </p:cNvPr>
          <p:cNvSpPr/>
          <p:nvPr/>
        </p:nvSpPr>
        <p:spPr>
          <a:xfrm>
            <a:off x="4170290" y="7929861"/>
            <a:ext cx="532818" cy="696785"/>
          </a:xfrm>
          <a:custGeom>
            <a:avLst/>
            <a:gdLst>
              <a:gd name="connsiteX0" fmla="*/ 1660 w 532818"/>
              <a:gd name="connsiteY0" fmla="*/ 569614 h 696785"/>
              <a:gd name="connsiteX1" fmla="*/ 471560 w 532818"/>
              <a:gd name="connsiteY1" fmla="*/ 144164 h 696785"/>
              <a:gd name="connsiteX2" fmla="*/ 442985 w 532818"/>
              <a:gd name="connsiteY2" fmla="*/ 347364 h 696785"/>
              <a:gd name="connsiteX3" fmla="*/ 420760 w 532818"/>
              <a:gd name="connsiteY3" fmla="*/ 693439 h 696785"/>
              <a:gd name="connsiteX4" fmla="*/ 430285 w 532818"/>
              <a:gd name="connsiteY4" fmla="*/ 493414 h 696785"/>
              <a:gd name="connsiteX5" fmla="*/ 525535 w 532818"/>
              <a:gd name="connsiteY5" fmla="*/ 23514 h 696785"/>
              <a:gd name="connsiteX6" fmla="*/ 496960 w 532818"/>
              <a:gd name="connsiteY6" fmla="*/ 90189 h 696785"/>
              <a:gd name="connsiteX7" fmla="*/ 265185 w 532818"/>
              <a:gd name="connsiteY7" fmla="*/ 261639 h 696785"/>
              <a:gd name="connsiteX8" fmla="*/ 312810 w 532818"/>
              <a:gd name="connsiteY8" fmla="*/ 229889 h 696785"/>
              <a:gd name="connsiteX9" fmla="*/ 1660 w 532818"/>
              <a:gd name="connsiteY9" fmla="*/ 569614 h 696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2818" h="696785">
                <a:moveTo>
                  <a:pt x="1660" y="569614"/>
                </a:moveTo>
                <a:cubicBezTo>
                  <a:pt x="28118" y="555327"/>
                  <a:pt x="398006" y="181206"/>
                  <a:pt x="471560" y="144164"/>
                </a:cubicBezTo>
                <a:cubicBezTo>
                  <a:pt x="545114" y="107122"/>
                  <a:pt x="451452" y="255818"/>
                  <a:pt x="442985" y="347364"/>
                </a:cubicBezTo>
                <a:cubicBezTo>
                  <a:pt x="434518" y="438910"/>
                  <a:pt x="422877" y="669097"/>
                  <a:pt x="420760" y="693439"/>
                </a:cubicBezTo>
                <a:cubicBezTo>
                  <a:pt x="418643" y="717781"/>
                  <a:pt x="412823" y="605068"/>
                  <a:pt x="430285" y="493414"/>
                </a:cubicBezTo>
                <a:cubicBezTo>
                  <a:pt x="447747" y="381760"/>
                  <a:pt x="514423" y="90718"/>
                  <a:pt x="525535" y="23514"/>
                </a:cubicBezTo>
                <a:cubicBezTo>
                  <a:pt x="536648" y="-43690"/>
                  <a:pt x="540352" y="50501"/>
                  <a:pt x="496960" y="90189"/>
                </a:cubicBezTo>
                <a:cubicBezTo>
                  <a:pt x="453568" y="129876"/>
                  <a:pt x="295877" y="238356"/>
                  <a:pt x="265185" y="261639"/>
                </a:cubicBezTo>
                <a:cubicBezTo>
                  <a:pt x="234493" y="284922"/>
                  <a:pt x="352497" y="179089"/>
                  <a:pt x="312810" y="229889"/>
                </a:cubicBezTo>
                <a:cubicBezTo>
                  <a:pt x="273123" y="280689"/>
                  <a:pt x="-24798" y="583901"/>
                  <a:pt x="1660" y="5696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6" name="フリーフォーム 1465">
            <a:extLst>
              <a:ext uri="{FF2B5EF4-FFF2-40B4-BE49-F238E27FC236}">
                <a16:creationId xmlns:a16="http://schemas.microsoft.com/office/drawing/2014/main" id="{05468725-CE4E-7B5D-D5A6-6BA2AE3D35CB}"/>
              </a:ext>
            </a:extLst>
          </p:cNvPr>
          <p:cNvSpPr/>
          <p:nvPr/>
        </p:nvSpPr>
        <p:spPr>
          <a:xfrm>
            <a:off x="4054451" y="7835889"/>
            <a:ext cx="805415" cy="879486"/>
          </a:xfrm>
          <a:custGeom>
            <a:avLst/>
            <a:gdLst>
              <a:gd name="connsiteX0" fmla="*/ 24 w 805415"/>
              <a:gd name="connsiteY0" fmla="*/ 787411 h 879486"/>
              <a:gd name="connsiteX1" fmla="*/ 231799 w 805415"/>
              <a:gd name="connsiteY1" fmla="*/ 409586 h 879486"/>
              <a:gd name="connsiteX2" fmla="*/ 590574 w 805415"/>
              <a:gd name="connsiteY2" fmla="*/ 76211 h 879486"/>
              <a:gd name="connsiteX3" fmla="*/ 460399 w 805415"/>
              <a:gd name="connsiteY3" fmla="*/ 200036 h 879486"/>
              <a:gd name="connsiteX4" fmla="*/ 793774 w 805415"/>
              <a:gd name="connsiteY4" fmla="*/ 11 h 879486"/>
              <a:gd name="connsiteX5" fmla="*/ 720749 w 805415"/>
              <a:gd name="connsiteY5" fmla="*/ 193686 h 879486"/>
              <a:gd name="connsiteX6" fmla="*/ 635024 w 805415"/>
              <a:gd name="connsiteY6" fmla="*/ 739786 h 879486"/>
              <a:gd name="connsiteX7" fmla="*/ 679474 w 805415"/>
              <a:gd name="connsiteY7" fmla="*/ 879486 h 879486"/>
              <a:gd name="connsiteX8" fmla="*/ 581049 w 805415"/>
              <a:gd name="connsiteY8" fmla="*/ 739786 h 879486"/>
              <a:gd name="connsiteX9" fmla="*/ 244499 w 805415"/>
              <a:gd name="connsiteY9" fmla="*/ 755661 h 879486"/>
              <a:gd name="connsiteX10" fmla="*/ 24 w 805415"/>
              <a:gd name="connsiteY10" fmla="*/ 787411 h 879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5415" h="879486">
                <a:moveTo>
                  <a:pt x="24" y="787411"/>
                </a:moveTo>
                <a:cubicBezTo>
                  <a:pt x="-2093" y="729732"/>
                  <a:pt x="133374" y="528119"/>
                  <a:pt x="231799" y="409586"/>
                </a:cubicBezTo>
                <a:cubicBezTo>
                  <a:pt x="330224" y="291053"/>
                  <a:pt x="552474" y="111136"/>
                  <a:pt x="590574" y="76211"/>
                </a:cubicBezTo>
                <a:cubicBezTo>
                  <a:pt x="628674" y="41286"/>
                  <a:pt x="426532" y="212736"/>
                  <a:pt x="460399" y="200036"/>
                </a:cubicBezTo>
                <a:cubicBezTo>
                  <a:pt x="494266" y="187336"/>
                  <a:pt x="750382" y="1069"/>
                  <a:pt x="793774" y="11"/>
                </a:cubicBezTo>
                <a:cubicBezTo>
                  <a:pt x="837166" y="-1047"/>
                  <a:pt x="747207" y="70390"/>
                  <a:pt x="720749" y="193686"/>
                </a:cubicBezTo>
                <a:cubicBezTo>
                  <a:pt x="694291" y="316982"/>
                  <a:pt x="641903" y="625486"/>
                  <a:pt x="635024" y="739786"/>
                </a:cubicBezTo>
                <a:cubicBezTo>
                  <a:pt x="628145" y="854086"/>
                  <a:pt x="688470" y="879486"/>
                  <a:pt x="679474" y="879486"/>
                </a:cubicBezTo>
                <a:cubicBezTo>
                  <a:pt x="670478" y="879486"/>
                  <a:pt x="653545" y="760423"/>
                  <a:pt x="581049" y="739786"/>
                </a:cubicBezTo>
                <a:cubicBezTo>
                  <a:pt x="508553" y="719149"/>
                  <a:pt x="342395" y="748253"/>
                  <a:pt x="244499" y="755661"/>
                </a:cubicBezTo>
                <a:cubicBezTo>
                  <a:pt x="146603" y="763069"/>
                  <a:pt x="2141" y="845090"/>
                  <a:pt x="24" y="787411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7" name="フリーフォーム 1466">
            <a:extLst>
              <a:ext uri="{FF2B5EF4-FFF2-40B4-BE49-F238E27FC236}">
                <a16:creationId xmlns:a16="http://schemas.microsoft.com/office/drawing/2014/main" id="{36CC917B-DB0D-C325-6B30-CFBB44DDA2EC}"/>
              </a:ext>
            </a:extLst>
          </p:cNvPr>
          <p:cNvSpPr/>
          <p:nvPr/>
        </p:nvSpPr>
        <p:spPr>
          <a:xfrm>
            <a:off x="4082831" y="7898539"/>
            <a:ext cx="664990" cy="734206"/>
          </a:xfrm>
          <a:custGeom>
            <a:avLst/>
            <a:gdLst>
              <a:gd name="connsiteX0" fmla="*/ 25619 w 664990"/>
              <a:gd name="connsiteY0" fmla="*/ 727936 h 734206"/>
              <a:gd name="connsiteX1" fmla="*/ 597119 w 664990"/>
              <a:gd name="connsiteY1" fmla="*/ 70711 h 734206"/>
              <a:gd name="connsiteX2" fmla="*/ 616169 w 664990"/>
              <a:gd name="connsiteY2" fmla="*/ 38961 h 734206"/>
              <a:gd name="connsiteX3" fmla="*/ 254219 w 664990"/>
              <a:gd name="connsiteY3" fmla="*/ 254861 h 734206"/>
              <a:gd name="connsiteX4" fmla="*/ 111344 w 664990"/>
              <a:gd name="connsiteY4" fmla="*/ 394561 h 734206"/>
              <a:gd name="connsiteX5" fmla="*/ 25619 w 664990"/>
              <a:gd name="connsiteY5" fmla="*/ 727936 h 73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4990" h="734206">
                <a:moveTo>
                  <a:pt x="25619" y="727936"/>
                </a:moveTo>
                <a:cubicBezTo>
                  <a:pt x="106582" y="673961"/>
                  <a:pt x="498694" y="185540"/>
                  <a:pt x="597119" y="70711"/>
                </a:cubicBezTo>
                <a:cubicBezTo>
                  <a:pt x="695544" y="-44118"/>
                  <a:pt x="673319" y="8269"/>
                  <a:pt x="616169" y="38961"/>
                </a:cubicBezTo>
                <a:cubicBezTo>
                  <a:pt x="559019" y="69653"/>
                  <a:pt x="338356" y="195594"/>
                  <a:pt x="254219" y="254861"/>
                </a:cubicBezTo>
                <a:cubicBezTo>
                  <a:pt x="170082" y="314128"/>
                  <a:pt x="144152" y="317303"/>
                  <a:pt x="111344" y="394561"/>
                </a:cubicBezTo>
                <a:cubicBezTo>
                  <a:pt x="78536" y="471819"/>
                  <a:pt x="-55344" y="781911"/>
                  <a:pt x="25619" y="727936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8" name="フリーフォーム 1467">
            <a:extLst>
              <a:ext uri="{FF2B5EF4-FFF2-40B4-BE49-F238E27FC236}">
                <a16:creationId xmlns:a16="http://schemas.microsoft.com/office/drawing/2014/main" id="{AFC6F111-99C0-B8A0-8F62-28782204EF6E}"/>
              </a:ext>
            </a:extLst>
          </p:cNvPr>
          <p:cNvSpPr/>
          <p:nvPr/>
        </p:nvSpPr>
        <p:spPr>
          <a:xfrm>
            <a:off x="4290061" y="8337200"/>
            <a:ext cx="160121" cy="300020"/>
          </a:xfrm>
          <a:custGeom>
            <a:avLst/>
            <a:gdLst>
              <a:gd name="connsiteX0" fmla="*/ 12064 w 160121"/>
              <a:gd name="connsiteY0" fmla="*/ 350 h 300020"/>
              <a:gd name="connsiteX1" fmla="*/ 129539 w 160121"/>
              <a:gd name="connsiteY1" fmla="*/ 121000 h 300020"/>
              <a:gd name="connsiteX2" fmla="*/ 158114 w 160121"/>
              <a:gd name="connsiteY2" fmla="*/ 273400 h 300020"/>
              <a:gd name="connsiteX3" fmla="*/ 88264 w 160121"/>
              <a:gd name="connsiteY3" fmla="*/ 289275 h 300020"/>
              <a:gd name="connsiteX4" fmla="*/ 12064 w 160121"/>
              <a:gd name="connsiteY4" fmla="*/ 159100 h 300020"/>
              <a:gd name="connsiteX5" fmla="*/ 12064 w 160121"/>
              <a:gd name="connsiteY5" fmla="*/ 350 h 30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121" h="300020">
                <a:moveTo>
                  <a:pt x="12064" y="350"/>
                </a:moveTo>
                <a:cubicBezTo>
                  <a:pt x="31643" y="-6000"/>
                  <a:pt x="105197" y="75492"/>
                  <a:pt x="129539" y="121000"/>
                </a:cubicBezTo>
                <a:cubicBezTo>
                  <a:pt x="153881" y="166508"/>
                  <a:pt x="164993" y="245354"/>
                  <a:pt x="158114" y="273400"/>
                </a:cubicBezTo>
                <a:cubicBezTo>
                  <a:pt x="151235" y="301446"/>
                  <a:pt x="112606" y="308325"/>
                  <a:pt x="88264" y="289275"/>
                </a:cubicBezTo>
                <a:cubicBezTo>
                  <a:pt x="63922" y="270225"/>
                  <a:pt x="24235" y="201962"/>
                  <a:pt x="12064" y="159100"/>
                </a:cubicBezTo>
                <a:cubicBezTo>
                  <a:pt x="-107" y="116238"/>
                  <a:pt x="-7515" y="6700"/>
                  <a:pt x="12064" y="350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9" name="フリーフォーム 1468">
            <a:extLst>
              <a:ext uri="{FF2B5EF4-FFF2-40B4-BE49-F238E27FC236}">
                <a16:creationId xmlns:a16="http://schemas.microsoft.com/office/drawing/2014/main" id="{62F9B70D-E6B9-406D-454B-89A95B23829F}"/>
              </a:ext>
            </a:extLst>
          </p:cNvPr>
          <p:cNvSpPr/>
          <p:nvPr/>
        </p:nvSpPr>
        <p:spPr>
          <a:xfrm>
            <a:off x="4500154" y="5008591"/>
            <a:ext cx="715249" cy="214593"/>
          </a:xfrm>
          <a:custGeom>
            <a:avLst/>
            <a:gdLst>
              <a:gd name="connsiteX0" fmla="*/ 0 w 715249"/>
              <a:gd name="connsiteY0" fmla="*/ 174098 h 214593"/>
              <a:gd name="connsiteX1" fmla="*/ 104503 w 715249"/>
              <a:gd name="connsiteY1" fmla="*/ 27140 h 214593"/>
              <a:gd name="connsiteX2" fmla="*/ 202475 w 715249"/>
              <a:gd name="connsiteY2" fmla="*/ 63063 h 214593"/>
              <a:gd name="connsiteX3" fmla="*/ 378823 w 715249"/>
              <a:gd name="connsiteY3" fmla="*/ 141440 h 214593"/>
              <a:gd name="connsiteX4" fmla="*/ 398417 w 715249"/>
              <a:gd name="connsiteY4" fmla="*/ 27140 h 214593"/>
              <a:gd name="connsiteX5" fmla="*/ 460466 w 715249"/>
              <a:gd name="connsiteY5" fmla="*/ 1015 h 214593"/>
              <a:gd name="connsiteX6" fmla="*/ 564969 w 715249"/>
              <a:gd name="connsiteY6" fmla="*/ 50000 h 214593"/>
              <a:gd name="connsiteX7" fmla="*/ 620486 w 715249"/>
              <a:gd name="connsiteY7" fmla="*/ 134909 h 214593"/>
              <a:gd name="connsiteX8" fmla="*/ 669472 w 715249"/>
              <a:gd name="connsiteY8" fmla="*/ 190426 h 214593"/>
              <a:gd name="connsiteX9" fmla="*/ 702129 w 715249"/>
              <a:gd name="connsiteY9" fmla="*/ 213286 h 214593"/>
              <a:gd name="connsiteX10" fmla="*/ 437606 w 715249"/>
              <a:gd name="connsiteY10" fmla="*/ 154503 h 214593"/>
              <a:gd name="connsiteX11" fmla="*/ 271055 w 715249"/>
              <a:gd name="connsiteY11" fmla="*/ 164300 h 214593"/>
              <a:gd name="connsiteX12" fmla="*/ 0 w 715249"/>
              <a:gd name="connsiteY12" fmla="*/ 174098 h 214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5249" h="214593">
                <a:moveTo>
                  <a:pt x="0" y="174098"/>
                </a:moveTo>
                <a:cubicBezTo>
                  <a:pt x="35378" y="109872"/>
                  <a:pt x="70757" y="45646"/>
                  <a:pt x="104503" y="27140"/>
                </a:cubicBezTo>
                <a:cubicBezTo>
                  <a:pt x="138249" y="8634"/>
                  <a:pt x="156755" y="44013"/>
                  <a:pt x="202475" y="63063"/>
                </a:cubicBezTo>
                <a:cubicBezTo>
                  <a:pt x="248195" y="82113"/>
                  <a:pt x="346166" y="147427"/>
                  <a:pt x="378823" y="141440"/>
                </a:cubicBezTo>
                <a:cubicBezTo>
                  <a:pt x="411480" y="135453"/>
                  <a:pt x="384810" y="50544"/>
                  <a:pt x="398417" y="27140"/>
                </a:cubicBezTo>
                <a:cubicBezTo>
                  <a:pt x="412024" y="3736"/>
                  <a:pt x="432707" y="-2795"/>
                  <a:pt x="460466" y="1015"/>
                </a:cubicBezTo>
                <a:cubicBezTo>
                  <a:pt x="488225" y="4825"/>
                  <a:pt x="538299" y="27684"/>
                  <a:pt x="564969" y="50000"/>
                </a:cubicBezTo>
                <a:cubicBezTo>
                  <a:pt x="591639" y="72316"/>
                  <a:pt x="603069" y="111505"/>
                  <a:pt x="620486" y="134909"/>
                </a:cubicBezTo>
                <a:cubicBezTo>
                  <a:pt x="637903" y="158313"/>
                  <a:pt x="655865" y="177363"/>
                  <a:pt x="669472" y="190426"/>
                </a:cubicBezTo>
                <a:cubicBezTo>
                  <a:pt x="683079" y="203489"/>
                  <a:pt x="740773" y="219273"/>
                  <a:pt x="702129" y="213286"/>
                </a:cubicBezTo>
                <a:cubicBezTo>
                  <a:pt x="663485" y="207299"/>
                  <a:pt x="509451" y="162667"/>
                  <a:pt x="437606" y="154503"/>
                </a:cubicBezTo>
                <a:cubicBezTo>
                  <a:pt x="365761" y="146339"/>
                  <a:pt x="271055" y="164300"/>
                  <a:pt x="271055" y="164300"/>
                </a:cubicBezTo>
                <a:lnTo>
                  <a:pt x="0" y="174098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0" name="フリーフォーム 1469">
            <a:extLst>
              <a:ext uri="{FF2B5EF4-FFF2-40B4-BE49-F238E27FC236}">
                <a16:creationId xmlns:a16="http://schemas.microsoft.com/office/drawing/2014/main" id="{15E6F2FD-5EA8-1DFA-BA98-7EE447660B30}"/>
              </a:ext>
            </a:extLst>
          </p:cNvPr>
          <p:cNvSpPr/>
          <p:nvPr/>
        </p:nvSpPr>
        <p:spPr>
          <a:xfrm>
            <a:off x="3228526" y="3080438"/>
            <a:ext cx="627890" cy="778987"/>
          </a:xfrm>
          <a:custGeom>
            <a:avLst/>
            <a:gdLst>
              <a:gd name="connsiteX0" fmla="*/ 84763 w 627890"/>
              <a:gd name="connsiteY0" fmla="*/ 63518 h 778987"/>
              <a:gd name="connsiteX1" fmla="*/ 96 w 627890"/>
              <a:gd name="connsiteY1" fmla="*/ 198984 h 778987"/>
              <a:gd name="connsiteX2" fmla="*/ 67830 w 627890"/>
              <a:gd name="connsiteY2" fmla="*/ 656184 h 778987"/>
              <a:gd name="connsiteX3" fmla="*/ 62185 w 627890"/>
              <a:gd name="connsiteY3" fmla="*/ 582806 h 778987"/>
              <a:gd name="connsiteX4" fmla="*/ 293607 w 627890"/>
              <a:gd name="connsiteY4" fmla="*/ 769073 h 778987"/>
              <a:gd name="connsiteX5" fmla="*/ 615341 w 627890"/>
              <a:gd name="connsiteY5" fmla="*/ 740851 h 778987"/>
              <a:gd name="connsiteX6" fmla="*/ 541963 w 627890"/>
              <a:gd name="connsiteY6" fmla="*/ 633606 h 778987"/>
              <a:gd name="connsiteX7" fmla="*/ 350052 w 627890"/>
              <a:gd name="connsiteY7" fmla="*/ 436051 h 778987"/>
              <a:gd name="connsiteX8" fmla="*/ 203296 w 627890"/>
              <a:gd name="connsiteY8" fmla="*/ 1429 h 778987"/>
              <a:gd name="connsiteX9" fmla="*/ 220230 w 627890"/>
              <a:gd name="connsiteY9" fmla="*/ 289295 h 778987"/>
              <a:gd name="connsiteX10" fmla="*/ 84763 w 627890"/>
              <a:gd name="connsiteY10" fmla="*/ 63518 h 778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7890" h="778987">
                <a:moveTo>
                  <a:pt x="84763" y="63518"/>
                </a:moveTo>
                <a:cubicBezTo>
                  <a:pt x="48074" y="48466"/>
                  <a:pt x="2918" y="100206"/>
                  <a:pt x="96" y="198984"/>
                </a:cubicBezTo>
                <a:cubicBezTo>
                  <a:pt x="-2726" y="297762"/>
                  <a:pt x="57482" y="592214"/>
                  <a:pt x="67830" y="656184"/>
                </a:cubicBezTo>
                <a:cubicBezTo>
                  <a:pt x="78178" y="720154"/>
                  <a:pt x="24555" y="563991"/>
                  <a:pt x="62185" y="582806"/>
                </a:cubicBezTo>
                <a:cubicBezTo>
                  <a:pt x="99815" y="601621"/>
                  <a:pt x="201414" y="742732"/>
                  <a:pt x="293607" y="769073"/>
                </a:cubicBezTo>
                <a:cubicBezTo>
                  <a:pt x="385800" y="795414"/>
                  <a:pt x="573948" y="763429"/>
                  <a:pt x="615341" y="740851"/>
                </a:cubicBezTo>
                <a:cubicBezTo>
                  <a:pt x="656734" y="718273"/>
                  <a:pt x="586178" y="684406"/>
                  <a:pt x="541963" y="633606"/>
                </a:cubicBezTo>
                <a:cubicBezTo>
                  <a:pt x="497748" y="582806"/>
                  <a:pt x="406496" y="541414"/>
                  <a:pt x="350052" y="436051"/>
                </a:cubicBezTo>
                <a:cubicBezTo>
                  <a:pt x="293608" y="330688"/>
                  <a:pt x="224933" y="25888"/>
                  <a:pt x="203296" y="1429"/>
                </a:cubicBezTo>
                <a:cubicBezTo>
                  <a:pt x="181659" y="-23030"/>
                  <a:pt x="240926" y="274243"/>
                  <a:pt x="220230" y="289295"/>
                </a:cubicBezTo>
                <a:cubicBezTo>
                  <a:pt x="199534" y="304347"/>
                  <a:pt x="121452" y="78570"/>
                  <a:pt x="84763" y="6351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1" name="フリーフォーム 1470">
            <a:extLst>
              <a:ext uri="{FF2B5EF4-FFF2-40B4-BE49-F238E27FC236}">
                <a16:creationId xmlns:a16="http://schemas.microsoft.com/office/drawing/2014/main" id="{67ACAC24-DAA0-6BF5-F513-9473B5EF7191}"/>
              </a:ext>
            </a:extLst>
          </p:cNvPr>
          <p:cNvSpPr/>
          <p:nvPr/>
        </p:nvSpPr>
        <p:spPr>
          <a:xfrm>
            <a:off x="3775856" y="3057440"/>
            <a:ext cx="91114" cy="161187"/>
          </a:xfrm>
          <a:custGeom>
            <a:avLst/>
            <a:gdLst>
              <a:gd name="connsiteX0" fmla="*/ 277 w 91114"/>
              <a:gd name="connsiteY0" fmla="*/ 1849 h 161187"/>
              <a:gd name="connsiteX1" fmla="*/ 62366 w 91114"/>
              <a:gd name="connsiteY1" fmla="*/ 47004 h 161187"/>
              <a:gd name="connsiteX2" fmla="*/ 62366 w 91114"/>
              <a:gd name="connsiteY2" fmla="*/ 159893 h 161187"/>
              <a:gd name="connsiteX3" fmla="*/ 90588 w 91114"/>
              <a:gd name="connsiteY3" fmla="*/ 103449 h 161187"/>
              <a:gd name="connsiteX4" fmla="*/ 277 w 91114"/>
              <a:gd name="connsiteY4" fmla="*/ 1849 h 161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14" h="161187">
                <a:moveTo>
                  <a:pt x="277" y="1849"/>
                </a:moveTo>
                <a:cubicBezTo>
                  <a:pt x="-4427" y="-7558"/>
                  <a:pt x="52018" y="20663"/>
                  <a:pt x="62366" y="47004"/>
                </a:cubicBezTo>
                <a:cubicBezTo>
                  <a:pt x="72714" y="73345"/>
                  <a:pt x="57662" y="150486"/>
                  <a:pt x="62366" y="159893"/>
                </a:cubicBezTo>
                <a:cubicBezTo>
                  <a:pt x="67070" y="169300"/>
                  <a:pt x="95292" y="125086"/>
                  <a:pt x="90588" y="103449"/>
                </a:cubicBezTo>
                <a:cubicBezTo>
                  <a:pt x="85884" y="81812"/>
                  <a:pt x="4981" y="11256"/>
                  <a:pt x="277" y="18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2" name="フリーフォーム 1471">
            <a:extLst>
              <a:ext uri="{FF2B5EF4-FFF2-40B4-BE49-F238E27FC236}">
                <a16:creationId xmlns:a16="http://schemas.microsoft.com/office/drawing/2014/main" id="{0257B84F-0A58-08A9-7511-B65D3366D846}"/>
              </a:ext>
            </a:extLst>
          </p:cNvPr>
          <p:cNvSpPr/>
          <p:nvPr/>
        </p:nvSpPr>
        <p:spPr>
          <a:xfrm>
            <a:off x="3888411" y="2206871"/>
            <a:ext cx="141321" cy="68632"/>
          </a:xfrm>
          <a:custGeom>
            <a:avLst/>
            <a:gdLst>
              <a:gd name="connsiteX0" fmla="*/ 611 w 141321"/>
              <a:gd name="connsiteY0" fmla="*/ 67840 h 68632"/>
              <a:gd name="connsiteX1" fmla="*/ 79633 w 141321"/>
              <a:gd name="connsiteY1" fmla="*/ 107 h 68632"/>
              <a:gd name="connsiteX2" fmla="*/ 136078 w 141321"/>
              <a:gd name="connsiteY2" fmla="*/ 50907 h 68632"/>
              <a:gd name="connsiteX3" fmla="*/ 124789 w 141321"/>
              <a:gd name="connsiteY3" fmla="*/ 39618 h 68632"/>
              <a:gd name="connsiteX4" fmla="*/ 611 w 141321"/>
              <a:gd name="connsiteY4" fmla="*/ 67840 h 6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321" h="68632">
                <a:moveTo>
                  <a:pt x="611" y="67840"/>
                </a:moveTo>
                <a:cubicBezTo>
                  <a:pt x="-6915" y="61255"/>
                  <a:pt x="57055" y="2929"/>
                  <a:pt x="79633" y="107"/>
                </a:cubicBezTo>
                <a:cubicBezTo>
                  <a:pt x="102211" y="-2715"/>
                  <a:pt x="136078" y="50907"/>
                  <a:pt x="136078" y="50907"/>
                </a:cubicBezTo>
                <a:cubicBezTo>
                  <a:pt x="143604" y="57492"/>
                  <a:pt x="145485" y="41499"/>
                  <a:pt x="124789" y="39618"/>
                </a:cubicBezTo>
                <a:cubicBezTo>
                  <a:pt x="104093" y="37737"/>
                  <a:pt x="8137" y="74425"/>
                  <a:pt x="611" y="678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3" name="フリーフォーム 1472">
            <a:extLst>
              <a:ext uri="{FF2B5EF4-FFF2-40B4-BE49-F238E27FC236}">
                <a16:creationId xmlns:a16="http://schemas.microsoft.com/office/drawing/2014/main" id="{8CBE22E2-DE8A-D65C-7AF9-53B41ED77857}"/>
              </a:ext>
            </a:extLst>
          </p:cNvPr>
          <p:cNvSpPr/>
          <p:nvPr/>
        </p:nvSpPr>
        <p:spPr>
          <a:xfrm>
            <a:off x="5356368" y="1375023"/>
            <a:ext cx="22817" cy="265434"/>
          </a:xfrm>
          <a:custGeom>
            <a:avLst/>
            <a:gdLst>
              <a:gd name="connsiteX0" fmla="*/ 210 w 22817"/>
              <a:gd name="connsiteY0" fmla="*/ 2221 h 265434"/>
              <a:gd name="connsiteX1" fmla="*/ 11499 w 22817"/>
              <a:gd name="connsiteY1" fmla="*/ 194133 h 265434"/>
              <a:gd name="connsiteX2" fmla="*/ 11499 w 22817"/>
              <a:gd name="connsiteY2" fmla="*/ 261866 h 265434"/>
              <a:gd name="connsiteX3" fmla="*/ 22788 w 22817"/>
              <a:gd name="connsiteY3" fmla="*/ 98177 h 265434"/>
              <a:gd name="connsiteX4" fmla="*/ 210 w 22817"/>
              <a:gd name="connsiteY4" fmla="*/ 2221 h 26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17" h="265434">
                <a:moveTo>
                  <a:pt x="210" y="2221"/>
                </a:moveTo>
                <a:cubicBezTo>
                  <a:pt x="-1671" y="18214"/>
                  <a:pt x="9618" y="150859"/>
                  <a:pt x="11499" y="194133"/>
                </a:cubicBezTo>
                <a:cubicBezTo>
                  <a:pt x="13380" y="237407"/>
                  <a:pt x="9618" y="277859"/>
                  <a:pt x="11499" y="261866"/>
                </a:cubicBezTo>
                <a:cubicBezTo>
                  <a:pt x="13380" y="245873"/>
                  <a:pt x="21847" y="135807"/>
                  <a:pt x="22788" y="98177"/>
                </a:cubicBezTo>
                <a:cubicBezTo>
                  <a:pt x="23729" y="60547"/>
                  <a:pt x="2091" y="-13772"/>
                  <a:pt x="210" y="2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4" name="フリーフォーム 1473">
            <a:extLst>
              <a:ext uri="{FF2B5EF4-FFF2-40B4-BE49-F238E27FC236}">
                <a16:creationId xmlns:a16="http://schemas.microsoft.com/office/drawing/2014/main" id="{02BCE3E9-25E9-E886-B51F-7594983E236D}"/>
              </a:ext>
            </a:extLst>
          </p:cNvPr>
          <p:cNvSpPr/>
          <p:nvPr/>
        </p:nvSpPr>
        <p:spPr>
          <a:xfrm>
            <a:off x="4026865" y="5517517"/>
            <a:ext cx="3198673" cy="2446405"/>
          </a:xfrm>
          <a:custGeom>
            <a:avLst/>
            <a:gdLst>
              <a:gd name="connsiteX0" fmla="*/ 3195570 w 3198673"/>
              <a:gd name="connsiteY0" fmla="*/ 459213 h 2446405"/>
              <a:gd name="connsiteX1" fmla="*/ 2612474 w 3198673"/>
              <a:gd name="connsiteY1" fmla="*/ 1015805 h 2446405"/>
              <a:gd name="connsiteX2" fmla="*/ 2625726 w 3198673"/>
              <a:gd name="connsiteY2" fmla="*/ 1492883 h 2446405"/>
              <a:gd name="connsiteX3" fmla="*/ 1790839 w 3198673"/>
              <a:gd name="connsiteY3" fmla="*/ 1651909 h 2446405"/>
              <a:gd name="connsiteX4" fmla="*/ 637900 w 3198673"/>
              <a:gd name="connsiteY4" fmla="*/ 2420535 h 2446405"/>
              <a:gd name="connsiteX5" fmla="*/ 704161 w 3198673"/>
              <a:gd name="connsiteY5" fmla="*/ 2181996 h 2446405"/>
              <a:gd name="connsiteX6" fmla="*/ 41552 w 3198673"/>
              <a:gd name="connsiteY6" fmla="*/ 1373613 h 2446405"/>
              <a:gd name="connsiteX7" fmla="*/ 121065 w 3198673"/>
              <a:gd name="connsiteY7" fmla="*/ 1373613 h 2446405"/>
              <a:gd name="connsiteX8" fmla="*/ 545135 w 3198673"/>
              <a:gd name="connsiteY8" fmla="*/ 1479631 h 2446405"/>
              <a:gd name="connsiteX9" fmla="*/ 266839 w 3198673"/>
              <a:gd name="connsiteY9" fmla="*/ 1320605 h 2446405"/>
              <a:gd name="connsiteX10" fmla="*/ 1101726 w 3198673"/>
              <a:gd name="connsiteY10" fmla="*/ 1386866 h 2446405"/>
              <a:gd name="connsiteX11" fmla="*/ 1949865 w 3198673"/>
              <a:gd name="connsiteY11" fmla="*/ 936292 h 2446405"/>
              <a:gd name="connsiteX12" fmla="*/ 1631813 w 3198673"/>
              <a:gd name="connsiteY12" fmla="*/ 1188083 h 2446405"/>
              <a:gd name="connsiteX13" fmla="*/ 2758248 w 3198673"/>
              <a:gd name="connsiteY13" fmla="*/ 8640 h 2446405"/>
              <a:gd name="connsiteX14" fmla="*/ 2320926 w 3198673"/>
              <a:gd name="connsiteY14" fmla="*/ 644744 h 2446405"/>
              <a:gd name="connsiteX15" fmla="*/ 3195570 w 3198673"/>
              <a:gd name="connsiteY15" fmla="*/ 459213 h 244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98673" h="2446405">
                <a:moveTo>
                  <a:pt x="3195570" y="459213"/>
                </a:moveTo>
                <a:cubicBezTo>
                  <a:pt x="3244161" y="521056"/>
                  <a:pt x="2707448" y="843527"/>
                  <a:pt x="2612474" y="1015805"/>
                </a:cubicBezTo>
                <a:cubicBezTo>
                  <a:pt x="2517500" y="1188083"/>
                  <a:pt x="2762665" y="1386866"/>
                  <a:pt x="2625726" y="1492883"/>
                </a:cubicBezTo>
                <a:cubicBezTo>
                  <a:pt x="2488787" y="1598900"/>
                  <a:pt x="2122143" y="1497300"/>
                  <a:pt x="1790839" y="1651909"/>
                </a:cubicBezTo>
                <a:cubicBezTo>
                  <a:pt x="1459535" y="1806518"/>
                  <a:pt x="819013" y="2332187"/>
                  <a:pt x="637900" y="2420535"/>
                </a:cubicBezTo>
                <a:cubicBezTo>
                  <a:pt x="456787" y="2508883"/>
                  <a:pt x="803552" y="2356483"/>
                  <a:pt x="704161" y="2181996"/>
                </a:cubicBezTo>
                <a:cubicBezTo>
                  <a:pt x="604770" y="2007509"/>
                  <a:pt x="138735" y="1508343"/>
                  <a:pt x="41552" y="1373613"/>
                </a:cubicBezTo>
                <a:cubicBezTo>
                  <a:pt x="-55631" y="1238883"/>
                  <a:pt x="37134" y="1355943"/>
                  <a:pt x="121065" y="1373613"/>
                </a:cubicBezTo>
                <a:cubicBezTo>
                  <a:pt x="204996" y="1391283"/>
                  <a:pt x="520839" y="1488466"/>
                  <a:pt x="545135" y="1479631"/>
                </a:cubicBezTo>
                <a:cubicBezTo>
                  <a:pt x="569431" y="1470796"/>
                  <a:pt x="174074" y="1336066"/>
                  <a:pt x="266839" y="1320605"/>
                </a:cubicBezTo>
                <a:cubicBezTo>
                  <a:pt x="359604" y="1305144"/>
                  <a:pt x="821222" y="1450918"/>
                  <a:pt x="1101726" y="1386866"/>
                </a:cubicBezTo>
                <a:cubicBezTo>
                  <a:pt x="1382230" y="1322814"/>
                  <a:pt x="1861517" y="969423"/>
                  <a:pt x="1949865" y="936292"/>
                </a:cubicBezTo>
                <a:cubicBezTo>
                  <a:pt x="2038213" y="903162"/>
                  <a:pt x="1497083" y="1342692"/>
                  <a:pt x="1631813" y="1188083"/>
                </a:cubicBezTo>
                <a:cubicBezTo>
                  <a:pt x="1766543" y="1033474"/>
                  <a:pt x="2643396" y="99196"/>
                  <a:pt x="2758248" y="8640"/>
                </a:cubicBezTo>
                <a:cubicBezTo>
                  <a:pt x="2873100" y="-81916"/>
                  <a:pt x="2252457" y="567440"/>
                  <a:pt x="2320926" y="644744"/>
                </a:cubicBezTo>
                <a:cubicBezTo>
                  <a:pt x="2389395" y="722048"/>
                  <a:pt x="3146979" y="397370"/>
                  <a:pt x="3195570" y="45921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5" name="フリーフォーム 1474">
            <a:extLst>
              <a:ext uri="{FF2B5EF4-FFF2-40B4-BE49-F238E27FC236}">
                <a16:creationId xmlns:a16="http://schemas.microsoft.com/office/drawing/2014/main" id="{38EFF5FA-3AF4-B094-6BF4-A90FCC1C7BE4}"/>
              </a:ext>
            </a:extLst>
          </p:cNvPr>
          <p:cNvSpPr/>
          <p:nvPr/>
        </p:nvSpPr>
        <p:spPr>
          <a:xfrm>
            <a:off x="4867162" y="4674959"/>
            <a:ext cx="1855271" cy="2036127"/>
          </a:xfrm>
          <a:custGeom>
            <a:avLst/>
            <a:gdLst>
              <a:gd name="connsiteX0" fmla="*/ 1334855 w 1855271"/>
              <a:gd name="connsiteY0" fmla="*/ 3058 h 2036127"/>
              <a:gd name="connsiteX1" fmla="*/ 765012 w 1855271"/>
              <a:gd name="connsiteY1" fmla="*/ 1447545 h 2036127"/>
              <a:gd name="connsiteX2" fmla="*/ 1056560 w 1855271"/>
              <a:gd name="connsiteY2" fmla="*/ 1102989 h 2036127"/>
              <a:gd name="connsiteX3" fmla="*/ 128908 w 1855271"/>
              <a:gd name="connsiteY3" fmla="*/ 1884867 h 2036127"/>
              <a:gd name="connsiteX4" fmla="*/ 49395 w 1855271"/>
              <a:gd name="connsiteY4" fmla="*/ 2017389 h 2036127"/>
              <a:gd name="connsiteX5" fmla="*/ 526473 w 1855271"/>
              <a:gd name="connsiteY5" fmla="*/ 1633076 h 2036127"/>
              <a:gd name="connsiteX6" fmla="*/ 1096316 w 1855271"/>
              <a:gd name="connsiteY6" fmla="*/ 1871615 h 2036127"/>
              <a:gd name="connsiteX7" fmla="*/ 1573395 w 1855271"/>
              <a:gd name="connsiteY7" fmla="*/ 1169250 h 2036127"/>
              <a:gd name="connsiteX8" fmla="*/ 1851690 w 1855271"/>
              <a:gd name="connsiteY8" fmla="*/ 519893 h 2036127"/>
              <a:gd name="connsiteX9" fmla="*/ 1705916 w 1855271"/>
              <a:gd name="connsiteY9" fmla="*/ 1049980 h 2036127"/>
              <a:gd name="connsiteX10" fmla="*/ 1334855 w 1855271"/>
              <a:gd name="connsiteY10" fmla="*/ 3058 h 2036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5271" h="2036127">
                <a:moveTo>
                  <a:pt x="1334855" y="3058"/>
                </a:moveTo>
                <a:cubicBezTo>
                  <a:pt x="1178038" y="69319"/>
                  <a:pt x="811394" y="1264223"/>
                  <a:pt x="765012" y="1447545"/>
                </a:cubicBezTo>
                <a:cubicBezTo>
                  <a:pt x="718629" y="1630867"/>
                  <a:pt x="1162577" y="1030102"/>
                  <a:pt x="1056560" y="1102989"/>
                </a:cubicBezTo>
                <a:cubicBezTo>
                  <a:pt x="950543" y="1175876"/>
                  <a:pt x="296769" y="1732467"/>
                  <a:pt x="128908" y="1884867"/>
                </a:cubicBezTo>
                <a:cubicBezTo>
                  <a:pt x="-38953" y="2037267"/>
                  <a:pt x="-16866" y="2059354"/>
                  <a:pt x="49395" y="2017389"/>
                </a:cubicBezTo>
                <a:cubicBezTo>
                  <a:pt x="115656" y="1975424"/>
                  <a:pt x="351986" y="1657372"/>
                  <a:pt x="526473" y="1633076"/>
                </a:cubicBezTo>
                <a:cubicBezTo>
                  <a:pt x="700960" y="1608780"/>
                  <a:pt x="921829" y="1948919"/>
                  <a:pt x="1096316" y="1871615"/>
                </a:cubicBezTo>
                <a:cubicBezTo>
                  <a:pt x="1270803" y="1794311"/>
                  <a:pt x="1447499" y="1394537"/>
                  <a:pt x="1573395" y="1169250"/>
                </a:cubicBezTo>
                <a:cubicBezTo>
                  <a:pt x="1699291" y="943963"/>
                  <a:pt x="1829603" y="539771"/>
                  <a:pt x="1851690" y="519893"/>
                </a:cubicBezTo>
                <a:cubicBezTo>
                  <a:pt x="1873777" y="500015"/>
                  <a:pt x="1789846" y="1131702"/>
                  <a:pt x="1705916" y="1049980"/>
                </a:cubicBezTo>
                <a:cubicBezTo>
                  <a:pt x="1621986" y="968258"/>
                  <a:pt x="1491672" y="-63203"/>
                  <a:pt x="1334855" y="305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6" name="フリーフォーム 1475">
            <a:extLst>
              <a:ext uri="{FF2B5EF4-FFF2-40B4-BE49-F238E27FC236}">
                <a16:creationId xmlns:a16="http://schemas.microsoft.com/office/drawing/2014/main" id="{0A52E80E-846F-59E6-6924-1A5CDF7E12D5}"/>
              </a:ext>
            </a:extLst>
          </p:cNvPr>
          <p:cNvSpPr/>
          <p:nvPr/>
        </p:nvSpPr>
        <p:spPr>
          <a:xfrm>
            <a:off x="8292432" y="4807883"/>
            <a:ext cx="2676022" cy="3388283"/>
          </a:xfrm>
          <a:custGeom>
            <a:avLst/>
            <a:gdLst>
              <a:gd name="connsiteX0" fmla="*/ 2070768 w 2676022"/>
              <a:gd name="connsiteY0" fmla="*/ 2656 h 3388283"/>
              <a:gd name="connsiteX1" fmla="*/ 1540681 w 2676022"/>
              <a:gd name="connsiteY1" fmla="*/ 811039 h 3388283"/>
              <a:gd name="connsiteX2" fmla="*/ 1461168 w 2676022"/>
              <a:gd name="connsiteY2" fmla="*/ 1142343 h 3388283"/>
              <a:gd name="connsiteX3" fmla="*/ 69690 w 2676022"/>
              <a:gd name="connsiteY3" fmla="*/ 2454308 h 3388283"/>
              <a:gd name="connsiteX4" fmla="*/ 241968 w 2676022"/>
              <a:gd name="connsiteY4" fmla="*/ 2414552 h 3388283"/>
              <a:gd name="connsiteX5" fmla="*/ 533516 w 2676022"/>
              <a:gd name="connsiteY5" fmla="*/ 3368708 h 3388283"/>
              <a:gd name="connsiteX6" fmla="*/ 1143116 w 2676022"/>
              <a:gd name="connsiteY6" fmla="*/ 2891630 h 3388283"/>
              <a:gd name="connsiteX7" fmla="*/ 2574351 w 2676022"/>
              <a:gd name="connsiteY7" fmla="*/ 1009821 h 3388283"/>
              <a:gd name="connsiteX8" fmla="*/ 2561098 w 2676022"/>
              <a:gd name="connsiteY8" fmla="*/ 42413 h 3388283"/>
              <a:gd name="connsiteX9" fmla="*/ 2653864 w 2676022"/>
              <a:gd name="connsiteY9" fmla="*/ 532743 h 3388283"/>
              <a:gd name="connsiteX10" fmla="*/ 2070768 w 2676022"/>
              <a:gd name="connsiteY10" fmla="*/ 2656 h 3388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76022" h="3388283">
                <a:moveTo>
                  <a:pt x="2070768" y="2656"/>
                </a:moveTo>
                <a:cubicBezTo>
                  <a:pt x="1885238" y="49039"/>
                  <a:pt x="1642281" y="621091"/>
                  <a:pt x="1540681" y="811039"/>
                </a:cubicBezTo>
                <a:cubicBezTo>
                  <a:pt x="1439081" y="1000987"/>
                  <a:pt x="1706333" y="868465"/>
                  <a:pt x="1461168" y="1142343"/>
                </a:cubicBezTo>
                <a:cubicBezTo>
                  <a:pt x="1216003" y="1416221"/>
                  <a:pt x="272890" y="2242273"/>
                  <a:pt x="69690" y="2454308"/>
                </a:cubicBezTo>
                <a:cubicBezTo>
                  <a:pt x="-133510" y="2666343"/>
                  <a:pt x="164664" y="2262152"/>
                  <a:pt x="241968" y="2414552"/>
                </a:cubicBezTo>
                <a:cubicBezTo>
                  <a:pt x="319272" y="2566952"/>
                  <a:pt x="383325" y="3289195"/>
                  <a:pt x="533516" y="3368708"/>
                </a:cubicBezTo>
                <a:cubicBezTo>
                  <a:pt x="683707" y="3448221"/>
                  <a:pt x="802977" y="3284778"/>
                  <a:pt x="1143116" y="2891630"/>
                </a:cubicBezTo>
                <a:cubicBezTo>
                  <a:pt x="1483255" y="2498482"/>
                  <a:pt x="2338021" y="1484690"/>
                  <a:pt x="2574351" y="1009821"/>
                </a:cubicBezTo>
                <a:cubicBezTo>
                  <a:pt x="2810681" y="534952"/>
                  <a:pt x="2547846" y="121926"/>
                  <a:pt x="2561098" y="42413"/>
                </a:cubicBezTo>
                <a:cubicBezTo>
                  <a:pt x="2574350" y="-37100"/>
                  <a:pt x="2733377" y="532743"/>
                  <a:pt x="2653864" y="532743"/>
                </a:cubicBezTo>
                <a:cubicBezTo>
                  <a:pt x="2574351" y="532743"/>
                  <a:pt x="2256298" y="-43727"/>
                  <a:pt x="2070768" y="265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7" name="フリーフォーム 1476">
            <a:extLst>
              <a:ext uri="{FF2B5EF4-FFF2-40B4-BE49-F238E27FC236}">
                <a16:creationId xmlns:a16="http://schemas.microsoft.com/office/drawing/2014/main" id="{C4128BD7-42E8-6C6D-95E3-82D98E2CFFEE}"/>
              </a:ext>
            </a:extLst>
          </p:cNvPr>
          <p:cNvSpPr/>
          <p:nvPr/>
        </p:nvSpPr>
        <p:spPr>
          <a:xfrm>
            <a:off x="3261902" y="5545087"/>
            <a:ext cx="7274731" cy="3396065"/>
          </a:xfrm>
          <a:custGeom>
            <a:avLst/>
            <a:gdLst>
              <a:gd name="connsiteX0" fmla="*/ 90898 w 7274731"/>
              <a:gd name="connsiteY0" fmla="*/ 3280861 h 3396065"/>
              <a:gd name="connsiteX1" fmla="*/ 2370272 w 7274731"/>
              <a:gd name="connsiteY1" fmla="*/ 1597835 h 3396065"/>
              <a:gd name="connsiteX2" fmla="*/ 1734168 w 7274731"/>
              <a:gd name="connsiteY2" fmla="*/ 1942391 h 3396065"/>
              <a:gd name="connsiteX3" fmla="*/ 3987037 w 7274731"/>
              <a:gd name="connsiteY3" fmla="*/ 1001487 h 3396065"/>
              <a:gd name="connsiteX4" fmla="*/ 3761750 w 7274731"/>
              <a:gd name="connsiteY4" fmla="*/ 1187017 h 3396065"/>
              <a:gd name="connsiteX5" fmla="*/ 5232741 w 7274731"/>
              <a:gd name="connsiteY5" fmla="*/ 20826 h 3396065"/>
              <a:gd name="connsiteX6" fmla="*/ 4914689 w 7274731"/>
              <a:gd name="connsiteY6" fmla="*/ 564165 h 3396065"/>
              <a:gd name="connsiteX7" fmla="*/ 5418272 w 7274731"/>
              <a:gd name="connsiteY7" fmla="*/ 2101417 h 3396065"/>
              <a:gd name="connsiteX8" fmla="*/ 5259246 w 7274731"/>
              <a:gd name="connsiteY8" fmla="*/ 2008652 h 3396065"/>
              <a:gd name="connsiteX9" fmla="*/ 5656811 w 7274731"/>
              <a:gd name="connsiteY9" fmla="*/ 2392965 h 3396065"/>
              <a:gd name="connsiteX10" fmla="*/ 6531455 w 7274731"/>
              <a:gd name="connsiteY10" fmla="*/ 1703852 h 3396065"/>
              <a:gd name="connsiteX11" fmla="*/ 7074794 w 7274731"/>
              <a:gd name="connsiteY11" fmla="*/ 895470 h 3396065"/>
              <a:gd name="connsiteX12" fmla="*/ 7233820 w 7274731"/>
              <a:gd name="connsiteY12" fmla="*/ 1359296 h 3396065"/>
              <a:gd name="connsiteX13" fmla="*/ 7247072 w 7274731"/>
              <a:gd name="connsiteY13" fmla="*/ 736443 h 3396065"/>
              <a:gd name="connsiteX14" fmla="*/ 6902515 w 7274731"/>
              <a:gd name="connsiteY14" fmla="*/ 2697765 h 3396065"/>
              <a:gd name="connsiteX15" fmla="*/ 4994202 w 7274731"/>
              <a:gd name="connsiteY15" fmla="*/ 3121835 h 3396065"/>
              <a:gd name="connsiteX16" fmla="*/ 4450863 w 7274731"/>
              <a:gd name="connsiteY16" fmla="*/ 2896548 h 3396065"/>
              <a:gd name="connsiteX17" fmla="*/ 1932950 w 7274731"/>
              <a:gd name="connsiteY17" fmla="*/ 3227852 h 3396065"/>
              <a:gd name="connsiteX18" fmla="*/ 2953368 w 7274731"/>
              <a:gd name="connsiteY18" fmla="*/ 2764026 h 3396065"/>
              <a:gd name="connsiteX19" fmla="*/ 567976 w 7274731"/>
              <a:gd name="connsiteY19" fmla="*/ 3280861 h 3396065"/>
              <a:gd name="connsiteX20" fmla="*/ 1946202 w 7274731"/>
              <a:gd name="connsiteY20" fmla="*/ 3015817 h 3396065"/>
              <a:gd name="connsiteX21" fmla="*/ 1442620 w 7274731"/>
              <a:gd name="connsiteY21" fmla="*/ 2273696 h 3396065"/>
              <a:gd name="connsiteX22" fmla="*/ 687246 w 7274731"/>
              <a:gd name="connsiteY22" fmla="*/ 3055574 h 3396065"/>
              <a:gd name="connsiteX23" fmla="*/ 475211 w 7274731"/>
              <a:gd name="connsiteY23" fmla="*/ 3227852 h 3396065"/>
              <a:gd name="connsiteX24" fmla="*/ 90898 w 7274731"/>
              <a:gd name="connsiteY24" fmla="*/ 3280861 h 339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74731" h="3396065">
                <a:moveTo>
                  <a:pt x="90898" y="3280861"/>
                </a:moveTo>
                <a:cubicBezTo>
                  <a:pt x="406741" y="3009192"/>
                  <a:pt x="2096394" y="1820913"/>
                  <a:pt x="2370272" y="1597835"/>
                </a:cubicBezTo>
                <a:cubicBezTo>
                  <a:pt x="2644150" y="1374757"/>
                  <a:pt x="1464707" y="2041782"/>
                  <a:pt x="1734168" y="1942391"/>
                </a:cubicBezTo>
                <a:cubicBezTo>
                  <a:pt x="2003629" y="1843000"/>
                  <a:pt x="3649107" y="1127383"/>
                  <a:pt x="3987037" y="1001487"/>
                </a:cubicBezTo>
                <a:cubicBezTo>
                  <a:pt x="4324967" y="875591"/>
                  <a:pt x="3761750" y="1187017"/>
                  <a:pt x="3761750" y="1187017"/>
                </a:cubicBezTo>
                <a:cubicBezTo>
                  <a:pt x="3969367" y="1023573"/>
                  <a:pt x="5040585" y="124635"/>
                  <a:pt x="5232741" y="20826"/>
                </a:cubicBezTo>
                <a:cubicBezTo>
                  <a:pt x="5424897" y="-82983"/>
                  <a:pt x="4883767" y="217400"/>
                  <a:pt x="4914689" y="564165"/>
                </a:cubicBezTo>
                <a:cubicBezTo>
                  <a:pt x="4945611" y="910930"/>
                  <a:pt x="5360846" y="1860669"/>
                  <a:pt x="5418272" y="2101417"/>
                </a:cubicBezTo>
                <a:cubicBezTo>
                  <a:pt x="5475698" y="2342165"/>
                  <a:pt x="5219490" y="1960061"/>
                  <a:pt x="5259246" y="2008652"/>
                </a:cubicBezTo>
                <a:cubicBezTo>
                  <a:pt x="5299002" y="2057243"/>
                  <a:pt x="5444776" y="2443765"/>
                  <a:pt x="5656811" y="2392965"/>
                </a:cubicBezTo>
                <a:cubicBezTo>
                  <a:pt x="5868846" y="2342165"/>
                  <a:pt x="6295125" y="1953434"/>
                  <a:pt x="6531455" y="1703852"/>
                </a:cubicBezTo>
                <a:cubicBezTo>
                  <a:pt x="6767786" y="1454269"/>
                  <a:pt x="6957733" y="952896"/>
                  <a:pt x="7074794" y="895470"/>
                </a:cubicBezTo>
                <a:cubicBezTo>
                  <a:pt x="7191855" y="838044"/>
                  <a:pt x="7205107" y="1385800"/>
                  <a:pt x="7233820" y="1359296"/>
                </a:cubicBezTo>
                <a:cubicBezTo>
                  <a:pt x="7262533" y="1332792"/>
                  <a:pt x="7302289" y="513365"/>
                  <a:pt x="7247072" y="736443"/>
                </a:cubicBezTo>
                <a:cubicBezTo>
                  <a:pt x="7191855" y="959521"/>
                  <a:pt x="7277993" y="2300200"/>
                  <a:pt x="6902515" y="2697765"/>
                </a:cubicBezTo>
                <a:cubicBezTo>
                  <a:pt x="6527037" y="3095330"/>
                  <a:pt x="5402810" y="3088705"/>
                  <a:pt x="4994202" y="3121835"/>
                </a:cubicBezTo>
                <a:cubicBezTo>
                  <a:pt x="4585594" y="3154965"/>
                  <a:pt x="4961072" y="2878879"/>
                  <a:pt x="4450863" y="2896548"/>
                </a:cubicBezTo>
                <a:cubicBezTo>
                  <a:pt x="3940654" y="2914217"/>
                  <a:pt x="2182533" y="3249939"/>
                  <a:pt x="1932950" y="3227852"/>
                </a:cubicBezTo>
                <a:cubicBezTo>
                  <a:pt x="1683368" y="3205765"/>
                  <a:pt x="3180864" y="2755191"/>
                  <a:pt x="2953368" y="2764026"/>
                </a:cubicBezTo>
                <a:cubicBezTo>
                  <a:pt x="2725872" y="2772861"/>
                  <a:pt x="735837" y="3238896"/>
                  <a:pt x="567976" y="3280861"/>
                </a:cubicBezTo>
                <a:cubicBezTo>
                  <a:pt x="400115" y="3322826"/>
                  <a:pt x="1800428" y="3183678"/>
                  <a:pt x="1946202" y="3015817"/>
                </a:cubicBezTo>
                <a:cubicBezTo>
                  <a:pt x="2091976" y="2847956"/>
                  <a:pt x="1652446" y="2267070"/>
                  <a:pt x="1442620" y="2273696"/>
                </a:cubicBezTo>
                <a:cubicBezTo>
                  <a:pt x="1232794" y="2280322"/>
                  <a:pt x="848481" y="2896548"/>
                  <a:pt x="687246" y="3055574"/>
                </a:cubicBezTo>
                <a:cubicBezTo>
                  <a:pt x="526011" y="3214600"/>
                  <a:pt x="574602" y="3192513"/>
                  <a:pt x="475211" y="3227852"/>
                </a:cubicBezTo>
                <a:cubicBezTo>
                  <a:pt x="375820" y="3263191"/>
                  <a:pt x="-224945" y="3552530"/>
                  <a:pt x="90898" y="328086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8" name="フリーフォーム 1477">
            <a:extLst>
              <a:ext uri="{FF2B5EF4-FFF2-40B4-BE49-F238E27FC236}">
                <a16:creationId xmlns:a16="http://schemas.microsoft.com/office/drawing/2014/main" id="{09263162-A028-2C07-7685-2498E730BB61}"/>
              </a:ext>
            </a:extLst>
          </p:cNvPr>
          <p:cNvSpPr/>
          <p:nvPr/>
        </p:nvSpPr>
        <p:spPr>
          <a:xfrm>
            <a:off x="3842387" y="6969610"/>
            <a:ext cx="1661653" cy="1472034"/>
          </a:xfrm>
          <a:custGeom>
            <a:avLst/>
            <a:gdLst>
              <a:gd name="connsiteX0" fmla="*/ 67004 w 1661653"/>
              <a:gd name="connsiteY0" fmla="*/ 1033 h 1472034"/>
              <a:gd name="connsiteX1" fmla="*/ 1630761 w 1661653"/>
              <a:gd name="connsiteY1" fmla="*/ 1180477 h 1472034"/>
              <a:gd name="connsiteX2" fmla="*/ 1060917 w 1661653"/>
              <a:gd name="connsiteY2" fmla="*/ 862425 h 1472034"/>
              <a:gd name="connsiteX3" fmla="*/ 491074 w 1661653"/>
              <a:gd name="connsiteY3" fmla="*/ 994947 h 1472034"/>
              <a:gd name="connsiteX4" fmla="*/ 239283 w 1661653"/>
              <a:gd name="connsiteY4" fmla="*/ 1472025 h 1472034"/>
              <a:gd name="connsiteX5" fmla="*/ 279039 w 1661653"/>
              <a:gd name="connsiteY5" fmla="*/ 981694 h 1472034"/>
              <a:gd name="connsiteX6" fmla="*/ 67004 w 1661653"/>
              <a:gd name="connsiteY6" fmla="*/ 1033 h 1472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1653" h="1472034">
                <a:moveTo>
                  <a:pt x="67004" y="1033"/>
                </a:moveTo>
                <a:cubicBezTo>
                  <a:pt x="292291" y="34164"/>
                  <a:pt x="1465109" y="1036912"/>
                  <a:pt x="1630761" y="1180477"/>
                </a:cubicBezTo>
                <a:cubicBezTo>
                  <a:pt x="1796413" y="1324042"/>
                  <a:pt x="1250865" y="893347"/>
                  <a:pt x="1060917" y="862425"/>
                </a:cubicBezTo>
                <a:cubicBezTo>
                  <a:pt x="870969" y="831503"/>
                  <a:pt x="628013" y="893347"/>
                  <a:pt x="491074" y="994947"/>
                </a:cubicBezTo>
                <a:cubicBezTo>
                  <a:pt x="354135" y="1096547"/>
                  <a:pt x="274622" y="1474234"/>
                  <a:pt x="239283" y="1472025"/>
                </a:cubicBezTo>
                <a:cubicBezTo>
                  <a:pt x="203944" y="1469816"/>
                  <a:pt x="303335" y="1222442"/>
                  <a:pt x="279039" y="981694"/>
                </a:cubicBezTo>
                <a:cubicBezTo>
                  <a:pt x="254743" y="740946"/>
                  <a:pt x="-158283" y="-32098"/>
                  <a:pt x="67004" y="103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9" name="フリーフォーム 1478">
            <a:extLst>
              <a:ext uri="{FF2B5EF4-FFF2-40B4-BE49-F238E27FC236}">
                <a16:creationId xmlns:a16="http://schemas.microsoft.com/office/drawing/2014/main" id="{62618EA4-EEB7-8592-CD53-73E0A7036F88}"/>
              </a:ext>
            </a:extLst>
          </p:cNvPr>
          <p:cNvSpPr/>
          <p:nvPr/>
        </p:nvSpPr>
        <p:spPr>
          <a:xfrm>
            <a:off x="4669634" y="8221675"/>
            <a:ext cx="457487" cy="450093"/>
          </a:xfrm>
          <a:custGeom>
            <a:avLst/>
            <a:gdLst>
              <a:gd name="connsiteX0" fmla="*/ 48140 w 457487"/>
              <a:gd name="connsiteY0" fmla="*/ 34429 h 450093"/>
              <a:gd name="connsiteX1" fmla="*/ 445705 w 457487"/>
              <a:gd name="connsiteY1" fmla="*/ 7925 h 450093"/>
              <a:gd name="connsiteX2" fmla="*/ 339688 w 457487"/>
              <a:gd name="connsiteY2" fmla="*/ 113942 h 450093"/>
              <a:gd name="connsiteX3" fmla="*/ 207166 w 457487"/>
              <a:gd name="connsiteY3" fmla="*/ 365734 h 450093"/>
              <a:gd name="connsiteX4" fmla="*/ 61392 w 457487"/>
              <a:gd name="connsiteY4" fmla="*/ 445247 h 450093"/>
              <a:gd name="connsiteX5" fmla="*/ 8383 w 457487"/>
              <a:gd name="connsiteY5" fmla="*/ 246464 h 450093"/>
              <a:gd name="connsiteX6" fmla="*/ 48140 w 457487"/>
              <a:gd name="connsiteY6" fmla="*/ 34429 h 45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7487" h="450093">
                <a:moveTo>
                  <a:pt x="48140" y="34429"/>
                </a:moveTo>
                <a:cubicBezTo>
                  <a:pt x="121027" y="-5327"/>
                  <a:pt x="397114" y="-5327"/>
                  <a:pt x="445705" y="7925"/>
                </a:cubicBezTo>
                <a:cubicBezTo>
                  <a:pt x="494296" y="21177"/>
                  <a:pt x="379444" y="54307"/>
                  <a:pt x="339688" y="113942"/>
                </a:cubicBezTo>
                <a:cubicBezTo>
                  <a:pt x="299932" y="173577"/>
                  <a:pt x="253549" y="310516"/>
                  <a:pt x="207166" y="365734"/>
                </a:cubicBezTo>
                <a:cubicBezTo>
                  <a:pt x="160783" y="420952"/>
                  <a:pt x="94522" y="465125"/>
                  <a:pt x="61392" y="445247"/>
                </a:cubicBezTo>
                <a:cubicBezTo>
                  <a:pt x="28262" y="425369"/>
                  <a:pt x="10592" y="310516"/>
                  <a:pt x="8383" y="246464"/>
                </a:cubicBezTo>
                <a:cubicBezTo>
                  <a:pt x="6174" y="182412"/>
                  <a:pt x="-24747" y="74185"/>
                  <a:pt x="48140" y="3442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0" name="フリーフォーム 1479">
            <a:extLst>
              <a:ext uri="{FF2B5EF4-FFF2-40B4-BE49-F238E27FC236}">
                <a16:creationId xmlns:a16="http://schemas.microsoft.com/office/drawing/2014/main" id="{C449AA11-D0CE-EFC5-529C-F6A24BDD29B7}"/>
              </a:ext>
            </a:extLst>
          </p:cNvPr>
          <p:cNvSpPr/>
          <p:nvPr/>
        </p:nvSpPr>
        <p:spPr>
          <a:xfrm>
            <a:off x="5473139" y="4316456"/>
            <a:ext cx="972439" cy="442049"/>
          </a:xfrm>
          <a:custGeom>
            <a:avLst/>
            <a:gdLst>
              <a:gd name="connsiteX0" fmla="*/ 622861 w 972439"/>
              <a:gd name="connsiteY0" fmla="*/ 3753 h 442049"/>
              <a:gd name="connsiteX1" fmla="*/ 940913 w 972439"/>
              <a:gd name="connsiteY1" fmla="*/ 427822 h 442049"/>
              <a:gd name="connsiteX2" fmla="*/ 914409 w 972439"/>
              <a:gd name="connsiteY2" fmla="*/ 335057 h 442049"/>
              <a:gd name="connsiteX3" fmla="*/ 530096 w 972439"/>
              <a:gd name="connsiteY3" fmla="*/ 268796 h 442049"/>
              <a:gd name="connsiteX4" fmla="*/ 9 w 972439"/>
              <a:gd name="connsiteY4" fmla="*/ 136274 h 442049"/>
              <a:gd name="connsiteX5" fmla="*/ 543348 w 972439"/>
              <a:gd name="connsiteY5" fmla="*/ 215787 h 442049"/>
              <a:gd name="connsiteX6" fmla="*/ 622861 w 972439"/>
              <a:gd name="connsiteY6" fmla="*/ 3753 h 442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2439" h="442049">
                <a:moveTo>
                  <a:pt x="622861" y="3753"/>
                </a:moveTo>
                <a:cubicBezTo>
                  <a:pt x="689122" y="39092"/>
                  <a:pt x="892322" y="372605"/>
                  <a:pt x="940913" y="427822"/>
                </a:cubicBezTo>
                <a:cubicBezTo>
                  <a:pt x="989504" y="483039"/>
                  <a:pt x="982878" y="361561"/>
                  <a:pt x="914409" y="335057"/>
                </a:cubicBezTo>
                <a:cubicBezTo>
                  <a:pt x="845940" y="308553"/>
                  <a:pt x="682496" y="301926"/>
                  <a:pt x="530096" y="268796"/>
                </a:cubicBezTo>
                <a:cubicBezTo>
                  <a:pt x="377696" y="235666"/>
                  <a:pt x="-2200" y="145109"/>
                  <a:pt x="9" y="136274"/>
                </a:cubicBezTo>
                <a:cubicBezTo>
                  <a:pt x="2218" y="127439"/>
                  <a:pt x="446166" y="237874"/>
                  <a:pt x="543348" y="215787"/>
                </a:cubicBezTo>
                <a:cubicBezTo>
                  <a:pt x="640530" y="193700"/>
                  <a:pt x="556600" y="-31586"/>
                  <a:pt x="622861" y="375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1" name="フリーフォーム 1480">
            <a:extLst>
              <a:ext uri="{FF2B5EF4-FFF2-40B4-BE49-F238E27FC236}">
                <a16:creationId xmlns:a16="http://schemas.microsoft.com/office/drawing/2014/main" id="{38740F4E-80DA-AD5A-4BC5-C8BB7FA87143}"/>
              </a:ext>
            </a:extLst>
          </p:cNvPr>
          <p:cNvSpPr/>
          <p:nvPr/>
        </p:nvSpPr>
        <p:spPr>
          <a:xfrm>
            <a:off x="3268836" y="4345764"/>
            <a:ext cx="856450" cy="2593413"/>
          </a:xfrm>
          <a:custGeom>
            <a:avLst/>
            <a:gdLst>
              <a:gd name="connsiteX0" fmla="*/ 574294 w 856450"/>
              <a:gd name="connsiteY0" fmla="*/ 292497 h 2593413"/>
              <a:gd name="connsiteX1" fmla="*/ 574294 w 856450"/>
              <a:gd name="connsiteY1" fmla="*/ 902097 h 2593413"/>
              <a:gd name="connsiteX2" fmla="*/ 653807 w 856450"/>
              <a:gd name="connsiteY2" fmla="*/ 716566 h 2593413"/>
              <a:gd name="connsiteX3" fmla="*/ 852590 w 856450"/>
              <a:gd name="connsiteY3" fmla="*/ 1485193 h 2593413"/>
              <a:gd name="connsiteX4" fmla="*/ 786329 w 856450"/>
              <a:gd name="connsiteY4" fmla="*/ 1405679 h 2593413"/>
              <a:gd name="connsiteX5" fmla="*/ 799581 w 856450"/>
              <a:gd name="connsiteY5" fmla="*/ 2558619 h 2593413"/>
              <a:gd name="connsiteX6" fmla="*/ 667060 w 856450"/>
              <a:gd name="connsiteY6" fmla="*/ 2134549 h 2593413"/>
              <a:gd name="connsiteX7" fmla="*/ 44207 w 856450"/>
              <a:gd name="connsiteY7" fmla="*/ 544288 h 2593413"/>
              <a:gd name="connsiteX8" fmla="*/ 57460 w 856450"/>
              <a:gd name="connsiteY8" fmla="*/ 716566 h 2593413"/>
              <a:gd name="connsiteX9" fmla="*/ 110468 w 856450"/>
              <a:gd name="connsiteY9" fmla="*/ 949 h 2593413"/>
              <a:gd name="connsiteX10" fmla="*/ 136973 w 856450"/>
              <a:gd name="connsiteY10" fmla="*/ 557540 h 2593413"/>
              <a:gd name="connsiteX11" fmla="*/ 574294 w 856450"/>
              <a:gd name="connsiteY11" fmla="*/ 292497 h 2593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6450" h="2593413">
                <a:moveTo>
                  <a:pt x="574294" y="292497"/>
                </a:moveTo>
                <a:cubicBezTo>
                  <a:pt x="647181" y="349923"/>
                  <a:pt x="561042" y="831419"/>
                  <a:pt x="574294" y="902097"/>
                </a:cubicBezTo>
                <a:cubicBezTo>
                  <a:pt x="587546" y="972775"/>
                  <a:pt x="607424" y="619383"/>
                  <a:pt x="653807" y="716566"/>
                </a:cubicBezTo>
                <a:cubicBezTo>
                  <a:pt x="700190" y="813749"/>
                  <a:pt x="830503" y="1370341"/>
                  <a:pt x="852590" y="1485193"/>
                </a:cubicBezTo>
                <a:cubicBezTo>
                  <a:pt x="874677" y="1600045"/>
                  <a:pt x="795164" y="1226775"/>
                  <a:pt x="786329" y="1405679"/>
                </a:cubicBezTo>
                <a:cubicBezTo>
                  <a:pt x="777494" y="1584583"/>
                  <a:pt x="819459" y="2437141"/>
                  <a:pt x="799581" y="2558619"/>
                </a:cubicBezTo>
                <a:cubicBezTo>
                  <a:pt x="779703" y="2680097"/>
                  <a:pt x="792956" y="2470271"/>
                  <a:pt x="667060" y="2134549"/>
                </a:cubicBezTo>
                <a:cubicBezTo>
                  <a:pt x="541164" y="1798827"/>
                  <a:pt x="145807" y="780618"/>
                  <a:pt x="44207" y="544288"/>
                </a:cubicBezTo>
                <a:cubicBezTo>
                  <a:pt x="-57393" y="307958"/>
                  <a:pt x="46417" y="807122"/>
                  <a:pt x="57460" y="716566"/>
                </a:cubicBezTo>
                <a:cubicBezTo>
                  <a:pt x="68503" y="626010"/>
                  <a:pt x="97216" y="27453"/>
                  <a:pt x="110468" y="949"/>
                </a:cubicBezTo>
                <a:cubicBezTo>
                  <a:pt x="123720" y="-25555"/>
                  <a:pt x="64086" y="511157"/>
                  <a:pt x="136973" y="557540"/>
                </a:cubicBezTo>
                <a:cubicBezTo>
                  <a:pt x="209860" y="603923"/>
                  <a:pt x="501407" y="235071"/>
                  <a:pt x="574294" y="29249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2" name="フリーフォーム 1481">
            <a:extLst>
              <a:ext uri="{FF2B5EF4-FFF2-40B4-BE49-F238E27FC236}">
                <a16:creationId xmlns:a16="http://schemas.microsoft.com/office/drawing/2014/main" id="{3D720980-84CF-B02F-3C20-4B8D0D32D7DA}"/>
              </a:ext>
            </a:extLst>
          </p:cNvPr>
          <p:cNvSpPr/>
          <p:nvPr/>
        </p:nvSpPr>
        <p:spPr>
          <a:xfrm>
            <a:off x="4107606" y="4306765"/>
            <a:ext cx="513518" cy="251983"/>
          </a:xfrm>
          <a:custGeom>
            <a:avLst/>
            <a:gdLst>
              <a:gd name="connsiteX0" fmla="*/ 568 w 513518"/>
              <a:gd name="connsiteY0" fmla="*/ 145965 h 251983"/>
              <a:gd name="connsiteX1" fmla="*/ 345124 w 513518"/>
              <a:gd name="connsiteY1" fmla="*/ 92957 h 251983"/>
              <a:gd name="connsiteX2" fmla="*/ 331872 w 513518"/>
              <a:gd name="connsiteY2" fmla="*/ 192 h 251983"/>
              <a:gd name="connsiteX3" fmla="*/ 504151 w 513518"/>
              <a:gd name="connsiteY3" fmla="*/ 119461 h 251983"/>
              <a:gd name="connsiteX4" fmla="*/ 437890 w 513518"/>
              <a:gd name="connsiteY4" fmla="*/ 251983 h 251983"/>
              <a:gd name="connsiteX5" fmla="*/ 568 w 513518"/>
              <a:gd name="connsiteY5" fmla="*/ 145965 h 251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3518" h="251983">
                <a:moveTo>
                  <a:pt x="568" y="145965"/>
                </a:moveTo>
                <a:cubicBezTo>
                  <a:pt x="-14893" y="119461"/>
                  <a:pt x="289907" y="117252"/>
                  <a:pt x="345124" y="92957"/>
                </a:cubicBezTo>
                <a:cubicBezTo>
                  <a:pt x="400341" y="68662"/>
                  <a:pt x="305368" y="-4225"/>
                  <a:pt x="331872" y="192"/>
                </a:cubicBezTo>
                <a:cubicBezTo>
                  <a:pt x="358377" y="4609"/>
                  <a:pt x="486481" y="77496"/>
                  <a:pt x="504151" y="119461"/>
                </a:cubicBezTo>
                <a:cubicBezTo>
                  <a:pt x="521821" y="161426"/>
                  <a:pt x="521820" y="251983"/>
                  <a:pt x="437890" y="251983"/>
                </a:cubicBezTo>
                <a:cubicBezTo>
                  <a:pt x="353960" y="251983"/>
                  <a:pt x="16029" y="172469"/>
                  <a:pt x="568" y="14596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1436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ポカリスエットの新テレビCMが放送開始 八木莉可子と300人のダンスシーンに「これぞ青春！」: J-CAST トレンド【全文表示】">
            <a:extLst>
              <a:ext uri="{FF2B5EF4-FFF2-40B4-BE49-F238E27FC236}">
                <a16:creationId xmlns:a16="http://schemas.microsoft.com/office/drawing/2014/main" id="{44A84A80-EE04-08F4-2623-759AE9431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1028700"/>
            <a:ext cx="12700000" cy="754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40" name="グループ化 1139">
            <a:extLst>
              <a:ext uri="{FF2B5EF4-FFF2-40B4-BE49-F238E27FC236}">
                <a16:creationId xmlns:a16="http://schemas.microsoft.com/office/drawing/2014/main" id="{9494703A-2F64-CFFF-3462-BC3748AAE59A}"/>
              </a:ext>
            </a:extLst>
          </p:cNvPr>
          <p:cNvGrpSpPr/>
          <p:nvPr/>
        </p:nvGrpSpPr>
        <p:grpSpPr>
          <a:xfrm>
            <a:off x="2413969" y="3284655"/>
            <a:ext cx="5713647" cy="5513165"/>
            <a:chOff x="2413969" y="3284655"/>
            <a:chExt cx="5713647" cy="5513165"/>
          </a:xfrm>
        </p:grpSpPr>
        <p:grpSp>
          <p:nvGrpSpPr>
            <p:cNvPr id="1129" name="グループ化 1128">
              <a:extLst>
                <a:ext uri="{FF2B5EF4-FFF2-40B4-BE49-F238E27FC236}">
                  <a16:creationId xmlns:a16="http://schemas.microsoft.com/office/drawing/2014/main" id="{178E67C7-3A99-34A4-BC0B-E9BD861ED26B}"/>
                </a:ext>
              </a:extLst>
            </p:cNvPr>
            <p:cNvGrpSpPr/>
            <p:nvPr/>
          </p:nvGrpSpPr>
          <p:grpSpPr>
            <a:xfrm>
              <a:off x="2413969" y="3284655"/>
              <a:ext cx="5713647" cy="5513165"/>
              <a:chOff x="2413969" y="3284655"/>
              <a:chExt cx="5713647" cy="5513165"/>
            </a:xfrm>
          </p:grpSpPr>
          <p:grpSp>
            <p:nvGrpSpPr>
              <p:cNvPr id="1115" name="グループ化 1114">
                <a:extLst>
                  <a:ext uri="{FF2B5EF4-FFF2-40B4-BE49-F238E27FC236}">
                    <a16:creationId xmlns:a16="http://schemas.microsoft.com/office/drawing/2014/main" id="{DBEA9260-2895-90D2-DA03-D334E4D27A09}"/>
                  </a:ext>
                </a:extLst>
              </p:cNvPr>
              <p:cNvGrpSpPr/>
              <p:nvPr/>
            </p:nvGrpSpPr>
            <p:grpSpPr>
              <a:xfrm>
                <a:off x="3263084" y="3329462"/>
                <a:ext cx="4181453" cy="3970643"/>
                <a:chOff x="3263084" y="3329462"/>
                <a:chExt cx="4181453" cy="3970643"/>
              </a:xfrm>
            </p:grpSpPr>
            <p:sp>
              <p:nvSpPr>
                <p:cNvPr id="4" name="フリーフォーム 3">
                  <a:extLst>
                    <a:ext uri="{FF2B5EF4-FFF2-40B4-BE49-F238E27FC236}">
                      <a16:creationId xmlns:a16="http://schemas.microsoft.com/office/drawing/2014/main" id="{C09E3F77-4171-0B06-4D60-A9C49109A0B6}"/>
                    </a:ext>
                  </a:extLst>
                </p:cNvPr>
                <p:cNvSpPr/>
                <p:nvPr/>
              </p:nvSpPr>
              <p:spPr>
                <a:xfrm>
                  <a:off x="5270475" y="4032246"/>
                  <a:ext cx="800871" cy="320787"/>
                </a:xfrm>
                <a:custGeom>
                  <a:avLst/>
                  <a:gdLst>
                    <a:gd name="connsiteX0" fmla="*/ 25 w 800871"/>
                    <a:gd name="connsiteY0" fmla="*/ 320679 h 320787"/>
                    <a:gd name="connsiteX1" fmla="*/ 161950 w 800871"/>
                    <a:gd name="connsiteY1" fmla="*/ 136529 h 320787"/>
                    <a:gd name="connsiteX2" fmla="*/ 200050 w 800871"/>
                    <a:gd name="connsiteY2" fmla="*/ 104779 h 320787"/>
                    <a:gd name="connsiteX3" fmla="*/ 203225 w 800871"/>
                    <a:gd name="connsiteY3" fmla="*/ 73029 h 320787"/>
                    <a:gd name="connsiteX4" fmla="*/ 215925 w 800871"/>
                    <a:gd name="connsiteY4" fmla="*/ 107954 h 320787"/>
                    <a:gd name="connsiteX5" fmla="*/ 282600 w 800871"/>
                    <a:gd name="connsiteY5" fmla="*/ 73029 h 320787"/>
                    <a:gd name="connsiteX6" fmla="*/ 377850 w 800871"/>
                    <a:gd name="connsiteY6" fmla="*/ 19054 h 320787"/>
                    <a:gd name="connsiteX7" fmla="*/ 400075 w 800871"/>
                    <a:gd name="connsiteY7" fmla="*/ 60329 h 320787"/>
                    <a:gd name="connsiteX8" fmla="*/ 457225 w 800871"/>
                    <a:gd name="connsiteY8" fmla="*/ 60329 h 320787"/>
                    <a:gd name="connsiteX9" fmla="*/ 476275 w 800871"/>
                    <a:gd name="connsiteY9" fmla="*/ 4 h 320787"/>
                    <a:gd name="connsiteX10" fmla="*/ 482625 w 800871"/>
                    <a:gd name="connsiteY10" fmla="*/ 63504 h 320787"/>
                    <a:gd name="connsiteX11" fmla="*/ 514375 w 800871"/>
                    <a:gd name="connsiteY11" fmla="*/ 63504 h 320787"/>
                    <a:gd name="connsiteX12" fmla="*/ 542950 w 800871"/>
                    <a:gd name="connsiteY12" fmla="*/ 9529 h 320787"/>
                    <a:gd name="connsiteX13" fmla="*/ 546125 w 800871"/>
                    <a:gd name="connsiteY13" fmla="*/ 66679 h 320787"/>
                    <a:gd name="connsiteX14" fmla="*/ 596925 w 800871"/>
                    <a:gd name="connsiteY14" fmla="*/ 41279 h 320787"/>
                    <a:gd name="connsiteX15" fmla="*/ 596925 w 800871"/>
                    <a:gd name="connsiteY15" fmla="*/ 114304 h 320787"/>
                    <a:gd name="connsiteX16" fmla="*/ 628675 w 800871"/>
                    <a:gd name="connsiteY16" fmla="*/ 34929 h 320787"/>
                    <a:gd name="connsiteX17" fmla="*/ 619150 w 800871"/>
                    <a:gd name="connsiteY17" fmla="*/ 133354 h 320787"/>
                    <a:gd name="connsiteX18" fmla="*/ 644550 w 800871"/>
                    <a:gd name="connsiteY18" fmla="*/ 85729 h 320787"/>
                    <a:gd name="connsiteX19" fmla="*/ 679475 w 800871"/>
                    <a:gd name="connsiteY19" fmla="*/ 130179 h 320787"/>
                    <a:gd name="connsiteX20" fmla="*/ 654075 w 800871"/>
                    <a:gd name="connsiteY20" fmla="*/ 155579 h 320787"/>
                    <a:gd name="connsiteX21" fmla="*/ 692175 w 800871"/>
                    <a:gd name="connsiteY21" fmla="*/ 130179 h 320787"/>
                    <a:gd name="connsiteX22" fmla="*/ 679475 w 800871"/>
                    <a:gd name="connsiteY22" fmla="*/ 190504 h 320787"/>
                    <a:gd name="connsiteX23" fmla="*/ 736625 w 800871"/>
                    <a:gd name="connsiteY23" fmla="*/ 139704 h 320787"/>
                    <a:gd name="connsiteX24" fmla="*/ 682650 w 800871"/>
                    <a:gd name="connsiteY24" fmla="*/ 234954 h 320787"/>
                    <a:gd name="connsiteX25" fmla="*/ 796950 w 800871"/>
                    <a:gd name="connsiteY25" fmla="*/ 158754 h 320787"/>
                    <a:gd name="connsiteX26" fmla="*/ 758850 w 800871"/>
                    <a:gd name="connsiteY26" fmla="*/ 200029 h 320787"/>
                    <a:gd name="connsiteX27" fmla="*/ 609625 w 800871"/>
                    <a:gd name="connsiteY27" fmla="*/ 114304 h 320787"/>
                    <a:gd name="connsiteX28" fmla="*/ 384200 w 800871"/>
                    <a:gd name="connsiteY28" fmla="*/ 76204 h 320787"/>
                    <a:gd name="connsiteX29" fmla="*/ 219100 w 800871"/>
                    <a:gd name="connsiteY29" fmla="*/ 98429 h 320787"/>
                    <a:gd name="connsiteX30" fmla="*/ 92100 w 800871"/>
                    <a:gd name="connsiteY30" fmla="*/ 165104 h 320787"/>
                    <a:gd name="connsiteX31" fmla="*/ 174650 w 800871"/>
                    <a:gd name="connsiteY31" fmla="*/ 107954 h 320787"/>
                    <a:gd name="connsiteX32" fmla="*/ 25 w 800871"/>
                    <a:gd name="connsiteY32" fmla="*/ 320679 h 3207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800871" h="320787">
                      <a:moveTo>
                        <a:pt x="25" y="320679"/>
                      </a:moveTo>
                      <a:cubicBezTo>
                        <a:pt x="-2092" y="325441"/>
                        <a:pt x="128612" y="172512"/>
                        <a:pt x="161950" y="136529"/>
                      </a:cubicBezTo>
                      <a:cubicBezTo>
                        <a:pt x="195288" y="100546"/>
                        <a:pt x="193171" y="115362"/>
                        <a:pt x="200050" y="104779"/>
                      </a:cubicBezTo>
                      <a:cubicBezTo>
                        <a:pt x="206929" y="94196"/>
                        <a:pt x="200579" y="72500"/>
                        <a:pt x="203225" y="73029"/>
                      </a:cubicBezTo>
                      <a:cubicBezTo>
                        <a:pt x="205871" y="73558"/>
                        <a:pt x="202696" y="107954"/>
                        <a:pt x="215925" y="107954"/>
                      </a:cubicBezTo>
                      <a:cubicBezTo>
                        <a:pt x="229154" y="107954"/>
                        <a:pt x="255612" y="87846"/>
                        <a:pt x="282600" y="73029"/>
                      </a:cubicBezTo>
                      <a:cubicBezTo>
                        <a:pt x="309588" y="58212"/>
                        <a:pt x="358271" y="21171"/>
                        <a:pt x="377850" y="19054"/>
                      </a:cubicBezTo>
                      <a:cubicBezTo>
                        <a:pt x="397429" y="16937"/>
                        <a:pt x="386846" y="53450"/>
                        <a:pt x="400075" y="60329"/>
                      </a:cubicBezTo>
                      <a:cubicBezTo>
                        <a:pt x="413304" y="67208"/>
                        <a:pt x="444525" y="70383"/>
                        <a:pt x="457225" y="60329"/>
                      </a:cubicBezTo>
                      <a:cubicBezTo>
                        <a:pt x="469925" y="50275"/>
                        <a:pt x="472042" y="-525"/>
                        <a:pt x="476275" y="4"/>
                      </a:cubicBezTo>
                      <a:cubicBezTo>
                        <a:pt x="480508" y="533"/>
                        <a:pt x="476275" y="52921"/>
                        <a:pt x="482625" y="63504"/>
                      </a:cubicBezTo>
                      <a:cubicBezTo>
                        <a:pt x="488975" y="74087"/>
                        <a:pt x="504321" y="72500"/>
                        <a:pt x="514375" y="63504"/>
                      </a:cubicBezTo>
                      <a:cubicBezTo>
                        <a:pt x="524429" y="54508"/>
                        <a:pt x="537658" y="9000"/>
                        <a:pt x="542950" y="9529"/>
                      </a:cubicBezTo>
                      <a:cubicBezTo>
                        <a:pt x="548242" y="10058"/>
                        <a:pt x="537129" y="61387"/>
                        <a:pt x="546125" y="66679"/>
                      </a:cubicBezTo>
                      <a:cubicBezTo>
                        <a:pt x="555121" y="71971"/>
                        <a:pt x="588458" y="33341"/>
                        <a:pt x="596925" y="41279"/>
                      </a:cubicBezTo>
                      <a:cubicBezTo>
                        <a:pt x="605392" y="49216"/>
                        <a:pt x="591634" y="115362"/>
                        <a:pt x="596925" y="114304"/>
                      </a:cubicBezTo>
                      <a:cubicBezTo>
                        <a:pt x="602216" y="113246"/>
                        <a:pt x="624971" y="31754"/>
                        <a:pt x="628675" y="34929"/>
                      </a:cubicBezTo>
                      <a:cubicBezTo>
                        <a:pt x="632379" y="38104"/>
                        <a:pt x="616504" y="124887"/>
                        <a:pt x="619150" y="133354"/>
                      </a:cubicBezTo>
                      <a:cubicBezTo>
                        <a:pt x="621796" y="141821"/>
                        <a:pt x="634496" y="86258"/>
                        <a:pt x="644550" y="85729"/>
                      </a:cubicBezTo>
                      <a:cubicBezTo>
                        <a:pt x="654604" y="85200"/>
                        <a:pt x="677888" y="118537"/>
                        <a:pt x="679475" y="130179"/>
                      </a:cubicBezTo>
                      <a:cubicBezTo>
                        <a:pt x="681062" y="141821"/>
                        <a:pt x="651958" y="155579"/>
                        <a:pt x="654075" y="155579"/>
                      </a:cubicBezTo>
                      <a:cubicBezTo>
                        <a:pt x="656192" y="155579"/>
                        <a:pt x="687942" y="124358"/>
                        <a:pt x="692175" y="130179"/>
                      </a:cubicBezTo>
                      <a:cubicBezTo>
                        <a:pt x="696408" y="136000"/>
                        <a:pt x="672067" y="188917"/>
                        <a:pt x="679475" y="190504"/>
                      </a:cubicBezTo>
                      <a:cubicBezTo>
                        <a:pt x="686883" y="192091"/>
                        <a:pt x="736096" y="132296"/>
                        <a:pt x="736625" y="139704"/>
                      </a:cubicBezTo>
                      <a:cubicBezTo>
                        <a:pt x="737154" y="147112"/>
                        <a:pt x="672596" y="231779"/>
                        <a:pt x="682650" y="234954"/>
                      </a:cubicBezTo>
                      <a:cubicBezTo>
                        <a:pt x="692704" y="238129"/>
                        <a:pt x="784250" y="164575"/>
                        <a:pt x="796950" y="158754"/>
                      </a:cubicBezTo>
                      <a:cubicBezTo>
                        <a:pt x="809650" y="152933"/>
                        <a:pt x="790071" y="207437"/>
                        <a:pt x="758850" y="200029"/>
                      </a:cubicBezTo>
                      <a:cubicBezTo>
                        <a:pt x="727629" y="192621"/>
                        <a:pt x="672067" y="134942"/>
                        <a:pt x="609625" y="114304"/>
                      </a:cubicBezTo>
                      <a:cubicBezTo>
                        <a:pt x="547183" y="93666"/>
                        <a:pt x="449287" y="78850"/>
                        <a:pt x="384200" y="76204"/>
                      </a:cubicBezTo>
                      <a:cubicBezTo>
                        <a:pt x="319113" y="73558"/>
                        <a:pt x="267783" y="83612"/>
                        <a:pt x="219100" y="98429"/>
                      </a:cubicBezTo>
                      <a:cubicBezTo>
                        <a:pt x="170417" y="113246"/>
                        <a:pt x="99508" y="163517"/>
                        <a:pt x="92100" y="165104"/>
                      </a:cubicBezTo>
                      <a:cubicBezTo>
                        <a:pt x="84692" y="166691"/>
                        <a:pt x="184704" y="87316"/>
                        <a:pt x="174650" y="107954"/>
                      </a:cubicBezTo>
                      <a:cubicBezTo>
                        <a:pt x="164596" y="128592"/>
                        <a:pt x="2142" y="315917"/>
                        <a:pt x="25" y="32067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" name="フリーフォーム 4">
                  <a:extLst>
                    <a:ext uri="{FF2B5EF4-FFF2-40B4-BE49-F238E27FC236}">
                      <a16:creationId xmlns:a16="http://schemas.microsoft.com/office/drawing/2014/main" id="{DF554FF1-BC60-8FF5-1993-965C8681CE78}"/>
                    </a:ext>
                  </a:extLst>
                </p:cNvPr>
                <p:cNvSpPr/>
                <p:nvPr/>
              </p:nvSpPr>
              <p:spPr>
                <a:xfrm>
                  <a:off x="5283159" y="4162418"/>
                  <a:ext cx="238314" cy="222261"/>
                </a:xfrm>
                <a:custGeom>
                  <a:avLst/>
                  <a:gdLst>
                    <a:gd name="connsiteX0" fmla="*/ 206416 w 238314"/>
                    <a:gd name="connsiteY0" fmla="*/ 7 h 222261"/>
                    <a:gd name="connsiteX1" fmla="*/ 63541 w 238314"/>
                    <a:gd name="connsiteY1" fmla="*/ 142882 h 222261"/>
                    <a:gd name="connsiteX2" fmla="*/ 6391 w 238314"/>
                    <a:gd name="connsiteY2" fmla="*/ 203207 h 222261"/>
                    <a:gd name="connsiteX3" fmla="*/ 79416 w 238314"/>
                    <a:gd name="connsiteY3" fmla="*/ 168282 h 222261"/>
                    <a:gd name="connsiteX4" fmla="*/ 41 w 238314"/>
                    <a:gd name="connsiteY4" fmla="*/ 222257 h 222261"/>
                    <a:gd name="connsiteX5" fmla="*/ 92116 w 238314"/>
                    <a:gd name="connsiteY5" fmla="*/ 171457 h 222261"/>
                    <a:gd name="connsiteX6" fmla="*/ 238166 w 238314"/>
                    <a:gd name="connsiteY6" fmla="*/ 174632 h 222261"/>
                    <a:gd name="connsiteX7" fmla="*/ 117516 w 238314"/>
                    <a:gd name="connsiteY7" fmla="*/ 174632 h 222261"/>
                    <a:gd name="connsiteX8" fmla="*/ 12741 w 238314"/>
                    <a:gd name="connsiteY8" fmla="*/ 209557 h 222261"/>
                    <a:gd name="connsiteX9" fmla="*/ 92116 w 238314"/>
                    <a:gd name="connsiteY9" fmla="*/ 95257 h 222261"/>
                    <a:gd name="connsiteX10" fmla="*/ 34966 w 238314"/>
                    <a:gd name="connsiteY10" fmla="*/ 149232 h 222261"/>
                    <a:gd name="connsiteX11" fmla="*/ 206416 w 238314"/>
                    <a:gd name="connsiteY11" fmla="*/ 7 h 222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38314" h="222261">
                      <a:moveTo>
                        <a:pt x="206416" y="7"/>
                      </a:moveTo>
                      <a:cubicBezTo>
                        <a:pt x="211178" y="-1051"/>
                        <a:pt x="96878" y="109015"/>
                        <a:pt x="63541" y="142882"/>
                      </a:cubicBezTo>
                      <a:cubicBezTo>
                        <a:pt x="30204" y="176749"/>
                        <a:pt x="3745" y="198974"/>
                        <a:pt x="6391" y="203207"/>
                      </a:cubicBezTo>
                      <a:cubicBezTo>
                        <a:pt x="9037" y="207440"/>
                        <a:pt x="80474" y="165107"/>
                        <a:pt x="79416" y="168282"/>
                      </a:cubicBezTo>
                      <a:cubicBezTo>
                        <a:pt x="78358" y="171457"/>
                        <a:pt x="-2076" y="221728"/>
                        <a:pt x="41" y="222257"/>
                      </a:cubicBezTo>
                      <a:cubicBezTo>
                        <a:pt x="2158" y="222786"/>
                        <a:pt x="52429" y="179394"/>
                        <a:pt x="92116" y="171457"/>
                      </a:cubicBezTo>
                      <a:cubicBezTo>
                        <a:pt x="131803" y="163520"/>
                        <a:pt x="233933" y="174103"/>
                        <a:pt x="238166" y="174632"/>
                      </a:cubicBezTo>
                      <a:cubicBezTo>
                        <a:pt x="242399" y="175161"/>
                        <a:pt x="155087" y="168811"/>
                        <a:pt x="117516" y="174632"/>
                      </a:cubicBezTo>
                      <a:cubicBezTo>
                        <a:pt x="79945" y="180453"/>
                        <a:pt x="16974" y="222786"/>
                        <a:pt x="12741" y="209557"/>
                      </a:cubicBezTo>
                      <a:cubicBezTo>
                        <a:pt x="8508" y="196328"/>
                        <a:pt x="88412" y="105311"/>
                        <a:pt x="92116" y="95257"/>
                      </a:cubicBezTo>
                      <a:cubicBezTo>
                        <a:pt x="95820" y="85203"/>
                        <a:pt x="12212" y="163520"/>
                        <a:pt x="34966" y="149232"/>
                      </a:cubicBezTo>
                      <a:cubicBezTo>
                        <a:pt x="57720" y="134945"/>
                        <a:pt x="201654" y="1065"/>
                        <a:pt x="206416" y="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" name="フリーフォーム 5">
                  <a:extLst>
                    <a:ext uri="{FF2B5EF4-FFF2-40B4-BE49-F238E27FC236}">
                      <a16:creationId xmlns:a16="http://schemas.microsoft.com/office/drawing/2014/main" id="{7E0F8D38-54F6-D6A5-94F8-0EF6A1DBBA78}"/>
                    </a:ext>
                  </a:extLst>
                </p:cNvPr>
                <p:cNvSpPr/>
                <p:nvPr/>
              </p:nvSpPr>
              <p:spPr>
                <a:xfrm>
                  <a:off x="5432051" y="4130447"/>
                  <a:ext cx="288928" cy="133645"/>
                </a:xfrm>
                <a:custGeom>
                  <a:avLst/>
                  <a:gdLst>
                    <a:gd name="connsiteX0" fmla="*/ 374 w 288928"/>
                    <a:gd name="connsiteY0" fmla="*/ 133578 h 133645"/>
                    <a:gd name="connsiteX1" fmla="*/ 159124 w 288928"/>
                    <a:gd name="connsiteY1" fmla="*/ 25628 h 133645"/>
                    <a:gd name="connsiteX2" fmla="*/ 286124 w 288928"/>
                    <a:gd name="connsiteY2" fmla="*/ 228 h 133645"/>
                    <a:gd name="connsiteX3" fmla="*/ 235324 w 288928"/>
                    <a:gd name="connsiteY3" fmla="*/ 12928 h 133645"/>
                    <a:gd name="connsiteX4" fmla="*/ 101974 w 288928"/>
                    <a:gd name="connsiteY4" fmla="*/ 9753 h 133645"/>
                    <a:gd name="connsiteX5" fmla="*/ 121024 w 288928"/>
                    <a:gd name="connsiteY5" fmla="*/ 16103 h 133645"/>
                    <a:gd name="connsiteX6" fmla="*/ 114674 w 288928"/>
                    <a:gd name="connsiteY6" fmla="*/ 41503 h 133645"/>
                    <a:gd name="connsiteX7" fmla="*/ 374 w 288928"/>
                    <a:gd name="connsiteY7" fmla="*/ 133578 h 1336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8928" h="133645">
                      <a:moveTo>
                        <a:pt x="374" y="133578"/>
                      </a:moveTo>
                      <a:cubicBezTo>
                        <a:pt x="7782" y="130932"/>
                        <a:pt x="111499" y="47853"/>
                        <a:pt x="159124" y="25628"/>
                      </a:cubicBezTo>
                      <a:cubicBezTo>
                        <a:pt x="206749" y="3403"/>
                        <a:pt x="273424" y="2345"/>
                        <a:pt x="286124" y="228"/>
                      </a:cubicBezTo>
                      <a:cubicBezTo>
                        <a:pt x="298824" y="-1889"/>
                        <a:pt x="266016" y="11340"/>
                        <a:pt x="235324" y="12928"/>
                      </a:cubicBezTo>
                      <a:cubicBezTo>
                        <a:pt x="204632" y="14515"/>
                        <a:pt x="101974" y="9753"/>
                        <a:pt x="101974" y="9753"/>
                      </a:cubicBezTo>
                      <a:cubicBezTo>
                        <a:pt x="82924" y="10282"/>
                        <a:pt x="118907" y="10811"/>
                        <a:pt x="121024" y="16103"/>
                      </a:cubicBezTo>
                      <a:cubicBezTo>
                        <a:pt x="123141" y="21395"/>
                        <a:pt x="131607" y="22453"/>
                        <a:pt x="114674" y="41503"/>
                      </a:cubicBezTo>
                      <a:cubicBezTo>
                        <a:pt x="97741" y="60553"/>
                        <a:pt x="-7034" y="136224"/>
                        <a:pt x="374" y="13357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" name="フリーフォーム 6">
                  <a:extLst>
                    <a:ext uri="{FF2B5EF4-FFF2-40B4-BE49-F238E27FC236}">
                      <a16:creationId xmlns:a16="http://schemas.microsoft.com/office/drawing/2014/main" id="{97453C3E-3488-E086-C25E-14B8553155A9}"/>
                    </a:ext>
                  </a:extLst>
                </p:cNvPr>
                <p:cNvSpPr/>
                <p:nvPr/>
              </p:nvSpPr>
              <p:spPr>
                <a:xfrm>
                  <a:off x="5724434" y="4104978"/>
                  <a:ext cx="370109" cy="321473"/>
                </a:xfrm>
                <a:custGeom>
                  <a:avLst/>
                  <a:gdLst>
                    <a:gd name="connsiteX0" fmla="*/ 91 w 370109"/>
                    <a:gd name="connsiteY0" fmla="*/ 297 h 321473"/>
                    <a:gd name="connsiteX1" fmla="*/ 187416 w 370109"/>
                    <a:gd name="connsiteY1" fmla="*/ 111422 h 321473"/>
                    <a:gd name="connsiteX2" fmla="*/ 165191 w 370109"/>
                    <a:gd name="connsiteY2" fmla="*/ 38397 h 321473"/>
                    <a:gd name="connsiteX3" fmla="*/ 247741 w 370109"/>
                    <a:gd name="connsiteY3" fmla="*/ 174922 h 321473"/>
                    <a:gd name="connsiteX4" fmla="*/ 225516 w 370109"/>
                    <a:gd name="connsiteY4" fmla="*/ 149522 h 321473"/>
                    <a:gd name="connsiteX5" fmla="*/ 368391 w 370109"/>
                    <a:gd name="connsiteY5" fmla="*/ 320972 h 321473"/>
                    <a:gd name="connsiteX6" fmla="*/ 304891 w 370109"/>
                    <a:gd name="connsiteY6" fmla="*/ 200322 h 321473"/>
                    <a:gd name="connsiteX7" fmla="*/ 311241 w 370109"/>
                    <a:gd name="connsiteY7" fmla="*/ 152697 h 321473"/>
                    <a:gd name="connsiteX8" fmla="*/ 304891 w 370109"/>
                    <a:gd name="connsiteY8" fmla="*/ 244772 h 321473"/>
                    <a:gd name="connsiteX9" fmla="*/ 250916 w 370109"/>
                    <a:gd name="connsiteY9" fmla="*/ 143172 h 321473"/>
                    <a:gd name="connsiteX10" fmla="*/ 136616 w 370109"/>
                    <a:gd name="connsiteY10" fmla="*/ 76497 h 321473"/>
                    <a:gd name="connsiteX11" fmla="*/ 155666 w 370109"/>
                    <a:gd name="connsiteY11" fmla="*/ 19347 h 321473"/>
                    <a:gd name="connsiteX12" fmla="*/ 162016 w 370109"/>
                    <a:gd name="connsiteY12" fmla="*/ 76497 h 321473"/>
                    <a:gd name="connsiteX13" fmla="*/ 91 w 370109"/>
                    <a:gd name="connsiteY13" fmla="*/ 297 h 3214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70109" h="321473">
                      <a:moveTo>
                        <a:pt x="91" y="297"/>
                      </a:moveTo>
                      <a:cubicBezTo>
                        <a:pt x="4324" y="6118"/>
                        <a:pt x="159899" y="105072"/>
                        <a:pt x="187416" y="111422"/>
                      </a:cubicBezTo>
                      <a:cubicBezTo>
                        <a:pt x="214933" y="117772"/>
                        <a:pt x="155137" y="27814"/>
                        <a:pt x="165191" y="38397"/>
                      </a:cubicBezTo>
                      <a:cubicBezTo>
                        <a:pt x="175245" y="48980"/>
                        <a:pt x="237687" y="156401"/>
                        <a:pt x="247741" y="174922"/>
                      </a:cubicBezTo>
                      <a:cubicBezTo>
                        <a:pt x="257795" y="193443"/>
                        <a:pt x="205408" y="125180"/>
                        <a:pt x="225516" y="149522"/>
                      </a:cubicBezTo>
                      <a:cubicBezTo>
                        <a:pt x="245624" y="173864"/>
                        <a:pt x="355162" y="312505"/>
                        <a:pt x="368391" y="320972"/>
                      </a:cubicBezTo>
                      <a:cubicBezTo>
                        <a:pt x="381620" y="329439"/>
                        <a:pt x="314416" y="228368"/>
                        <a:pt x="304891" y="200322"/>
                      </a:cubicBezTo>
                      <a:cubicBezTo>
                        <a:pt x="295366" y="172276"/>
                        <a:pt x="311241" y="145289"/>
                        <a:pt x="311241" y="152697"/>
                      </a:cubicBezTo>
                      <a:cubicBezTo>
                        <a:pt x="311241" y="160105"/>
                        <a:pt x="314945" y="246359"/>
                        <a:pt x="304891" y="244772"/>
                      </a:cubicBezTo>
                      <a:cubicBezTo>
                        <a:pt x="294837" y="243185"/>
                        <a:pt x="278962" y="171218"/>
                        <a:pt x="250916" y="143172"/>
                      </a:cubicBezTo>
                      <a:cubicBezTo>
                        <a:pt x="222870" y="115126"/>
                        <a:pt x="152491" y="97135"/>
                        <a:pt x="136616" y="76497"/>
                      </a:cubicBezTo>
                      <a:cubicBezTo>
                        <a:pt x="120741" y="55860"/>
                        <a:pt x="151433" y="19347"/>
                        <a:pt x="155666" y="19347"/>
                      </a:cubicBezTo>
                      <a:cubicBezTo>
                        <a:pt x="159899" y="19347"/>
                        <a:pt x="184241" y="77026"/>
                        <a:pt x="162016" y="76497"/>
                      </a:cubicBezTo>
                      <a:cubicBezTo>
                        <a:pt x="139791" y="75968"/>
                        <a:pt x="-4142" y="-5524"/>
                        <a:pt x="91" y="29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" name="フリーフォーム 7">
                  <a:extLst>
                    <a:ext uri="{FF2B5EF4-FFF2-40B4-BE49-F238E27FC236}">
                      <a16:creationId xmlns:a16="http://schemas.microsoft.com/office/drawing/2014/main" id="{60C172B1-7AAB-BAA5-B4FA-E069823F1E1A}"/>
                    </a:ext>
                  </a:extLst>
                </p:cNvPr>
                <p:cNvSpPr/>
                <p:nvPr/>
              </p:nvSpPr>
              <p:spPr>
                <a:xfrm>
                  <a:off x="5328677" y="4143255"/>
                  <a:ext cx="227934" cy="205168"/>
                </a:xfrm>
                <a:custGeom>
                  <a:avLst/>
                  <a:gdLst>
                    <a:gd name="connsiteX0" fmla="*/ 227573 w 227934"/>
                    <a:gd name="connsiteY0" fmla="*/ 120 h 205168"/>
                    <a:gd name="connsiteX1" fmla="*/ 110098 w 227934"/>
                    <a:gd name="connsiteY1" fmla="*/ 108070 h 205168"/>
                    <a:gd name="connsiteX2" fmla="*/ 110098 w 227934"/>
                    <a:gd name="connsiteY2" fmla="*/ 171570 h 205168"/>
                    <a:gd name="connsiteX3" fmla="*/ 106923 w 227934"/>
                    <a:gd name="connsiteY3" fmla="*/ 123945 h 205168"/>
                    <a:gd name="connsiteX4" fmla="*/ 43423 w 227934"/>
                    <a:gd name="connsiteY4" fmla="*/ 193795 h 205168"/>
                    <a:gd name="connsiteX5" fmla="*/ 56123 w 227934"/>
                    <a:gd name="connsiteY5" fmla="*/ 162045 h 205168"/>
                    <a:gd name="connsiteX6" fmla="*/ 2148 w 227934"/>
                    <a:gd name="connsiteY6" fmla="*/ 203320 h 205168"/>
                    <a:gd name="connsiteX7" fmla="*/ 141848 w 227934"/>
                    <a:gd name="connsiteY7" fmla="*/ 89020 h 205168"/>
                    <a:gd name="connsiteX8" fmla="*/ 227573 w 227934"/>
                    <a:gd name="connsiteY8" fmla="*/ 120 h 20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27934" h="205168">
                      <a:moveTo>
                        <a:pt x="227573" y="120"/>
                      </a:moveTo>
                      <a:cubicBezTo>
                        <a:pt x="222281" y="3295"/>
                        <a:pt x="129677" y="79495"/>
                        <a:pt x="110098" y="108070"/>
                      </a:cubicBezTo>
                      <a:cubicBezTo>
                        <a:pt x="90519" y="136645"/>
                        <a:pt x="110627" y="168924"/>
                        <a:pt x="110098" y="171570"/>
                      </a:cubicBezTo>
                      <a:cubicBezTo>
                        <a:pt x="109569" y="174216"/>
                        <a:pt x="118035" y="120241"/>
                        <a:pt x="106923" y="123945"/>
                      </a:cubicBezTo>
                      <a:cubicBezTo>
                        <a:pt x="95811" y="127649"/>
                        <a:pt x="51890" y="187445"/>
                        <a:pt x="43423" y="193795"/>
                      </a:cubicBezTo>
                      <a:cubicBezTo>
                        <a:pt x="34956" y="200145"/>
                        <a:pt x="63002" y="160458"/>
                        <a:pt x="56123" y="162045"/>
                      </a:cubicBezTo>
                      <a:cubicBezTo>
                        <a:pt x="49244" y="163632"/>
                        <a:pt x="-12139" y="215491"/>
                        <a:pt x="2148" y="203320"/>
                      </a:cubicBezTo>
                      <a:cubicBezTo>
                        <a:pt x="16435" y="191149"/>
                        <a:pt x="104806" y="120770"/>
                        <a:pt x="141848" y="89020"/>
                      </a:cubicBezTo>
                      <a:cubicBezTo>
                        <a:pt x="178890" y="57270"/>
                        <a:pt x="232865" y="-3055"/>
                        <a:pt x="227573" y="12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" name="フリーフォーム 8">
                  <a:extLst>
                    <a:ext uri="{FF2B5EF4-FFF2-40B4-BE49-F238E27FC236}">
                      <a16:creationId xmlns:a16="http://schemas.microsoft.com/office/drawing/2014/main" id="{A9E663ED-F5BD-0578-4EDC-A7F969E925B9}"/>
                    </a:ext>
                  </a:extLst>
                </p:cNvPr>
                <p:cNvSpPr/>
                <p:nvPr/>
              </p:nvSpPr>
              <p:spPr>
                <a:xfrm>
                  <a:off x="5403563" y="4308414"/>
                  <a:ext cx="486849" cy="63622"/>
                </a:xfrm>
                <a:custGeom>
                  <a:avLst/>
                  <a:gdLst>
                    <a:gd name="connsiteX0" fmla="*/ 287 w 486849"/>
                    <a:gd name="connsiteY0" fmla="*/ 12761 h 63622"/>
                    <a:gd name="connsiteX1" fmla="*/ 127287 w 486849"/>
                    <a:gd name="connsiteY1" fmla="*/ 38161 h 63622"/>
                    <a:gd name="connsiteX2" fmla="*/ 92362 w 486849"/>
                    <a:gd name="connsiteY2" fmla="*/ 61 h 63622"/>
                    <a:gd name="connsiteX3" fmla="*/ 190787 w 486849"/>
                    <a:gd name="connsiteY3" fmla="*/ 28636 h 63622"/>
                    <a:gd name="connsiteX4" fmla="*/ 181262 w 486849"/>
                    <a:gd name="connsiteY4" fmla="*/ 3236 h 63622"/>
                    <a:gd name="connsiteX5" fmla="*/ 479712 w 486849"/>
                    <a:gd name="connsiteY5" fmla="*/ 41336 h 63622"/>
                    <a:gd name="connsiteX6" fmla="*/ 381287 w 486849"/>
                    <a:gd name="connsiteY6" fmla="*/ 38161 h 63622"/>
                    <a:gd name="connsiteX7" fmla="*/ 241587 w 486849"/>
                    <a:gd name="connsiteY7" fmla="*/ 25461 h 63622"/>
                    <a:gd name="connsiteX8" fmla="*/ 314612 w 486849"/>
                    <a:gd name="connsiteY8" fmla="*/ 63561 h 63622"/>
                    <a:gd name="connsiteX9" fmla="*/ 219362 w 486849"/>
                    <a:gd name="connsiteY9" fmla="*/ 34986 h 63622"/>
                    <a:gd name="connsiteX10" fmla="*/ 263812 w 486849"/>
                    <a:gd name="connsiteY10" fmla="*/ 60386 h 63622"/>
                    <a:gd name="connsiteX11" fmla="*/ 168562 w 486849"/>
                    <a:gd name="connsiteY11" fmla="*/ 47686 h 63622"/>
                    <a:gd name="connsiteX12" fmla="*/ 143162 w 486849"/>
                    <a:gd name="connsiteY12" fmla="*/ 44511 h 63622"/>
                    <a:gd name="connsiteX13" fmla="*/ 168562 w 486849"/>
                    <a:gd name="connsiteY13" fmla="*/ 28636 h 63622"/>
                    <a:gd name="connsiteX14" fmla="*/ 287 w 486849"/>
                    <a:gd name="connsiteY14" fmla="*/ 12761 h 63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86849" h="63622">
                      <a:moveTo>
                        <a:pt x="287" y="12761"/>
                      </a:moveTo>
                      <a:cubicBezTo>
                        <a:pt x="-6592" y="14348"/>
                        <a:pt x="111941" y="40278"/>
                        <a:pt x="127287" y="38161"/>
                      </a:cubicBezTo>
                      <a:cubicBezTo>
                        <a:pt x="142633" y="36044"/>
                        <a:pt x="81779" y="1648"/>
                        <a:pt x="92362" y="61"/>
                      </a:cubicBezTo>
                      <a:cubicBezTo>
                        <a:pt x="102945" y="-1527"/>
                        <a:pt x="175970" y="28107"/>
                        <a:pt x="190787" y="28636"/>
                      </a:cubicBezTo>
                      <a:cubicBezTo>
                        <a:pt x="205604" y="29165"/>
                        <a:pt x="133108" y="1119"/>
                        <a:pt x="181262" y="3236"/>
                      </a:cubicBezTo>
                      <a:cubicBezTo>
                        <a:pt x="229416" y="5353"/>
                        <a:pt x="446375" y="35515"/>
                        <a:pt x="479712" y="41336"/>
                      </a:cubicBezTo>
                      <a:cubicBezTo>
                        <a:pt x="513049" y="47157"/>
                        <a:pt x="420974" y="40807"/>
                        <a:pt x="381287" y="38161"/>
                      </a:cubicBezTo>
                      <a:cubicBezTo>
                        <a:pt x="341600" y="35515"/>
                        <a:pt x="252700" y="21228"/>
                        <a:pt x="241587" y="25461"/>
                      </a:cubicBezTo>
                      <a:cubicBezTo>
                        <a:pt x="230475" y="29694"/>
                        <a:pt x="318316" y="61974"/>
                        <a:pt x="314612" y="63561"/>
                      </a:cubicBezTo>
                      <a:cubicBezTo>
                        <a:pt x="310908" y="65148"/>
                        <a:pt x="227829" y="35515"/>
                        <a:pt x="219362" y="34986"/>
                      </a:cubicBezTo>
                      <a:cubicBezTo>
                        <a:pt x="210895" y="34457"/>
                        <a:pt x="272279" y="58269"/>
                        <a:pt x="263812" y="60386"/>
                      </a:cubicBezTo>
                      <a:cubicBezTo>
                        <a:pt x="255345" y="62503"/>
                        <a:pt x="168562" y="47686"/>
                        <a:pt x="168562" y="47686"/>
                      </a:cubicBezTo>
                      <a:cubicBezTo>
                        <a:pt x="148454" y="45040"/>
                        <a:pt x="143162" y="47686"/>
                        <a:pt x="143162" y="44511"/>
                      </a:cubicBezTo>
                      <a:cubicBezTo>
                        <a:pt x="143162" y="41336"/>
                        <a:pt x="190258" y="31282"/>
                        <a:pt x="168562" y="28636"/>
                      </a:cubicBezTo>
                      <a:cubicBezTo>
                        <a:pt x="146866" y="25990"/>
                        <a:pt x="7166" y="11174"/>
                        <a:pt x="287" y="1276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" name="フリーフォーム 9">
                  <a:extLst>
                    <a:ext uri="{FF2B5EF4-FFF2-40B4-BE49-F238E27FC236}">
                      <a16:creationId xmlns:a16="http://schemas.microsoft.com/office/drawing/2014/main" id="{347D200D-7997-A655-3000-C700F90A1596}"/>
                    </a:ext>
                  </a:extLst>
                </p:cNvPr>
                <p:cNvSpPr/>
                <p:nvPr/>
              </p:nvSpPr>
              <p:spPr>
                <a:xfrm>
                  <a:off x="5660833" y="4136865"/>
                  <a:ext cx="346352" cy="257335"/>
                </a:xfrm>
                <a:custGeom>
                  <a:avLst/>
                  <a:gdLst>
                    <a:gd name="connsiteX0" fmla="*/ 192 w 346352"/>
                    <a:gd name="connsiteY0" fmla="*/ 160 h 257335"/>
                    <a:gd name="connsiteX1" fmla="*/ 197042 w 346352"/>
                    <a:gd name="connsiteY1" fmla="*/ 101760 h 257335"/>
                    <a:gd name="connsiteX2" fmla="*/ 187517 w 346352"/>
                    <a:gd name="connsiteY2" fmla="*/ 60485 h 257335"/>
                    <a:gd name="connsiteX3" fmla="*/ 295467 w 346352"/>
                    <a:gd name="connsiteY3" fmla="*/ 155735 h 257335"/>
                    <a:gd name="connsiteX4" fmla="*/ 276417 w 346352"/>
                    <a:gd name="connsiteY4" fmla="*/ 152560 h 257335"/>
                    <a:gd name="connsiteX5" fmla="*/ 346267 w 346352"/>
                    <a:gd name="connsiteY5" fmla="*/ 257335 h 257335"/>
                    <a:gd name="connsiteX6" fmla="*/ 289117 w 346352"/>
                    <a:gd name="connsiteY6" fmla="*/ 152560 h 257335"/>
                    <a:gd name="connsiteX7" fmla="*/ 216092 w 346352"/>
                    <a:gd name="connsiteY7" fmla="*/ 79535 h 257335"/>
                    <a:gd name="connsiteX8" fmla="*/ 82742 w 346352"/>
                    <a:gd name="connsiteY8" fmla="*/ 22385 h 257335"/>
                    <a:gd name="connsiteX9" fmla="*/ 158942 w 346352"/>
                    <a:gd name="connsiteY9" fmla="*/ 76360 h 257335"/>
                    <a:gd name="connsiteX10" fmla="*/ 192 w 346352"/>
                    <a:gd name="connsiteY10" fmla="*/ 160 h 257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46352" h="257335">
                      <a:moveTo>
                        <a:pt x="192" y="160"/>
                      </a:moveTo>
                      <a:cubicBezTo>
                        <a:pt x="6542" y="4393"/>
                        <a:pt x="165821" y="91706"/>
                        <a:pt x="197042" y="101760"/>
                      </a:cubicBezTo>
                      <a:cubicBezTo>
                        <a:pt x="228263" y="111814"/>
                        <a:pt x="171113" y="51489"/>
                        <a:pt x="187517" y="60485"/>
                      </a:cubicBezTo>
                      <a:cubicBezTo>
                        <a:pt x="203921" y="69481"/>
                        <a:pt x="280650" y="140389"/>
                        <a:pt x="295467" y="155735"/>
                      </a:cubicBezTo>
                      <a:cubicBezTo>
                        <a:pt x="310284" y="171081"/>
                        <a:pt x="267950" y="135627"/>
                        <a:pt x="276417" y="152560"/>
                      </a:cubicBezTo>
                      <a:cubicBezTo>
                        <a:pt x="284884" y="169493"/>
                        <a:pt x="344150" y="257335"/>
                        <a:pt x="346267" y="257335"/>
                      </a:cubicBezTo>
                      <a:cubicBezTo>
                        <a:pt x="348384" y="257335"/>
                        <a:pt x="310813" y="182193"/>
                        <a:pt x="289117" y="152560"/>
                      </a:cubicBezTo>
                      <a:cubicBezTo>
                        <a:pt x="267421" y="122927"/>
                        <a:pt x="250488" y="101231"/>
                        <a:pt x="216092" y="79535"/>
                      </a:cubicBezTo>
                      <a:cubicBezTo>
                        <a:pt x="181696" y="57839"/>
                        <a:pt x="92267" y="22914"/>
                        <a:pt x="82742" y="22385"/>
                      </a:cubicBezTo>
                      <a:cubicBezTo>
                        <a:pt x="73217" y="21856"/>
                        <a:pt x="171113" y="75831"/>
                        <a:pt x="158942" y="76360"/>
                      </a:cubicBezTo>
                      <a:cubicBezTo>
                        <a:pt x="146771" y="76889"/>
                        <a:pt x="-6158" y="-4073"/>
                        <a:pt x="192" y="16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" name="フリーフォーム 10">
                  <a:extLst>
                    <a:ext uri="{FF2B5EF4-FFF2-40B4-BE49-F238E27FC236}">
                      <a16:creationId xmlns:a16="http://schemas.microsoft.com/office/drawing/2014/main" id="{0D6B970A-566E-477E-651F-C03377804871}"/>
                    </a:ext>
                  </a:extLst>
                </p:cNvPr>
                <p:cNvSpPr/>
                <p:nvPr/>
              </p:nvSpPr>
              <p:spPr>
                <a:xfrm>
                  <a:off x="5480050" y="4356088"/>
                  <a:ext cx="638595" cy="25470"/>
                </a:xfrm>
                <a:custGeom>
                  <a:avLst/>
                  <a:gdLst>
                    <a:gd name="connsiteX0" fmla="*/ 0 w 638595"/>
                    <a:gd name="connsiteY0" fmla="*/ 6362 h 25470"/>
                    <a:gd name="connsiteX1" fmla="*/ 263525 w 638595"/>
                    <a:gd name="connsiteY1" fmla="*/ 25412 h 25470"/>
                    <a:gd name="connsiteX2" fmla="*/ 222250 w 638595"/>
                    <a:gd name="connsiteY2" fmla="*/ 12712 h 25470"/>
                    <a:gd name="connsiteX3" fmla="*/ 441325 w 638595"/>
                    <a:gd name="connsiteY3" fmla="*/ 19062 h 25470"/>
                    <a:gd name="connsiteX4" fmla="*/ 384175 w 638595"/>
                    <a:gd name="connsiteY4" fmla="*/ 9537 h 25470"/>
                    <a:gd name="connsiteX5" fmla="*/ 638175 w 638595"/>
                    <a:gd name="connsiteY5" fmla="*/ 19062 h 25470"/>
                    <a:gd name="connsiteX6" fmla="*/ 438150 w 638595"/>
                    <a:gd name="connsiteY6" fmla="*/ 19062 h 25470"/>
                    <a:gd name="connsiteX7" fmla="*/ 209550 w 638595"/>
                    <a:gd name="connsiteY7" fmla="*/ 12 h 25470"/>
                    <a:gd name="connsiteX8" fmla="*/ 301625 w 638595"/>
                    <a:gd name="connsiteY8" fmla="*/ 22237 h 25470"/>
                    <a:gd name="connsiteX9" fmla="*/ 53975 w 638595"/>
                    <a:gd name="connsiteY9" fmla="*/ 9537 h 25470"/>
                    <a:gd name="connsiteX10" fmla="*/ 0 w 638595"/>
                    <a:gd name="connsiteY10" fmla="*/ 6362 h 254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38595" h="25470">
                      <a:moveTo>
                        <a:pt x="0" y="6362"/>
                      </a:moveTo>
                      <a:lnTo>
                        <a:pt x="263525" y="25412"/>
                      </a:lnTo>
                      <a:cubicBezTo>
                        <a:pt x="300567" y="26470"/>
                        <a:pt x="222250" y="12712"/>
                        <a:pt x="222250" y="12712"/>
                      </a:cubicBezTo>
                      <a:lnTo>
                        <a:pt x="441325" y="19062"/>
                      </a:lnTo>
                      <a:cubicBezTo>
                        <a:pt x="468312" y="18533"/>
                        <a:pt x="351367" y="9537"/>
                        <a:pt x="384175" y="9537"/>
                      </a:cubicBezTo>
                      <a:cubicBezTo>
                        <a:pt x="416983" y="9537"/>
                        <a:pt x="629179" y="17475"/>
                        <a:pt x="638175" y="19062"/>
                      </a:cubicBezTo>
                      <a:cubicBezTo>
                        <a:pt x="647171" y="20649"/>
                        <a:pt x="509587" y="22237"/>
                        <a:pt x="438150" y="19062"/>
                      </a:cubicBezTo>
                      <a:cubicBezTo>
                        <a:pt x="366713" y="15887"/>
                        <a:pt x="232304" y="-517"/>
                        <a:pt x="209550" y="12"/>
                      </a:cubicBezTo>
                      <a:cubicBezTo>
                        <a:pt x="186796" y="541"/>
                        <a:pt x="327554" y="20650"/>
                        <a:pt x="301625" y="22237"/>
                      </a:cubicBezTo>
                      <a:lnTo>
                        <a:pt x="53975" y="9537"/>
                      </a:lnTo>
                      <a:lnTo>
                        <a:pt x="0" y="6362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" name="フリーフォーム 11">
                  <a:extLst>
                    <a:ext uri="{FF2B5EF4-FFF2-40B4-BE49-F238E27FC236}">
                      <a16:creationId xmlns:a16="http://schemas.microsoft.com/office/drawing/2014/main" id="{639415E7-97FB-D51A-C931-FBBCD3523BE8}"/>
                    </a:ext>
                  </a:extLst>
                </p:cNvPr>
                <p:cNvSpPr/>
                <p:nvPr/>
              </p:nvSpPr>
              <p:spPr>
                <a:xfrm>
                  <a:off x="5587968" y="4141622"/>
                  <a:ext cx="318754" cy="220849"/>
                </a:xfrm>
                <a:custGeom>
                  <a:avLst/>
                  <a:gdLst>
                    <a:gd name="connsiteX0" fmla="*/ 32 w 318754"/>
                    <a:gd name="connsiteY0" fmla="*/ 1753 h 220849"/>
                    <a:gd name="connsiteX1" fmla="*/ 63532 w 318754"/>
                    <a:gd name="connsiteY1" fmla="*/ 74778 h 220849"/>
                    <a:gd name="connsiteX2" fmla="*/ 47657 w 318754"/>
                    <a:gd name="connsiteY2" fmla="*/ 128753 h 220849"/>
                    <a:gd name="connsiteX3" fmla="*/ 130207 w 318754"/>
                    <a:gd name="connsiteY3" fmla="*/ 182728 h 220849"/>
                    <a:gd name="connsiteX4" fmla="*/ 69882 w 318754"/>
                    <a:gd name="connsiteY4" fmla="*/ 176378 h 220849"/>
                    <a:gd name="connsiteX5" fmla="*/ 266732 w 318754"/>
                    <a:gd name="connsiteY5" fmla="*/ 220828 h 220849"/>
                    <a:gd name="connsiteX6" fmla="*/ 311182 w 318754"/>
                    <a:gd name="connsiteY6" fmla="*/ 170028 h 220849"/>
                    <a:gd name="connsiteX7" fmla="*/ 304832 w 318754"/>
                    <a:gd name="connsiteY7" fmla="*/ 97003 h 220849"/>
                    <a:gd name="connsiteX8" fmla="*/ 177832 w 318754"/>
                    <a:gd name="connsiteY8" fmla="*/ 17628 h 220849"/>
                    <a:gd name="connsiteX9" fmla="*/ 244507 w 318754"/>
                    <a:gd name="connsiteY9" fmla="*/ 55728 h 220849"/>
                    <a:gd name="connsiteX10" fmla="*/ 133382 w 318754"/>
                    <a:gd name="connsiteY10" fmla="*/ 11278 h 220849"/>
                    <a:gd name="connsiteX11" fmla="*/ 73057 w 318754"/>
                    <a:gd name="connsiteY11" fmla="*/ 20803 h 220849"/>
                    <a:gd name="connsiteX12" fmla="*/ 32 w 318754"/>
                    <a:gd name="connsiteY12" fmla="*/ 1753 h 220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18754" h="220849">
                      <a:moveTo>
                        <a:pt x="32" y="1753"/>
                      </a:moveTo>
                      <a:cubicBezTo>
                        <a:pt x="-1555" y="10749"/>
                        <a:pt x="55595" y="53611"/>
                        <a:pt x="63532" y="74778"/>
                      </a:cubicBezTo>
                      <a:cubicBezTo>
                        <a:pt x="71470" y="95945"/>
                        <a:pt x="36545" y="110762"/>
                        <a:pt x="47657" y="128753"/>
                      </a:cubicBezTo>
                      <a:cubicBezTo>
                        <a:pt x="58769" y="146744"/>
                        <a:pt x="126503" y="174791"/>
                        <a:pt x="130207" y="182728"/>
                      </a:cubicBezTo>
                      <a:cubicBezTo>
                        <a:pt x="133911" y="190665"/>
                        <a:pt x="47128" y="170028"/>
                        <a:pt x="69882" y="176378"/>
                      </a:cubicBezTo>
                      <a:cubicBezTo>
                        <a:pt x="92636" y="182728"/>
                        <a:pt x="226515" y="221886"/>
                        <a:pt x="266732" y="220828"/>
                      </a:cubicBezTo>
                      <a:cubicBezTo>
                        <a:pt x="306949" y="219770"/>
                        <a:pt x="304832" y="190665"/>
                        <a:pt x="311182" y="170028"/>
                      </a:cubicBezTo>
                      <a:cubicBezTo>
                        <a:pt x="317532" y="149391"/>
                        <a:pt x="327057" y="122403"/>
                        <a:pt x="304832" y="97003"/>
                      </a:cubicBezTo>
                      <a:cubicBezTo>
                        <a:pt x="282607" y="71603"/>
                        <a:pt x="187886" y="24507"/>
                        <a:pt x="177832" y="17628"/>
                      </a:cubicBezTo>
                      <a:cubicBezTo>
                        <a:pt x="167778" y="10749"/>
                        <a:pt x="251915" y="56786"/>
                        <a:pt x="244507" y="55728"/>
                      </a:cubicBezTo>
                      <a:cubicBezTo>
                        <a:pt x="237099" y="54670"/>
                        <a:pt x="161957" y="17099"/>
                        <a:pt x="133382" y="11278"/>
                      </a:cubicBezTo>
                      <a:cubicBezTo>
                        <a:pt x="104807" y="5457"/>
                        <a:pt x="98457" y="20274"/>
                        <a:pt x="73057" y="20803"/>
                      </a:cubicBezTo>
                      <a:cubicBezTo>
                        <a:pt x="47657" y="21332"/>
                        <a:pt x="1619" y="-7243"/>
                        <a:pt x="32" y="175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" name="フリーフォーム 12">
                  <a:extLst>
                    <a:ext uri="{FF2B5EF4-FFF2-40B4-BE49-F238E27FC236}">
                      <a16:creationId xmlns:a16="http://schemas.microsoft.com/office/drawing/2014/main" id="{D78C446E-DC0A-3903-939A-4ADBE60C5CB7}"/>
                    </a:ext>
                  </a:extLst>
                </p:cNvPr>
                <p:cNvSpPr/>
                <p:nvPr/>
              </p:nvSpPr>
              <p:spPr>
                <a:xfrm>
                  <a:off x="5822073" y="4181287"/>
                  <a:ext cx="142400" cy="186063"/>
                </a:xfrm>
                <a:custGeom>
                  <a:avLst/>
                  <a:gdLst>
                    <a:gd name="connsiteX0" fmla="*/ 77077 w 142400"/>
                    <a:gd name="connsiteY0" fmla="*/ 188 h 186063"/>
                    <a:gd name="connsiteX1" fmla="*/ 108827 w 142400"/>
                    <a:gd name="connsiteY1" fmla="*/ 108138 h 186063"/>
                    <a:gd name="connsiteX2" fmla="*/ 102477 w 142400"/>
                    <a:gd name="connsiteY2" fmla="*/ 133538 h 186063"/>
                    <a:gd name="connsiteX3" fmla="*/ 877 w 142400"/>
                    <a:gd name="connsiteY3" fmla="*/ 184338 h 186063"/>
                    <a:gd name="connsiteX4" fmla="*/ 58027 w 142400"/>
                    <a:gd name="connsiteY4" fmla="*/ 174813 h 186063"/>
                    <a:gd name="connsiteX5" fmla="*/ 140577 w 142400"/>
                    <a:gd name="connsiteY5" fmla="*/ 181163 h 186063"/>
                    <a:gd name="connsiteX6" fmla="*/ 115177 w 142400"/>
                    <a:gd name="connsiteY6" fmla="*/ 139888 h 186063"/>
                    <a:gd name="connsiteX7" fmla="*/ 115177 w 142400"/>
                    <a:gd name="connsiteY7" fmla="*/ 82738 h 186063"/>
                    <a:gd name="connsiteX8" fmla="*/ 77077 w 142400"/>
                    <a:gd name="connsiteY8" fmla="*/ 188 h 186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2400" h="186063">
                      <a:moveTo>
                        <a:pt x="77077" y="188"/>
                      </a:moveTo>
                      <a:cubicBezTo>
                        <a:pt x="76019" y="4421"/>
                        <a:pt x="104594" y="85913"/>
                        <a:pt x="108827" y="108138"/>
                      </a:cubicBezTo>
                      <a:cubicBezTo>
                        <a:pt x="113060" y="130363"/>
                        <a:pt x="120469" y="120838"/>
                        <a:pt x="102477" y="133538"/>
                      </a:cubicBezTo>
                      <a:cubicBezTo>
                        <a:pt x="84485" y="146238"/>
                        <a:pt x="8285" y="177459"/>
                        <a:pt x="877" y="184338"/>
                      </a:cubicBezTo>
                      <a:cubicBezTo>
                        <a:pt x="-6531" y="191217"/>
                        <a:pt x="34744" y="175342"/>
                        <a:pt x="58027" y="174813"/>
                      </a:cubicBezTo>
                      <a:cubicBezTo>
                        <a:pt x="81310" y="174284"/>
                        <a:pt x="131052" y="186984"/>
                        <a:pt x="140577" y="181163"/>
                      </a:cubicBezTo>
                      <a:cubicBezTo>
                        <a:pt x="150102" y="175342"/>
                        <a:pt x="119410" y="156292"/>
                        <a:pt x="115177" y="139888"/>
                      </a:cubicBezTo>
                      <a:cubicBezTo>
                        <a:pt x="110944" y="123484"/>
                        <a:pt x="125231" y="101259"/>
                        <a:pt x="115177" y="82738"/>
                      </a:cubicBezTo>
                      <a:cubicBezTo>
                        <a:pt x="105123" y="64217"/>
                        <a:pt x="78135" y="-4045"/>
                        <a:pt x="77077" y="18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" name="月 13">
                  <a:extLst>
                    <a:ext uri="{FF2B5EF4-FFF2-40B4-BE49-F238E27FC236}">
                      <a16:creationId xmlns:a16="http://schemas.microsoft.com/office/drawing/2014/main" id="{C763CBDC-445B-D449-AEEA-060540B425C2}"/>
                    </a:ext>
                  </a:extLst>
                </p:cNvPr>
                <p:cNvSpPr/>
                <p:nvPr/>
              </p:nvSpPr>
              <p:spPr>
                <a:xfrm rot="4580656">
                  <a:off x="5658931" y="4199503"/>
                  <a:ext cx="70998" cy="121559"/>
                </a:xfrm>
                <a:prstGeom prst="moon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" name="円/楕円 14">
                  <a:extLst>
                    <a:ext uri="{FF2B5EF4-FFF2-40B4-BE49-F238E27FC236}">
                      <a16:creationId xmlns:a16="http://schemas.microsoft.com/office/drawing/2014/main" id="{45054117-3DDC-331E-FC61-1D904C700339}"/>
                    </a:ext>
                  </a:extLst>
                </p:cNvPr>
                <p:cNvSpPr/>
                <p:nvPr/>
              </p:nvSpPr>
              <p:spPr>
                <a:xfrm>
                  <a:off x="5800892" y="4245501"/>
                  <a:ext cx="70000" cy="70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" name="フリーフォーム 15">
                  <a:extLst>
                    <a:ext uri="{FF2B5EF4-FFF2-40B4-BE49-F238E27FC236}">
                      <a16:creationId xmlns:a16="http://schemas.microsoft.com/office/drawing/2014/main" id="{869150EC-6C41-55E4-857A-E6CC261E51CA}"/>
                    </a:ext>
                  </a:extLst>
                </p:cNvPr>
                <p:cNvSpPr/>
                <p:nvPr/>
              </p:nvSpPr>
              <p:spPr>
                <a:xfrm>
                  <a:off x="5482899" y="4365613"/>
                  <a:ext cx="628997" cy="50889"/>
                </a:xfrm>
                <a:custGeom>
                  <a:avLst/>
                  <a:gdLst>
                    <a:gd name="connsiteX0" fmla="*/ 326 w 628997"/>
                    <a:gd name="connsiteY0" fmla="*/ 12712 h 50889"/>
                    <a:gd name="connsiteX1" fmla="*/ 330526 w 628997"/>
                    <a:gd name="connsiteY1" fmla="*/ 34937 h 50889"/>
                    <a:gd name="connsiteX2" fmla="*/ 295601 w 628997"/>
                    <a:gd name="connsiteY2" fmla="*/ 22237 h 50889"/>
                    <a:gd name="connsiteX3" fmla="*/ 416251 w 628997"/>
                    <a:gd name="connsiteY3" fmla="*/ 19062 h 50889"/>
                    <a:gd name="connsiteX4" fmla="*/ 565476 w 628997"/>
                    <a:gd name="connsiteY4" fmla="*/ 50812 h 50889"/>
                    <a:gd name="connsiteX5" fmla="*/ 514676 w 628997"/>
                    <a:gd name="connsiteY5" fmla="*/ 28587 h 50889"/>
                    <a:gd name="connsiteX6" fmla="*/ 628976 w 628997"/>
                    <a:gd name="connsiteY6" fmla="*/ 47637 h 50889"/>
                    <a:gd name="connsiteX7" fmla="*/ 521026 w 628997"/>
                    <a:gd name="connsiteY7" fmla="*/ 22237 h 50889"/>
                    <a:gd name="connsiteX8" fmla="*/ 203526 w 628997"/>
                    <a:gd name="connsiteY8" fmla="*/ 12 h 50889"/>
                    <a:gd name="connsiteX9" fmla="*/ 267026 w 628997"/>
                    <a:gd name="connsiteY9" fmla="*/ 19062 h 50889"/>
                    <a:gd name="connsiteX10" fmla="*/ 326 w 628997"/>
                    <a:gd name="connsiteY10" fmla="*/ 12712 h 50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28997" h="50889">
                      <a:moveTo>
                        <a:pt x="326" y="12712"/>
                      </a:moveTo>
                      <a:cubicBezTo>
                        <a:pt x="10909" y="15358"/>
                        <a:pt x="281314" y="33350"/>
                        <a:pt x="330526" y="34937"/>
                      </a:cubicBezTo>
                      <a:cubicBezTo>
                        <a:pt x="379738" y="36524"/>
                        <a:pt x="281314" y="24883"/>
                        <a:pt x="295601" y="22237"/>
                      </a:cubicBezTo>
                      <a:cubicBezTo>
                        <a:pt x="309888" y="19591"/>
                        <a:pt x="371272" y="14300"/>
                        <a:pt x="416251" y="19062"/>
                      </a:cubicBezTo>
                      <a:cubicBezTo>
                        <a:pt x="461230" y="23824"/>
                        <a:pt x="549072" y="49225"/>
                        <a:pt x="565476" y="50812"/>
                      </a:cubicBezTo>
                      <a:cubicBezTo>
                        <a:pt x="581880" y="52399"/>
                        <a:pt x="504093" y="29116"/>
                        <a:pt x="514676" y="28587"/>
                      </a:cubicBezTo>
                      <a:cubicBezTo>
                        <a:pt x="525259" y="28058"/>
                        <a:pt x="627918" y="48695"/>
                        <a:pt x="628976" y="47637"/>
                      </a:cubicBezTo>
                      <a:cubicBezTo>
                        <a:pt x="630034" y="46579"/>
                        <a:pt x="591934" y="30175"/>
                        <a:pt x="521026" y="22237"/>
                      </a:cubicBezTo>
                      <a:cubicBezTo>
                        <a:pt x="450118" y="14300"/>
                        <a:pt x="245859" y="541"/>
                        <a:pt x="203526" y="12"/>
                      </a:cubicBezTo>
                      <a:cubicBezTo>
                        <a:pt x="161193" y="-517"/>
                        <a:pt x="294543" y="16416"/>
                        <a:pt x="267026" y="19062"/>
                      </a:cubicBezTo>
                      <a:cubicBezTo>
                        <a:pt x="239509" y="21708"/>
                        <a:pt x="-10257" y="10066"/>
                        <a:pt x="326" y="1271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" name="フリーフォーム 16">
                  <a:extLst>
                    <a:ext uri="{FF2B5EF4-FFF2-40B4-BE49-F238E27FC236}">
                      <a16:creationId xmlns:a16="http://schemas.microsoft.com/office/drawing/2014/main" id="{50415C15-486E-5D50-D228-5446BE6D451E}"/>
                    </a:ext>
                  </a:extLst>
                </p:cNvPr>
                <p:cNvSpPr/>
                <p:nvPr/>
              </p:nvSpPr>
              <p:spPr>
                <a:xfrm>
                  <a:off x="5278857" y="4159236"/>
                  <a:ext cx="112321" cy="231817"/>
                </a:xfrm>
                <a:custGeom>
                  <a:avLst/>
                  <a:gdLst>
                    <a:gd name="connsiteX0" fmla="*/ 112293 w 112321"/>
                    <a:gd name="connsiteY0" fmla="*/ 14 h 231817"/>
                    <a:gd name="connsiteX1" fmla="*/ 20218 w 112321"/>
                    <a:gd name="connsiteY1" fmla="*/ 123839 h 231817"/>
                    <a:gd name="connsiteX2" fmla="*/ 32918 w 112321"/>
                    <a:gd name="connsiteY2" fmla="*/ 111139 h 231817"/>
                    <a:gd name="connsiteX3" fmla="*/ 1168 w 112321"/>
                    <a:gd name="connsiteY3" fmla="*/ 180989 h 231817"/>
                    <a:gd name="connsiteX4" fmla="*/ 7518 w 112321"/>
                    <a:gd name="connsiteY4" fmla="*/ 231789 h 231817"/>
                    <a:gd name="connsiteX5" fmla="*/ 13868 w 112321"/>
                    <a:gd name="connsiteY5" fmla="*/ 187339 h 231817"/>
                    <a:gd name="connsiteX6" fmla="*/ 29743 w 112321"/>
                    <a:gd name="connsiteY6" fmla="*/ 133364 h 231817"/>
                    <a:gd name="connsiteX7" fmla="*/ 112293 w 112321"/>
                    <a:gd name="connsiteY7" fmla="*/ 14 h 231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2321" h="231817">
                      <a:moveTo>
                        <a:pt x="112293" y="14"/>
                      </a:moveTo>
                      <a:cubicBezTo>
                        <a:pt x="110706" y="-1573"/>
                        <a:pt x="20218" y="123839"/>
                        <a:pt x="20218" y="123839"/>
                      </a:cubicBezTo>
                      <a:cubicBezTo>
                        <a:pt x="6989" y="142360"/>
                        <a:pt x="36093" y="101614"/>
                        <a:pt x="32918" y="111139"/>
                      </a:cubicBezTo>
                      <a:cubicBezTo>
                        <a:pt x="29743" y="120664"/>
                        <a:pt x="5401" y="160881"/>
                        <a:pt x="1168" y="180989"/>
                      </a:cubicBezTo>
                      <a:cubicBezTo>
                        <a:pt x="-3065" y="201097"/>
                        <a:pt x="5401" y="230731"/>
                        <a:pt x="7518" y="231789"/>
                      </a:cubicBezTo>
                      <a:cubicBezTo>
                        <a:pt x="9635" y="232847"/>
                        <a:pt x="10164" y="203743"/>
                        <a:pt x="13868" y="187339"/>
                      </a:cubicBezTo>
                      <a:cubicBezTo>
                        <a:pt x="17572" y="170935"/>
                        <a:pt x="11222" y="162468"/>
                        <a:pt x="29743" y="133364"/>
                      </a:cubicBezTo>
                      <a:cubicBezTo>
                        <a:pt x="48264" y="104260"/>
                        <a:pt x="113880" y="1601"/>
                        <a:pt x="112293" y="1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" name="フリーフォーム 17">
                  <a:extLst>
                    <a:ext uri="{FF2B5EF4-FFF2-40B4-BE49-F238E27FC236}">
                      <a16:creationId xmlns:a16="http://schemas.microsoft.com/office/drawing/2014/main" id="{99E3146B-60A1-2A4B-F41C-60C77F27ED2E}"/>
                    </a:ext>
                  </a:extLst>
                </p:cNvPr>
                <p:cNvSpPr/>
                <p:nvPr/>
              </p:nvSpPr>
              <p:spPr>
                <a:xfrm>
                  <a:off x="5347479" y="4053613"/>
                  <a:ext cx="524296" cy="103432"/>
                </a:xfrm>
                <a:custGeom>
                  <a:avLst/>
                  <a:gdLst>
                    <a:gd name="connsiteX0" fmla="*/ 2396 w 524296"/>
                    <a:gd name="connsiteY0" fmla="*/ 102462 h 103432"/>
                    <a:gd name="connsiteX1" fmla="*/ 272271 w 524296"/>
                    <a:gd name="connsiteY1" fmla="*/ 16737 h 103432"/>
                    <a:gd name="connsiteX2" fmla="*/ 230996 w 524296"/>
                    <a:gd name="connsiteY2" fmla="*/ 23087 h 103432"/>
                    <a:gd name="connsiteX3" fmla="*/ 408796 w 524296"/>
                    <a:gd name="connsiteY3" fmla="*/ 19912 h 103432"/>
                    <a:gd name="connsiteX4" fmla="*/ 399271 w 524296"/>
                    <a:gd name="connsiteY4" fmla="*/ 862 h 103432"/>
                    <a:gd name="connsiteX5" fmla="*/ 523096 w 524296"/>
                    <a:gd name="connsiteY5" fmla="*/ 51662 h 103432"/>
                    <a:gd name="connsiteX6" fmla="*/ 450071 w 524296"/>
                    <a:gd name="connsiteY6" fmla="*/ 13562 h 103432"/>
                    <a:gd name="connsiteX7" fmla="*/ 259571 w 524296"/>
                    <a:gd name="connsiteY7" fmla="*/ 13562 h 103432"/>
                    <a:gd name="connsiteX8" fmla="*/ 246871 w 524296"/>
                    <a:gd name="connsiteY8" fmla="*/ 26262 h 103432"/>
                    <a:gd name="connsiteX9" fmla="*/ 116696 w 524296"/>
                    <a:gd name="connsiteY9" fmla="*/ 48487 h 103432"/>
                    <a:gd name="connsiteX10" fmla="*/ 138921 w 524296"/>
                    <a:gd name="connsiteY10" fmla="*/ 61187 h 103432"/>
                    <a:gd name="connsiteX11" fmla="*/ 2396 w 524296"/>
                    <a:gd name="connsiteY11" fmla="*/ 102462 h 103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24296" h="103432">
                      <a:moveTo>
                        <a:pt x="2396" y="102462"/>
                      </a:moveTo>
                      <a:cubicBezTo>
                        <a:pt x="24621" y="95054"/>
                        <a:pt x="234171" y="29966"/>
                        <a:pt x="272271" y="16737"/>
                      </a:cubicBezTo>
                      <a:cubicBezTo>
                        <a:pt x="310371" y="3508"/>
                        <a:pt x="230996" y="23087"/>
                        <a:pt x="230996" y="23087"/>
                      </a:cubicBezTo>
                      <a:lnTo>
                        <a:pt x="408796" y="19912"/>
                      </a:lnTo>
                      <a:cubicBezTo>
                        <a:pt x="436842" y="16208"/>
                        <a:pt x="380221" y="-4430"/>
                        <a:pt x="399271" y="862"/>
                      </a:cubicBezTo>
                      <a:cubicBezTo>
                        <a:pt x="418321" y="6154"/>
                        <a:pt x="514629" y="49545"/>
                        <a:pt x="523096" y="51662"/>
                      </a:cubicBezTo>
                      <a:cubicBezTo>
                        <a:pt x="531563" y="53779"/>
                        <a:pt x="493992" y="19912"/>
                        <a:pt x="450071" y="13562"/>
                      </a:cubicBezTo>
                      <a:cubicBezTo>
                        <a:pt x="406150" y="7212"/>
                        <a:pt x="259571" y="13562"/>
                        <a:pt x="259571" y="13562"/>
                      </a:cubicBezTo>
                      <a:cubicBezTo>
                        <a:pt x="225704" y="15679"/>
                        <a:pt x="270684" y="20441"/>
                        <a:pt x="246871" y="26262"/>
                      </a:cubicBezTo>
                      <a:cubicBezTo>
                        <a:pt x="223058" y="32083"/>
                        <a:pt x="134688" y="42666"/>
                        <a:pt x="116696" y="48487"/>
                      </a:cubicBezTo>
                      <a:cubicBezTo>
                        <a:pt x="98704" y="54308"/>
                        <a:pt x="158500" y="49545"/>
                        <a:pt x="138921" y="61187"/>
                      </a:cubicBezTo>
                      <a:cubicBezTo>
                        <a:pt x="119342" y="72829"/>
                        <a:pt x="-19829" y="109870"/>
                        <a:pt x="2396" y="10246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" name="フリーフォーム 18">
                  <a:extLst>
                    <a:ext uri="{FF2B5EF4-FFF2-40B4-BE49-F238E27FC236}">
                      <a16:creationId xmlns:a16="http://schemas.microsoft.com/office/drawing/2014/main" id="{2DBC3992-1C12-F94A-FD00-05D55BD04807}"/>
                    </a:ext>
                  </a:extLst>
                </p:cNvPr>
                <p:cNvSpPr/>
                <p:nvPr/>
              </p:nvSpPr>
              <p:spPr>
                <a:xfrm>
                  <a:off x="5902304" y="4102019"/>
                  <a:ext cx="254436" cy="244700"/>
                </a:xfrm>
                <a:custGeom>
                  <a:avLst/>
                  <a:gdLst>
                    <a:gd name="connsiteX0" fmla="*/ 21 w 254436"/>
                    <a:gd name="connsiteY0" fmla="*/ 81 h 244700"/>
                    <a:gd name="connsiteX1" fmla="*/ 177821 w 254436"/>
                    <a:gd name="connsiteY1" fmla="*/ 181056 h 244700"/>
                    <a:gd name="connsiteX2" fmla="*/ 165121 w 254436"/>
                    <a:gd name="connsiteY2" fmla="*/ 139781 h 244700"/>
                    <a:gd name="connsiteX3" fmla="*/ 254021 w 254436"/>
                    <a:gd name="connsiteY3" fmla="*/ 244556 h 244700"/>
                    <a:gd name="connsiteX4" fmla="*/ 190521 w 254436"/>
                    <a:gd name="connsiteY4" fmla="*/ 158831 h 244700"/>
                    <a:gd name="connsiteX5" fmla="*/ 21 w 254436"/>
                    <a:gd name="connsiteY5" fmla="*/ 81 h 244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4436" h="244700">
                      <a:moveTo>
                        <a:pt x="21" y="81"/>
                      </a:moveTo>
                      <a:cubicBezTo>
                        <a:pt x="-2096" y="3785"/>
                        <a:pt x="150304" y="157773"/>
                        <a:pt x="177821" y="181056"/>
                      </a:cubicBezTo>
                      <a:cubicBezTo>
                        <a:pt x="205338" y="204339"/>
                        <a:pt x="152421" y="129198"/>
                        <a:pt x="165121" y="139781"/>
                      </a:cubicBezTo>
                      <a:cubicBezTo>
                        <a:pt x="177821" y="150364"/>
                        <a:pt x="249788" y="241381"/>
                        <a:pt x="254021" y="244556"/>
                      </a:cubicBezTo>
                      <a:cubicBezTo>
                        <a:pt x="258254" y="247731"/>
                        <a:pt x="229679" y="197989"/>
                        <a:pt x="190521" y="158831"/>
                      </a:cubicBezTo>
                      <a:cubicBezTo>
                        <a:pt x="151363" y="119673"/>
                        <a:pt x="2138" y="-3623"/>
                        <a:pt x="21" y="8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" name="フリーフォーム 19">
                  <a:extLst>
                    <a:ext uri="{FF2B5EF4-FFF2-40B4-BE49-F238E27FC236}">
                      <a16:creationId xmlns:a16="http://schemas.microsoft.com/office/drawing/2014/main" id="{0BF74893-4D81-1393-EFBC-77965A1F56BB}"/>
                    </a:ext>
                  </a:extLst>
                </p:cNvPr>
                <p:cNvSpPr/>
                <p:nvPr/>
              </p:nvSpPr>
              <p:spPr>
                <a:xfrm>
                  <a:off x="5454280" y="4168752"/>
                  <a:ext cx="78454" cy="167134"/>
                </a:xfrm>
                <a:custGeom>
                  <a:avLst/>
                  <a:gdLst>
                    <a:gd name="connsiteX0" fmla="*/ 32120 w 78454"/>
                    <a:gd name="connsiteY0" fmla="*/ 23 h 167134"/>
                    <a:gd name="connsiteX1" fmla="*/ 16245 w 78454"/>
                    <a:gd name="connsiteY1" fmla="*/ 104798 h 167134"/>
                    <a:gd name="connsiteX2" fmla="*/ 76570 w 78454"/>
                    <a:gd name="connsiteY2" fmla="*/ 165123 h 167134"/>
                    <a:gd name="connsiteX3" fmla="*/ 57520 w 78454"/>
                    <a:gd name="connsiteY3" fmla="*/ 149248 h 167134"/>
                    <a:gd name="connsiteX4" fmla="*/ 370 w 78454"/>
                    <a:gd name="connsiteY4" fmla="*/ 114323 h 167134"/>
                    <a:gd name="connsiteX5" fmla="*/ 32120 w 78454"/>
                    <a:gd name="connsiteY5" fmla="*/ 23 h 167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8454" h="167134">
                      <a:moveTo>
                        <a:pt x="32120" y="23"/>
                      </a:moveTo>
                      <a:cubicBezTo>
                        <a:pt x="34766" y="-1565"/>
                        <a:pt x="8837" y="77281"/>
                        <a:pt x="16245" y="104798"/>
                      </a:cubicBezTo>
                      <a:cubicBezTo>
                        <a:pt x="23653" y="132315"/>
                        <a:pt x="76570" y="165123"/>
                        <a:pt x="76570" y="165123"/>
                      </a:cubicBezTo>
                      <a:cubicBezTo>
                        <a:pt x="83449" y="172531"/>
                        <a:pt x="70220" y="157715"/>
                        <a:pt x="57520" y="149248"/>
                      </a:cubicBezTo>
                      <a:cubicBezTo>
                        <a:pt x="44820" y="140781"/>
                        <a:pt x="4603" y="134431"/>
                        <a:pt x="370" y="114323"/>
                      </a:cubicBezTo>
                      <a:cubicBezTo>
                        <a:pt x="-3863" y="94215"/>
                        <a:pt x="29474" y="1611"/>
                        <a:pt x="32120" y="2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" name="フリーフォーム 20">
                  <a:extLst>
                    <a:ext uri="{FF2B5EF4-FFF2-40B4-BE49-F238E27FC236}">
                      <a16:creationId xmlns:a16="http://schemas.microsoft.com/office/drawing/2014/main" id="{218A2898-2E3F-AE94-CB4B-F4A37B66DAE2}"/>
                    </a:ext>
                  </a:extLst>
                </p:cNvPr>
                <p:cNvSpPr/>
                <p:nvPr/>
              </p:nvSpPr>
              <p:spPr>
                <a:xfrm>
                  <a:off x="5000497" y="3895556"/>
                  <a:ext cx="227182" cy="149767"/>
                </a:xfrm>
                <a:custGeom>
                  <a:avLst/>
                  <a:gdLst>
                    <a:gd name="connsiteX0" fmla="*/ 128 w 227182"/>
                    <a:gd name="connsiteY0" fmla="*/ 169 h 149767"/>
                    <a:gd name="connsiteX1" fmla="*/ 95378 w 227182"/>
                    <a:gd name="connsiteY1" fmla="*/ 73194 h 149767"/>
                    <a:gd name="connsiteX2" fmla="*/ 63628 w 227182"/>
                    <a:gd name="connsiteY2" fmla="*/ 79544 h 149767"/>
                    <a:gd name="connsiteX3" fmla="*/ 225553 w 227182"/>
                    <a:gd name="connsiteY3" fmla="*/ 149394 h 149767"/>
                    <a:gd name="connsiteX4" fmla="*/ 143003 w 227182"/>
                    <a:gd name="connsiteY4" fmla="*/ 104944 h 149767"/>
                    <a:gd name="connsiteX5" fmla="*/ 76328 w 227182"/>
                    <a:gd name="connsiteY5" fmla="*/ 54144 h 149767"/>
                    <a:gd name="connsiteX6" fmla="*/ 128 w 227182"/>
                    <a:gd name="connsiteY6" fmla="*/ 169 h 14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7182" h="149767">
                      <a:moveTo>
                        <a:pt x="128" y="169"/>
                      </a:moveTo>
                      <a:cubicBezTo>
                        <a:pt x="3303" y="3344"/>
                        <a:pt x="84795" y="59965"/>
                        <a:pt x="95378" y="73194"/>
                      </a:cubicBezTo>
                      <a:cubicBezTo>
                        <a:pt x="105961" y="86423"/>
                        <a:pt x="41932" y="66844"/>
                        <a:pt x="63628" y="79544"/>
                      </a:cubicBezTo>
                      <a:cubicBezTo>
                        <a:pt x="85324" y="92244"/>
                        <a:pt x="212324" y="145161"/>
                        <a:pt x="225553" y="149394"/>
                      </a:cubicBezTo>
                      <a:cubicBezTo>
                        <a:pt x="238782" y="153627"/>
                        <a:pt x="167874" y="120819"/>
                        <a:pt x="143003" y="104944"/>
                      </a:cubicBezTo>
                      <a:cubicBezTo>
                        <a:pt x="118132" y="89069"/>
                        <a:pt x="99082" y="68961"/>
                        <a:pt x="76328" y="54144"/>
                      </a:cubicBezTo>
                      <a:cubicBezTo>
                        <a:pt x="53574" y="39327"/>
                        <a:pt x="-3047" y="-3006"/>
                        <a:pt x="128" y="16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" name="フリーフォーム 21">
                  <a:extLst>
                    <a:ext uri="{FF2B5EF4-FFF2-40B4-BE49-F238E27FC236}">
                      <a16:creationId xmlns:a16="http://schemas.microsoft.com/office/drawing/2014/main" id="{D073AC04-90C4-3E53-E525-A94B01C778BC}"/>
                    </a:ext>
                  </a:extLst>
                </p:cNvPr>
                <p:cNvSpPr/>
                <p:nvPr/>
              </p:nvSpPr>
              <p:spPr>
                <a:xfrm>
                  <a:off x="5034952" y="3781153"/>
                  <a:ext cx="278018" cy="249038"/>
                </a:xfrm>
                <a:custGeom>
                  <a:avLst/>
                  <a:gdLst>
                    <a:gd name="connsiteX0" fmla="*/ 598 w 278018"/>
                    <a:gd name="connsiteY0" fmla="*/ 22497 h 249038"/>
                    <a:gd name="connsiteX1" fmla="*/ 194273 w 278018"/>
                    <a:gd name="connsiteY1" fmla="*/ 165372 h 249038"/>
                    <a:gd name="connsiteX2" fmla="*/ 133948 w 278018"/>
                    <a:gd name="connsiteY2" fmla="*/ 162197 h 249038"/>
                    <a:gd name="connsiteX3" fmla="*/ 276823 w 278018"/>
                    <a:gd name="connsiteY3" fmla="*/ 247922 h 249038"/>
                    <a:gd name="connsiteX4" fmla="*/ 197448 w 278018"/>
                    <a:gd name="connsiteY4" fmla="*/ 206647 h 249038"/>
                    <a:gd name="connsiteX5" fmla="*/ 111723 w 278018"/>
                    <a:gd name="connsiteY5" fmla="*/ 143147 h 249038"/>
                    <a:gd name="connsiteX6" fmla="*/ 165698 w 278018"/>
                    <a:gd name="connsiteY6" fmla="*/ 155847 h 249038"/>
                    <a:gd name="connsiteX7" fmla="*/ 137123 w 278018"/>
                    <a:gd name="connsiteY7" fmla="*/ 108222 h 249038"/>
                    <a:gd name="connsiteX8" fmla="*/ 172048 w 278018"/>
                    <a:gd name="connsiteY8" fmla="*/ 272 h 249038"/>
                    <a:gd name="connsiteX9" fmla="*/ 133948 w 278018"/>
                    <a:gd name="connsiteY9" fmla="*/ 76472 h 249038"/>
                    <a:gd name="connsiteX10" fmla="*/ 598 w 278018"/>
                    <a:gd name="connsiteY10" fmla="*/ 22497 h 2490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78018" h="249038">
                      <a:moveTo>
                        <a:pt x="598" y="22497"/>
                      </a:moveTo>
                      <a:cubicBezTo>
                        <a:pt x="10652" y="37314"/>
                        <a:pt x="172048" y="142089"/>
                        <a:pt x="194273" y="165372"/>
                      </a:cubicBezTo>
                      <a:cubicBezTo>
                        <a:pt x="216498" y="188655"/>
                        <a:pt x="120190" y="148439"/>
                        <a:pt x="133948" y="162197"/>
                      </a:cubicBezTo>
                      <a:cubicBezTo>
                        <a:pt x="147706" y="175955"/>
                        <a:pt x="266240" y="240514"/>
                        <a:pt x="276823" y="247922"/>
                      </a:cubicBezTo>
                      <a:cubicBezTo>
                        <a:pt x="287406" y="255330"/>
                        <a:pt x="224965" y="224110"/>
                        <a:pt x="197448" y="206647"/>
                      </a:cubicBezTo>
                      <a:cubicBezTo>
                        <a:pt x="169931" y="189185"/>
                        <a:pt x="117015" y="151614"/>
                        <a:pt x="111723" y="143147"/>
                      </a:cubicBezTo>
                      <a:cubicBezTo>
                        <a:pt x="106431" y="134680"/>
                        <a:pt x="161465" y="161668"/>
                        <a:pt x="165698" y="155847"/>
                      </a:cubicBezTo>
                      <a:cubicBezTo>
                        <a:pt x="169931" y="150026"/>
                        <a:pt x="136065" y="134151"/>
                        <a:pt x="137123" y="108222"/>
                      </a:cubicBezTo>
                      <a:cubicBezTo>
                        <a:pt x="138181" y="82293"/>
                        <a:pt x="172577" y="5564"/>
                        <a:pt x="172048" y="272"/>
                      </a:cubicBezTo>
                      <a:cubicBezTo>
                        <a:pt x="171519" y="-5020"/>
                        <a:pt x="157761" y="68535"/>
                        <a:pt x="133948" y="76472"/>
                      </a:cubicBezTo>
                      <a:cubicBezTo>
                        <a:pt x="110136" y="84410"/>
                        <a:pt x="-9456" y="7680"/>
                        <a:pt x="598" y="2249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" name="フリーフォーム 22">
                  <a:extLst>
                    <a:ext uri="{FF2B5EF4-FFF2-40B4-BE49-F238E27FC236}">
                      <a16:creationId xmlns:a16="http://schemas.microsoft.com/office/drawing/2014/main" id="{F7E5D235-15BD-9B7D-F70A-2687A84E0067}"/>
                    </a:ext>
                  </a:extLst>
                </p:cNvPr>
                <p:cNvSpPr/>
                <p:nvPr/>
              </p:nvSpPr>
              <p:spPr>
                <a:xfrm>
                  <a:off x="5140085" y="3729331"/>
                  <a:ext cx="275331" cy="190074"/>
                </a:xfrm>
                <a:custGeom>
                  <a:avLst/>
                  <a:gdLst>
                    <a:gd name="connsiteX0" fmla="*/ 38340 w 275331"/>
                    <a:gd name="connsiteY0" fmla="*/ 185444 h 190074"/>
                    <a:gd name="connsiteX1" fmla="*/ 98665 w 275331"/>
                    <a:gd name="connsiteY1" fmla="*/ 137819 h 190074"/>
                    <a:gd name="connsiteX2" fmla="*/ 273290 w 275331"/>
                    <a:gd name="connsiteY2" fmla="*/ 7644 h 190074"/>
                    <a:gd name="connsiteX3" fmla="*/ 193915 w 275331"/>
                    <a:gd name="connsiteY3" fmla="*/ 61619 h 190074"/>
                    <a:gd name="connsiteX4" fmla="*/ 190740 w 275331"/>
                    <a:gd name="connsiteY4" fmla="*/ 7644 h 190074"/>
                    <a:gd name="connsiteX5" fmla="*/ 240 w 275331"/>
                    <a:gd name="connsiteY5" fmla="*/ 109244 h 190074"/>
                    <a:gd name="connsiteX6" fmla="*/ 235190 w 275331"/>
                    <a:gd name="connsiteY6" fmla="*/ 4469 h 190074"/>
                    <a:gd name="connsiteX7" fmla="*/ 206615 w 275331"/>
                    <a:gd name="connsiteY7" fmla="*/ 33044 h 190074"/>
                    <a:gd name="connsiteX8" fmla="*/ 38340 w 275331"/>
                    <a:gd name="connsiteY8" fmla="*/ 185444 h 190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5331" h="190074">
                      <a:moveTo>
                        <a:pt x="38340" y="185444"/>
                      </a:moveTo>
                      <a:cubicBezTo>
                        <a:pt x="20348" y="202906"/>
                        <a:pt x="59507" y="167452"/>
                        <a:pt x="98665" y="137819"/>
                      </a:cubicBezTo>
                      <a:cubicBezTo>
                        <a:pt x="137823" y="108186"/>
                        <a:pt x="257415" y="20344"/>
                        <a:pt x="273290" y="7644"/>
                      </a:cubicBezTo>
                      <a:cubicBezTo>
                        <a:pt x="289165" y="-5056"/>
                        <a:pt x="207673" y="61619"/>
                        <a:pt x="193915" y="61619"/>
                      </a:cubicBezTo>
                      <a:cubicBezTo>
                        <a:pt x="180157" y="61619"/>
                        <a:pt x="223019" y="-293"/>
                        <a:pt x="190740" y="7644"/>
                      </a:cubicBezTo>
                      <a:cubicBezTo>
                        <a:pt x="158461" y="15581"/>
                        <a:pt x="-7168" y="109773"/>
                        <a:pt x="240" y="109244"/>
                      </a:cubicBezTo>
                      <a:cubicBezTo>
                        <a:pt x="7648" y="108715"/>
                        <a:pt x="200794" y="17169"/>
                        <a:pt x="235190" y="4469"/>
                      </a:cubicBezTo>
                      <a:cubicBezTo>
                        <a:pt x="269586" y="-8231"/>
                        <a:pt x="234661" y="7644"/>
                        <a:pt x="206615" y="33044"/>
                      </a:cubicBezTo>
                      <a:lnTo>
                        <a:pt x="38340" y="185444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" name="フリーフォーム 23">
                  <a:extLst>
                    <a:ext uri="{FF2B5EF4-FFF2-40B4-BE49-F238E27FC236}">
                      <a16:creationId xmlns:a16="http://schemas.microsoft.com/office/drawing/2014/main" id="{4B27294C-F586-FD2E-07AB-599A39FC74B7}"/>
                    </a:ext>
                  </a:extLst>
                </p:cNvPr>
                <p:cNvSpPr/>
                <p:nvPr/>
              </p:nvSpPr>
              <p:spPr>
                <a:xfrm>
                  <a:off x="5247479" y="3698751"/>
                  <a:ext cx="721606" cy="188116"/>
                </a:xfrm>
                <a:custGeom>
                  <a:avLst/>
                  <a:gdLst>
                    <a:gd name="connsiteX0" fmla="*/ 796 w 721606"/>
                    <a:gd name="connsiteY0" fmla="*/ 187449 h 188116"/>
                    <a:gd name="connsiteX1" fmla="*/ 162721 w 721606"/>
                    <a:gd name="connsiteY1" fmla="*/ 101724 h 188116"/>
                    <a:gd name="connsiteX2" fmla="*/ 289721 w 721606"/>
                    <a:gd name="connsiteY2" fmla="*/ 76324 h 188116"/>
                    <a:gd name="connsiteX3" fmla="*/ 191296 w 721606"/>
                    <a:gd name="connsiteY3" fmla="*/ 41399 h 188116"/>
                    <a:gd name="connsiteX4" fmla="*/ 438946 w 721606"/>
                    <a:gd name="connsiteY4" fmla="*/ 44574 h 188116"/>
                    <a:gd name="connsiteX5" fmla="*/ 365921 w 721606"/>
                    <a:gd name="connsiteY5" fmla="*/ 124 h 188116"/>
                    <a:gd name="connsiteX6" fmla="*/ 718346 w 721606"/>
                    <a:gd name="connsiteY6" fmla="*/ 60449 h 188116"/>
                    <a:gd name="connsiteX7" fmla="*/ 531021 w 721606"/>
                    <a:gd name="connsiteY7" fmla="*/ 28699 h 188116"/>
                    <a:gd name="connsiteX8" fmla="*/ 353221 w 721606"/>
                    <a:gd name="connsiteY8" fmla="*/ 12824 h 188116"/>
                    <a:gd name="connsiteX9" fmla="*/ 429421 w 721606"/>
                    <a:gd name="connsiteY9" fmla="*/ 50924 h 188116"/>
                    <a:gd name="connsiteX10" fmla="*/ 203996 w 721606"/>
                    <a:gd name="connsiteY10" fmla="*/ 47749 h 188116"/>
                    <a:gd name="connsiteX11" fmla="*/ 127796 w 721606"/>
                    <a:gd name="connsiteY11" fmla="*/ 47749 h 188116"/>
                    <a:gd name="connsiteX12" fmla="*/ 213521 w 721606"/>
                    <a:gd name="connsiteY12" fmla="*/ 66799 h 188116"/>
                    <a:gd name="connsiteX13" fmla="*/ 245271 w 721606"/>
                    <a:gd name="connsiteY13" fmla="*/ 82674 h 188116"/>
                    <a:gd name="connsiteX14" fmla="*/ 105571 w 721606"/>
                    <a:gd name="connsiteY14" fmla="*/ 139824 h 188116"/>
                    <a:gd name="connsiteX15" fmla="*/ 796 w 721606"/>
                    <a:gd name="connsiteY15" fmla="*/ 187449 h 188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21606" h="188116">
                      <a:moveTo>
                        <a:pt x="796" y="187449"/>
                      </a:moveTo>
                      <a:cubicBezTo>
                        <a:pt x="10321" y="181099"/>
                        <a:pt x="114567" y="120245"/>
                        <a:pt x="162721" y="101724"/>
                      </a:cubicBezTo>
                      <a:cubicBezTo>
                        <a:pt x="210875" y="83203"/>
                        <a:pt x="284959" y="86378"/>
                        <a:pt x="289721" y="76324"/>
                      </a:cubicBezTo>
                      <a:cubicBezTo>
                        <a:pt x="294484" y="66270"/>
                        <a:pt x="166425" y="46691"/>
                        <a:pt x="191296" y="41399"/>
                      </a:cubicBezTo>
                      <a:cubicBezTo>
                        <a:pt x="216167" y="36107"/>
                        <a:pt x="409842" y="51453"/>
                        <a:pt x="438946" y="44574"/>
                      </a:cubicBezTo>
                      <a:cubicBezTo>
                        <a:pt x="468050" y="37695"/>
                        <a:pt x="319354" y="-2522"/>
                        <a:pt x="365921" y="124"/>
                      </a:cubicBezTo>
                      <a:cubicBezTo>
                        <a:pt x="412488" y="2770"/>
                        <a:pt x="718346" y="60449"/>
                        <a:pt x="718346" y="60449"/>
                      </a:cubicBezTo>
                      <a:cubicBezTo>
                        <a:pt x="745863" y="65211"/>
                        <a:pt x="591875" y="36637"/>
                        <a:pt x="531021" y="28699"/>
                      </a:cubicBezTo>
                      <a:cubicBezTo>
                        <a:pt x="470167" y="20761"/>
                        <a:pt x="370154" y="9120"/>
                        <a:pt x="353221" y="12824"/>
                      </a:cubicBezTo>
                      <a:cubicBezTo>
                        <a:pt x="336288" y="16528"/>
                        <a:pt x="454292" y="45103"/>
                        <a:pt x="429421" y="50924"/>
                      </a:cubicBezTo>
                      <a:cubicBezTo>
                        <a:pt x="404550" y="56745"/>
                        <a:pt x="254267" y="48278"/>
                        <a:pt x="203996" y="47749"/>
                      </a:cubicBezTo>
                      <a:cubicBezTo>
                        <a:pt x="153725" y="47220"/>
                        <a:pt x="126209" y="44574"/>
                        <a:pt x="127796" y="47749"/>
                      </a:cubicBezTo>
                      <a:cubicBezTo>
                        <a:pt x="129383" y="50924"/>
                        <a:pt x="193942" y="60978"/>
                        <a:pt x="213521" y="66799"/>
                      </a:cubicBezTo>
                      <a:cubicBezTo>
                        <a:pt x="233100" y="72620"/>
                        <a:pt x="263263" y="70503"/>
                        <a:pt x="245271" y="82674"/>
                      </a:cubicBezTo>
                      <a:cubicBezTo>
                        <a:pt x="227279" y="94845"/>
                        <a:pt x="141554" y="126595"/>
                        <a:pt x="105571" y="139824"/>
                      </a:cubicBezTo>
                      <a:cubicBezTo>
                        <a:pt x="69588" y="153053"/>
                        <a:pt x="-8729" y="193799"/>
                        <a:pt x="796" y="18744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" name="フリーフォーム 24">
                  <a:extLst>
                    <a:ext uri="{FF2B5EF4-FFF2-40B4-BE49-F238E27FC236}">
                      <a16:creationId xmlns:a16="http://schemas.microsoft.com/office/drawing/2014/main" id="{3D576C3C-8C18-99E6-CAEF-0E96EF7C3ADA}"/>
                    </a:ext>
                  </a:extLst>
                </p:cNvPr>
                <p:cNvSpPr/>
                <p:nvPr/>
              </p:nvSpPr>
              <p:spPr>
                <a:xfrm>
                  <a:off x="5257762" y="3837825"/>
                  <a:ext cx="556290" cy="131102"/>
                </a:xfrm>
                <a:custGeom>
                  <a:avLst/>
                  <a:gdLst>
                    <a:gd name="connsiteX0" fmla="*/ 38 w 556290"/>
                    <a:gd name="connsiteY0" fmla="*/ 121400 h 131102"/>
                    <a:gd name="connsiteX1" fmla="*/ 308013 w 556290"/>
                    <a:gd name="connsiteY1" fmla="*/ 13450 h 131102"/>
                    <a:gd name="connsiteX2" fmla="*/ 193713 w 556290"/>
                    <a:gd name="connsiteY2" fmla="*/ 86475 h 131102"/>
                    <a:gd name="connsiteX3" fmla="*/ 165138 w 556290"/>
                    <a:gd name="connsiteY3" fmla="*/ 130925 h 131102"/>
                    <a:gd name="connsiteX4" fmla="*/ 247688 w 556290"/>
                    <a:gd name="connsiteY4" fmla="*/ 70600 h 131102"/>
                    <a:gd name="connsiteX5" fmla="*/ 555663 w 556290"/>
                    <a:gd name="connsiteY5" fmla="*/ 10275 h 131102"/>
                    <a:gd name="connsiteX6" fmla="*/ 330238 w 556290"/>
                    <a:gd name="connsiteY6" fmla="*/ 42025 h 131102"/>
                    <a:gd name="connsiteX7" fmla="*/ 422313 w 556290"/>
                    <a:gd name="connsiteY7" fmla="*/ 750 h 131102"/>
                    <a:gd name="connsiteX8" fmla="*/ 219113 w 556290"/>
                    <a:gd name="connsiteY8" fmla="*/ 16625 h 131102"/>
                    <a:gd name="connsiteX9" fmla="*/ 187363 w 556290"/>
                    <a:gd name="connsiteY9" fmla="*/ 32500 h 131102"/>
                    <a:gd name="connsiteX10" fmla="*/ 285788 w 556290"/>
                    <a:gd name="connsiteY10" fmla="*/ 16625 h 131102"/>
                    <a:gd name="connsiteX11" fmla="*/ 38 w 556290"/>
                    <a:gd name="connsiteY11" fmla="*/ 121400 h 131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56290" h="131102">
                      <a:moveTo>
                        <a:pt x="38" y="121400"/>
                      </a:moveTo>
                      <a:cubicBezTo>
                        <a:pt x="3742" y="120871"/>
                        <a:pt x="275734" y="19271"/>
                        <a:pt x="308013" y="13450"/>
                      </a:cubicBezTo>
                      <a:cubicBezTo>
                        <a:pt x="340292" y="7629"/>
                        <a:pt x="217525" y="66896"/>
                        <a:pt x="193713" y="86475"/>
                      </a:cubicBezTo>
                      <a:cubicBezTo>
                        <a:pt x="169901" y="106054"/>
                        <a:pt x="156142" y="133571"/>
                        <a:pt x="165138" y="130925"/>
                      </a:cubicBezTo>
                      <a:cubicBezTo>
                        <a:pt x="174134" y="128279"/>
                        <a:pt x="182601" y="90708"/>
                        <a:pt x="247688" y="70600"/>
                      </a:cubicBezTo>
                      <a:cubicBezTo>
                        <a:pt x="312775" y="50492"/>
                        <a:pt x="541905" y="15037"/>
                        <a:pt x="555663" y="10275"/>
                      </a:cubicBezTo>
                      <a:cubicBezTo>
                        <a:pt x="569421" y="5513"/>
                        <a:pt x="352463" y="43612"/>
                        <a:pt x="330238" y="42025"/>
                      </a:cubicBezTo>
                      <a:cubicBezTo>
                        <a:pt x="308013" y="40438"/>
                        <a:pt x="440834" y="4983"/>
                        <a:pt x="422313" y="750"/>
                      </a:cubicBezTo>
                      <a:cubicBezTo>
                        <a:pt x="403792" y="-3483"/>
                        <a:pt x="258271" y="11333"/>
                        <a:pt x="219113" y="16625"/>
                      </a:cubicBezTo>
                      <a:cubicBezTo>
                        <a:pt x="179955" y="21917"/>
                        <a:pt x="176251" y="32500"/>
                        <a:pt x="187363" y="32500"/>
                      </a:cubicBezTo>
                      <a:cubicBezTo>
                        <a:pt x="198475" y="32500"/>
                        <a:pt x="310659" y="1279"/>
                        <a:pt x="285788" y="16625"/>
                      </a:cubicBezTo>
                      <a:cubicBezTo>
                        <a:pt x="260917" y="31971"/>
                        <a:pt x="-3666" y="121929"/>
                        <a:pt x="38" y="12140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" name="フリーフォーム 25">
                  <a:extLst>
                    <a:ext uri="{FF2B5EF4-FFF2-40B4-BE49-F238E27FC236}">
                      <a16:creationId xmlns:a16="http://schemas.microsoft.com/office/drawing/2014/main" id="{F0AE1702-8502-1E17-4A17-20B2BEA8FA3B}"/>
                    </a:ext>
                  </a:extLst>
                </p:cNvPr>
                <p:cNvSpPr/>
                <p:nvPr/>
              </p:nvSpPr>
              <p:spPr>
                <a:xfrm>
                  <a:off x="5612864" y="3814674"/>
                  <a:ext cx="690213" cy="227429"/>
                </a:xfrm>
                <a:custGeom>
                  <a:avLst/>
                  <a:gdLst>
                    <a:gd name="connsiteX0" fmla="*/ 536 w 690213"/>
                    <a:gd name="connsiteY0" fmla="*/ 100101 h 227429"/>
                    <a:gd name="connsiteX1" fmla="*/ 302161 w 690213"/>
                    <a:gd name="connsiteY1" fmla="*/ 52476 h 227429"/>
                    <a:gd name="connsiteX2" fmla="*/ 362486 w 690213"/>
                    <a:gd name="connsiteY2" fmla="*/ 52476 h 227429"/>
                    <a:gd name="connsiteX3" fmla="*/ 187861 w 690213"/>
                    <a:gd name="connsiteY3" fmla="*/ 87401 h 227429"/>
                    <a:gd name="connsiteX4" fmla="*/ 454561 w 690213"/>
                    <a:gd name="connsiteY4" fmla="*/ 74701 h 227429"/>
                    <a:gd name="connsiteX5" fmla="*/ 359311 w 690213"/>
                    <a:gd name="connsiteY5" fmla="*/ 90576 h 227429"/>
                    <a:gd name="connsiteX6" fmla="*/ 511711 w 690213"/>
                    <a:gd name="connsiteY6" fmla="*/ 125501 h 227429"/>
                    <a:gd name="connsiteX7" fmla="*/ 489486 w 690213"/>
                    <a:gd name="connsiteY7" fmla="*/ 87401 h 227429"/>
                    <a:gd name="connsiteX8" fmla="*/ 689511 w 690213"/>
                    <a:gd name="connsiteY8" fmla="*/ 227101 h 227429"/>
                    <a:gd name="connsiteX9" fmla="*/ 546636 w 690213"/>
                    <a:gd name="connsiteY9" fmla="*/ 122326 h 227429"/>
                    <a:gd name="connsiteX10" fmla="*/ 311686 w 690213"/>
                    <a:gd name="connsiteY10" fmla="*/ 1676 h 227429"/>
                    <a:gd name="connsiteX11" fmla="*/ 384711 w 690213"/>
                    <a:gd name="connsiteY11" fmla="*/ 55651 h 227429"/>
                    <a:gd name="connsiteX12" fmla="*/ 536 w 690213"/>
                    <a:gd name="connsiteY12" fmla="*/ 100101 h 2274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90213" h="227429">
                      <a:moveTo>
                        <a:pt x="536" y="100101"/>
                      </a:moveTo>
                      <a:cubicBezTo>
                        <a:pt x="-13222" y="99572"/>
                        <a:pt x="241836" y="60413"/>
                        <a:pt x="302161" y="52476"/>
                      </a:cubicBezTo>
                      <a:cubicBezTo>
                        <a:pt x="362486" y="44539"/>
                        <a:pt x="381536" y="46655"/>
                        <a:pt x="362486" y="52476"/>
                      </a:cubicBezTo>
                      <a:cubicBezTo>
                        <a:pt x="343436" y="58297"/>
                        <a:pt x="172515" y="83697"/>
                        <a:pt x="187861" y="87401"/>
                      </a:cubicBezTo>
                      <a:cubicBezTo>
                        <a:pt x="203207" y="91105"/>
                        <a:pt x="425986" y="74172"/>
                        <a:pt x="454561" y="74701"/>
                      </a:cubicBezTo>
                      <a:cubicBezTo>
                        <a:pt x="483136" y="75230"/>
                        <a:pt x="349786" y="82109"/>
                        <a:pt x="359311" y="90576"/>
                      </a:cubicBezTo>
                      <a:cubicBezTo>
                        <a:pt x="368836" y="99043"/>
                        <a:pt x="490015" y="126030"/>
                        <a:pt x="511711" y="125501"/>
                      </a:cubicBezTo>
                      <a:cubicBezTo>
                        <a:pt x="533407" y="124972"/>
                        <a:pt x="459853" y="70468"/>
                        <a:pt x="489486" y="87401"/>
                      </a:cubicBezTo>
                      <a:cubicBezTo>
                        <a:pt x="519119" y="104334"/>
                        <a:pt x="679986" y="221280"/>
                        <a:pt x="689511" y="227101"/>
                      </a:cubicBezTo>
                      <a:cubicBezTo>
                        <a:pt x="699036" y="232922"/>
                        <a:pt x="609607" y="159897"/>
                        <a:pt x="546636" y="122326"/>
                      </a:cubicBezTo>
                      <a:cubicBezTo>
                        <a:pt x="483665" y="84755"/>
                        <a:pt x="338673" y="12788"/>
                        <a:pt x="311686" y="1676"/>
                      </a:cubicBezTo>
                      <a:cubicBezTo>
                        <a:pt x="284699" y="-9436"/>
                        <a:pt x="435511" y="37659"/>
                        <a:pt x="384711" y="55651"/>
                      </a:cubicBezTo>
                      <a:cubicBezTo>
                        <a:pt x="333911" y="73643"/>
                        <a:pt x="14294" y="100630"/>
                        <a:pt x="536" y="10010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" name="フリーフォーム 26">
                  <a:extLst>
                    <a:ext uri="{FF2B5EF4-FFF2-40B4-BE49-F238E27FC236}">
                      <a16:creationId xmlns:a16="http://schemas.microsoft.com/office/drawing/2014/main" id="{17FD03D9-28BF-4F96-5AC6-3AECFB8C01A9}"/>
                    </a:ext>
                  </a:extLst>
                </p:cNvPr>
                <p:cNvSpPr/>
                <p:nvPr/>
              </p:nvSpPr>
              <p:spPr>
                <a:xfrm>
                  <a:off x="5714879" y="3682822"/>
                  <a:ext cx="566745" cy="324378"/>
                </a:xfrm>
                <a:custGeom>
                  <a:avLst/>
                  <a:gdLst>
                    <a:gd name="connsiteX0" fmla="*/ 142996 w 566745"/>
                    <a:gd name="connsiteY0" fmla="*/ 178 h 324378"/>
                    <a:gd name="connsiteX1" fmla="*/ 396996 w 566745"/>
                    <a:gd name="connsiteY1" fmla="*/ 184328 h 324378"/>
                    <a:gd name="connsiteX2" fmla="*/ 317621 w 566745"/>
                    <a:gd name="connsiteY2" fmla="*/ 158928 h 324378"/>
                    <a:gd name="connsiteX3" fmla="*/ 565271 w 566745"/>
                    <a:gd name="connsiteY3" fmla="*/ 324028 h 324378"/>
                    <a:gd name="connsiteX4" fmla="*/ 400171 w 566745"/>
                    <a:gd name="connsiteY4" fmla="*/ 200203 h 324378"/>
                    <a:gd name="connsiteX5" fmla="*/ 121 w 566745"/>
                    <a:gd name="connsiteY5" fmla="*/ 117653 h 324378"/>
                    <a:gd name="connsiteX6" fmla="*/ 355721 w 566745"/>
                    <a:gd name="connsiteY6" fmla="*/ 149403 h 324378"/>
                    <a:gd name="connsiteX7" fmla="*/ 142996 w 566745"/>
                    <a:gd name="connsiteY7" fmla="*/ 178 h 324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66745" h="324378">
                      <a:moveTo>
                        <a:pt x="142996" y="178"/>
                      </a:moveTo>
                      <a:cubicBezTo>
                        <a:pt x="149875" y="5999"/>
                        <a:pt x="367892" y="157870"/>
                        <a:pt x="396996" y="184328"/>
                      </a:cubicBezTo>
                      <a:cubicBezTo>
                        <a:pt x="426100" y="210786"/>
                        <a:pt x="289575" y="135645"/>
                        <a:pt x="317621" y="158928"/>
                      </a:cubicBezTo>
                      <a:cubicBezTo>
                        <a:pt x="345667" y="182211"/>
                        <a:pt x="551513" y="317149"/>
                        <a:pt x="565271" y="324028"/>
                      </a:cubicBezTo>
                      <a:cubicBezTo>
                        <a:pt x="579029" y="330907"/>
                        <a:pt x="494363" y="234599"/>
                        <a:pt x="400171" y="200203"/>
                      </a:cubicBezTo>
                      <a:cubicBezTo>
                        <a:pt x="305979" y="165807"/>
                        <a:pt x="7529" y="126120"/>
                        <a:pt x="121" y="117653"/>
                      </a:cubicBezTo>
                      <a:cubicBezTo>
                        <a:pt x="-7287" y="109186"/>
                        <a:pt x="326088" y="166336"/>
                        <a:pt x="355721" y="149403"/>
                      </a:cubicBezTo>
                      <a:cubicBezTo>
                        <a:pt x="385354" y="132470"/>
                        <a:pt x="136117" y="-5643"/>
                        <a:pt x="142996" y="17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" name="フリーフォーム 27">
                  <a:extLst>
                    <a:ext uri="{FF2B5EF4-FFF2-40B4-BE49-F238E27FC236}">
                      <a16:creationId xmlns:a16="http://schemas.microsoft.com/office/drawing/2014/main" id="{B8A8DA88-2D59-02B8-F69F-9627FEE2B8BD}"/>
                    </a:ext>
                  </a:extLst>
                </p:cNvPr>
                <p:cNvSpPr/>
                <p:nvPr/>
              </p:nvSpPr>
              <p:spPr>
                <a:xfrm>
                  <a:off x="5196303" y="3828080"/>
                  <a:ext cx="250545" cy="189623"/>
                </a:xfrm>
                <a:custGeom>
                  <a:avLst/>
                  <a:gdLst>
                    <a:gd name="connsiteX0" fmla="*/ 169447 w 250545"/>
                    <a:gd name="connsiteY0" fmla="*/ 188295 h 189623"/>
                    <a:gd name="connsiteX1" fmla="*/ 121822 w 250545"/>
                    <a:gd name="connsiteY1" fmla="*/ 70820 h 189623"/>
                    <a:gd name="connsiteX2" fmla="*/ 248822 w 250545"/>
                    <a:gd name="connsiteY2" fmla="*/ 970 h 189623"/>
                    <a:gd name="connsiteX3" fmla="*/ 182147 w 250545"/>
                    <a:gd name="connsiteY3" fmla="*/ 32720 h 189623"/>
                    <a:gd name="connsiteX4" fmla="*/ 1172 w 250545"/>
                    <a:gd name="connsiteY4" fmla="*/ 70820 h 189623"/>
                    <a:gd name="connsiteX5" fmla="*/ 105947 w 250545"/>
                    <a:gd name="connsiteY5" fmla="*/ 70820 h 189623"/>
                    <a:gd name="connsiteX6" fmla="*/ 140872 w 250545"/>
                    <a:gd name="connsiteY6" fmla="*/ 131145 h 189623"/>
                    <a:gd name="connsiteX7" fmla="*/ 169447 w 250545"/>
                    <a:gd name="connsiteY7" fmla="*/ 188295 h 189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0545" h="189623">
                      <a:moveTo>
                        <a:pt x="169447" y="188295"/>
                      </a:moveTo>
                      <a:cubicBezTo>
                        <a:pt x="166272" y="178241"/>
                        <a:pt x="108593" y="102041"/>
                        <a:pt x="121822" y="70820"/>
                      </a:cubicBezTo>
                      <a:cubicBezTo>
                        <a:pt x="135051" y="39599"/>
                        <a:pt x="238768" y="7320"/>
                        <a:pt x="248822" y="970"/>
                      </a:cubicBezTo>
                      <a:cubicBezTo>
                        <a:pt x="258876" y="-5380"/>
                        <a:pt x="223422" y="21078"/>
                        <a:pt x="182147" y="32720"/>
                      </a:cubicBezTo>
                      <a:cubicBezTo>
                        <a:pt x="140872" y="44362"/>
                        <a:pt x="13872" y="64470"/>
                        <a:pt x="1172" y="70820"/>
                      </a:cubicBezTo>
                      <a:cubicBezTo>
                        <a:pt x="-11528" y="77170"/>
                        <a:pt x="82664" y="60766"/>
                        <a:pt x="105947" y="70820"/>
                      </a:cubicBezTo>
                      <a:cubicBezTo>
                        <a:pt x="129230" y="80874"/>
                        <a:pt x="129230" y="113683"/>
                        <a:pt x="140872" y="131145"/>
                      </a:cubicBezTo>
                      <a:cubicBezTo>
                        <a:pt x="152514" y="148607"/>
                        <a:pt x="172622" y="198349"/>
                        <a:pt x="169447" y="18829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" name="フリーフォーム 28">
                  <a:extLst>
                    <a:ext uri="{FF2B5EF4-FFF2-40B4-BE49-F238E27FC236}">
                      <a16:creationId xmlns:a16="http://schemas.microsoft.com/office/drawing/2014/main" id="{58535CA0-C381-86B4-C237-3DEA71D2FA0E}"/>
                    </a:ext>
                  </a:extLst>
                </p:cNvPr>
                <p:cNvSpPr/>
                <p:nvPr/>
              </p:nvSpPr>
              <p:spPr>
                <a:xfrm>
                  <a:off x="3863745" y="4336450"/>
                  <a:ext cx="390506" cy="223464"/>
                </a:xfrm>
                <a:custGeom>
                  <a:avLst/>
                  <a:gdLst>
                    <a:gd name="connsiteX0" fmla="*/ 387580 w 390506"/>
                    <a:gd name="connsiteY0" fmla="*/ 79975 h 223464"/>
                    <a:gd name="connsiteX1" fmla="*/ 203430 w 390506"/>
                    <a:gd name="connsiteY1" fmla="*/ 83150 h 223464"/>
                    <a:gd name="connsiteX2" fmla="*/ 260580 w 390506"/>
                    <a:gd name="connsiteY2" fmla="*/ 89500 h 223464"/>
                    <a:gd name="connsiteX3" fmla="*/ 130405 w 390506"/>
                    <a:gd name="connsiteY3" fmla="*/ 102200 h 223464"/>
                    <a:gd name="connsiteX4" fmla="*/ 130405 w 390506"/>
                    <a:gd name="connsiteY4" fmla="*/ 137125 h 223464"/>
                    <a:gd name="connsiteX5" fmla="*/ 130405 w 390506"/>
                    <a:gd name="connsiteY5" fmla="*/ 92675 h 223464"/>
                    <a:gd name="connsiteX6" fmla="*/ 82780 w 390506"/>
                    <a:gd name="connsiteY6" fmla="*/ 143475 h 223464"/>
                    <a:gd name="connsiteX7" fmla="*/ 89130 w 390506"/>
                    <a:gd name="connsiteY7" fmla="*/ 99025 h 223464"/>
                    <a:gd name="connsiteX8" fmla="*/ 230 w 390506"/>
                    <a:gd name="connsiteY8" fmla="*/ 222850 h 223464"/>
                    <a:gd name="connsiteX9" fmla="*/ 66905 w 390506"/>
                    <a:gd name="connsiteY9" fmla="*/ 140300 h 223464"/>
                    <a:gd name="connsiteX10" fmla="*/ 171680 w 390506"/>
                    <a:gd name="connsiteY10" fmla="*/ 600 h 223464"/>
                    <a:gd name="connsiteX11" fmla="*/ 124055 w 390506"/>
                    <a:gd name="connsiteY11" fmla="*/ 89500 h 223464"/>
                    <a:gd name="connsiteX12" fmla="*/ 190730 w 390506"/>
                    <a:gd name="connsiteY12" fmla="*/ 83150 h 223464"/>
                    <a:gd name="connsiteX13" fmla="*/ 158980 w 390506"/>
                    <a:gd name="connsiteY13" fmla="*/ 64100 h 223464"/>
                    <a:gd name="connsiteX14" fmla="*/ 241530 w 390506"/>
                    <a:gd name="connsiteY14" fmla="*/ 54575 h 223464"/>
                    <a:gd name="connsiteX15" fmla="*/ 228830 w 390506"/>
                    <a:gd name="connsiteY15" fmla="*/ 41875 h 223464"/>
                    <a:gd name="connsiteX16" fmla="*/ 311380 w 390506"/>
                    <a:gd name="connsiteY16" fmla="*/ 70450 h 223464"/>
                    <a:gd name="connsiteX17" fmla="*/ 387580 w 390506"/>
                    <a:gd name="connsiteY17" fmla="*/ 79975 h 2234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90506" h="223464">
                      <a:moveTo>
                        <a:pt x="387580" y="79975"/>
                      </a:moveTo>
                      <a:cubicBezTo>
                        <a:pt x="369588" y="82092"/>
                        <a:pt x="224597" y="81563"/>
                        <a:pt x="203430" y="83150"/>
                      </a:cubicBezTo>
                      <a:cubicBezTo>
                        <a:pt x="182263" y="84737"/>
                        <a:pt x="272751" y="86325"/>
                        <a:pt x="260580" y="89500"/>
                      </a:cubicBezTo>
                      <a:cubicBezTo>
                        <a:pt x="248409" y="92675"/>
                        <a:pt x="152101" y="94263"/>
                        <a:pt x="130405" y="102200"/>
                      </a:cubicBezTo>
                      <a:cubicBezTo>
                        <a:pt x="108709" y="110137"/>
                        <a:pt x="130405" y="137125"/>
                        <a:pt x="130405" y="137125"/>
                      </a:cubicBezTo>
                      <a:cubicBezTo>
                        <a:pt x="130405" y="135538"/>
                        <a:pt x="138342" y="91617"/>
                        <a:pt x="130405" y="92675"/>
                      </a:cubicBezTo>
                      <a:cubicBezTo>
                        <a:pt x="122468" y="93733"/>
                        <a:pt x="89659" y="142417"/>
                        <a:pt x="82780" y="143475"/>
                      </a:cubicBezTo>
                      <a:cubicBezTo>
                        <a:pt x="75901" y="144533"/>
                        <a:pt x="102888" y="85796"/>
                        <a:pt x="89130" y="99025"/>
                      </a:cubicBezTo>
                      <a:cubicBezTo>
                        <a:pt x="75372" y="112254"/>
                        <a:pt x="3934" y="215971"/>
                        <a:pt x="230" y="222850"/>
                      </a:cubicBezTo>
                      <a:cubicBezTo>
                        <a:pt x="-3474" y="229729"/>
                        <a:pt x="38330" y="177342"/>
                        <a:pt x="66905" y="140300"/>
                      </a:cubicBezTo>
                      <a:cubicBezTo>
                        <a:pt x="95480" y="103258"/>
                        <a:pt x="162155" y="9067"/>
                        <a:pt x="171680" y="600"/>
                      </a:cubicBezTo>
                      <a:cubicBezTo>
                        <a:pt x="181205" y="-7867"/>
                        <a:pt x="120880" y="75742"/>
                        <a:pt x="124055" y="89500"/>
                      </a:cubicBezTo>
                      <a:cubicBezTo>
                        <a:pt x="127230" y="103258"/>
                        <a:pt x="184909" y="87383"/>
                        <a:pt x="190730" y="83150"/>
                      </a:cubicBezTo>
                      <a:cubicBezTo>
                        <a:pt x="196551" y="78917"/>
                        <a:pt x="150513" y="68863"/>
                        <a:pt x="158980" y="64100"/>
                      </a:cubicBezTo>
                      <a:cubicBezTo>
                        <a:pt x="167447" y="59337"/>
                        <a:pt x="229888" y="58279"/>
                        <a:pt x="241530" y="54575"/>
                      </a:cubicBezTo>
                      <a:cubicBezTo>
                        <a:pt x="253172" y="50871"/>
                        <a:pt x="217188" y="39229"/>
                        <a:pt x="228830" y="41875"/>
                      </a:cubicBezTo>
                      <a:cubicBezTo>
                        <a:pt x="240472" y="44521"/>
                        <a:pt x="287038" y="64629"/>
                        <a:pt x="311380" y="70450"/>
                      </a:cubicBezTo>
                      <a:cubicBezTo>
                        <a:pt x="335722" y="76271"/>
                        <a:pt x="405572" y="77858"/>
                        <a:pt x="387580" y="7997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" name="フリーフォーム 29">
                  <a:extLst>
                    <a:ext uri="{FF2B5EF4-FFF2-40B4-BE49-F238E27FC236}">
                      <a16:creationId xmlns:a16="http://schemas.microsoft.com/office/drawing/2014/main" id="{1CBE510F-C7E4-3C96-C33E-E9E6F009BEF0}"/>
                    </a:ext>
                  </a:extLst>
                </p:cNvPr>
                <p:cNvSpPr/>
                <p:nvPr/>
              </p:nvSpPr>
              <p:spPr>
                <a:xfrm>
                  <a:off x="3914353" y="4187761"/>
                  <a:ext cx="542406" cy="240164"/>
                </a:xfrm>
                <a:custGeom>
                  <a:avLst/>
                  <a:gdLst>
                    <a:gd name="connsiteX0" fmla="*/ 98847 w 542406"/>
                    <a:gd name="connsiteY0" fmla="*/ 171514 h 240164"/>
                    <a:gd name="connsiteX1" fmla="*/ 260772 w 542406"/>
                    <a:gd name="connsiteY1" fmla="*/ 50864 h 240164"/>
                    <a:gd name="connsiteX2" fmla="*/ 371897 w 542406"/>
                    <a:gd name="connsiteY2" fmla="*/ 34989 h 240164"/>
                    <a:gd name="connsiteX3" fmla="*/ 368722 w 542406"/>
                    <a:gd name="connsiteY3" fmla="*/ 9589 h 240164"/>
                    <a:gd name="connsiteX4" fmla="*/ 502072 w 542406"/>
                    <a:gd name="connsiteY4" fmla="*/ 60389 h 240164"/>
                    <a:gd name="connsiteX5" fmla="*/ 536997 w 542406"/>
                    <a:gd name="connsiteY5" fmla="*/ 120714 h 240164"/>
                    <a:gd name="connsiteX6" fmla="*/ 536997 w 542406"/>
                    <a:gd name="connsiteY6" fmla="*/ 184214 h 240164"/>
                    <a:gd name="connsiteX7" fmla="*/ 536997 w 542406"/>
                    <a:gd name="connsiteY7" fmla="*/ 98489 h 240164"/>
                    <a:gd name="connsiteX8" fmla="*/ 463972 w 542406"/>
                    <a:gd name="connsiteY8" fmla="*/ 44514 h 240164"/>
                    <a:gd name="connsiteX9" fmla="*/ 311572 w 542406"/>
                    <a:gd name="connsiteY9" fmla="*/ 64 h 240164"/>
                    <a:gd name="connsiteX10" fmla="*/ 352847 w 542406"/>
                    <a:gd name="connsiteY10" fmla="*/ 34989 h 240164"/>
                    <a:gd name="connsiteX11" fmla="*/ 178222 w 542406"/>
                    <a:gd name="connsiteY11" fmla="*/ 50864 h 240164"/>
                    <a:gd name="connsiteX12" fmla="*/ 213147 w 542406"/>
                    <a:gd name="connsiteY12" fmla="*/ 54039 h 240164"/>
                    <a:gd name="connsiteX13" fmla="*/ 3597 w 542406"/>
                    <a:gd name="connsiteY13" fmla="*/ 235014 h 240164"/>
                    <a:gd name="connsiteX14" fmla="*/ 98847 w 542406"/>
                    <a:gd name="connsiteY14" fmla="*/ 171514 h 240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42406" h="240164">
                      <a:moveTo>
                        <a:pt x="98847" y="171514"/>
                      </a:moveTo>
                      <a:cubicBezTo>
                        <a:pt x="141709" y="140822"/>
                        <a:pt x="215264" y="73618"/>
                        <a:pt x="260772" y="50864"/>
                      </a:cubicBezTo>
                      <a:cubicBezTo>
                        <a:pt x="306280" y="28110"/>
                        <a:pt x="353905" y="41868"/>
                        <a:pt x="371897" y="34989"/>
                      </a:cubicBezTo>
                      <a:cubicBezTo>
                        <a:pt x="389889" y="28110"/>
                        <a:pt x="347026" y="5356"/>
                        <a:pt x="368722" y="9589"/>
                      </a:cubicBezTo>
                      <a:cubicBezTo>
                        <a:pt x="390418" y="13822"/>
                        <a:pt x="474026" y="41868"/>
                        <a:pt x="502072" y="60389"/>
                      </a:cubicBezTo>
                      <a:cubicBezTo>
                        <a:pt x="530118" y="78910"/>
                        <a:pt x="531176" y="100077"/>
                        <a:pt x="536997" y="120714"/>
                      </a:cubicBezTo>
                      <a:cubicBezTo>
                        <a:pt x="542818" y="141351"/>
                        <a:pt x="536997" y="184214"/>
                        <a:pt x="536997" y="184214"/>
                      </a:cubicBezTo>
                      <a:cubicBezTo>
                        <a:pt x="536997" y="180510"/>
                        <a:pt x="549168" y="121772"/>
                        <a:pt x="536997" y="98489"/>
                      </a:cubicBezTo>
                      <a:cubicBezTo>
                        <a:pt x="524826" y="75206"/>
                        <a:pt x="501543" y="60918"/>
                        <a:pt x="463972" y="44514"/>
                      </a:cubicBezTo>
                      <a:cubicBezTo>
                        <a:pt x="426401" y="28110"/>
                        <a:pt x="330093" y="1651"/>
                        <a:pt x="311572" y="64"/>
                      </a:cubicBezTo>
                      <a:cubicBezTo>
                        <a:pt x="293051" y="-1523"/>
                        <a:pt x="375072" y="26522"/>
                        <a:pt x="352847" y="34989"/>
                      </a:cubicBezTo>
                      <a:cubicBezTo>
                        <a:pt x="330622" y="43456"/>
                        <a:pt x="201505" y="47689"/>
                        <a:pt x="178222" y="50864"/>
                      </a:cubicBezTo>
                      <a:cubicBezTo>
                        <a:pt x="154939" y="54039"/>
                        <a:pt x="242251" y="23347"/>
                        <a:pt x="213147" y="54039"/>
                      </a:cubicBezTo>
                      <a:cubicBezTo>
                        <a:pt x="184043" y="84731"/>
                        <a:pt x="24234" y="212789"/>
                        <a:pt x="3597" y="235014"/>
                      </a:cubicBezTo>
                      <a:cubicBezTo>
                        <a:pt x="-17040" y="257239"/>
                        <a:pt x="55985" y="202206"/>
                        <a:pt x="98847" y="17151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" name="フリーフォーム 30">
                  <a:extLst>
                    <a:ext uri="{FF2B5EF4-FFF2-40B4-BE49-F238E27FC236}">
                      <a16:creationId xmlns:a16="http://schemas.microsoft.com/office/drawing/2014/main" id="{ABF21D91-F6AD-A115-7808-6A9AA0D85FE6}"/>
                    </a:ext>
                  </a:extLst>
                </p:cNvPr>
                <p:cNvSpPr/>
                <p:nvPr/>
              </p:nvSpPr>
              <p:spPr>
                <a:xfrm>
                  <a:off x="4441737" y="4194103"/>
                  <a:ext cx="99105" cy="260621"/>
                </a:xfrm>
                <a:custGeom>
                  <a:avLst/>
                  <a:gdLst>
                    <a:gd name="connsiteX0" fmla="*/ 88 w 99105"/>
                    <a:gd name="connsiteY0" fmla="*/ 72 h 260621"/>
                    <a:gd name="connsiteX1" fmla="*/ 85813 w 99105"/>
                    <a:gd name="connsiteY1" fmla="*/ 149297 h 260621"/>
                    <a:gd name="connsiteX2" fmla="*/ 98513 w 99105"/>
                    <a:gd name="connsiteY2" fmla="*/ 187397 h 260621"/>
                    <a:gd name="connsiteX3" fmla="*/ 82638 w 99105"/>
                    <a:gd name="connsiteY3" fmla="*/ 260422 h 260621"/>
                    <a:gd name="connsiteX4" fmla="*/ 92163 w 99105"/>
                    <a:gd name="connsiteY4" fmla="*/ 206447 h 260621"/>
                    <a:gd name="connsiteX5" fmla="*/ 69938 w 99105"/>
                    <a:gd name="connsiteY5" fmla="*/ 130247 h 260621"/>
                    <a:gd name="connsiteX6" fmla="*/ 88 w 99105"/>
                    <a:gd name="connsiteY6" fmla="*/ 72 h 260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9105" h="260621">
                      <a:moveTo>
                        <a:pt x="88" y="72"/>
                      </a:moveTo>
                      <a:cubicBezTo>
                        <a:pt x="2734" y="3247"/>
                        <a:pt x="69409" y="118076"/>
                        <a:pt x="85813" y="149297"/>
                      </a:cubicBezTo>
                      <a:cubicBezTo>
                        <a:pt x="102217" y="180518"/>
                        <a:pt x="99042" y="168876"/>
                        <a:pt x="98513" y="187397"/>
                      </a:cubicBezTo>
                      <a:cubicBezTo>
                        <a:pt x="97984" y="205918"/>
                        <a:pt x="83696" y="257247"/>
                        <a:pt x="82638" y="260422"/>
                      </a:cubicBezTo>
                      <a:cubicBezTo>
                        <a:pt x="81580" y="263597"/>
                        <a:pt x="94280" y="228143"/>
                        <a:pt x="92163" y="206447"/>
                      </a:cubicBezTo>
                      <a:cubicBezTo>
                        <a:pt x="90046" y="184751"/>
                        <a:pt x="85284" y="161468"/>
                        <a:pt x="69938" y="130247"/>
                      </a:cubicBezTo>
                      <a:cubicBezTo>
                        <a:pt x="54592" y="99026"/>
                        <a:pt x="-2558" y="-3103"/>
                        <a:pt x="88" y="7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" name="フリーフォーム 31">
                  <a:extLst>
                    <a:ext uri="{FF2B5EF4-FFF2-40B4-BE49-F238E27FC236}">
                      <a16:creationId xmlns:a16="http://schemas.microsoft.com/office/drawing/2014/main" id="{180706A0-A59E-E191-862D-CB6139A0169C}"/>
                    </a:ext>
                  </a:extLst>
                </p:cNvPr>
                <p:cNvSpPr/>
                <p:nvPr/>
              </p:nvSpPr>
              <p:spPr>
                <a:xfrm>
                  <a:off x="4483005" y="4186883"/>
                  <a:ext cx="80441" cy="277192"/>
                </a:xfrm>
                <a:custGeom>
                  <a:avLst/>
                  <a:gdLst>
                    <a:gd name="connsiteX0" fmla="*/ 95 w 80441"/>
                    <a:gd name="connsiteY0" fmla="*/ 942 h 277192"/>
                    <a:gd name="connsiteX1" fmla="*/ 76295 w 80441"/>
                    <a:gd name="connsiteY1" fmla="*/ 207317 h 277192"/>
                    <a:gd name="connsiteX2" fmla="*/ 69945 w 80441"/>
                    <a:gd name="connsiteY2" fmla="*/ 277167 h 277192"/>
                    <a:gd name="connsiteX3" fmla="*/ 66770 w 80441"/>
                    <a:gd name="connsiteY3" fmla="*/ 213667 h 277192"/>
                    <a:gd name="connsiteX4" fmla="*/ 60420 w 80441"/>
                    <a:gd name="connsiteY4" fmla="*/ 83492 h 277192"/>
                    <a:gd name="connsiteX5" fmla="*/ 60420 w 80441"/>
                    <a:gd name="connsiteY5" fmla="*/ 127942 h 277192"/>
                    <a:gd name="connsiteX6" fmla="*/ 95 w 80441"/>
                    <a:gd name="connsiteY6" fmla="*/ 942 h 277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0441" h="277192">
                      <a:moveTo>
                        <a:pt x="95" y="942"/>
                      </a:moveTo>
                      <a:cubicBezTo>
                        <a:pt x="2741" y="14171"/>
                        <a:pt x="64653" y="161280"/>
                        <a:pt x="76295" y="207317"/>
                      </a:cubicBezTo>
                      <a:cubicBezTo>
                        <a:pt x="87937" y="253354"/>
                        <a:pt x="71533" y="276109"/>
                        <a:pt x="69945" y="277167"/>
                      </a:cubicBezTo>
                      <a:cubicBezTo>
                        <a:pt x="68357" y="278225"/>
                        <a:pt x="68357" y="245946"/>
                        <a:pt x="66770" y="213667"/>
                      </a:cubicBezTo>
                      <a:cubicBezTo>
                        <a:pt x="65183" y="181388"/>
                        <a:pt x="61478" y="97779"/>
                        <a:pt x="60420" y="83492"/>
                      </a:cubicBezTo>
                      <a:cubicBezTo>
                        <a:pt x="59362" y="69205"/>
                        <a:pt x="70474" y="137996"/>
                        <a:pt x="60420" y="127942"/>
                      </a:cubicBezTo>
                      <a:cubicBezTo>
                        <a:pt x="50366" y="117888"/>
                        <a:pt x="-2551" y="-12287"/>
                        <a:pt x="95" y="94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" name="フリーフォーム 32">
                  <a:extLst>
                    <a:ext uri="{FF2B5EF4-FFF2-40B4-BE49-F238E27FC236}">
                      <a16:creationId xmlns:a16="http://schemas.microsoft.com/office/drawing/2014/main" id="{548CCACF-9182-DA0B-9807-06D62ABFABE3}"/>
                    </a:ext>
                  </a:extLst>
                </p:cNvPr>
                <p:cNvSpPr/>
                <p:nvPr/>
              </p:nvSpPr>
              <p:spPr>
                <a:xfrm>
                  <a:off x="3778248" y="4104989"/>
                  <a:ext cx="679638" cy="406694"/>
                </a:xfrm>
                <a:custGeom>
                  <a:avLst/>
                  <a:gdLst>
                    <a:gd name="connsiteX0" fmla="*/ 206377 w 679638"/>
                    <a:gd name="connsiteY0" fmla="*/ 317786 h 406694"/>
                    <a:gd name="connsiteX1" fmla="*/ 98427 w 679638"/>
                    <a:gd name="connsiteY1" fmla="*/ 368586 h 406694"/>
                    <a:gd name="connsiteX2" fmla="*/ 2 w 679638"/>
                    <a:gd name="connsiteY2" fmla="*/ 406686 h 406694"/>
                    <a:gd name="connsiteX3" fmla="*/ 95252 w 679638"/>
                    <a:gd name="connsiteY3" fmla="*/ 365411 h 406694"/>
                    <a:gd name="connsiteX4" fmla="*/ 120652 w 679638"/>
                    <a:gd name="connsiteY4" fmla="*/ 340011 h 406694"/>
                    <a:gd name="connsiteX5" fmla="*/ 25402 w 679638"/>
                    <a:gd name="connsiteY5" fmla="*/ 340011 h 406694"/>
                    <a:gd name="connsiteX6" fmla="*/ 85727 w 679638"/>
                    <a:gd name="connsiteY6" fmla="*/ 324136 h 406694"/>
                    <a:gd name="connsiteX7" fmla="*/ 38102 w 679638"/>
                    <a:gd name="connsiteY7" fmla="*/ 247936 h 406694"/>
                    <a:gd name="connsiteX8" fmla="*/ 107952 w 679638"/>
                    <a:gd name="connsiteY8" fmla="*/ 301911 h 406694"/>
                    <a:gd name="connsiteX9" fmla="*/ 79377 w 679638"/>
                    <a:gd name="connsiteY9" fmla="*/ 190786 h 406694"/>
                    <a:gd name="connsiteX10" fmla="*/ 177802 w 679638"/>
                    <a:gd name="connsiteY10" fmla="*/ 222536 h 406694"/>
                    <a:gd name="connsiteX11" fmla="*/ 79377 w 679638"/>
                    <a:gd name="connsiteY11" fmla="*/ 136811 h 406694"/>
                    <a:gd name="connsiteX12" fmla="*/ 206377 w 679638"/>
                    <a:gd name="connsiteY12" fmla="*/ 168561 h 406694"/>
                    <a:gd name="connsiteX13" fmla="*/ 161927 w 679638"/>
                    <a:gd name="connsiteY13" fmla="*/ 101886 h 406694"/>
                    <a:gd name="connsiteX14" fmla="*/ 209552 w 679638"/>
                    <a:gd name="connsiteY14" fmla="*/ 127286 h 406694"/>
                    <a:gd name="connsiteX15" fmla="*/ 206377 w 679638"/>
                    <a:gd name="connsiteY15" fmla="*/ 101886 h 406694"/>
                    <a:gd name="connsiteX16" fmla="*/ 180977 w 679638"/>
                    <a:gd name="connsiteY16" fmla="*/ 70136 h 406694"/>
                    <a:gd name="connsiteX17" fmla="*/ 298452 w 679638"/>
                    <a:gd name="connsiteY17" fmla="*/ 114586 h 406694"/>
                    <a:gd name="connsiteX18" fmla="*/ 339727 w 679638"/>
                    <a:gd name="connsiteY18" fmla="*/ 79661 h 406694"/>
                    <a:gd name="connsiteX19" fmla="*/ 285752 w 679638"/>
                    <a:gd name="connsiteY19" fmla="*/ 286 h 406694"/>
                    <a:gd name="connsiteX20" fmla="*/ 339727 w 679638"/>
                    <a:gd name="connsiteY20" fmla="*/ 54261 h 406694"/>
                    <a:gd name="connsiteX21" fmla="*/ 431802 w 679638"/>
                    <a:gd name="connsiteY21" fmla="*/ 86011 h 406694"/>
                    <a:gd name="connsiteX22" fmla="*/ 393702 w 679638"/>
                    <a:gd name="connsiteY22" fmla="*/ 44736 h 406694"/>
                    <a:gd name="connsiteX23" fmla="*/ 396877 w 679638"/>
                    <a:gd name="connsiteY23" fmla="*/ 32036 h 406694"/>
                    <a:gd name="connsiteX24" fmla="*/ 434977 w 679638"/>
                    <a:gd name="connsiteY24" fmla="*/ 89186 h 406694"/>
                    <a:gd name="connsiteX25" fmla="*/ 501652 w 679638"/>
                    <a:gd name="connsiteY25" fmla="*/ 6636 h 406694"/>
                    <a:gd name="connsiteX26" fmla="*/ 514352 w 679638"/>
                    <a:gd name="connsiteY26" fmla="*/ 76486 h 406694"/>
                    <a:gd name="connsiteX27" fmla="*/ 590552 w 679638"/>
                    <a:gd name="connsiteY27" fmla="*/ 98711 h 406694"/>
                    <a:gd name="connsiteX28" fmla="*/ 546102 w 679638"/>
                    <a:gd name="connsiteY28" fmla="*/ 76486 h 406694"/>
                    <a:gd name="connsiteX29" fmla="*/ 603252 w 679638"/>
                    <a:gd name="connsiteY29" fmla="*/ 28861 h 406694"/>
                    <a:gd name="connsiteX30" fmla="*/ 619127 w 679638"/>
                    <a:gd name="connsiteY30" fmla="*/ 73311 h 406694"/>
                    <a:gd name="connsiteX31" fmla="*/ 676277 w 679638"/>
                    <a:gd name="connsiteY31" fmla="*/ 120936 h 406694"/>
                    <a:gd name="connsiteX32" fmla="*/ 508002 w 679638"/>
                    <a:gd name="connsiteY32" fmla="*/ 41561 h 406694"/>
                    <a:gd name="connsiteX33" fmla="*/ 355602 w 679638"/>
                    <a:gd name="connsiteY33" fmla="*/ 114586 h 406694"/>
                    <a:gd name="connsiteX34" fmla="*/ 180977 w 679638"/>
                    <a:gd name="connsiteY34" fmla="*/ 213011 h 406694"/>
                    <a:gd name="connsiteX35" fmla="*/ 298452 w 679638"/>
                    <a:gd name="connsiteY35" fmla="*/ 139986 h 406694"/>
                    <a:gd name="connsiteX36" fmla="*/ 196852 w 679638"/>
                    <a:gd name="connsiteY36" fmla="*/ 222536 h 406694"/>
                    <a:gd name="connsiteX37" fmla="*/ 117477 w 679638"/>
                    <a:gd name="connsiteY37" fmla="*/ 270161 h 406694"/>
                    <a:gd name="connsiteX38" fmla="*/ 120652 w 679638"/>
                    <a:gd name="connsiteY38" fmla="*/ 311436 h 406694"/>
                    <a:gd name="connsiteX39" fmla="*/ 95252 w 679638"/>
                    <a:gd name="connsiteY39" fmla="*/ 308261 h 406694"/>
                    <a:gd name="connsiteX40" fmla="*/ 206377 w 679638"/>
                    <a:gd name="connsiteY40" fmla="*/ 317786 h 4066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679638" h="406694">
                      <a:moveTo>
                        <a:pt x="206377" y="317786"/>
                      </a:moveTo>
                      <a:cubicBezTo>
                        <a:pt x="206906" y="327840"/>
                        <a:pt x="132823" y="353769"/>
                        <a:pt x="98427" y="368586"/>
                      </a:cubicBezTo>
                      <a:cubicBezTo>
                        <a:pt x="64031" y="383403"/>
                        <a:pt x="531" y="407215"/>
                        <a:pt x="2" y="406686"/>
                      </a:cubicBezTo>
                      <a:cubicBezTo>
                        <a:pt x="-527" y="406157"/>
                        <a:pt x="75144" y="376523"/>
                        <a:pt x="95252" y="365411"/>
                      </a:cubicBezTo>
                      <a:cubicBezTo>
                        <a:pt x="115360" y="354299"/>
                        <a:pt x="132294" y="344244"/>
                        <a:pt x="120652" y="340011"/>
                      </a:cubicBezTo>
                      <a:cubicBezTo>
                        <a:pt x="109010" y="335778"/>
                        <a:pt x="31223" y="342657"/>
                        <a:pt x="25402" y="340011"/>
                      </a:cubicBezTo>
                      <a:cubicBezTo>
                        <a:pt x="19581" y="337365"/>
                        <a:pt x="83610" y="339482"/>
                        <a:pt x="85727" y="324136"/>
                      </a:cubicBezTo>
                      <a:cubicBezTo>
                        <a:pt x="87844" y="308790"/>
                        <a:pt x="34398" y="251640"/>
                        <a:pt x="38102" y="247936"/>
                      </a:cubicBezTo>
                      <a:cubicBezTo>
                        <a:pt x="41806" y="244232"/>
                        <a:pt x="101073" y="311436"/>
                        <a:pt x="107952" y="301911"/>
                      </a:cubicBezTo>
                      <a:cubicBezTo>
                        <a:pt x="114831" y="292386"/>
                        <a:pt x="67735" y="204015"/>
                        <a:pt x="79377" y="190786"/>
                      </a:cubicBezTo>
                      <a:cubicBezTo>
                        <a:pt x="91019" y="177557"/>
                        <a:pt x="177802" y="231532"/>
                        <a:pt x="177802" y="222536"/>
                      </a:cubicBezTo>
                      <a:cubicBezTo>
                        <a:pt x="177802" y="213540"/>
                        <a:pt x="74615" y="145807"/>
                        <a:pt x="79377" y="136811"/>
                      </a:cubicBezTo>
                      <a:cubicBezTo>
                        <a:pt x="84139" y="127815"/>
                        <a:pt x="192619" y="174382"/>
                        <a:pt x="206377" y="168561"/>
                      </a:cubicBezTo>
                      <a:cubicBezTo>
                        <a:pt x="220135" y="162740"/>
                        <a:pt x="161398" y="108765"/>
                        <a:pt x="161927" y="101886"/>
                      </a:cubicBezTo>
                      <a:cubicBezTo>
                        <a:pt x="162456" y="95007"/>
                        <a:pt x="202144" y="127286"/>
                        <a:pt x="209552" y="127286"/>
                      </a:cubicBezTo>
                      <a:cubicBezTo>
                        <a:pt x="216960" y="127286"/>
                        <a:pt x="211140" y="111411"/>
                        <a:pt x="206377" y="101886"/>
                      </a:cubicBezTo>
                      <a:cubicBezTo>
                        <a:pt x="201614" y="92361"/>
                        <a:pt x="165631" y="68019"/>
                        <a:pt x="180977" y="70136"/>
                      </a:cubicBezTo>
                      <a:cubicBezTo>
                        <a:pt x="196323" y="72253"/>
                        <a:pt x="271994" y="112998"/>
                        <a:pt x="298452" y="114586"/>
                      </a:cubicBezTo>
                      <a:cubicBezTo>
                        <a:pt x="324910" y="116173"/>
                        <a:pt x="341844" y="98711"/>
                        <a:pt x="339727" y="79661"/>
                      </a:cubicBezTo>
                      <a:cubicBezTo>
                        <a:pt x="337610" y="60611"/>
                        <a:pt x="285752" y="4519"/>
                        <a:pt x="285752" y="286"/>
                      </a:cubicBezTo>
                      <a:cubicBezTo>
                        <a:pt x="285752" y="-3947"/>
                        <a:pt x="315385" y="39974"/>
                        <a:pt x="339727" y="54261"/>
                      </a:cubicBezTo>
                      <a:cubicBezTo>
                        <a:pt x="364069" y="68548"/>
                        <a:pt x="422806" y="87598"/>
                        <a:pt x="431802" y="86011"/>
                      </a:cubicBezTo>
                      <a:cubicBezTo>
                        <a:pt x="440798" y="84424"/>
                        <a:pt x="399523" y="53732"/>
                        <a:pt x="393702" y="44736"/>
                      </a:cubicBezTo>
                      <a:cubicBezTo>
                        <a:pt x="387881" y="35740"/>
                        <a:pt x="389998" y="24628"/>
                        <a:pt x="396877" y="32036"/>
                      </a:cubicBezTo>
                      <a:cubicBezTo>
                        <a:pt x="403756" y="39444"/>
                        <a:pt x="417515" y="93419"/>
                        <a:pt x="434977" y="89186"/>
                      </a:cubicBezTo>
                      <a:cubicBezTo>
                        <a:pt x="452439" y="84953"/>
                        <a:pt x="488423" y="8753"/>
                        <a:pt x="501652" y="6636"/>
                      </a:cubicBezTo>
                      <a:cubicBezTo>
                        <a:pt x="514881" y="4519"/>
                        <a:pt x="499535" y="61140"/>
                        <a:pt x="514352" y="76486"/>
                      </a:cubicBezTo>
                      <a:cubicBezTo>
                        <a:pt x="529169" y="91832"/>
                        <a:pt x="585260" y="98711"/>
                        <a:pt x="590552" y="98711"/>
                      </a:cubicBezTo>
                      <a:cubicBezTo>
                        <a:pt x="595844" y="98711"/>
                        <a:pt x="543985" y="88128"/>
                        <a:pt x="546102" y="76486"/>
                      </a:cubicBezTo>
                      <a:cubicBezTo>
                        <a:pt x="548219" y="64844"/>
                        <a:pt x="591081" y="29390"/>
                        <a:pt x="603252" y="28861"/>
                      </a:cubicBezTo>
                      <a:cubicBezTo>
                        <a:pt x="615423" y="28332"/>
                        <a:pt x="606956" y="57965"/>
                        <a:pt x="619127" y="73311"/>
                      </a:cubicBezTo>
                      <a:cubicBezTo>
                        <a:pt x="631298" y="88657"/>
                        <a:pt x="694798" y="126228"/>
                        <a:pt x="676277" y="120936"/>
                      </a:cubicBezTo>
                      <a:cubicBezTo>
                        <a:pt x="657756" y="115644"/>
                        <a:pt x="561448" y="42619"/>
                        <a:pt x="508002" y="41561"/>
                      </a:cubicBezTo>
                      <a:cubicBezTo>
                        <a:pt x="454556" y="40503"/>
                        <a:pt x="410106" y="86011"/>
                        <a:pt x="355602" y="114586"/>
                      </a:cubicBezTo>
                      <a:cubicBezTo>
                        <a:pt x="301098" y="143161"/>
                        <a:pt x="190502" y="208778"/>
                        <a:pt x="180977" y="213011"/>
                      </a:cubicBezTo>
                      <a:cubicBezTo>
                        <a:pt x="171452" y="217244"/>
                        <a:pt x="295806" y="138398"/>
                        <a:pt x="298452" y="139986"/>
                      </a:cubicBezTo>
                      <a:cubicBezTo>
                        <a:pt x="301098" y="141573"/>
                        <a:pt x="227014" y="200840"/>
                        <a:pt x="196852" y="222536"/>
                      </a:cubicBezTo>
                      <a:cubicBezTo>
                        <a:pt x="166690" y="244232"/>
                        <a:pt x="130177" y="255344"/>
                        <a:pt x="117477" y="270161"/>
                      </a:cubicBezTo>
                      <a:cubicBezTo>
                        <a:pt x="104777" y="284978"/>
                        <a:pt x="124356" y="305086"/>
                        <a:pt x="120652" y="311436"/>
                      </a:cubicBezTo>
                      <a:cubicBezTo>
                        <a:pt x="116948" y="317786"/>
                        <a:pt x="83081" y="305086"/>
                        <a:pt x="95252" y="308261"/>
                      </a:cubicBezTo>
                      <a:cubicBezTo>
                        <a:pt x="107423" y="311436"/>
                        <a:pt x="205848" y="307732"/>
                        <a:pt x="206377" y="31778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" name="フリーフォーム 33">
                  <a:extLst>
                    <a:ext uri="{FF2B5EF4-FFF2-40B4-BE49-F238E27FC236}">
                      <a16:creationId xmlns:a16="http://schemas.microsoft.com/office/drawing/2014/main" id="{E938C8D1-B5C9-6E0B-FBAF-22E84719A39F}"/>
                    </a:ext>
                  </a:extLst>
                </p:cNvPr>
                <p:cNvSpPr/>
                <p:nvPr/>
              </p:nvSpPr>
              <p:spPr>
                <a:xfrm>
                  <a:off x="3825273" y="4130528"/>
                  <a:ext cx="583853" cy="235188"/>
                </a:xfrm>
                <a:custGeom>
                  <a:avLst/>
                  <a:gdLst>
                    <a:gd name="connsiteX0" fmla="*/ 602 w 583853"/>
                    <a:gd name="connsiteY0" fmla="*/ 235097 h 235188"/>
                    <a:gd name="connsiteX1" fmla="*/ 210152 w 583853"/>
                    <a:gd name="connsiteY1" fmla="*/ 60472 h 235188"/>
                    <a:gd name="connsiteX2" fmla="*/ 365727 w 583853"/>
                    <a:gd name="connsiteY2" fmla="*/ 22372 h 235188"/>
                    <a:gd name="connsiteX3" fmla="*/ 330802 w 583853"/>
                    <a:gd name="connsiteY3" fmla="*/ 41422 h 235188"/>
                    <a:gd name="connsiteX4" fmla="*/ 429227 w 583853"/>
                    <a:gd name="connsiteY4" fmla="*/ 38247 h 235188"/>
                    <a:gd name="connsiteX5" fmla="*/ 381602 w 583853"/>
                    <a:gd name="connsiteY5" fmla="*/ 38247 h 235188"/>
                    <a:gd name="connsiteX6" fmla="*/ 581627 w 583853"/>
                    <a:gd name="connsiteY6" fmla="*/ 95397 h 235188"/>
                    <a:gd name="connsiteX7" fmla="*/ 480027 w 583853"/>
                    <a:gd name="connsiteY7" fmla="*/ 35072 h 235188"/>
                    <a:gd name="connsiteX8" fmla="*/ 343502 w 583853"/>
                    <a:gd name="connsiteY8" fmla="*/ 147 h 235188"/>
                    <a:gd name="connsiteX9" fmla="*/ 226027 w 583853"/>
                    <a:gd name="connsiteY9" fmla="*/ 47772 h 235188"/>
                    <a:gd name="connsiteX10" fmla="*/ 156177 w 583853"/>
                    <a:gd name="connsiteY10" fmla="*/ 60472 h 235188"/>
                    <a:gd name="connsiteX11" fmla="*/ 280002 w 583853"/>
                    <a:gd name="connsiteY11" fmla="*/ 35072 h 235188"/>
                    <a:gd name="connsiteX12" fmla="*/ 602 w 583853"/>
                    <a:gd name="connsiteY12" fmla="*/ 235097 h 235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83853" h="235188">
                      <a:moveTo>
                        <a:pt x="602" y="235097"/>
                      </a:moveTo>
                      <a:cubicBezTo>
                        <a:pt x="-11040" y="239330"/>
                        <a:pt x="149298" y="95926"/>
                        <a:pt x="210152" y="60472"/>
                      </a:cubicBezTo>
                      <a:cubicBezTo>
                        <a:pt x="271006" y="25018"/>
                        <a:pt x="345619" y="25547"/>
                        <a:pt x="365727" y="22372"/>
                      </a:cubicBezTo>
                      <a:cubicBezTo>
                        <a:pt x="385835" y="19197"/>
                        <a:pt x="320219" y="38776"/>
                        <a:pt x="330802" y="41422"/>
                      </a:cubicBezTo>
                      <a:cubicBezTo>
                        <a:pt x="341385" y="44068"/>
                        <a:pt x="420760" y="38776"/>
                        <a:pt x="429227" y="38247"/>
                      </a:cubicBezTo>
                      <a:cubicBezTo>
                        <a:pt x="437694" y="37718"/>
                        <a:pt x="356202" y="28722"/>
                        <a:pt x="381602" y="38247"/>
                      </a:cubicBezTo>
                      <a:cubicBezTo>
                        <a:pt x="407002" y="47772"/>
                        <a:pt x="565223" y="95926"/>
                        <a:pt x="581627" y="95397"/>
                      </a:cubicBezTo>
                      <a:cubicBezTo>
                        <a:pt x="598031" y="94868"/>
                        <a:pt x="519714" y="50947"/>
                        <a:pt x="480027" y="35072"/>
                      </a:cubicBezTo>
                      <a:cubicBezTo>
                        <a:pt x="440340" y="19197"/>
                        <a:pt x="385835" y="-1970"/>
                        <a:pt x="343502" y="147"/>
                      </a:cubicBezTo>
                      <a:cubicBezTo>
                        <a:pt x="301169" y="2264"/>
                        <a:pt x="257248" y="37718"/>
                        <a:pt x="226027" y="47772"/>
                      </a:cubicBezTo>
                      <a:cubicBezTo>
                        <a:pt x="194806" y="57826"/>
                        <a:pt x="147181" y="62589"/>
                        <a:pt x="156177" y="60472"/>
                      </a:cubicBezTo>
                      <a:cubicBezTo>
                        <a:pt x="165173" y="58355"/>
                        <a:pt x="309635" y="9143"/>
                        <a:pt x="280002" y="35072"/>
                      </a:cubicBezTo>
                      <a:cubicBezTo>
                        <a:pt x="250369" y="61001"/>
                        <a:pt x="12244" y="230864"/>
                        <a:pt x="602" y="23509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" name="フリーフォーム 34">
                  <a:extLst>
                    <a:ext uri="{FF2B5EF4-FFF2-40B4-BE49-F238E27FC236}">
                      <a16:creationId xmlns:a16="http://schemas.microsoft.com/office/drawing/2014/main" id="{20B64080-C477-C54B-9398-786D06A5507E}"/>
                    </a:ext>
                  </a:extLst>
                </p:cNvPr>
                <p:cNvSpPr/>
                <p:nvPr/>
              </p:nvSpPr>
              <p:spPr>
                <a:xfrm>
                  <a:off x="4048053" y="4343359"/>
                  <a:ext cx="494445" cy="82917"/>
                </a:xfrm>
                <a:custGeom>
                  <a:avLst/>
                  <a:gdLst>
                    <a:gd name="connsiteX0" fmla="*/ 72 w 494445"/>
                    <a:gd name="connsiteY0" fmla="*/ 50841 h 82917"/>
                    <a:gd name="connsiteX1" fmla="*/ 225497 w 494445"/>
                    <a:gd name="connsiteY1" fmla="*/ 31791 h 82917"/>
                    <a:gd name="connsiteX2" fmla="*/ 349322 w 494445"/>
                    <a:gd name="connsiteY2" fmla="*/ 31791 h 82917"/>
                    <a:gd name="connsiteX3" fmla="*/ 333447 w 494445"/>
                    <a:gd name="connsiteY3" fmla="*/ 9566 h 82917"/>
                    <a:gd name="connsiteX4" fmla="*/ 492197 w 494445"/>
                    <a:gd name="connsiteY4" fmla="*/ 82591 h 82917"/>
                    <a:gd name="connsiteX5" fmla="*/ 422347 w 494445"/>
                    <a:gd name="connsiteY5" fmla="*/ 34966 h 82917"/>
                    <a:gd name="connsiteX6" fmla="*/ 358847 w 494445"/>
                    <a:gd name="connsiteY6" fmla="*/ 41 h 82917"/>
                    <a:gd name="connsiteX7" fmla="*/ 250897 w 494445"/>
                    <a:gd name="connsiteY7" fmla="*/ 28616 h 82917"/>
                    <a:gd name="connsiteX8" fmla="*/ 146122 w 494445"/>
                    <a:gd name="connsiteY8" fmla="*/ 60366 h 82917"/>
                    <a:gd name="connsiteX9" fmla="*/ 200097 w 494445"/>
                    <a:gd name="connsiteY9" fmla="*/ 44491 h 82917"/>
                    <a:gd name="connsiteX10" fmla="*/ 72 w 494445"/>
                    <a:gd name="connsiteY10" fmla="*/ 50841 h 829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94445" h="82917">
                      <a:moveTo>
                        <a:pt x="72" y="50841"/>
                      </a:moveTo>
                      <a:cubicBezTo>
                        <a:pt x="4305" y="48724"/>
                        <a:pt x="167289" y="34966"/>
                        <a:pt x="225497" y="31791"/>
                      </a:cubicBezTo>
                      <a:cubicBezTo>
                        <a:pt x="283705" y="28616"/>
                        <a:pt x="331330" y="35495"/>
                        <a:pt x="349322" y="31791"/>
                      </a:cubicBezTo>
                      <a:cubicBezTo>
                        <a:pt x="367314" y="28087"/>
                        <a:pt x="309635" y="1099"/>
                        <a:pt x="333447" y="9566"/>
                      </a:cubicBezTo>
                      <a:cubicBezTo>
                        <a:pt x="357259" y="18033"/>
                        <a:pt x="477380" y="78358"/>
                        <a:pt x="492197" y="82591"/>
                      </a:cubicBezTo>
                      <a:cubicBezTo>
                        <a:pt x="507014" y="86824"/>
                        <a:pt x="444572" y="48724"/>
                        <a:pt x="422347" y="34966"/>
                      </a:cubicBezTo>
                      <a:cubicBezTo>
                        <a:pt x="400122" y="21208"/>
                        <a:pt x="387422" y="1099"/>
                        <a:pt x="358847" y="41"/>
                      </a:cubicBezTo>
                      <a:cubicBezTo>
                        <a:pt x="330272" y="-1017"/>
                        <a:pt x="286351" y="18562"/>
                        <a:pt x="250897" y="28616"/>
                      </a:cubicBezTo>
                      <a:cubicBezTo>
                        <a:pt x="215443" y="38670"/>
                        <a:pt x="154589" y="57720"/>
                        <a:pt x="146122" y="60366"/>
                      </a:cubicBezTo>
                      <a:cubicBezTo>
                        <a:pt x="137655" y="63012"/>
                        <a:pt x="220734" y="45549"/>
                        <a:pt x="200097" y="44491"/>
                      </a:cubicBezTo>
                      <a:cubicBezTo>
                        <a:pt x="179460" y="43433"/>
                        <a:pt x="-4161" y="52958"/>
                        <a:pt x="72" y="5084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" name="フリーフォーム 35">
                  <a:extLst>
                    <a:ext uri="{FF2B5EF4-FFF2-40B4-BE49-F238E27FC236}">
                      <a16:creationId xmlns:a16="http://schemas.microsoft.com/office/drawing/2014/main" id="{50F8A1D8-4218-CCA1-1289-98AB5DDA7B1D}"/>
                    </a:ext>
                  </a:extLst>
                </p:cNvPr>
                <p:cNvSpPr/>
                <p:nvPr/>
              </p:nvSpPr>
              <p:spPr>
                <a:xfrm>
                  <a:off x="4026091" y="4184283"/>
                  <a:ext cx="262600" cy="95783"/>
                </a:xfrm>
                <a:custGeom>
                  <a:avLst/>
                  <a:gdLst>
                    <a:gd name="connsiteX0" fmla="*/ 2984 w 262600"/>
                    <a:gd name="connsiteY0" fmla="*/ 95617 h 95783"/>
                    <a:gd name="connsiteX1" fmla="*/ 260159 w 262600"/>
                    <a:gd name="connsiteY1" fmla="*/ 3542 h 95783"/>
                    <a:gd name="connsiteX2" fmla="*/ 126809 w 262600"/>
                    <a:gd name="connsiteY2" fmla="*/ 25767 h 95783"/>
                    <a:gd name="connsiteX3" fmla="*/ 2984 w 262600"/>
                    <a:gd name="connsiteY3" fmla="*/ 95617 h 957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2600" h="95783">
                      <a:moveTo>
                        <a:pt x="2984" y="95617"/>
                      </a:moveTo>
                      <a:cubicBezTo>
                        <a:pt x="25209" y="91913"/>
                        <a:pt x="239522" y="15184"/>
                        <a:pt x="260159" y="3542"/>
                      </a:cubicBezTo>
                      <a:cubicBezTo>
                        <a:pt x="280796" y="-8100"/>
                        <a:pt x="164909" y="11480"/>
                        <a:pt x="126809" y="25767"/>
                      </a:cubicBezTo>
                      <a:cubicBezTo>
                        <a:pt x="88709" y="40054"/>
                        <a:pt x="-19241" y="99321"/>
                        <a:pt x="2984" y="9561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" name="フリーフォーム 36">
                  <a:extLst>
                    <a:ext uri="{FF2B5EF4-FFF2-40B4-BE49-F238E27FC236}">
                      <a16:creationId xmlns:a16="http://schemas.microsoft.com/office/drawing/2014/main" id="{68AE65E8-D4EF-D63F-A70E-44DF1931C609}"/>
                    </a:ext>
                  </a:extLst>
                </p:cNvPr>
                <p:cNvSpPr/>
                <p:nvPr/>
              </p:nvSpPr>
              <p:spPr>
                <a:xfrm>
                  <a:off x="4167343" y="4154035"/>
                  <a:ext cx="310997" cy="224291"/>
                </a:xfrm>
                <a:custGeom>
                  <a:avLst/>
                  <a:gdLst>
                    <a:gd name="connsiteX0" fmla="*/ 52232 w 310997"/>
                    <a:gd name="connsiteY0" fmla="*/ 2040 h 224291"/>
                    <a:gd name="connsiteX1" fmla="*/ 7782 w 310997"/>
                    <a:gd name="connsiteY1" fmla="*/ 125865 h 224291"/>
                    <a:gd name="connsiteX2" fmla="*/ 14132 w 310997"/>
                    <a:gd name="connsiteY2" fmla="*/ 208415 h 224291"/>
                    <a:gd name="connsiteX3" fmla="*/ 144307 w 310997"/>
                    <a:gd name="connsiteY3" fmla="*/ 224290 h 224291"/>
                    <a:gd name="connsiteX4" fmla="*/ 293532 w 310997"/>
                    <a:gd name="connsiteY4" fmla="*/ 208415 h 224291"/>
                    <a:gd name="connsiteX5" fmla="*/ 299882 w 310997"/>
                    <a:gd name="connsiteY5" fmla="*/ 129040 h 224291"/>
                    <a:gd name="connsiteX6" fmla="*/ 220507 w 310997"/>
                    <a:gd name="connsiteY6" fmla="*/ 52840 h 224291"/>
                    <a:gd name="connsiteX7" fmla="*/ 52232 w 310997"/>
                    <a:gd name="connsiteY7" fmla="*/ 2040 h 2242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10997" h="224291">
                      <a:moveTo>
                        <a:pt x="52232" y="2040"/>
                      </a:moveTo>
                      <a:cubicBezTo>
                        <a:pt x="16778" y="14211"/>
                        <a:pt x="14132" y="91469"/>
                        <a:pt x="7782" y="125865"/>
                      </a:cubicBezTo>
                      <a:cubicBezTo>
                        <a:pt x="1432" y="160261"/>
                        <a:pt x="-8622" y="192011"/>
                        <a:pt x="14132" y="208415"/>
                      </a:cubicBezTo>
                      <a:cubicBezTo>
                        <a:pt x="36886" y="224819"/>
                        <a:pt x="97740" y="224290"/>
                        <a:pt x="144307" y="224290"/>
                      </a:cubicBezTo>
                      <a:cubicBezTo>
                        <a:pt x="190874" y="224290"/>
                        <a:pt x="267603" y="224290"/>
                        <a:pt x="293532" y="208415"/>
                      </a:cubicBezTo>
                      <a:cubicBezTo>
                        <a:pt x="319461" y="192540"/>
                        <a:pt x="312053" y="154969"/>
                        <a:pt x="299882" y="129040"/>
                      </a:cubicBezTo>
                      <a:cubicBezTo>
                        <a:pt x="287711" y="103111"/>
                        <a:pt x="263369" y="70302"/>
                        <a:pt x="220507" y="52840"/>
                      </a:cubicBezTo>
                      <a:cubicBezTo>
                        <a:pt x="177645" y="35378"/>
                        <a:pt x="87686" y="-10131"/>
                        <a:pt x="52232" y="204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" name="月 37">
                  <a:extLst>
                    <a:ext uri="{FF2B5EF4-FFF2-40B4-BE49-F238E27FC236}">
                      <a16:creationId xmlns:a16="http://schemas.microsoft.com/office/drawing/2014/main" id="{D09BAE14-381F-E8D2-7A1A-B72E2783BF78}"/>
                    </a:ext>
                  </a:extLst>
                </p:cNvPr>
                <p:cNvSpPr/>
                <p:nvPr/>
              </p:nvSpPr>
              <p:spPr>
                <a:xfrm rot="4517345">
                  <a:off x="4215994" y="4191805"/>
                  <a:ext cx="110511" cy="144573"/>
                </a:xfrm>
                <a:prstGeom prst="moon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" name="フリーフォーム 38">
                  <a:extLst>
                    <a:ext uri="{FF2B5EF4-FFF2-40B4-BE49-F238E27FC236}">
                      <a16:creationId xmlns:a16="http://schemas.microsoft.com/office/drawing/2014/main" id="{C9285448-58C5-510C-BB02-415D422FA9B9}"/>
                    </a:ext>
                  </a:extLst>
                </p:cNvPr>
                <p:cNvSpPr/>
                <p:nvPr/>
              </p:nvSpPr>
              <p:spPr>
                <a:xfrm>
                  <a:off x="4503502" y="3822548"/>
                  <a:ext cx="201185" cy="345819"/>
                </a:xfrm>
                <a:custGeom>
                  <a:avLst/>
                  <a:gdLst>
                    <a:gd name="connsiteX0" fmla="*/ 366 w 201185"/>
                    <a:gd name="connsiteY0" fmla="*/ 57377 h 345819"/>
                    <a:gd name="connsiteX1" fmla="*/ 154559 w 201185"/>
                    <a:gd name="connsiteY1" fmla="*/ 125508 h 345819"/>
                    <a:gd name="connsiteX2" fmla="*/ 122286 w 201185"/>
                    <a:gd name="connsiteY2" fmla="*/ 82478 h 345819"/>
                    <a:gd name="connsiteX3" fmla="*/ 197590 w 201185"/>
                    <a:gd name="connsiteY3" fmla="*/ 143438 h 345819"/>
                    <a:gd name="connsiteX4" fmla="*/ 172489 w 201185"/>
                    <a:gd name="connsiteY4" fmla="*/ 197226 h 345819"/>
                    <a:gd name="connsiteX5" fmla="*/ 201176 w 201185"/>
                    <a:gd name="connsiteY5" fmla="*/ 344247 h 345819"/>
                    <a:gd name="connsiteX6" fmla="*/ 168903 w 201185"/>
                    <a:gd name="connsiteY6" fmla="*/ 265358 h 345819"/>
                    <a:gd name="connsiteX7" fmla="*/ 190418 w 201185"/>
                    <a:gd name="connsiteY7" fmla="*/ 118337 h 345819"/>
                    <a:gd name="connsiteX8" fmla="*/ 36225 w 201185"/>
                    <a:gd name="connsiteY8" fmla="*/ 3 h 345819"/>
                    <a:gd name="connsiteX9" fmla="*/ 194004 w 201185"/>
                    <a:gd name="connsiteY9" fmla="*/ 121923 h 345819"/>
                    <a:gd name="connsiteX10" fmla="*/ 115114 w 201185"/>
                    <a:gd name="connsiteY10" fmla="*/ 111165 h 345819"/>
                    <a:gd name="connsiteX11" fmla="*/ 366 w 201185"/>
                    <a:gd name="connsiteY11" fmla="*/ 57377 h 3458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01185" h="345819">
                      <a:moveTo>
                        <a:pt x="366" y="57377"/>
                      </a:moveTo>
                      <a:cubicBezTo>
                        <a:pt x="6940" y="59767"/>
                        <a:pt x="134239" y="121324"/>
                        <a:pt x="154559" y="125508"/>
                      </a:cubicBezTo>
                      <a:cubicBezTo>
                        <a:pt x="174879" y="129692"/>
                        <a:pt x="115114" y="79490"/>
                        <a:pt x="122286" y="82478"/>
                      </a:cubicBezTo>
                      <a:cubicBezTo>
                        <a:pt x="129458" y="85466"/>
                        <a:pt x="189223" y="124313"/>
                        <a:pt x="197590" y="143438"/>
                      </a:cubicBezTo>
                      <a:cubicBezTo>
                        <a:pt x="205957" y="162563"/>
                        <a:pt x="171891" y="163758"/>
                        <a:pt x="172489" y="197226"/>
                      </a:cubicBezTo>
                      <a:cubicBezTo>
                        <a:pt x="173087" y="230694"/>
                        <a:pt x="201774" y="332892"/>
                        <a:pt x="201176" y="344247"/>
                      </a:cubicBezTo>
                      <a:cubicBezTo>
                        <a:pt x="200578" y="355602"/>
                        <a:pt x="170696" y="303010"/>
                        <a:pt x="168903" y="265358"/>
                      </a:cubicBezTo>
                      <a:cubicBezTo>
                        <a:pt x="167110" y="227706"/>
                        <a:pt x="212531" y="162563"/>
                        <a:pt x="190418" y="118337"/>
                      </a:cubicBezTo>
                      <a:cubicBezTo>
                        <a:pt x="168305" y="74111"/>
                        <a:pt x="35627" y="-595"/>
                        <a:pt x="36225" y="3"/>
                      </a:cubicBezTo>
                      <a:cubicBezTo>
                        <a:pt x="36823" y="601"/>
                        <a:pt x="180856" y="103396"/>
                        <a:pt x="194004" y="121923"/>
                      </a:cubicBezTo>
                      <a:cubicBezTo>
                        <a:pt x="207152" y="140450"/>
                        <a:pt x="152766" y="117739"/>
                        <a:pt x="115114" y="111165"/>
                      </a:cubicBezTo>
                      <a:cubicBezTo>
                        <a:pt x="77462" y="104591"/>
                        <a:pt x="-6208" y="54987"/>
                        <a:pt x="366" y="5737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" name="フリーフォーム 39">
                  <a:extLst>
                    <a:ext uri="{FF2B5EF4-FFF2-40B4-BE49-F238E27FC236}">
                      <a16:creationId xmlns:a16="http://schemas.microsoft.com/office/drawing/2014/main" id="{9546FBF7-EB88-8D39-03FF-F894DA9D1E61}"/>
                    </a:ext>
                  </a:extLst>
                </p:cNvPr>
                <p:cNvSpPr/>
                <p:nvPr/>
              </p:nvSpPr>
              <p:spPr>
                <a:xfrm>
                  <a:off x="4152452" y="3829722"/>
                  <a:ext cx="466177" cy="98003"/>
                </a:xfrm>
                <a:custGeom>
                  <a:avLst/>
                  <a:gdLst>
                    <a:gd name="connsiteX0" fmla="*/ 455407 w 466177"/>
                    <a:gd name="connsiteY0" fmla="*/ 96819 h 98003"/>
                    <a:gd name="connsiteX1" fmla="*/ 211567 w 466177"/>
                    <a:gd name="connsiteY1" fmla="*/ 39445 h 98003"/>
                    <a:gd name="connsiteX2" fmla="*/ 0 w 466177"/>
                    <a:gd name="connsiteY2" fmla="*/ 0 h 98003"/>
                    <a:gd name="connsiteX3" fmla="*/ 319143 w 466177"/>
                    <a:gd name="connsiteY3" fmla="*/ 60960 h 98003"/>
                    <a:gd name="connsiteX4" fmla="*/ 254597 w 466177"/>
                    <a:gd name="connsiteY4" fmla="*/ 68132 h 98003"/>
                    <a:gd name="connsiteX5" fmla="*/ 372932 w 466177"/>
                    <a:gd name="connsiteY5" fmla="*/ 71718 h 98003"/>
                    <a:gd name="connsiteX6" fmla="*/ 251012 w 466177"/>
                    <a:gd name="connsiteY6" fmla="*/ 14344 h 98003"/>
                    <a:gd name="connsiteX7" fmla="*/ 405204 w 466177"/>
                    <a:gd name="connsiteY7" fmla="*/ 71718 h 98003"/>
                    <a:gd name="connsiteX8" fmla="*/ 455407 w 466177"/>
                    <a:gd name="connsiteY8" fmla="*/ 96819 h 98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6177" h="98003">
                      <a:moveTo>
                        <a:pt x="455407" y="96819"/>
                      </a:moveTo>
                      <a:cubicBezTo>
                        <a:pt x="423134" y="91440"/>
                        <a:pt x="287468" y="55581"/>
                        <a:pt x="211567" y="39445"/>
                      </a:cubicBezTo>
                      <a:cubicBezTo>
                        <a:pt x="135666" y="23309"/>
                        <a:pt x="0" y="0"/>
                        <a:pt x="0" y="0"/>
                      </a:cubicBezTo>
                      <a:cubicBezTo>
                        <a:pt x="17929" y="3586"/>
                        <a:pt x="276710" y="49605"/>
                        <a:pt x="319143" y="60960"/>
                      </a:cubicBezTo>
                      <a:cubicBezTo>
                        <a:pt x="361576" y="72315"/>
                        <a:pt x="245632" y="66339"/>
                        <a:pt x="254597" y="68132"/>
                      </a:cubicBezTo>
                      <a:cubicBezTo>
                        <a:pt x="263562" y="69925"/>
                        <a:pt x="373529" y="80683"/>
                        <a:pt x="372932" y="71718"/>
                      </a:cubicBezTo>
                      <a:cubicBezTo>
                        <a:pt x="372335" y="62753"/>
                        <a:pt x="245633" y="14344"/>
                        <a:pt x="251012" y="14344"/>
                      </a:cubicBezTo>
                      <a:cubicBezTo>
                        <a:pt x="256391" y="14344"/>
                        <a:pt x="369943" y="54984"/>
                        <a:pt x="405204" y="71718"/>
                      </a:cubicBezTo>
                      <a:cubicBezTo>
                        <a:pt x="440465" y="88452"/>
                        <a:pt x="487680" y="102198"/>
                        <a:pt x="455407" y="9681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" name="フリーフォーム 40">
                  <a:extLst>
                    <a:ext uri="{FF2B5EF4-FFF2-40B4-BE49-F238E27FC236}">
                      <a16:creationId xmlns:a16="http://schemas.microsoft.com/office/drawing/2014/main" id="{A8F2ED2A-18F8-DE14-8AA4-4D111AD0BAAF}"/>
                    </a:ext>
                  </a:extLst>
                </p:cNvPr>
                <p:cNvSpPr/>
                <p:nvPr/>
              </p:nvSpPr>
              <p:spPr>
                <a:xfrm>
                  <a:off x="3677341" y="3760598"/>
                  <a:ext cx="397180" cy="334725"/>
                </a:xfrm>
                <a:custGeom>
                  <a:avLst/>
                  <a:gdLst>
                    <a:gd name="connsiteX0" fmla="*/ 116523 w 397180"/>
                    <a:gd name="connsiteY0" fmla="*/ 151600 h 334725"/>
                    <a:gd name="connsiteX1" fmla="*/ 392635 w 397180"/>
                    <a:gd name="connsiteY1" fmla="*/ 993 h 334725"/>
                    <a:gd name="connsiteX2" fmla="*/ 270715 w 397180"/>
                    <a:gd name="connsiteY2" fmla="*/ 94226 h 334725"/>
                    <a:gd name="connsiteX3" fmla="*/ 41219 w 397180"/>
                    <a:gd name="connsiteY3" fmla="*/ 248418 h 334725"/>
                    <a:gd name="connsiteX4" fmla="*/ 5360 w 397180"/>
                    <a:gd name="connsiteY4" fmla="*/ 334480 h 334725"/>
                    <a:gd name="connsiteX5" fmla="*/ 105765 w 397180"/>
                    <a:gd name="connsiteY5" fmla="*/ 223317 h 334725"/>
                    <a:gd name="connsiteX6" fmla="*/ 313746 w 397180"/>
                    <a:gd name="connsiteY6" fmla="*/ 65538 h 334725"/>
                    <a:gd name="connsiteX7" fmla="*/ 116523 w 397180"/>
                    <a:gd name="connsiteY7" fmla="*/ 151600 h 334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97180" h="334725">
                      <a:moveTo>
                        <a:pt x="116523" y="151600"/>
                      </a:moveTo>
                      <a:cubicBezTo>
                        <a:pt x="129671" y="140843"/>
                        <a:pt x="366936" y="10555"/>
                        <a:pt x="392635" y="993"/>
                      </a:cubicBezTo>
                      <a:cubicBezTo>
                        <a:pt x="418334" y="-8569"/>
                        <a:pt x="329284" y="52989"/>
                        <a:pt x="270715" y="94226"/>
                      </a:cubicBezTo>
                      <a:cubicBezTo>
                        <a:pt x="212146" y="135463"/>
                        <a:pt x="85445" y="208376"/>
                        <a:pt x="41219" y="248418"/>
                      </a:cubicBezTo>
                      <a:cubicBezTo>
                        <a:pt x="-3007" y="288460"/>
                        <a:pt x="-5398" y="338663"/>
                        <a:pt x="5360" y="334480"/>
                      </a:cubicBezTo>
                      <a:cubicBezTo>
                        <a:pt x="16118" y="330297"/>
                        <a:pt x="54367" y="268141"/>
                        <a:pt x="105765" y="223317"/>
                      </a:cubicBezTo>
                      <a:cubicBezTo>
                        <a:pt x="157163" y="178493"/>
                        <a:pt x="309563" y="78088"/>
                        <a:pt x="313746" y="65538"/>
                      </a:cubicBezTo>
                      <a:cubicBezTo>
                        <a:pt x="317929" y="52988"/>
                        <a:pt x="103375" y="162357"/>
                        <a:pt x="116523" y="15160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" name="フリーフォーム 41">
                  <a:extLst>
                    <a:ext uri="{FF2B5EF4-FFF2-40B4-BE49-F238E27FC236}">
                      <a16:creationId xmlns:a16="http://schemas.microsoft.com/office/drawing/2014/main" id="{D2A2C4C2-FEF1-BF97-93CB-15600E9AA2C4}"/>
                    </a:ext>
                  </a:extLst>
                </p:cNvPr>
                <p:cNvSpPr/>
                <p:nvPr/>
              </p:nvSpPr>
              <p:spPr>
                <a:xfrm>
                  <a:off x="3901319" y="3792859"/>
                  <a:ext cx="570729" cy="115849"/>
                </a:xfrm>
                <a:custGeom>
                  <a:avLst/>
                  <a:gdLst>
                    <a:gd name="connsiteX0" fmla="*/ 121 w 570729"/>
                    <a:gd name="connsiteY0" fmla="*/ 115753 h 115849"/>
                    <a:gd name="connsiteX1" fmla="*/ 308507 w 570729"/>
                    <a:gd name="connsiteY1" fmla="*/ 18934 h 115849"/>
                    <a:gd name="connsiteX2" fmla="*/ 215274 w 570729"/>
                    <a:gd name="connsiteY2" fmla="*/ 22520 h 115849"/>
                    <a:gd name="connsiteX3" fmla="*/ 502145 w 570729"/>
                    <a:gd name="connsiteY3" fmla="*/ 72722 h 115849"/>
                    <a:gd name="connsiteX4" fmla="*/ 441185 w 570729"/>
                    <a:gd name="connsiteY4" fmla="*/ 1005 h 115849"/>
                    <a:gd name="connsiteX5" fmla="*/ 570276 w 570729"/>
                    <a:gd name="connsiteY5" fmla="*/ 29692 h 115849"/>
                    <a:gd name="connsiteX6" fmla="*/ 387396 w 570729"/>
                    <a:gd name="connsiteY6" fmla="*/ 15348 h 115849"/>
                    <a:gd name="connsiteX7" fmla="*/ 530832 w 570729"/>
                    <a:gd name="connsiteY7" fmla="*/ 79894 h 115849"/>
                    <a:gd name="connsiteX8" fmla="*/ 301335 w 570729"/>
                    <a:gd name="connsiteY8" fmla="*/ 29692 h 115849"/>
                    <a:gd name="connsiteX9" fmla="*/ 279820 w 570729"/>
                    <a:gd name="connsiteY9" fmla="*/ 11762 h 115849"/>
                    <a:gd name="connsiteX10" fmla="*/ 114869 w 570729"/>
                    <a:gd name="connsiteY10" fmla="*/ 33277 h 115849"/>
                    <a:gd name="connsiteX11" fmla="*/ 269062 w 570729"/>
                    <a:gd name="connsiteY11" fmla="*/ 36863 h 115849"/>
                    <a:gd name="connsiteX12" fmla="*/ 121 w 570729"/>
                    <a:gd name="connsiteY12" fmla="*/ 115753 h 115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70729" h="115849">
                      <a:moveTo>
                        <a:pt x="121" y="115753"/>
                      </a:moveTo>
                      <a:cubicBezTo>
                        <a:pt x="6695" y="112765"/>
                        <a:pt x="272648" y="34473"/>
                        <a:pt x="308507" y="18934"/>
                      </a:cubicBezTo>
                      <a:cubicBezTo>
                        <a:pt x="344366" y="3395"/>
                        <a:pt x="183001" y="13555"/>
                        <a:pt x="215274" y="22520"/>
                      </a:cubicBezTo>
                      <a:cubicBezTo>
                        <a:pt x="247547" y="31485"/>
                        <a:pt x="464493" y="76308"/>
                        <a:pt x="502145" y="72722"/>
                      </a:cubicBezTo>
                      <a:cubicBezTo>
                        <a:pt x="539797" y="69136"/>
                        <a:pt x="429830" y="8177"/>
                        <a:pt x="441185" y="1005"/>
                      </a:cubicBezTo>
                      <a:cubicBezTo>
                        <a:pt x="452540" y="-6167"/>
                        <a:pt x="579241" y="27301"/>
                        <a:pt x="570276" y="29692"/>
                      </a:cubicBezTo>
                      <a:cubicBezTo>
                        <a:pt x="561311" y="32082"/>
                        <a:pt x="393970" y="6981"/>
                        <a:pt x="387396" y="15348"/>
                      </a:cubicBezTo>
                      <a:cubicBezTo>
                        <a:pt x="380822" y="23715"/>
                        <a:pt x="545175" y="77503"/>
                        <a:pt x="530832" y="79894"/>
                      </a:cubicBezTo>
                      <a:cubicBezTo>
                        <a:pt x="516489" y="82285"/>
                        <a:pt x="343170" y="41047"/>
                        <a:pt x="301335" y="29692"/>
                      </a:cubicBezTo>
                      <a:cubicBezTo>
                        <a:pt x="259500" y="18337"/>
                        <a:pt x="310898" y="11164"/>
                        <a:pt x="279820" y="11762"/>
                      </a:cubicBezTo>
                      <a:cubicBezTo>
                        <a:pt x="248742" y="12359"/>
                        <a:pt x="116662" y="29094"/>
                        <a:pt x="114869" y="33277"/>
                      </a:cubicBezTo>
                      <a:cubicBezTo>
                        <a:pt x="113076" y="37460"/>
                        <a:pt x="281613" y="22519"/>
                        <a:pt x="269062" y="36863"/>
                      </a:cubicBezTo>
                      <a:cubicBezTo>
                        <a:pt x="256512" y="51207"/>
                        <a:pt x="-6453" y="118741"/>
                        <a:pt x="121" y="11575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" name="フリーフォーム 42">
                  <a:extLst>
                    <a:ext uri="{FF2B5EF4-FFF2-40B4-BE49-F238E27FC236}">
                      <a16:creationId xmlns:a16="http://schemas.microsoft.com/office/drawing/2014/main" id="{1BE03BB1-D7E9-1AB1-4C12-CD2B0E1DA335}"/>
                    </a:ext>
                  </a:extLst>
                </p:cNvPr>
                <p:cNvSpPr/>
                <p:nvPr/>
              </p:nvSpPr>
              <p:spPr>
                <a:xfrm>
                  <a:off x="3635567" y="3944266"/>
                  <a:ext cx="563345" cy="254933"/>
                </a:xfrm>
                <a:custGeom>
                  <a:avLst/>
                  <a:gdLst>
                    <a:gd name="connsiteX0" fmla="*/ 518 w 563345"/>
                    <a:gd name="connsiteY0" fmla="*/ 254802 h 254933"/>
                    <a:gd name="connsiteX1" fmla="*/ 204913 w 563345"/>
                    <a:gd name="connsiteY1" fmla="*/ 111367 h 254933"/>
                    <a:gd name="connsiteX2" fmla="*/ 556329 w 563345"/>
                    <a:gd name="connsiteY2" fmla="*/ 97023 h 254933"/>
                    <a:gd name="connsiteX3" fmla="*/ 427238 w 563345"/>
                    <a:gd name="connsiteY3" fmla="*/ 93438 h 254933"/>
                    <a:gd name="connsiteX4" fmla="*/ 276631 w 563345"/>
                    <a:gd name="connsiteY4" fmla="*/ 205 h 254933"/>
                    <a:gd name="connsiteX5" fmla="*/ 369864 w 563345"/>
                    <a:gd name="connsiteY5" fmla="*/ 68336 h 254933"/>
                    <a:gd name="connsiteX6" fmla="*/ 265873 w 563345"/>
                    <a:gd name="connsiteY6" fmla="*/ 68336 h 254933"/>
                    <a:gd name="connsiteX7" fmla="*/ 348348 w 563345"/>
                    <a:gd name="connsiteY7" fmla="*/ 89852 h 254933"/>
                    <a:gd name="connsiteX8" fmla="*/ 208499 w 563345"/>
                    <a:gd name="connsiteY8" fmla="*/ 97023 h 254933"/>
                    <a:gd name="connsiteX9" fmla="*/ 147539 w 563345"/>
                    <a:gd name="connsiteY9" fmla="*/ 136468 h 254933"/>
                    <a:gd name="connsiteX10" fmla="*/ 518 w 563345"/>
                    <a:gd name="connsiteY10" fmla="*/ 254802 h 2549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63345" h="254933">
                      <a:moveTo>
                        <a:pt x="518" y="254802"/>
                      </a:moveTo>
                      <a:cubicBezTo>
                        <a:pt x="10080" y="250619"/>
                        <a:pt x="112278" y="137663"/>
                        <a:pt x="204913" y="111367"/>
                      </a:cubicBezTo>
                      <a:cubicBezTo>
                        <a:pt x="297548" y="85071"/>
                        <a:pt x="519275" y="100011"/>
                        <a:pt x="556329" y="97023"/>
                      </a:cubicBezTo>
                      <a:cubicBezTo>
                        <a:pt x="593383" y="94035"/>
                        <a:pt x="473854" y="109574"/>
                        <a:pt x="427238" y="93438"/>
                      </a:cubicBezTo>
                      <a:cubicBezTo>
                        <a:pt x="380622" y="77302"/>
                        <a:pt x="286193" y="4389"/>
                        <a:pt x="276631" y="205"/>
                      </a:cubicBezTo>
                      <a:cubicBezTo>
                        <a:pt x="267069" y="-3979"/>
                        <a:pt x="371657" y="56981"/>
                        <a:pt x="369864" y="68336"/>
                      </a:cubicBezTo>
                      <a:cubicBezTo>
                        <a:pt x="368071" y="79691"/>
                        <a:pt x="269459" y="64750"/>
                        <a:pt x="265873" y="68336"/>
                      </a:cubicBezTo>
                      <a:cubicBezTo>
                        <a:pt x="262287" y="71922"/>
                        <a:pt x="357910" y="85071"/>
                        <a:pt x="348348" y="89852"/>
                      </a:cubicBezTo>
                      <a:cubicBezTo>
                        <a:pt x="338786" y="94633"/>
                        <a:pt x="241967" y="89254"/>
                        <a:pt x="208499" y="97023"/>
                      </a:cubicBezTo>
                      <a:cubicBezTo>
                        <a:pt x="175031" y="104792"/>
                        <a:pt x="178617" y="110769"/>
                        <a:pt x="147539" y="136468"/>
                      </a:cubicBezTo>
                      <a:cubicBezTo>
                        <a:pt x="116461" y="162167"/>
                        <a:pt x="-9044" y="258985"/>
                        <a:pt x="518" y="25480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" name="フリーフォーム 43">
                  <a:extLst>
                    <a:ext uri="{FF2B5EF4-FFF2-40B4-BE49-F238E27FC236}">
                      <a16:creationId xmlns:a16="http://schemas.microsoft.com/office/drawing/2014/main" id="{9D5DE26E-790D-8272-F34C-97044A742B14}"/>
                    </a:ext>
                  </a:extLst>
                </p:cNvPr>
                <p:cNvSpPr/>
                <p:nvPr/>
              </p:nvSpPr>
              <p:spPr>
                <a:xfrm>
                  <a:off x="3883511" y="3851137"/>
                  <a:ext cx="632931" cy="144696"/>
                </a:xfrm>
                <a:custGeom>
                  <a:avLst/>
                  <a:gdLst>
                    <a:gd name="connsiteX0" fmla="*/ 0 w 632931"/>
                    <a:gd name="connsiteY0" fmla="*/ 107677 h 144696"/>
                    <a:gd name="connsiteX1" fmla="*/ 75303 w 632931"/>
                    <a:gd name="connsiteY1" fmla="*/ 111263 h 144696"/>
                    <a:gd name="connsiteX2" fmla="*/ 448235 w 632931"/>
                    <a:gd name="connsiteY2" fmla="*/ 129192 h 144696"/>
                    <a:gd name="connsiteX3" fmla="*/ 315557 w 632931"/>
                    <a:gd name="connsiteY3" fmla="*/ 139950 h 144696"/>
                    <a:gd name="connsiteX4" fmla="*/ 627529 w 632931"/>
                    <a:gd name="connsiteY4" fmla="*/ 143536 h 144696"/>
                    <a:gd name="connsiteX5" fmla="*/ 502023 w 632931"/>
                    <a:gd name="connsiteY5" fmla="*/ 129192 h 144696"/>
                    <a:gd name="connsiteX6" fmla="*/ 355002 w 632931"/>
                    <a:gd name="connsiteY6" fmla="*/ 101 h 144696"/>
                    <a:gd name="connsiteX7" fmla="*/ 484094 w 632931"/>
                    <a:gd name="connsiteY7" fmla="*/ 107677 h 144696"/>
                    <a:gd name="connsiteX8" fmla="*/ 380103 w 632931"/>
                    <a:gd name="connsiteY8" fmla="*/ 111263 h 144696"/>
                    <a:gd name="connsiteX9" fmla="*/ 186465 w 632931"/>
                    <a:gd name="connsiteY9" fmla="*/ 132778 h 144696"/>
                    <a:gd name="connsiteX10" fmla="*/ 340658 w 632931"/>
                    <a:gd name="connsiteY10" fmla="*/ 132778 h 144696"/>
                    <a:gd name="connsiteX11" fmla="*/ 0 w 632931"/>
                    <a:gd name="connsiteY11" fmla="*/ 107677 h 1446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32931" h="144696">
                      <a:moveTo>
                        <a:pt x="0" y="107677"/>
                      </a:moveTo>
                      <a:cubicBezTo>
                        <a:pt x="298" y="107677"/>
                        <a:pt x="75303" y="111263"/>
                        <a:pt x="75303" y="111263"/>
                      </a:cubicBezTo>
                      <a:lnTo>
                        <a:pt x="448235" y="129192"/>
                      </a:lnTo>
                      <a:cubicBezTo>
                        <a:pt x="488277" y="133973"/>
                        <a:pt x="285675" y="137559"/>
                        <a:pt x="315557" y="139950"/>
                      </a:cubicBezTo>
                      <a:cubicBezTo>
                        <a:pt x="345439" y="142341"/>
                        <a:pt x="596451" y="145329"/>
                        <a:pt x="627529" y="143536"/>
                      </a:cubicBezTo>
                      <a:cubicBezTo>
                        <a:pt x="658607" y="141743"/>
                        <a:pt x="547444" y="153098"/>
                        <a:pt x="502023" y="129192"/>
                      </a:cubicBezTo>
                      <a:cubicBezTo>
                        <a:pt x="456602" y="105286"/>
                        <a:pt x="357990" y="3687"/>
                        <a:pt x="355002" y="101"/>
                      </a:cubicBezTo>
                      <a:cubicBezTo>
                        <a:pt x="352014" y="-3485"/>
                        <a:pt x="479911" y="89150"/>
                        <a:pt x="484094" y="107677"/>
                      </a:cubicBezTo>
                      <a:cubicBezTo>
                        <a:pt x="488277" y="126204"/>
                        <a:pt x="429708" y="107079"/>
                        <a:pt x="380103" y="111263"/>
                      </a:cubicBezTo>
                      <a:cubicBezTo>
                        <a:pt x="330498" y="115447"/>
                        <a:pt x="193039" y="129192"/>
                        <a:pt x="186465" y="132778"/>
                      </a:cubicBezTo>
                      <a:cubicBezTo>
                        <a:pt x="179891" y="136364"/>
                        <a:pt x="367552" y="133973"/>
                        <a:pt x="340658" y="132778"/>
                      </a:cubicBezTo>
                      <a:cubicBezTo>
                        <a:pt x="313764" y="131583"/>
                        <a:pt x="169432" y="128595"/>
                        <a:pt x="0" y="10767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" name="フリーフォーム 44">
                  <a:extLst>
                    <a:ext uri="{FF2B5EF4-FFF2-40B4-BE49-F238E27FC236}">
                      <a16:creationId xmlns:a16="http://schemas.microsoft.com/office/drawing/2014/main" id="{65C5BE1F-2473-B59B-F478-68E74AC472A8}"/>
                    </a:ext>
                  </a:extLst>
                </p:cNvPr>
                <p:cNvSpPr/>
                <p:nvPr/>
              </p:nvSpPr>
              <p:spPr>
                <a:xfrm>
                  <a:off x="4279801" y="3911865"/>
                  <a:ext cx="354867" cy="208440"/>
                </a:xfrm>
                <a:custGeom>
                  <a:avLst/>
                  <a:gdLst>
                    <a:gd name="connsiteX0" fmla="*/ 1743 w 354867"/>
                    <a:gd name="connsiteY0" fmla="*/ 333 h 208440"/>
                    <a:gd name="connsiteX1" fmla="*/ 306543 w 354867"/>
                    <a:gd name="connsiteY1" fmla="*/ 129424 h 208440"/>
                    <a:gd name="connsiteX2" fmla="*/ 259926 w 354867"/>
                    <a:gd name="connsiteY2" fmla="*/ 208314 h 208440"/>
                    <a:gd name="connsiteX3" fmla="*/ 313714 w 354867"/>
                    <a:gd name="connsiteY3" fmla="*/ 147354 h 208440"/>
                    <a:gd name="connsiteX4" fmla="*/ 349573 w 354867"/>
                    <a:gd name="connsiteY4" fmla="*/ 129424 h 208440"/>
                    <a:gd name="connsiteX5" fmla="*/ 195380 w 354867"/>
                    <a:gd name="connsiteY5" fmla="*/ 333 h 208440"/>
                    <a:gd name="connsiteX6" fmla="*/ 342401 w 354867"/>
                    <a:gd name="connsiteY6" fmla="*/ 154526 h 208440"/>
                    <a:gd name="connsiteX7" fmla="*/ 188208 w 354867"/>
                    <a:gd name="connsiteY7" fmla="*/ 93566 h 208440"/>
                    <a:gd name="connsiteX8" fmla="*/ 1743 w 354867"/>
                    <a:gd name="connsiteY8" fmla="*/ 333 h 208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54867" h="208440">
                      <a:moveTo>
                        <a:pt x="1743" y="333"/>
                      </a:moveTo>
                      <a:cubicBezTo>
                        <a:pt x="21465" y="6309"/>
                        <a:pt x="263513" y="94761"/>
                        <a:pt x="306543" y="129424"/>
                      </a:cubicBezTo>
                      <a:cubicBezTo>
                        <a:pt x="349574" y="164088"/>
                        <a:pt x="258731" y="205326"/>
                        <a:pt x="259926" y="208314"/>
                      </a:cubicBezTo>
                      <a:cubicBezTo>
                        <a:pt x="261121" y="211302"/>
                        <a:pt x="298773" y="160502"/>
                        <a:pt x="313714" y="147354"/>
                      </a:cubicBezTo>
                      <a:cubicBezTo>
                        <a:pt x="328655" y="134206"/>
                        <a:pt x="369295" y="153928"/>
                        <a:pt x="349573" y="129424"/>
                      </a:cubicBezTo>
                      <a:cubicBezTo>
                        <a:pt x="329851" y="104921"/>
                        <a:pt x="196575" y="-3851"/>
                        <a:pt x="195380" y="333"/>
                      </a:cubicBezTo>
                      <a:cubicBezTo>
                        <a:pt x="194185" y="4517"/>
                        <a:pt x="343596" y="138987"/>
                        <a:pt x="342401" y="154526"/>
                      </a:cubicBezTo>
                      <a:cubicBezTo>
                        <a:pt x="341206" y="170065"/>
                        <a:pt x="241398" y="116874"/>
                        <a:pt x="188208" y="93566"/>
                      </a:cubicBezTo>
                      <a:cubicBezTo>
                        <a:pt x="135018" y="70258"/>
                        <a:pt x="-17979" y="-5643"/>
                        <a:pt x="1743" y="33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" name="フリーフォーム 45">
                  <a:extLst>
                    <a:ext uri="{FF2B5EF4-FFF2-40B4-BE49-F238E27FC236}">
                      <a16:creationId xmlns:a16="http://schemas.microsoft.com/office/drawing/2014/main" id="{10A72B48-E505-6CDB-F29C-19F95F465FA2}"/>
                    </a:ext>
                  </a:extLst>
                </p:cNvPr>
                <p:cNvSpPr/>
                <p:nvPr/>
              </p:nvSpPr>
              <p:spPr>
                <a:xfrm>
                  <a:off x="4690323" y="4027313"/>
                  <a:ext cx="82915" cy="964790"/>
                </a:xfrm>
                <a:custGeom>
                  <a:avLst/>
                  <a:gdLst>
                    <a:gd name="connsiteX0" fmla="*/ 82486 w 82915"/>
                    <a:gd name="connsiteY0" fmla="*/ 3219 h 964790"/>
                    <a:gd name="connsiteX1" fmla="*/ 10769 w 82915"/>
                    <a:gd name="connsiteY1" fmla="*/ 637920 h 964790"/>
                    <a:gd name="connsiteX2" fmla="*/ 25112 w 82915"/>
                    <a:gd name="connsiteY2" fmla="*/ 591303 h 964790"/>
                    <a:gd name="connsiteX3" fmla="*/ 11 w 82915"/>
                    <a:gd name="connsiteY3" fmla="*/ 781355 h 964790"/>
                    <a:gd name="connsiteX4" fmla="*/ 28698 w 82915"/>
                    <a:gd name="connsiteY4" fmla="*/ 964235 h 964790"/>
                    <a:gd name="connsiteX5" fmla="*/ 3597 w 82915"/>
                    <a:gd name="connsiteY5" fmla="*/ 817214 h 964790"/>
                    <a:gd name="connsiteX6" fmla="*/ 32284 w 82915"/>
                    <a:gd name="connsiteY6" fmla="*/ 297261 h 964790"/>
                    <a:gd name="connsiteX7" fmla="*/ 39456 w 82915"/>
                    <a:gd name="connsiteY7" fmla="*/ 386908 h 964790"/>
                    <a:gd name="connsiteX8" fmla="*/ 82486 w 82915"/>
                    <a:gd name="connsiteY8" fmla="*/ 3219 h 9647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2915" h="964790">
                      <a:moveTo>
                        <a:pt x="82486" y="3219"/>
                      </a:moveTo>
                      <a:cubicBezTo>
                        <a:pt x="77705" y="45054"/>
                        <a:pt x="20331" y="539906"/>
                        <a:pt x="10769" y="637920"/>
                      </a:cubicBezTo>
                      <a:cubicBezTo>
                        <a:pt x="1207" y="735934"/>
                        <a:pt x="26905" y="567397"/>
                        <a:pt x="25112" y="591303"/>
                      </a:cubicBezTo>
                      <a:cubicBezTo>
                        <a:pt x="23319" y="615209"/>
                        <a:pt x="-587" y="719200"/>
                        <a:pt x="11" y="781355"/>
                      </a:cubicBezTo>
                      <a:cubicBezTo>
                        <a:pt x="609" y="843510"/>
                        <a:pt x="28100" y="958259"/>
                        <a:pt x="28698" y="964235"/>
                      </a:cubicBezTo>
                      <a:cubicBezTo>
                        <a:pt x="29296" y="970211"/>
                        <a:pt x="2999" y="928376"/>
                        <a:pt x="3597" y="817214"/>
                      </a:cubicBezTo>
                      <a:cubicBezTo>
                        <a:pt x="4195" y="706052"/>
                        <a:pt x="26308" y="368979"/>
                        <a:pt x="32284" y="297261"/>
                      </a:cubicBezTo>
                      <a:cubicBezTo>
                        <a:pt x="38260" y="225543"/>
                        <a:pt x="28101" y="433524"/>
                        <a:pt x="39456" y="386908"/>
                      </a:cubicBezTo>
                      <a:cubicBezTo>
                        <a:pt x="50811" y="340292"/>
                        <a:pt x="87267" y="-38616"/>
                        <a:pt x="82486" y="321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" name="フリーフォーム 46">
                  <a:extLst>
                    <a:ext uri="{FF2B5EF4-FFF2-40B4-BE49-F238E27FC236}">
                      <a16:creationId xmlns:a16="http://schemas.microsoft.com/office/drawing/2014/main" id="{82DE5F2A-541E-CAAD-6678-7E18ACF11F0B}"/>
                    </a:ext>
                  </a:extLst>
                </p:cNvPr>
                <p:cNvSpPr/>
                <p:nvPr/>
              </p:nvSpPr>
              <p:spPr>
                <a:xfrm>
                  <a:off x="4733339" y="3831734"/>
                  <a:ext cx="183857" cy="1211240"/>
                </a:xfrm>
                <a:custGeom>
                  <a:avLst/>
                  <a:gdLst>
                    <a:gd name="connsiteX0" fmla="*/ 175734 w 183857"/>
                    <a:gd name="connsiteY0" fmla="*/ 1574 h 1211240"/>
                    <a:gd name="connsiteX1" fmla="*/ 78915 w 183857"/>
                    <a:gd name="connsiteY1" fmla="*/ 840671 h 1211240"/>
                    <a:gd name="connsiteX2" fmla="*/ 96845 w 183857"/>
                    <a:gd name="connsiteY2" fmla="*/ 833499 h 1211240"/>
                    <a:gd name="connsiteX3" fmla="*/ 32299 w 183857"/>
                    <a:gd name="connsiteY3" fmla="*/ 962591 h 1211240"/>
                    <a:gd name="connsiteX4" fmla="*/ 43056 w 183857"/>
                    <a:gd name="connsiteY4" fmla="*/ 1066581 h 1211240"/>
                    <a:gd name="connsiteX5" fmla="*/ 43056 w 183857"/>
                    <a:gd name="connsiteY5" fmla="*/ 1152642 h 1211240"/>
                    <a:gd name="connsiteX6" fmla="*/ 26 w 183857"/>
                    <a:gd name="connsiteY6" fmla="*/ 1210017 h 1211240"/>
                    <a:gd name="connsiteX7" fmla="*/ 39470 w 183857"/>
                    <a:gd name="connsiteY7" fmla="*/ 1098854 h 1211240"/>
                    <a:gd name="connsiteX8" fmla="*/ 182906 w 183857"/>
                    <a:gd name="connsiteY8" fmla="*/ 1059410 h 1211240"/>
                    <a:gd name="connsiteX9" fmla="*/ 100430 w 183857"/>
                    <a:gd name="connsiteY9" fmla="*/ 1070167 h 1211240"/>
                    <a:gd name="connsiteX10" fmla="*/ 71743 w 183857"/>
                    <a:gd name="connsiteY10" fmla="*/ 855014 h 1211240"/>
                    <a:gd name="connsiteX11" fmla="*/ 86087 w 183857"/>
                    <a:gd name="connsiteY11" fmla="*/ 1037894 h 1211240"/>
                    <a:gd name="connsiteX12" fmla="*/ 93259 w 183857"/>
                    <a:gd name="connsiteY12" fmla="*/ 876530 h 1211240"/>
                    <a:gd name="connsiteX13" fmla="*/ 86087 w 183857"/>
                    <a:gd name="connsiteY13" fmla="*/ 535871 h 1211240"/>
                    <a:gd name="connsiteX14" fmla="*/ 93259 w 183857"/>
                    <a:gd name="connsiteY14" fmla="*/ 629104 h 1211240"/>
                    <a:gd name="connsiteX15" fmla="*/ 175734 w 183857"/>
                    <a:gd name="connsiteY15" fmla="*/ 1574 h 1211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3857" h="1211240">
                      <a:moveTo>
                        <a:pt x="175734" y="1574"/>
                      </a:moveTo>
                      <a:cubicBezTo>
                        <a:pt x="173343" y="36835"/>
                        <a:pt x="92063" y="702017"/>
                        <a:pt x="78915" y="840671"/>
                      </a:cubicBezTo>
                      <a:cubicBezTo>
                        <a:pt x="65767" y="979325"/>
                        <a:pt x="104614" y="813179"/>
                        <a:pt x="96845" y="833499"/>
                      </a:cubicBezTo>
                      <a:cubicBezTo>
                        <a:pt x="89076" y="853819"/>
                        <a:pt x="41264" y="923744"/>
                        <a:pt x="32299" y="962591"/>
                      </a:cubicBezTo>
                      <a:cubicBezTo>
                        <a:pt x="23334" y="1001438"/>
                        <a:pt x="41263" y="1034906"/>
                        <a:pt x="43056" y="1066581"/>
                      </a:cubicBezTo>
                      <a:cubicBezTo>
                        <a:pt x="44849" y="1098256"/>
                        <a:pt x="50228" y="1128736"/>
                        <a:pt x="43056" y="1152642"/>
                      </a:cubicBezTo>
                      <a:cubicBezTo>
                        <a:pt x="35884" y="1176548"/>
                        <a:pt x="624" y="1218982"/>
                        <a:pt x="26" y="1210017"/>
                      </a:cubicBezTo>
                      <a:cubicBezTo>
                        <a:pt x="-572" y="1201052"/>
                        <a:pt x="8990" y="1123955"/>
                        <a:pt x="39470" y="1098854"/>
                      </a:cubicBezTo>
                      <a:cubicBezTo>
                        <a:pt x="69950" y="1073753"/>
                        <a:pt x="172746" y="1064191"/>
                        <a:pt x="182906" y="1059410"/>
                      </a:cubicBezTo>
                      <a:cubicBezTo>
                        <a:pt x="193066" y="1054629"/>
                        <a:pt x="118957" y="1104233"/>
                        <a:pt x="100430" y="1070167"/>
                      </a:cubicBezTo>
                      <a:cubicBezTo>
                        <a:pt x="81903" y="1036101"/>
                        <a:pt x="74133" y="860393"/>
                        <a:pt x="71743" y="855014"/>
                      </a:cubicBezTo>
                      <a:cubicBezTo>
                        <a:pt x="69353" y="849635"/>
                        <a:pt x="82501" y="1034308"/>
                        <a:pt x="86087" y="1037894"/>
                      </a:cubicBezTo>
                      <a:cubicBezTo>
                        <a:pt x="89673" y="1041480"/>
                        <a:pt x="93259" y="960200"/>
                        <a:pt x="93259" y="876530"/>
                      </a:cubicBezTo>
                      <a:cubicBezTo>
                        <a:pt x="93259" y="792860"/>
                        <a:pt x="86087" y="577109"/>
                        <a:pt x="86087" y="535871"/>
                      </a:cubicBezTo>
                      <a:cubicBezTo>
                        <a:pt x="86087" y="494633"/>
                        <a:pt x="75330" y="724130"/>
                        <a:pt x="93259" y="629104"/>
                      </a:cubicBezTo>
                      <a:cubicBezTo>
                        <a:pt x="111188" y="534078"/>
                        <a:pt x="178125" y="-33687"/>
                        <a:pt x="175734" y="157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" name="フリーフォーム 47">
                  <a:extLst>
                    <a:ext uri="{FF2B5EF4-FFF2-40B4-BE49-F238E27FC236}">
                      <a16:creationId xmlns:a16="http://schemas.microsoft.com/office/drawing/2014/main" id="{BB13AC9A-6FF6-4DD8-2928-2390CDDA686B}"/>
                    </a:ext>
                  </a:extLst>
                </p:cNvPr>
                <p:cNvSpPr/>
                <p:nvPr/>
              </p:nvSpPr>
              <p:spPr>
                <a:xfrm>
                  <a:off x="4747617" y="3676804"/>
                  <a:ext cx="144104" cy="412261"/>
                </a:xfrm>
                <a:custGeom>
                  <a:avLst/>
                  <a:gdLst>
                    <a:gd name="connsiteX0" fmla="*/ 143527 w 144104"/>
                    <a:gd name="connsiteY0" fmla="*/ 2311 h 412261"/>
                    <a:gd name="connsiteX1" fmla="*/ 64637 w 144104"/>
                    <a:gd name="connsiteY1" fmla="*/ 246151 h 412261"/>
                    <a:gd name="connsiteX2" fmla="*/ 46708 w 144104"/>
                    <a:gd name="connsiteY2" fmla="*/ 403930 h 412261"/>
                    <a:gd name="connsiteX3" fmla="*/ 50294 w 144104"/>
                    <a:gd name="connsiteY3" fmla="*/ 364485 h 412261"/>
                    <a:gd name="connsiteX4" fmla="*/ 91 w 144104"/>
                    <a:gd name="connsiteY4" fmla="*/ 145747 h 412261"/>
                    <a:gd name="connsiteX5" fmla="*/ 39536 w 144104"/>
                    <a:gd name="connsiteY5" fmla="*/ 256909 h 412261"/>
                    <a:gd name="connsiteX6" fmla="*/ 96910 w 144104"/>
                    <a:gd name="connsiteY6" fmla="*/ 131403 h 412261"/>
                    <a:gd name="connsiteX7" fmla="*/ 143527 w 144104"/>
                    <a:gd name="connsiteY7" fmla="*/ 2311 h 412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4104" h="412261">
                      <a:moveTo>
                        <a:pt x="143527" y="2311"/>
                      </a:moveTo>
                      <a:cubicBezTo>
                        <a:pt x="138148" y="21436"/>
                        <a:pt x="80773" y="179215"/>
                        <a:pt x="64637" y="246151"/>
                      </a:cubicBezTo>
                      <a:cubicBezTo>
                        <a:pt x="48501" y="313087"/>
                        <a:pt x="49098" y="384208"/>
                        <a:pt x="46708" y="403930"/>
                      </a:cubicBezTo>
                      <a:cubicBezTo>
                        <a:pt x="44318" y="423652"/>
                        <a:pt x="58063" y="407515"/>
                        <a:pt x="50294" y="364485"/>
                      </a:cubicBezTo>
                      <a:cubicBezTo>
                        <a:pt x="42525" y="321455"/>
                        <a:pt x="1884" y="163676"/>
                        <a:pt x="91" y="145747"/>
                      </a:cubicBezTo>
                      <a:cubicBezTo>
                        <a:pt x="-1702" y="127818"/>
                        <a:pt x="23399" y="259300"/>
                        <a:pt x="39536" y="256909"/>
                      </a:cubicBezTo>
                      <a:cubicBezTo>
                        <a:pt x="55673" y="254518"/>
                        <a:pt x="78383" y="175031"/>
                        <a:pt x="96910" y="131403"/>
                      </a:cubicBezTo>
                      <a:cubicBezTo>
                        <a:pt x="115437" y="87775"/>
                        <a:pt x="148906" y="-16814"/>
                        <a:pt x="143527" y="231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" name="フリーフォーム 48">
                  <a:extLst>
                    <a:ext uri="{FF2B5EF4-FFF2-40B4-BE49-F238E27FC236}">
                      <a16:creationId xmlns:a16="http://schemas.microsoft.com/office/drawing/2014/main" id="{54E5DDDF-2C30-CC0D-E843-9D02110969B4}"/>
                    </a:ext>
                  </a:extLst>
                </p:cNvPr>
                <p:cNvSpPr/>
                <p:nvPr/>
              </p:nvSpPr>
              <p:spPr>
                <a:xfrm>
                  <a:off x="4464409" y="4758157"/>
                  <a:ext cx="182897" cy="402187"/>
                </a:xfrm>
                <a:custGeom>
                  <a:avLst/>
                  <a:gdLst>
                    <a:gd name="connsiteX0" fmla="*/ 182895 w 182897"/>
                    <a:gd name="connsiteY0" fmla="*/ 309 h 402187"/>
                    <a:gd name="connsiteX1" fmla="*/ 39459 w 182897"/>
                    <a:gd name="connsiteY1" fmla="*/ 179603 h 402187"/>
                    <a:gd name="connsiteX2" fmla="*/ 39459 w 182897"/>
                    <a:gd name="connsiteY2" fmla="*/ 247735 h 402187"/>
                    <a:gd name="connsiteX3" fmla="*/ 39459 w 182897"/>
                    <a:gd name="connsiteY3" fmla="*/ 211876 h 402187"/>
                    <a:gd name="connsiteX4" fmla="*/ 21530 w 182897"/>
                    <a:gd name="connsiteY4" fmla="*/ 308695 h 402187"/>
                    <a:gd name="connsiteX5" fmla="*/ 21530 w 182897"/>
                    <a:gd name="connsiteY5" fmla="*/ 401928 h 402187"/>
                    <a:gd name="connsiteX6" fmla="*/ 15 w 182897"/>
                    <a:gd name="connsiteY6" fmla="*/ 326624 h 402187"/>
                    <a:gd name="connsiteX7" fmla="*/ 17944 w 182897"/>
                    <a:gd name="connsiteY7" fmla="*/ 68441 h 402187"/>
                    <a:gd name="connsiteX8" fmla="*/ 10772 w 182897"/>
                    <a:gd name="connsiteY8" fmla="*/ 308695 h 402187"/>
                    <a:gd name="connsiteX9" fmla="*/ 43045 w 182897"/>
                    <a:gd name="connsiteY9" fmla="*/ 140158 h 402187"/>
                    <a:gd name="connsiteX10" fmla="*/ 182895 w 182897"/>
                    <a:gd name="connsiteY10" fmla="*/ 309 h 402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2897" h="402187">
                      <a:moveTo>
                        <a:pt x="182895" y="309"/>
                      </a:moveTo>
                      <a:cubicBezTo>
                        <a:pt x="182297" y="6883"/>
                        <a:pt x="63365" y="138365"/>
                        <a:pt x="39459" y="179603"/>
                      </a:cubicBezTo>
                      <a:cubicBezTo>
                        <a:pt x="15553" y="220841"/>
                        <a:pt x="39459" y="247735"/>
                        <a:pt x="39459" y="247735"/>
                      </a:cubicBezTo>
                      <a:cubicBezTo>
                        <a:pt x="39459" y="253114"/>
                        <a:pt x="42447" y="201716"/>
                        <a:pt x="39459" y="211876"/>
                      </a:cubicBezTo>
                      <a:cubicBezTo>
                        <a:pt x="36471" y="222036"/>
                        <a:pt x="24518" y="277020"/>
                        <a:pt x="21530" y="308695"/>
                      </a:cubicBezTo>
                      <a:cubicBezTo>
                        <a:pt x="18542" y="340370"/>
                        <a:pt x="25116" y="398940"/>
                        <a:pt x="21530" y="401928"/>
                      </a:cubicBezTo>
                      <a:cubicBezTo>
                        <a:pt x="17944" y="404916"/>
                        <a:pt x="613" y="382205"/>
                        <a:pt x="15" y="326624"/>
                      </a:cubicBezTo>
                      <a:cubicBezTo>
                        <a:pt x="-583" y="271043"/>
                        <a:pt x="16151" y="71429"/>
                        <a:pt x="17944" y="68441"/>
                      </a:cubicBezTo>
                      <a:cubicBezTo>
                        <a:pt x="19737" y="65453"/>
                        <a:pt x="6589" y="296742"/>
                        <a:pt x="10772" y="308695"/>
                      </a:cubicBezTo>
                      <a:cubicBezTo>
                        <a:pt x="14955" y="320648"/>
                        <a:pt x="15553" y="186774"/>
                        <a:pt x="43045" y="140158"/>
                      </a:cubicBezTo>
                      <a:cubicBezTo>
                        <a:pt x="70537" y="93542"/>
                        <a:pt x="183493" y="-6265"/>
                        <a:pt x="182895" y="30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" name="フリーフォーム 49">
                  <a:extLst>
                    <a:ext uri="{FF2B5EF4-FFF2-40B4-BE49-F238E27FC236}">
                      <a16:creationId xmlns:a16="http://schemas.microsoft.com/office/drawing/2014/main" id="{A9A34156-85C3-ECD8-C510-7682AF082678}"/>
                    </a:ext>
                  </a:extLst>
                </p:cNvPr>
                <p:cNvSpPr/>
                <p:nvPr/>
              </p:nvSpPr>
              <p:spPr>
                <a:xfrm>
                  <a:off x="4860390" y="4442855"/>
                  <a:ext cx="110405" cy="430726"/>
                </a:xfrm>
                <a:custGeom>
                  <a:avLst/>
                  <a:gdLst>
                    <a:gd name="connsiteX0" fmla="*/ 37925 w 110405"/>
                    <a:gd name="connsiteY0" fmla="*/ 53 h 430726"/>
                    <a:gd name="connsiteX1" fmla="*/ 30754 w 110405"/>
                    <a:gd name="connsiteY1" fmla="*/ 286924 h 430726"/>
                    <a:gd name="connsiteX2" fmla="*/ 27168 w 110405"/>
                    <a:gd name="connsiteY2" fmla="*/ 290510 h 430726"/>
                    <a:gd name="connsiteX3" fmla="*/ 37925 w 110405"/>
                    <a:gd name="connsiteY3" fmla="*/ 355056 h 430726"/>
                    <a:gd name="connsiteX4" fmla="*/ 2066 w 110405"/>
                    <a:gd name="connsiteY4" fmla="*/ 344298 h 430726"/>
                    <a:gd name="connsiteX5" fmla="*/ 109643 w 110405"/>
                    <a:gd name="connsiteY5" fmla="*/ 430359 h 430726"/>
                    <a:gd name="connsiteX6" fmla="*/ 48683 w 110405"/>
                    <a:gd name="connsiteY6" fmla="*/ 369399 h 430726"/>
                    <a:gd name="connsiteX7" fmla="*/ 19996 w 110405"/>
                    <a:gd name="connsiteY7" fmla="*/ 233136 h 430726"/>
                    <a:gd name="connsiteX8" fmla="*/ 5652 w 110405"/>
                    <a:gd name="connsiteY8" fmla="*/ 312025 h 430726"/>
                    <a:gd name="connsiteX9" fmla="*/ 37925 w 110405"/>
                    <a:gd name="connsiteY9" fmla="*/ 53 h 430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0405" h="430726">
                      <a:moveTo>
                        <a:pt x="37925" y="53"/>
                      </a:moveTo>
                      <a:cubicBezTo>
                        <a:pt x="42109" y="-4130"/>
                        <a:pt x="32547" y="238515"/>
                        <a:pt x="30754" y="286924"/>
                      </a:cubicBezTo>
                      <a:cubicBezTo>
                        <a:pt x="28961" y="335333"/>
                        <a:pt x="25973" y="279155"/>
                        <a:pt x="27168" y="290510"/>
                      </a:cubicBezTo>
                      <a:cubicBezTo>
                        <a:pt x="28363" y="301865"/>
                        <a:pt x="42109" y="346091"/>
                        <a:pt x="37925" y="355056"/>
                      </a:cubicBezTo>
                      <a:cubicBezTo>
                        <a:pt x="33741" y="364021"/>
                        <a:pt x="-9887" y="331747"/>
                        <a:pt x="2066" y="344298"/>
                      </a:cubicBezTo>
                      <a:cubicBezTo>
                        <a:pt x="14019" y="356849"/>
                        <a:pt x="101874" y="426176"/>
                        <a:pt x="109643" y="430359"/>
                      </a:cubicBezTo>
                      <a:cubicBezTo>
                        <a:pt x="117412" y="434542"/>
                        <a:pt x="63624" y="402270"/>
                        <a:pt x="48683" y="369399"/>
                      </a:cubicBezTo>
                      <a:cubicBezTo>
                        <a:pt x="33742" y="336529"/>
                        <a:pt x="27168" y="242698"/>
                        <a:pt x="19996" y="233136"/>
                      </a:cubicBezTo>
                      <a:cubicBezTo>
                        <a:pt x="12824" y="223574"/>
                        <a:pt x="-922" y="345493"/>
                        <a:pt x="5652" y="312025"/>
                      </a:cubicBezTo>
                      <a:cubicBezTo>
                        <a:pt x="12226" y="278557"/>
                        <a:pt x="33741" y="4236"/>
                        <a:pt x="37925" y="5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" name="フリーフォーム 50">
                  <a:extLst>
                    <a:ext uri="{FF2B5EF4-FFF2-40B4-BE49-F238E27FC236}">
                      <a16:creationId xmlns:a16="http://schemas.microsoft.com/office/drawing/2014/main" id="{BFA4AE00-8A35-B11D-6F91-B8F9A9BA2293}"/>
                    </a:ext>
                  </a:extLst>
                </p:cNvPr>
                <p:cNvSpPr/>
                <p:nvPr/>
              </p:nvSpPr>
              <p:spPr>
                <a:xfrm>
                  <a:off x="4801490" y="4865734"/>
                  <a:ext cx="172475" cy="258709"/>
                </a:xfrm>
                <a:custGeom>
                  <a:avLst/>
                  <a:gdLst>
                    <a:gd name="connsiteX0" fmla="*/ 172129 w 172475"/>
                    <a:gd name="connsiteY0" fmla="*/ 308 h 258709"/>
                    <a:gd name="connsiteX1" fmla="*/ 43037 w 172475"/>
                    <a:gd name="connsiteY1" fmla="*/ 143744 h 258709"/>
                    <a:gd name="connsiteX2" fmla="*/ 50209 w 172475"/>
                    <a:gd name="connsiteY2" fmla="*/ 219047 h 258709"/>
                    <a:gd name="connsiteX3" fmla="*/ 50209 w 172475"/>
                    <a:gd name="connsiteY3" fmla="*/ 226219 h 258709"/>
                    <a:gd name="connsiteX4" fmla="*/ 89654 w 172475"/>
                    <a:gd name="connsiteY4" fmla="*/ 258492 h 258709"/>
                    <a:gd name="connsiteX5" fmla="*/ 50209 w 172475"/>
                    <a:gd name="connsiteY5" fmla="*/ 208290 h 258709"/>
                    <a:gd name="connsiteX6" fmla="*/ 6 w 172475"/>
                    <a:gd name="connsiteY6" fmla="*/ 158087 h 258709"/>
                    <a:gd name="connsiteX7" fmla="*/ 46623 w 172475"/>
                    <a:gd name="connsiteY7" fmla="*/ 150915 h 258709"/>
                    <a:gd name="connsiteX8" fmla="*/ 53795 w 172475"/>
                    <a:gd name="connsiteY8" fmla="*/ 111471 h 258709"/>
                    <a:gd name="connsiteX9" fmla="*/ 7178 w 172475"/>
                    <a:gd name="connsiteY9" fmla="*/ 86370 h 258709"/>
                    <a:gd name="connsiteX10" fmla="*/ 78896 w 172475"/>
                    <a:gd name="connsiteY10" fmla="*/ 104299 h 258709"/>
                    <a:gd name="connsiteX11" fmla="*/ 172129 w 172475"/>
                    <a:gd name="connsiteY11" fmla="*/ 308 h 258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2475" h="258709">
                      <a:moveTo>
                        <a:pt x="172129" y="308"/>
                      </a:moveTo>
                      <a:cubicBezTo>
                        <a:pt x="166152" y="6882"/>
                        <a:pt x="63357" y="107288"/>
                        <a:pt x="43037" y="143744"/>
                      </a:cubicBezTo>
                      <a:cubicBezTo>
                        <a:pt x="22717" y="180200"/>
                        <a:pt x="49014" y="205301"/>
                        <a:pt x="50209" y="219047"/>
                      </a:cubicBezTo>
                      <a:cubicBezTo>
                        <a:pt x="51404" y="232793"/>
                        <a:pt x="43635" y="219645"/>
                        <a:pt x="50209" y="226219"/>
                      </a:cubicBezTo>
                      <a:cubicBezTo>
                        <a:pt x="56783" y="232793"/>
                        <a:pt x="89654" y="261480"/>
                        <a:pt x="89654" y="258492"/>
                      </a:cubicBezTo>
                      <a:cubicBezTo>
                        <a:pt x="89654" y="255504"/>
                        <a:pt x="65150" y="225024"/>
                        <a:pt x="50209" y="208290"/>
                      </a:cubicBezTo>
                      <a:cubicBezTo>
                        <a:pt x="35268" y="191556"/>
                        <a:pt x="604" y="167649"/>
                        <a:pt x="6" y="158087"/>
                      </a:cubicBezTo>
                      <a:cubicBezTo>
                        <a:pt x="-592" y="148525"/>
                        <a:pt x="37658" y="158684"/>
                        <a:pt x="46623" y="150915"/>
                      </a:cubicBezTo>
                      <a:cubicBezTo>
                        <a:pt x="55588" y="143146"/>
                        <a:pt x="60369" y="122228"/>
                        <a:pt x="53795" y="111471"/>
                      </a:cubicBezTo>
                      <a:cubicBezTo>
                        <a:pt x="47221" y="100714"/>
                        <a:pt x="2994" y="87565"/>
                        <a:pt x="7178" y="86370"/>
                      </a:cubicBezTo>
                      <a:cubicBezTo>
                        <a:pt x="11361" y="85175"/>
                        <a:pt x="52600" y="114459"/>
                        <a:pt x="78896" y="104299"/>
                      </a:cubicBezTo>
                      <a:cubicBezTo>
                        <a:pt x="105192" y="94139"/>
                        <a:pt x="178106" y="-6266"/>
                        <a:pt x="172129" y="30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" name="フリーフォーム 51">
                  <a:extLst>
                    <a:ext uri="{FF2B5EF4-FFF2-40B4-BE49-F238E27FC236}">
                      <a16:creationId xmlns:a16="http://schemas.microsoft.com/office/drawing/2014/main" id="{415305FD-15C9-787C-3293-A3574A15FBFC}"/>
                    </a:ext>
                  </a:extLst>
                </p:cNvPr>
                <p:cNvSpPr/>
                <p:nvPr/>
              </p:nvSpPr>
              <p:spPr>
                <a:xfrm>
                  <a:off x="4557578" y="4690115"/>
                  <a:ext cx="150752" cy="308637"/>
                </a:xfrm>
                <a:custGeom>
                  <a:avLst/>
                  <a:gdLst>
                    <a:gd name="connsiteX0" fmla="*/ 147100 w 150752"/>
                    <a:gd name="connsiteY0" fmla="*/ 219 h 308637"/>
                    <a:gd name="connsiteX1" fmla="*/ 89726 w 150752"/>
                    <a:gd name="connsiteY1" fmla="*/ 179513 h 308637"/>
                    <a:gd name="connsiteX2" fmla="*/ 150686 w 150752"/>
                    <a:gd name="connsiteY2" fmla="*/ 269160 h 308637"/>
                    <a:gd name="connsiteX3" fmla="*/ 75382 w 150752"/>
                    <a:gd name="connsiteY3" fmla="*/ 229716 h 308637"/>
                    <a:gd name="connsiteX4" fmla="*/ 78 w 150752"/>
                    <a:gd name="connsiteY4" fmla="*/ 308605 h 308637"/>
                    <a:gd name="connsiteX5" fmla="*/ 89726 w 150752"/>
                    <a:gd name="connsiteY5" fmla="*/ 218958 h 308637"/>
                    <a:gd name="connsiteX6" fmla="*/ 78968 w 150752"/>
                    <a:gd name="connsiteY6" fmla="*/ 143654 h 308637"/>
                    <a:gd name="connsiteX7" fmla="*/ 147100 w 150752"/>
                    <a:gd name="connsiteY7" fmla="*/ 219 h 308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752" h="308637">
                      <a:moveTo>
                        <a:pt x="147100" y="219"/>
                      </a:moveTo>
                      <a:cubicBezTo>
                        <a:pt x="148893" y="6195"/>
                        <a:pt x="89128" y="134690"/>
                        <a:pt x="89726" y="179513"/>
                      </a:cubicBezTo>
                      <a:cubicBezTo>
                        <a:pt x="90324" y="224336"/>
                        <a:pt x="153077" y="260793"/>
                        <a:pt x="150686" y="269160"/>
                      </a:cubicBezTo>
                      <a:cubicBezTo>
                        <a:pt x="148295" y="277527"/>
                        <a:pt x="100483" y="223142"/>
                        <a:pt x="75382" y="229716"/>
                      </a:cubicBezTo>
                      <a:cubicBezTo>
                        <a:pt x="50281" y="236290"/>
                        <a:pt x="-2313" y="310398"/>
                        <a:pt x="78" y="308605"/>
                      </a:cubicBezTo>
                      <a:cubicBezTo>
                        <a:pt x="2469" y="306812"/>
                        <a:pt x="76578" y="246450"/>
                        <a:pt x="89726" y="218958"/>
                      </a:cubicBezTo>
                      <a:cubicBezTo>
                        <a:pt x="102874" y="191466"/>
                        <a:pt x="70003" y="175329"/>
                        <a:pt x="78968" y="143654"/>
                      </a:cubicBezTo>
                      <a:cubicBezTo>
                        <a:pt x="87933" y="111979"/>
                        <a:pt x="145307" y="-5757"/>
                        <a:pt x="147100" y="21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" name="フリーフォーム 52">
                  <a:extLst>
                    <a:ext uri="{FF2B5EF4-FFF2-40B4-BE49-F238E27FC236}">
                      <a16:creationId xmlns:a16="http://schemas.microsoft.com/office/drawing/2014/main" id="{BBD856A6-75C1-1319-D364-96C2AE609541}"/>
                    </a:ext>
                  </a:extLst>
                </p:cNvPr>
                <p:cNvSpPr/>
                <p:nvPr/>
              </p:nvSpPr>
              <p:spPr>
                <a:xfrm>
                  <a:off x="4876773" y="4801444"/>
                  <a:ext cx="184663" cy="254737"/>
                </a:xfrm>
                <a:custGeom>
                  <a:avLst/>
                  <a:gdLst>
                    <a:gd name="connsiteX0" fmla="*/ 64573 w 184663"/>
                    <a:gd name="connsiteY0" fmla="*/ 52 h 254737"/>
                    <a:gd name="connsiteX1" fmla="*/ 172149 w 184663"/>
                    <a:gd name="connsiteY1" fmla="*/ 100457 h 254737"/>
                    <a:gd name="connsiteX2" fmla="*/ 114775 w 184663"/>
                    <a:gd name="connsiteY2" fmla="*/ 139902 h 254737"/>
                    <a:gd name="connsiteX3" fmla="*/ 27 w 184663"/>
                    <a:gd name="connsiteY3" fmla="*/ 254650 h 254737"/>
                    <a:gd name="connsiteX4" fmla="*/ 104018 w 184663"/>
                    <a:gd name="connsiteY4" fmla="*/ 157831 h 254737"/>
                    <a:gd name="connsiteX5" fmla="*/ 118361 w 184663"/>
                    <a:gd name="connsiteY5" fmla="*/ 100457 h 254737"/>
                    <a:gd name="connsiteX6" fmla="*/ 182907 w 184663"/>
                    <a:gd name="connsiteY6" fmla="*/ 114801 h 254737"/>
                    <a:gd name="connsiteX7" fmla="*/ 64573 w 184663"/>
                    <a:gd name="connsiteY7" fmla="*/ 52 h 254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4663" h="254737">
                      <a:moveTo>
                        <a:pt x="64573" y="52"/>
                      </a:moveTo>
                      <a:cubicBezTo>
                        <a:pt x="62780" y="-2339"/>
                        <a:pt x="163782" y="77149"/>
                        <a:pt x="172149" y="100457"/>
                      </a:cubicBezTo>
                      <a:cubicBezTo>
                        <a:pt x="180516" y="123765"/>
                        <a:pt x="143462" y="114203"/>
                        <a:pt x="114775" y="139902"/>
                      </a:cubicBezTo>
                      <a:cubicBezTo>
                        <a:pt x="86088" y="165601"/>
                        <a:pt x="1820" y="251662"/>
                        <a:pt x="27" y="254650"/>
                      </a:cubicBezTo>
                      <a:cubicBezTo>
                        <a:pt x="-1766" y="257638"/>
                        <a:pt x="84296" y="183530"/>
                        <a:pt x="104018" y="157831"/>
                      </a:cubicBezTo>
                      <a:cubicBezTo>
                        <a:pt x="123740" y="132132"/>
                        <a:pt x="105213" y="107629"/>
                        <a:pt x="118361" y="100457"/>
                      </a:cubicBezTo>
                      <a:cubicBezTo>
                        <a:pt x="131509" y="93285"/>
                        <a:pt x="196055" y="134523"/>
                        <a:pt x="182907" y="114801"/>
                      </a:cubicBezTo>
                      <a:cubicBezTo>
                        <a:pt x="169759" y="95079"/>
                        <a:pt x="66366" y="2443"/>
                        <a:pt x="64573" y="5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" name="フリーフォーム 53">
                  <a:extLst>
                    <a:ext uri="{FF2B5EF4-FFF2-40B4-BE49-F238E27FC236}">
                      <a16:creationId xmlns:a16="http://schemas.microsoft.com/office/drawing/2014/main" id="{54007E59-2A04-58B9-1A07-A5FC882E9426}"/>
                    </a:ext>
                  </a:extLst>
                </p:cNvPr>
                <p:cNvSpPr/>
                <p:nvPr/>
              </p:nvSpPr>
              <p:spPr>
                <a:xfrm>
                  <a:off x="5095529" y="4858286"/>
                  <a:ext cx="128251" cy="291731"/>
                </a:xfrm>
                <a:custGeom>
                  <a:avLst/>
                  <a:gdLst>
                    <a:gd name="connsiteX0" fmla="*/ 10 w 128251"/>
                    <a:gd name="connsiteY0" fmla="*/ 585 h 291731"/>
                    <a:gd name="connsiteX1" fmla="*/ 118344 w 128251"/>
                    <a:gd name="connsiteY1" fmla="*/ 201394 h 291731"/>
                    <a:gd name="connsiteX2" fmla="*/ 121930 w 128251"/>
                    <a:gd name="connsiteY2" fmla="*/ 291041 h 291731"/>
                    <a:gd name="connsiteX3" fmla="*/ 121930 w 128251"/>
                    <a:gd name="connsiteY3" fmla="*/ 237253 h 291731"/>
                    <a:gd name="connsiteX4" fmla="*/ 125516 w 128251"/>
                    <a:gd name="connsiteY4" fmla="*/ 136848 h 291731"/>
                    <a:gd name="connsiteX5" fmla="*/ 114758 w 128251"/>
                    <a:gd name="connsiteY5" fmla="*/ 50787 h 291731"/>
                    <a:gd name="connsiteX6" fmla="*/ 111172 w 128251"/>
                    <a:gd name="connsiteY6" fmla="*/ 136848 h 291731"/>
                    <a:gd name="connsiteX7" fmla="*/ 10 w 128251"/>
                    <a:gd name="connsiteY7" fmla="*/ 585 h 291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8251" h="291731">
                      <a:moveTo>
                        <a:pt x="10" y="585"/>
                      </a:moveTo>
                      <a:cubicBezTo>
                        <a:pt x="1205" y="11343"/>
                        <a:pt x="98024" y="152985"/>
                        <a:pt x="118344" y="201394"/>
                      </a:cubicBezTo>
                      <a:cubicBezTo>
                        <a:pt x="138664" y="249803"/>
                        <a:pt x="121332" y="285065"/>
                        <a:pt x="121930" y="291041"/>
                      </a:cubicBezTo>
                      <a:cubicBezTo>
                        <a:pt x="122528" y="297017"/>
                        <a:pt x="121332" y="262952"/>
                        <a:pt x="121930" y="237253"/>
                      </a:cubicBezTo>
                      <a:cubicBezTo>
                        <a:pt x="122528" y="211554"/>
                        <a:pt x="126711" y="167926"/>
                        <a:pt x="125516" y="136848"/>
                      </a:cubicBezTo>
                      <a:cubicBezTo>
                        <a:pt x="124321" y="105770"/>
                        <a:pt x="117149" y="50787"/>
                        <a:pt x="114758" y="50787"/>
                      </a:cubicBezTo>
                      <a:cubicBezTo>
                        <a:pt x="112367" y="50787"/>
                        <a:pt x="126113" y="142824"/>
                        <a:pt x="111172" y="136848"/>
                      </a:cubicBezTo>
                      <a:cubicBezTo>
                        <a:pt x="96231" y="130872"/>
                        <a:pt x="-1185" y="-10173"/>
                        <a:pt x="10" y="58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" name="フリーフォーム 54">
                  <a:extLst>
                    <a:ext uri="{FF2B5EF4-FFF2-40B4-BE49-F238E27FC236}">
                      <a16:creationId xmlns:a16="http://schemas.microsoft.com/office/drawing/2014/main" id="{D846952B-6DAD-C917-687E-C4BE75C5C4AF}"/>
                    </a:ext>
                  </a:extLst>
                </p:cNvPr>
                <p:cNvSpPr/>
                <p:nvPr/>
              </p:nvSpPr>
              <p:spPr>
                <a:xfrm>
                  <a:off x="4675883" y="4990851"/>
                  <a:ext cx="128169" cy="169467"/>
                </a:xfrm>
                <a:custGeom>
                  <a:avLst/>
                  <a:gdLst>
                    <a:gd name="connsiteX0" fmla="*/ 108 w 128169"/>
                    <a:gd name="connsiteY0" fmla="*/ 697 h 169467"/>
                    <a:gd name="connsiteX1" fmla="*/ 122028 w 128169"/>
                    <a:gd name="connsiteY1" fmla="*/ 165648 h 169467"/>
                    <a:gd name="connsiteX2" fmla="*/ 100512 w 128169"/>
                    <a:gd name="connsiteY2" fmla="*/ 108274 h 169467"/>
                    <a:gd name="connsiteX3" fmla="*/ 108 w 128169"/>
                    <a:gd name="connsiteY3" fmla="*/ 697 h 169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8169" h="169467">
                      <a:moveTo>
                        <a:pt x="108" y="697"/>
                      </a:moveTo>
                      <a:cubicBezTo>
                        <a:pt x="3694" y="10259"/>
                        <a:pt x="105294" y="147719"/>
                        <a:pt x="122028" y="165648"/>
                      </a:cubicBezTo>
                      <a:cubicBezTo>
                        <a:pt x="138762" y="183577"/>
                        <a:pt x="117844" y="133973"/>
                        <a:pt x="100512" y="108274"/>
                      </a:cubicBezTo>
                      <a:cubicBezTo>
                        <a:pt x="83180" y="82575"/>
                        <a:pt x="-3478" y="-8865"/>
                        <a:pt x="108" y="69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" name="フリーフォーム 55">
                  <a:extLst>
                    <a:ext uri="{FF2B5EF4-FFF2-40B4-BE49-F238E27FC236}">
                      <a16:creationId xmlns:a16="http://schemas.microsoft.com/office/drawing/2014/main" id="{21D9A713-53F2-93E2-DBF5-F85DBA0A8EBF}"/>
                    </a:ext>
                  </a:extLst>
                </p:cNvPr>
                <p:cNvSpPr/>
                <p:nvPr/>
              </p:nvSpPr>
              <p:spPr>
                <a:xfrm>
                  <a:off x="4548688" y="4959275"/>
                  <a:ext cx="105879" cy="132678"/>
                </a:xfrm>
                <a:custGeom>
                  <a:avLst/>
                  <a:gdLst>
                    <a:gd name="connsiteX0" fmla="*/ 105787 w 105879"/>
                    <a:gd name="connsiteY0" fmla="*/ 0 h 132678"/>
                    <a:gd name="connsiteX1" fmla="*/ 23312 w 105879"/>
                    <a:gd name="connsiteY1" fmla="*/ 75304 h 132678"/>
                    <a:gd name="connsiteX2" fmla="*/ 12554 w 105879"/>
                    <a:gd name="connsiteY2" fmla="*/ 132678 h 132678"/>
                    <a:gd name="connsiteX3" fmla="*/ 5383 w 105879"/>
                    <a:gd name="connsiteY3" fmla="*/ 75304 h 132678"/>
                    <a:gd name="connsiteX4" fmla="*/ 105787 w 105879"/>
                    <a:gd name="connsiteY4" fmla="*/ 0 h 132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5879" h="132678">
                      <a:moveTo>
                        <a:pt x="105787" y="0"/>
                      </a:moveTo>
                      <a:cubicBezTo>
                        <a:pt x="108775" y="0"/>
                        <a:pt x="38851" y="53191"/>
                        <a:pt x="23312" y="75304"/>
                      </a:cubicBezTo>
                      <a:cubicBezTo>
                        <a:pt x="7773" y="97417"/>
                        <a:pt x="15542" y="132678"/>
                        <a:pt x="12554" y="132678"/>
                      </a:cubicBezTo>
                      <a:cubicBezTo>
                        <a:pt x="9566" y="132678"/>
                        <a:pt x="-8961" y="97417"/>
                        <a:pt x="5383" y="75304"/>
                      </a:cubicBezTo>
                      <a:cubicBezTo>
                        <a:pt x="19727" y="53191"/>
                        <a:pt x="102799" y="0"/>
                        <a:pt x="105787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" name="フリーフォーム 56">
                  <a:extLst>
                    <a:ext uri="{FF2B5EF4-FFF2-40B4-BE49-F238E27FC236}">
                      <a16:creationId xmlns:a16="http://schemas.microsoft.com/office/drawing/2014/main" id="{6DEAF46C-61D5-9C19-52C7-19DEACFEF300}"/>
                    </a:ext>
                  </a:extLst>
                </p:cNvPr>
                <p:cNvSpPr/>
                <p:nvPr/>
              </p:nvSpPr>
              <p:spPr>
                <a:xfrm>
                  <a:off x="4916230" y="4141665"/>
                  <a:ext cx="146004" cy="778818"/>
                </a:xfrm>
                <a:custGeom>
                  <a:avLst/>
                  <a:gdLst>
                    <a:gd name="connsiteX0" fmla="*/ 14358 w 146004"/>
                    <a:gd name="connsiteY0" fmla="*/ 29 h 778818"/>
                    <a:gd name="connsiteX1" fmla="*/ 21530 w 146004"/>
                    <a:gd name="connsiteY1" fmla="*/ 286900 h 778818"/>
                    <a:gd name="connsiteX2" fmla="*/ 21530 w 146004"/>
                    <a:gd name="connsiteY2" fmla="*/ 251041 h 778818"/>
                    <a:gd name="connsiteX3" fmla="*/ 86076 w 146004"/>
                    <a:gd name="connsiteY3" fmla="*/ 437507 h 778818"/>
                    <a:gd name="connsiteX4" fmla="*/ 68146 w 146004"/>
                    <a:gd name="connsiteY4" fmla="*/ 372961 h 778818"/>
                    <a:gd name="connsiteX5" fmla="*/ 35874 w 146004"/>
                    <a:gd name="connsiteY5" fmla="*/ 548669 h 778818"/>
                    <a:gd name="connsiteX6" fmla="*/ 114763 w 146004"/>
                    <a:gd name="connsiteY6" fmla="*/ 645488 h 778818"/>
                    <a:gd name="connsiteX7" fmla="*/ 100419 w 146004"/>
                    <a:gd name="connsiteY7" fmla="*/ 627559 h 778818"/>
                    <a:gd name="connsiteX8" fmla="*/ 143450 w 146004"/>
                    <a:gd name="connsiteY8" fmla="*/ 706448 h 778818"/>
                    <a:gd name="connsiteX9" fmla="*/ 136278 w 146004"/>
                    <a:gd name="connsiteY9" fmla="*/ 778166 h 778818"/>
                    <a:gd name="connsiteX10" fmla="*/ 96834 w 146004"/>
                    <a:gd name="connsiteY10" fmla="*/ 663417 h 778818"/>
                    <a:gd name="connsiteX11" fmla="*/ 32288 w 146004"/>
                    <a:gd name="connsiteY11" fmla="*/ 498467 h 778818"/>
                    <a:gd name="connsiteX12" fmla="*/ 15 w 146004"/>
                    <a:gd name="connsiteY12" fmla="*/ 365789 h 778818"/>
                    <a:gd name="connsiteX13" fmla="*/ 35874 w 146004"/>
                    <a:gd name="connsiteY13" fmla="*/ 441093 h 778818"/>
                    <a:gd name="connsiteX14" fmla="*/ 46631 w 146004"/>
                    <a:gd name="connsiteY14" fmla="*/ 329930 h 778818"/>
                    <a:gd name="connsiteX15" fmla="*/ 21530 w 146004"/>
                    <a:gd name="connsiteY15" fmla="*/ 268970 h 778818"/>
                    <a:gd name="connsiteX16" fmla="*/ 14358 w 146004"/>
                    <a:gd name="connsiteY16" fmla="*/ 29 h 7788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46004" h="778818">
                      <a:moveTo>
                        <a:pt x="14358" y="29"/>
                      </a:moveTo>
                      <a:cubicBezTo>
                        <a:pt x="14358" y="3017"/>
                        <a:pt x="20335" y="245065"/>
                        <a:pt x="21530" y="286900"/>
                      </a:cubicBezTo>
                      <a:cubicBezTo>
                        <a:pt x="22725" y="328735"/>
                        <a:pt x="10772" y="225940"/>
                        <a:pt x="21530" y="251041"/>
                      </a:cubicBezTo>
                      <a:cubicBezTo>
                        <a:pt x="32288" y="276142"/>
                        <a:pt x="78307" y="417187"/>
                        <a:pt x="86076" y="437507"/>
                      </a:cubicBezTo>
                      <a:cubicBezTo>
                        <a:pt x="93845" y="457827"/>
                        <a:pt x="76513" y="354434"/>
                        <a:pt x="68146" y="372961"/>
                      </a:cubicBezTo>
                      <a:cubicBezTo>
                        <a:pt x="59779" y="391488"/>
                        <a:pt x="28105" y="503248"/>
                        <a:pt x="35874" y="548669"/>
                      </a:cubicBezTo>
                      <a:cubicBezTo>
                        <a:pt x="43643" y="594090"/>
                        <a:pt x="104006" y="632340"/>
                        <a:pt x="114763" y="645488"/>
                      </a:cubicBezTo>
                      <a:cubicBezTo>
                        <a:pt x="125520" y="658636"/>
                        <a:pt x="95638" y="617399"/>
                        <a:pt x="100419" y="627559"/>
                      </a:cubicBezTo>
                      <a:cubicBezTo>
                        <a:pt x="105200" y="637719"/>
                        <a:pt x="137474" y="681347"/>
                        <a:pt x="143450" y="706448"/>
                      </a:cubicBezTo>
                      <a:cubicBezTo>
                        <a:pt x="149426" y="731549"/>
                        <a:pt x="144047" y="785338"/>
                        <a:pt x="136278" y="778166"/>
                      </a:cubicBezTo>
                      <a:cubicBezTo>
                        <a:pt x="128509" y="770994"/>
                        <a:pt x="114166" y="710033"/>
                        <a:pt x="96834" y="663417"/>
                      </a:cubicBezTo>
                      <a:cubicBezTo>
                        <a:pt x="79502" y="616801"/>
                        <a:pt x="48424" y="548072"/>
                        <a:pt x="32288" y="498467"/>
                      </a:cubicBezTo>
                      <a:cubicBezTo>
                        <a:pt x="16152" y="448862"/>
                        <a:pt x="-583" y="375351"/>
                        <a:pt x="15" y="365789"/>
                      </a:cubicBezTo>
                      <a:cubicBezTo>
                        <a:pt x="613" y="356227"/>
                        <a:pt x="28105" y="447069"/>
                        <a:pt x="35874" y="441093"/>
                      </a:cubicBezTo>
                      <a:cubicBezTo>
                        <a:pt x="43643" y="435117"/>
                        <a:pt x="49022" y="358617"/>
                        <a:pt x="46631" y="329930"/>
                      </a:cubicBezTo>
                      <a:cubicBezTo>
                        <a:pt x="44240" y="301243"/>
                        <a:pt x="30495" y="319770"/>
                        <a:pt x="21530" y="268970"/>
                      </a:cubicBezTo>
                      <a:cubicBezTo>
                        <a:pt x="12565" y="218170"/>
                        <a:pt x="14358" y="-2959"/>
                        <a:pt x="14358" y="2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8" name="フリーフォーム 57">
                  <a:extLst>
                    <a:ext uri="{FF2B5EF4-FFF2-40B4-BE49-F238E27FC236}">
                      <a16:creationId xmlns:a16="http://schemas.microsoft.com/office/drawing/2014/main" id="{0946AE26-3A42-2FDF-10F6-FB845B74AF67}"/>
                    </a:ext>
                  </a:extLst>
                </p:cNvPr>
                <p:cNvSpPr/>
                <p:nvPr/>
              </p:nvSpPr>
              <p:spPr>
                <a:xfrm>
                  <a:off x="5023534" y="4969926"/>
                  <a:ext cx="227642" cy="242312"/>
                </a:xfrm>
                <a:custGeom>
                  <a:avLst/>
                  <a:gdLst>
                    <a:gd name="connsiteX0" fmla="*/ 11045 w 227642"/>
                    <a:gd name="connsiteY0" fmla="*/ 107 h 242312"/>
                    <a:gd name="connsiteX1" fmla="*/ 104278 w 227642"/>
                    <a:gd name="connsiteY1" fmla="*/ 143542 h 242312"/>
                    <a:gd name="connsiteX2" fmla="*/ 111450 w 227642"/>
                    <a:gd name="connsiteY2" fmla="*/ 172229 h 242312"/>
                    <a:gd name="connsiteX3" fmla="*/ 3873 w 227642"/>
                    <a:gd name="connsiteY3" fmla="*/ 240361 h 242312"/>
                    <a:gd name="connsiteX4" fmla="*/ 43318 w 227642"/>
                    <a:gd name="connsiteY4" fmla="*/ 222432 h 242312"/>
                    <a:gd name="connsiteX5" fmla="*/ 226198 w 227642"/>
                    <a:gd name="connsiteY5" fmla="*/ 208088 h 242312"/>
                    <a:gd name="connsiteX6" fmla="*/ 129379 w 227642"/>
                    <a:gd name="connsiteY6" fmla="*/ 154300 h 242312"/>
                    <a:gd name="connsiteX7" fmla="*/ 140137 w 227642"/>
                    <a:gd name="connsiteY7" fmla="*/ 190159 h 242312"/>
                    <a:gd name="connsiteX8" fmla="*/ 50490 w 227642"/>
                    <a:gd name="connsiteY8" fmla="*/ 226018 h 242312"/>
                    <a:gd name="connsiteX9" fmla="*/ 107864 w 227642"/>
                    <a:gd name="connsiteY9" fmla="*/ 168643 h 242312"/>
                    <a:gd name="connsiteX10" fmla="*/ 11045 w 227642"/>
                    <a:gd name="connsiteY10" fmla="*/ 107 h 242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27642" h="242312">
                      <a:moveTo>
                        <a:pt x="11045" y="107"/>
                      </a:moveTo>
                      <a:cubicBezTo>
                        <a:pt x="10447" y="-4076"/>
                        <a:pt x="87544" y="114855"/>
                        <a:pt x="104278" y="143542"/>
                      </a:cubicBezTo>
                      <a:cubicBezTo>
                        <a:pt x="121012" y="172229"/>
                        <a:pt x="128184" y="156092"/>
                        <a:pt x="111450" y="172229"/>
                      </a:cubicBezTo>
                      <a:cubicBezTo>
                        <a:pt x="94716" y="188366"/>
                        <a:pt x="15228" y="231994"/>
                        <a:pt x="3873" y="240361"/>
                      </a:cubicBezTo>
                      <a:cubicBezTo>
                        <a:pt x="-7482" y="248728"/>
                        <a:pt x="6264" y="227811"/>
                        <a:pt x="43318" y="222432"/>
                      </a:cubicBezTo>
                      <a:cubicBezTo>
                        <a:pt x="80372" y="217053"/>
                        <a:pt x="211855" y="219443"/>
                        <a:pt x="226198" y="208088"/>
                      </a:cubicBezTo>
                      <a:cubicBezTo>
                        <a:pt x="240541" y="196733"/>
                        <a:pt x="143722" y="157288"/>
                        <a:pt x="129379" y="154300"/>
                      </a:cubicBezTo>
                      <a:cubicBezTo>
                        <a:pt x="115036" y="151312"/>
                        <a:pt x="153285" y="178206"/>
                        <a:pt x="140137" y="190159"/>
                      </a:cubicBezTo>
                      <a:cubicBezTo>
                        <a:pt x="126989" y="202112"/>
                        <a:pt x="55869" y="229604"/>
                        <a:pt x="50490" y="226018"/>
                      </a:cubicBezTo>
                      <a:cubicBezTo>
                        <a:pt x="45111" y="222432"/>
                        <a:pt x="109657" y="205099"/>
                        <a:pt x="107864" y="168643"/>
                      </a:cubicBezTo>
                      <a:cubicBezTo>
                        <a:pt x="106071" y="132187"/>
                        <a:pt x="11643" y="4290"/>
                        <a:pt x="11045" y="10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" name="フリーフォーム 58">
                  <a:extLst>
                    <a:ext uri="{FF2B5EF4-FFF2-40B4-BE49-F238E27FC236}">
                      <a16:creationId xmlns:a16="http://schemas.microsoft.com/office/drawing/2014/main" id="{D280207A-4AC3-B2E8-4EC9-BE897141D25D}"/>
                    </a:ext>
                  </a:extLst>
                </p:cNvPr>
                <p:cNvSpPr/>
                <p:nvPr/>
              </p:nvSpPr>
              <p:spPr>
                <a:xfrm>
                  <a:off x="4962462" y="4994817"/>
                  <a:ext cx="156907" cy="161860"/>
                </a:xfrm>
                <a:custGeom>
                  <a:avLst/>
                  <a:gdLst>
                    <a:gd name="connsiteX0" fmla="*/ 399 w 156907"/>
                    <a:gd name="connsiteY0" fmla="*/ 317 h 161860"/>
                    <a:gd name="connsiteX1" fmla="*/ 107976 w 156907"/>
                    <a:gd name="connsiteY1" fmla="*/ 50519 h 161860"/>
                    <a:gd name="connsiteX2" fmla="*/ 140249 w 156907"/>
                    <a:gd name="connsiteY2" fmla="*/ 97136 h 161860"/>
                    <a:gd name="connsiteX3" fmla="*/ 115147 w 156907"/>
                    <a:gd name="connsiteY3" fmla="*/ 161682 h 161860"/>
                    <a:gd name="connsiteX4" fmla="*/ 133077 w 156907"/>
                    <a:gd name="connsiteY4" fmla="*/ 115065 h 161860"/>
                    <a:gd name="connsiteX5" fmla="*/ 151006 w 156907"/>
                    <a:gd name="connsiteY5" fmla="*/ 75621 h 161860"/>
                    <a:gd name="connsiteX6" fmla="*/ 399 w 156907"/>
                    <a:gd name="connsiteY6" fmla="*/ 317 h 1618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6907" h="161860">
                      <a:moveTo>
                        <a:pt x="399" y="317"/>
                      </a:moveTo>
                      <a:cubicBezTo>
                        <a:pt x="-6773" y="-3867"/>
                        <a:pt x="84668" y="34383"/>
                        <a:pt x="107976" y="50519"/>
                      </a:cubicBezTo>
                      <a:cubicBezTo>
                        <a:pt x="131284" y="66655"/>
                        <a:pt x="139054" y="78609"/>
                        <a:pt x="140249" y="97136"/>
                      </a:cubicBezTo>
                      <a:cubicBezTo>
                        <a:pt x="141444" y="115663"/>
                        <a:pt x="116342" y="158694"/>
                        <a:pt x="115147" y="161682"/>
                      </a:cubicBezTo>
                      <a:cubicBezTo>
                        <a:pt x="113952" y="164670"/>
                        <a:pt x="127101" y="129409"/>
                        <a:pt x="133077" y="115065"/>
                      </a:cubicBezTo>
                      <a:cubicBezTo>
                        <a:pt x="139054" y="100722"/>
                        <a:pt x="169533" y="94746"/>
                        <a:pt x="151006" y="75621"/>
                      </a:cubicBezTo>
                      <a:cubicBezTo>
                        <a:pt x="132479" y="56496"/>
                        <a:pt x="7571" y="4501"/>
                        <a:pt x="399" y="31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" name="フリーフォーム 59">
                  <a:extLst>
                    <a:ext uri="{FF2B5EF4-FFF2-40B4-BE49-F238E27FC236}">
                      <a16:creationId xmlns:a16="http://schemas.microsoft.com/office/drawing/2014/main" id="{461DA9F9-6F74-B98B-DCC8-6C5D3627BE2A}"/>
                    </a:ext>
                  </a:extLst>
                </p:cNvPr>
                <p:cNvSpPr/>
                <p:nvPr/>
              </p:nvSpPr>
              <p:spPr>
                <a:xfrm>
                  <a:off x="4566539" y="5005542"/>
                  <a:ext cx="74314" cy="172542"/>
                </a:xfrm>
                <a:custGeom>
                  <a:avLst/>
                  <a:gdLst>
                    <a:gd name="connsiteX0" fmla="*/ 73593 w 74314"/>
                    <a:gd name="connsiteY0" fmla="*/ 350 h 172542"/>
                    <a:gd name="connsiteX1" fmla="*/ 37734 w 74314"/>
                    <a:gd name="connsiteY1" fmla="*/ 61310 h 172542"/>
                    <a:gd name="connsiteX2" fmla="*/ 19805 w 74314"/>
                    <a:gd name="connsiteY2" fmla="*/ 122270 h 172542"/>
                    <a:gd name="connsiteX3" fmla="*/ 16219 w 74314"/>
                    <a:gd name="connsiteY3" fmla="*/ 75653 h 172542"/>
                    <a:gd name="connsiteX4" fmla="*/ 12633 w 74314"/>
                    <a:gd name="connsiteY4" fmla="*/ 172472 h 172542"/>
                    <a:gd name="connsiteX5" fmla="*/ 1875 w 74314"/>
                    <a:gd name="connsiteY5" fmla="*/ 89997 h 172542"/>
                    <a:gd name="connsiteX6" fmla="*/ 73593 w 74314"/>
                    <a:gd name="connsiteY6" fmla="*/ 350 h 172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4314" h="172542">
                      <a:moveTo>
                        <a:pt x="73593" y="350"/>
                      </a:moveTo>
                      <a:cubicBezTo>
                        <a:pt x="79569" y="-4431"/>
                        <a:pt x="46699" y="40990"/>
                        <a:pt x="37734" y="61310"/>
                      </a:cubicBezTo>
                      <a:cubicBezTo>
                        <a:pt x="28769" y="81630"/>
                        <a:pt x="23391" y="119880"/>
                        <a:pt x="19805" y="122270"/>
                      </a:cubicBezTo>
                      <a:cubicBezTo>
                        <a:pt x="16219" y="124661"/>
                        <a:pt x="17414" y="67286"/>
                        <a:pt x="16219" y="75653"/>
                      </a:cubicBezTo>
                      <a:cubicBezTo>
                        <a:pt x="15024" y="84020"/>
                        <a:pt x="15024" y="170081"/>
                        <a:pt x="12633" y="172472"/>
                      </a:cubicBezTo>
                      <a:cubicBezTo>
                        <a:pt x="10242" y="174863"/>
                        <a:pt x="-5297" y="115696"/>
                        <a:pt x="1875" y="89997"/>
                      </a:cubicBezTo>
                      <a:cubicBezTo>
                        <a:pt x="9047" y="64298"/>
                        <a:pt x="67617" y="5131"/>
                        <a:pt x="73593" y="35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" name="フリーフォーム 60">
                  <a:extLst>
                    <a:ext uri="{FF2B5EF4-FFF2-40B4-BE49-F238E27FC236}">
                      <a16:creationId xmlns:a16="http://schemas.microsoft.com/office/drawing/2014/main" id="{396C1BEA-5B7F-21F2-574A-F732D3A0904E}"/>
                    </a:ext>
                  </a:extLst>
                </p:cNvPr>
                <p:cNvSpPr/>
                <p:nvPr/>
              </p:nvSpPr>
              <p:spPr>
                <a:xfrm>
                  <a:off x="4878509" y="5002306"/>
                  <a:ext cx="149078" cy="178012"/>
                </a:xfrm>
                <a:custGeom>
                  <a:avLst/>
                  <a:gdLst>
                    <a:gd name="connsiteX0" fmla="*/ 148898 w 149078"/>
                    <a:gd name="connsiteY0" fmla="*/ 0 h 178012"/>
                    <a:gd name="connsiteX1" fmla="*/ 37736 w 149078"/>
                    <a:gd name="connsiteY1" fmla="*/ 50202 h 178012"/>
                    <a:gd name="connsiteX2" fmla="*/ 1877 w 149078"/>
                    <a:gd name="connsiteY2" fmla="*/ 175708 h 178012"/>
                    <a:gd name="connsiteX3" fmla="*/ 5463 w 149078"/>
                    <a:gd name="connsiteY3" fmla="*/ 125506 h 178012"/>
                    <a:gd name="connsiteX4" fmla="*/ 9049 w 149078"/>
                    <a:gd name="connsiteY4" fmla="*/ 50202 h 178012"/>
                    <a:gd name="connsiteX5" fmla="*/ 148898 w 149078"/>
                    <a:gd name="connsiteY5" fmla="*/ 0 h 178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9078" h="178012">
                      <a:moveTo>
                        <a:pt x="148898" y="0"/>
                      </a:moveTo>
                      <a:cubicBezTo>
                        <a:pt x="153679" y="0"/>
                        <a:pt x="62239" y="20917"/>
                        <a:pt x="37736" y="50202"/>
                      </a:cubicBezTo>
                      <a:cubicBezTo>
                        <a:pt x="13232" y="79487"/>
                        <a:pt x="7256" y="163157"/>
                        <a:pt x="1877" y="175708"/>
                      </a:cubicBezTo>
                      <a:cubicBezTo>
                        <a:pt x="-3502" y="188259"/>
                        <a:pt x="4268" y="146423"/>
                        <a:pt x="5463" y="125506"/>
                      </a:cubicBezTo>
                      <a:cubicBezTo>
                        <a:pt x="6658" y="104589"/>
                        <a:pt x="-8283" y="68729"/>
                        <a:pt x="9049" y="50202"/>
                      </a:cubicBezTo>
                      <a:cubicBezTo>
                        <a:pt x="26381" y="31675"/>
                        <a:pt x="144117" y="0"/>
                        <a:pt x="148898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" name="フリーフォーム 61">
                  <a:extLst>
                    <a:ext uri="{FF2B5EF4-FFF2-40B4-BE49-F238E27FC236}">
                      <a16:creationId xmlns:a16="http://schemas.microsoft.com/office/drawing/2014/main" id="{6E9D6144-8EB5-5750-B17F-F15E31A61B77}"/>
                    </a:ext>
                  </a:extLst>
                </p:cNvPr>
                <p:cNvSpPr/>
                <p:nvPr/>
              </p:nvSpPr>
              <p:spPr>
                <a:xfrm>
                  <a:off x="4739979" y="5203788"/>
                  <a:ext cx="105184" cy="124796"/>
                </a:xfrm>
                <a:custGeom>
                  <a:avLst/>
                  <a:gdLst>
                    <a:gd name="connsiteX0" fmla="*/ 296 w 105184"/>
                    <a:gd name="connsiteY0" fmla="*/ 37 h 124796"/>
                    <a:gd name="connsiteX1" fmla="*/ 16171 w 105184"/>
                    <a:gd name="connsiteY1" fmla="*/ 73062 h 124796"/>
                    <a:gd name="connsiteX2" fmla="*/ 16171 w 105184"/>
                    <a:gd name="connsiteY2" fmla="*/ 111162 h 124796"/>
                    <a:gd name="connsiteX3" fmla="*/ 12996 w 105184"/>
                    <a:gd name="connsiteY3" fmla="*/ 123862 h 124796"/>
                    <a:gd name="connsiteX4" fmla="*/ 47921 w 105184"/>
                    <a:gd name="connsiteY4" fmla="*/ 88937 h 124796"/>
                    <a:gd name="connsiteX5" fmla="*/ 105071 w 105184"/>
                    <a:gd name="connsiteY5" fmla="*/ 47662 h 124796"/>
                    <a:gd name="connsiteX6" fmla="*/ 32046 w 105184"/>
                    <a:gd name="connsiteY6" fmla="*/ 107987 h 124796"/>
                    <a:gd name="connsiteX7" fmla="*/ 32046 w 105184"/>
                    <a:gd name="connsiteY7" fmla="*/ 63537 h 124796"/>
                    <a:gd name="connsiteX8" fmla="*/ 296 w 105184"/>
                    <a:gd name="connsiteY8" fmla="*/ 37 h 124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5184" h="124796">
                      <a:moveTo>
                        <a:pt x="296" y="37"/>
                      </a:moveTo>
                      <a:cubicBezTo>
                        <a:pt x="-2350" y="1625"/>
                        <a:pt x="13525" y="54541"/>
                        <a:pt x="16171" y="73062"/>
                      </a:cubicBezTo>
                      <a:cubicBezTo>
                        <a:pt x="18817" y="91583"/>
                        <a:pt x="16171" y="111162"/>
                        <a:pt x="16171" y="111162"/>
                      </a:cubicBezTo>
                      <a:cubicBezTo>
                        <a:pt x="15642" y="119629"/>
                        <a:pt x="7704" y="127566"/>
                        <a:pt x="12996" y="123862"/>
                      </a:cubicBezTo>
                      <a:cubicBezTo>
                        <a:pt x="18288" y="120158"/>
                        <a:pt x="32575" y="101637"/>
                        <a:pt x="47921" y="88937"/>
                      </a:cubicBezTo>
                      <a:cubicBezTo>
                        <a:pt x="63267" y="76237"/>
                        <a:pt x="107717" y="44487"/>
                        <a:pt x="105071" y="47662"/>
                      </a:cubicBezTo>
                      <a:cubicBezTo>
                        <a:pt x="102425" y="50837"/>
                        <a:pt x="44217" y="105341"/>
                        <a:pt x="32046" y="107987"/>
                      </a:cubicBezTo>
                      <a:cubicBezTo>
                        <a:pt x="19875" y="110633"/>
                        <a:pt x="37338" y="79412"/>
                        <a:pt x="32046" y="63537"/>
                      </a:cubicBezTo>
                      <a:cubicBezTo>
                        <a:pt x="26754" y="47662"/>
                        <a:pt x="2942" y="-1551"/>
                        <a:pt x="296" y="3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" name="フリーフォーム 62">
                  <a:extLst>
                    <a:ext uri="{FF2B5EF4-FFF2-40B4-BE49-F238E27FC236}">
                      <a16:creationId xmlns:a16="http://schemas.microsoft.com/office/drawing/2014/main" id="{40C2BB41-C233-A330-1C07-7CC3540C449A}"/>
                    </a:ext>
                  </a:extLst>
                </p:cNvPr>
                <p:cNvSpPr/>
                <p:nvPr/>
              </p:nvSpPr>
              <p:spPr>
                <a:xfrm>
                  <a:off x="4819577" y="5222652"/>
                  <a:ext cx="165201" cy="101986"/>
                </a:xfrm>
                <a:custGeom>
                  <a:avLst/>
                  <a:gdLst>
                    <a:gd name="connsiteX0" fmla="*/ 73 w 165201"/>
                    <a:gd name="connsiteY0" fmla="*/ 85948 h 101986"/>
                    <a:gd name="connsiteX1" fmla="*/ 73098 w 165201"/>
                    <a:gd name="connsiteY1" fmla="*/ 54198 h 101986"/>
                    <a:gd name="connsiteX2" fmla="*/ 38173 w 165201"/>
                    <a:gd name="connsiteY2" fmla="*/ 223 h 101986"/>
                    <a:gd name="connsiteX3" fmla="*/ 117548 w 165201"/>
                    <a:gd name="connsiteY3" fmla="*/ 76423 h 101986"/>
                    <a:gd name="connsiteX4" fmla="*/ 165173 w 165201"/>
                    <a:gd name="connsiteY4" fmla="*/ 101823 h 101986"/>
                    <a:gd name="connsiteX5" fmla="*/ 123898 w 165201"/>
                    <a:gd name="connsiteY5" fmla="*/ 66898 h 101986"/>
                    <a:gd name="connsiteX6" fmla="*/ 82623 w 165201"/>
                    <a:gd name="connsiteY6" fmla="*/ 79598 h 101986"/>
                    <a:gd name="connsiteX7" fmla="*/ 88973 w 165201"/>
                    <a:gd name="connsiteY7" fmla="*/ 60548 h 101986"/>
                    <a:gd name="connsiteX8" fmla="*/ 73 w 165201"/>
                    <a:gd name="connsiteY8" fmla="*/ 85948 h 1019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5201" h="101986">
                      <a:moveTo>
                        <a:pt x="73" y="85948"/>
                      </a:moveTo>
                      <a:cubicBezTo>
                        <a:pt x="-2573" y="84890"/>
                        <a:pt x="66748" y="68486"/>
                        <a:pt x="73098" y="54198"/>
                      </a:cubicBezTo>
                      <a:cubicBezTo>
                        <a:pt x="79448" y="39910"/>
                        <a:pt x="30765" y="-3481"/>
                        <a:pt x="38173" y="223"/>
                      </a:cubicBezTo>
                      <a:cubicBezTo>
                        <a:pt x="45581" y="3927"/>
                        <a:pt x="96381" y="59490"/>
                        <a:pt x="117548" y="76423"/>
                      </a:cubicBezTo>
                      <a:cubicBezTo>
                        <a:pt x="138715" y="93356"/>
                        <a:pt x="164115" y="103411"/>
                        <a:pt x="165173" y="101823"/>
                      </a:cubicBezTo>
                      <a:cubicBezTo>
                        <a:pt x="166231" y="100235"/>
                        <a:pt x="137656" y="70602"/>
                        <a:pt x="123898" y="66898"/>
                      </a:cubicBezTo>
                      <a:cubicBezTo>
                        <a:pt x="110140" y="63194"/>
                        <a:pt x="88444" y="80656"/>
                        <a:pt x="82623" y="79598"/>
                      </a:cubicBezTo>
                      <a:cubicBezTo>
                        <a:pt x="76802" y="78540"/>
                        <a:pt x="101144" y="60548"/>
                        <a:pt x="88973" y="60548"/>
                      </a:cubicBezTo>
                      <a:cubicBezTo>
                        <a:pt x="76802" y="60548"/>
                        <a:pt x="2719" y="87006"/>
                        <a:pt x="73" y="8594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4" name="フリーフォーム 1023">
                  <a:extLst>
                    <a:ext uri="{FF2B5EF4-FFF2-40B4-BE49-F238E27FC236}">
                      <a16:creationId xmlns:a16="http://schemas.microsoft.com/office/drawing/2014/main" id="{E7E8BDBF-E381-9A23-3E2D-EB538D1AA311}"/>
                    </a:ext>
                  </a:extLst>
                </p:cNvPr>
                <p:cNvSpPr/>
                <p:nvPr/>
              </p:nvSpPr>
              <p:spPr>
                <a:xfrm>
                  <a:off x="4311517" y="5317735"/>
                  <a:ext cx="536967" cy="489342"/>
                </a:xfrm>
                <a:custGeom>
                  <a:avLst/>
                  <a:gdLst>
                    <a:gd name="connsiteX0" fmla="*/ 133 w 536967"/>
                    <a:gd name="connsiteY0" fmla="*/ 489340 h 489342"/>
                    <a:gd name="connsiteX1" fmla="*/ 289058 w 536967"/>
                    <a:gd name="connsiteY1" fmla="*/ 133740 h 489342"/>
                    <a:gd name="connsiteX2" fmla="*/ 308108 w 536967"/>
                    <a:gd name="connsiteY2" fmla="*/ 140090 h 489342"/>
                    <a:gd name="connsiteX3" fmla="*/ 349383 w 536967"/>
                    <a:gd name="connsiteY3" fmla="*/ 98815 h 489342"/>
                    <a:gd name="connsiteX4" fmla="*/ 454158 w 536967"/>
                    <a:gd name="connsiteY4" fmla="*/ 121040 h 489342"/>
                    <a:gd name="connsiteX5" fmla="*/ 412883 w 536967"/>
                    <a:gd name="connsiteY5" fmla="*/ 76590 h 489342"/>
                    <a:gd name="connsiteX6" fmla="*/ 536708 w 536967"/>
                    <a:gd name="connsiteY6" fmla="*/ 171840 h 489342"/>
                    <a:gd name="connsiteX7" fmla="*/ 441458 w 536967"/>
                    <a:gd name="connsiteY7" fmla="*/ 114690 h 489342"/>
                    <a:gd name="connsiteX8" fmla="*/ 308108 w 536967"/>
                    <a:gd name="connsiteY8" fmla="*/ 390 h 489342"/>
                    <a:gd name="connsiteX9" fmla="*/ 374783 w 536967"/>
                    <a:gd name="connsiteY9" fmla="*/ 79765 h 489342"/>
                    <a:gd name="connsiteX10" fmla="*/ 263658 w 536967"/>
                    <a:gd name="connsiteY10" fmla="*/ 146440 h 489342"/>
                    <a:gd name="connsiteX11" fmla="*/ 225558 w 536967"/>
                    <a:gd name="connsiteY11" fmla="*/ 175015 h 489342"/>
                    <a:gd name="connsiteX12" fmla="*/ 250958 w 536967"/>
                    <a:gd name="connsiteY12" fmla="*/ 127390 h 489342"/>
                    <a:gd name="connsiteX13" fmla="*/ 133 w 536967"/>
                    <a:gd name="connsiteY13" fmla="*/ 489340 h 4893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36967" h="489342">
                      <a:moveTo>
                        <a:pt x="133" y="489340"/>
                      </a:moveTo>
                      <a:cubicBezTo>
                        <a:pt x="6483" y="490398"/>
                        <a:pt x="237729" y="191948"/>
                        <a:pt x="289058" y="133740"/>
                      </a:cubicBezTo>
                      <a:cubicBezTo>
                        <a:pt x="340387" y="75532"/>
                        <a:pt x="298054" y="145911"/>
                        <a:pt x="308108" y="140090"/>
                      </a:cubicBezTo>
                      <a:cubicBezTo>
                        <a:pt x="318162" y="134269"/>
                        <a:pt x="325041" y="101990"/>
                        <a:pt x="349383" y="98815"/>
                      </a:cubicBezTo>
                      <a:cubicBezTo>
                        <a:pt x="373725" y="95640"/>
                        <a:pt x="443575" y="124744"/>
                        <a:pt x="454158" y="121040"/>
                      </a:cubicBezTo>
                      <a:cubicBezTo>
                        <a:pt x="464741" y="117336"/>
                        <a:pt x="399125" y="68123"/>
                        <a:pt x="412883" y="76590"/>
                      </a:cubicBezTo>
                      <a:cubicBezTo>
                        <a:pt x="426641" y="85057"/>
                        <a:pt x="531946" y="165490"/>
                        <a:pt x="536708" y="171840"/>
                      </a:cubicBezTo>
                      <a:cubicBezTo>
                        <a:pt x="541470" y="178190"/>
                        <a:pt x="479558" y="143265"/>
                        <a:pt x="441458" y="114690"/>
                      </a:cubicBezTo>
                      <a:cubicBezTo>
                        <a:pt x="403358" y="86115"/>
                        <a:pt x="319220" y="6211"/>
                        <a:pt x="308108" y="390"/>
                      </a:cubicBezTo>
                      <a:cubicBezTo>
                        <a:pt x="296996" y="-5431"/>
                        <a:pt x="382191" y="55423"/>
                        <a:pt x="374783" y="79765"/>
                      </a:cubicBezTo>
                      <a:cubicBezTo>
                        <a:pt x="367375" y="104107"/>
                        <a:pt x="288529" y="130565"/>
                        <a:pt x="263658" y="146440"/>
                      </a:cubicBezTo>
                      <a:cubicBezTo>
                        <a:pt x="238787" y="162315"/>
                        <a:pt x="227675" y="178190"/>
                        <a:pt x="225558" y="175015"/>
                      </a:cubicBezTo>
                      <a:cubicBezTo>
                        <a:pt x="223441" y="171840"/>
                        <a:pt x="285883" y="80294"/>
                        <a:pt x="250958" y="127390"/>
                      </a:cubicBezTo>
                      <a:cubicBezTo>
                        <a:pt x="216033" y="174486"/>
                        <a:pt x="-6217" y="488282"/>
                        <a:pt x="133" y="48934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5" name="フリーフォーム 1024">
                  <a:extLst>
                    <a:ext uri="{FF2B5EF4-FFF2-40B4-BE49-F238E27FC236}">
                      <a16:creationId xmlns:a16="http://schemas.microsoft.com/office/drawing/2014/main" id="{6E654E35-2E8E-0FE9-7649-DA3AD14651F4}"/>
                    </a:ext>
                  </a:extLst>
                </p:cNvPr>
                <p:cNvSpPr/>
                <p:nvPr/>
              </p:nvSpPr>
              <p:spPr>
                <a:xfrm>
                  <a:off x="4819635" y="5375810"/>
                  <a:ext cx="452378" cy="170907"/>
                </a:xfrm>
                <a:custGeom>
                  <a:avLst/>
                  <a:gdLst>
                    <a:gd name="connsiteX0" fmla="*/ 15 w 452378"/>
                    <a:gd name="connsiteY0" fmla="*/ 62965 h 170907"/>
                    <a:gd name="connsiteX1" fmla="*/ 142890 w 452378"/>
                    <a:gd name="connsiteY1" fmla="*/ 43915 h 170907"/>
                    <a:gd name="connsiteX2" fmla="*/ 130190 w 452378"/>
                    <a:gd name="connsiteY2" fmla="*/ 21690 h 170907"/>
                    <a:gd name="connsiteX3" fmla="*/ 292115 w 452378"/>
                    <a:gd name="connsiteY3" fmla="*/ 72490 h 170907"/>
                    <a:gd name="connsiteX4" fmla="*/ 241315 w 452378"/>
                    <a:gd name="connsiteY4" fmla="*/ 37565 h 170907"/>
                    <a:gd name="connsiteX5" fmla="*/ 450865 w 452378"/>
                    <a:gd name="connsiteY5" fmla="*/ 167740 h 170907"/>
                    <a:gd name="connsiteX6" fmla="*/ 323865 w 452378"/>
                    <a:gd name="connsiteY6" fmla="*/ 120115 h 170907"/>
                    <a:gd name="connsiteX7" fmla="*/ 104790 w 452378"/>
                    <a:gd name="connsiteY7" fmla="*/ 2640 h 170907"/>
                    <a:gd name="connsiteX8" fmla="*/ 133365 w 452378"/>
                    <a:gd name="connsiteY8" fmla="*/ 40740 h 170907"/>
                    <a:gd name="connsiteX9" fmla="*/ 15 w 452378"/>
                    <a:gd name="connsiteY9" fmla="*/ 62965 h 1709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52378" h="170907">
                      <a:moveTo>
                        <a:pt x="15" y="62965"/>
                      </a:moveTo>
                      <a:cubicBezTo>
                        <a:pt x="1602" y="63494"/>
                        <a:pt x="121194" y="50794"/>
                        <a:pt x="142890" y="43915"/>
                      </a:cubicBezTo>
                      <a:cubicBezTo>
                        <a:pt x="164586" y="37036"/>
                        <a:pt x="105319" y="16928"/>
                        <a:pt x="130190" y="21690"/>
                      </a:cubicBezTo>
                      <a:cubicBezTo>
                        <a:pt x="155061" y="26452"/>
                        <a:pt x="273594" y="69844"/>
                        <a:pt x="292115" y="72490"/>
                      </a:cubicBezTo>
                      <a:cubicBezTo>
                        <a:pt x="310636" y="75136"/>
                        <a:pt x="214857" y="21690"/>
                        <a:pt x="241315" y="37565"/>
                      </a:cubicBezTo>
                      <a:cubicBezTo>
                        <a:pt x="267773" y="53440"/>
                        <a:pt x="437107" y="153982"/>
                        <a:pt x="450865" y="167740"/>
                      </a:cubicBezTo>
                      <a:cubicBezTo>
                        <a:pt x="464623" y="181498"/>
                        <a:pt x="381544" y="147632"/>
                        <a:pt x="323865" y="120115"/>
                      </a:cubicBezTo>
                      <a:cubicBezTo>
                        <a:pt x="266186" y="92598"/>
                        <a:pt x="136540" y="15869"/>
                        <a:pt x="104790" y="2640"/>
                      </a:cubicBezTo>
                      <a:cubicBezTo>
                        <a:pt x="73040" y="-10589"/>
                        <a:pt x="148181" y="29628"/>
                        <a:pt x="133365" y="40740"/>
                      </a:cubicBezTo>
                      <a:cubicBezTo>
                        <a:pt x="118549" y="51852"/>
                        <a:pt x="-1572" y="62436"/>
                        <a:pt x="15" y="6296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7" name="フリーフォーム 1026">
                  <a:extLst>
                    <a:ext uri="{FF2B5EF4-FFF2-40B4-BE49-F238E27FC236}">
                      <a16:creationId xmlns:a16="http://schemas.microsoft.com/office/drawing/2014/main" id="{AC800AC9-7D19-719D-C87F-3CB8C054C1F0}"/>
                    </a:ext>
                  </a:extLst>
                </p:cNvPr>
                <p:cNvSpPr/>
                <p:nvPr/>
              </p:nvSpPr>
              <p:spPr>
                <a:xfrm>
                  <a:off x="5064496" y="5501947"/>
                  <a:ext cx="363013" cy="261538"/>
                </a:xfrm>
                <a:custGeom>
                  <a:avLst/>
                  <a:gdLst>
                    <a:gd name="connsiteX0" fmla="*/ 12329 w 363013"/>
                    <a:gd name="connsiteY0" fmla="*/ 3503 h 261538"/>
                    <a:gd name="connsiteX1" fmla="*/ 275854 w 363013"/>
                    <a:gd name="connsiteY1" fmla="*/ 117803 h 261538"/>
                    <a:gd name="connsiteX2" fmla="*/ 237754 w 363013"/>
                    <a:gd name="connsiteY2" fmla="*/ 133678 h 261538"/>
                    <a:gd name="connsiteX3" fmla="*/ 361579 w 363013"/>
                    <a:gd name="connsiteY3" fmla="*/ 260678 h 261538"/>
                    <a:gd name="connsiteX4" fmla="*/ 301254 w 363013"/>
                    <a:gd name="connsiteY4" fmla="*/ 184478 h 261538"/>
                    <a:gd name="connsiteX5" fmla="*/ 240929 w 363013"/>
                    <a:gd name="connsiteY5" fmla="*/ 89228 h 261538"/>
                    <a:gd name="connsiteX6" fmla="*/ 240929 w 363013"/>
                    <a:gd name="connsiteY6" fmla="*/ 105103 h 261538"/>
                    <a:gd name="connsiteX7" fmla="*/ 66304 w 363013"/>
                    <a:gd name="connsiteY7" fmla="*/ 35253 h 261538"/>
                    <a:gd name="connsiteX8" fmla="*/ 12329 w 363013"/>
                    <a:gd name="connsiteY8" fmla="*/ 3503 h 261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3013" h="261538">
                      <a:moveTo>
                        <a:pt x="12329" y="3503"/>
                      </a:moveTo>
                      <a:cubicBezTo>
                        <a:pt x="47254" y="17261"/>
                        <a:pt x="238283" y="96107"/>
                        <a:pt x="275854" y="117803"/>
                      </a:cubicBezTo>
                      <a:cubicBezTo>
                        <a:pt x="313425" y="139499"/>
                        <a:pt x="223467" y="109866"/>
                        <a:pt x="237754" y="133678"/>
                      </a:cubicBezTo>
                      <a:cubicBezTo>
                        <a:pt x="252041" y="157490"/>
                        <a:pt x="350996" y="252211"/>
                        <a:pt x="361579" y="260678"/>
                      </a:cubicBezTo>
                      <a:cubicBezTo>
                        <a:pt x="372162" y="269145"/>
                        <a:pt x="321362" y="213053"/>
                        <a:pt x="301254" y="184478"/>
                      </a:cubicBezTo>
                      <a:cubicBezTo>
                        <a:pt x="281146" y="155903"/>
                        <a:pt x="240929" y="89228"/>
                        <a:pt x="240929" y="89228"/>
                      </a:cubicBezTo>
                      <a:cubicBezTo>
                        <a:pt x="230875" y="75999"/>
                        <a:pt x="270033" y="114099"/>
                        <a:pt x="240929" y="105103"/>
                      </a:cubicBezTo>
                      <a:cubicBezTo>
                        <a:pt x="211825" y="96107"/>
                        <a:pt x="109167" y="50599"/>
                        <a:pt x="66304" y="35253"/>
                      </a:cubicBezTo>
                      <a:cubicBezTo>
                        <a:pt x="23441" y="19907"/>
                        <a:pt x="-22596" y="-10255"/>
                        <a:pt x="12329" y="350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8" name="フリーフォーム 1027">
                  <a:extLst>
                    <a:ext uri="{FF2B5EF4-FFF2-40B4-BE49-F238E27FC236}">
                      <a16:creationId xmlns:a16="http://schemas.microsoft.com/office/drawing/2014/main" id="{4004EAC2-5438-1E10-72B5-9AC8D20D9D97}"/>
                    </a:ext>
                  </a:extLst>
                </p:cNvPr>
                <p:cNvSpPr/>
                <p:nvPr/>
              </p:nvSpPr>
              <p:spPr>
                <a:xfrm>
                  <a:off x="4371417" y="5491517"/>
                  <a:ext cx="134129" cy="176527"/>
                </a:xfrm>
                <a:custGeom>
                  <a:avLst/>
                  <a:gdLst>
                    <a:gd name="connsiteX0" fmla="*/ 130733 w 134129"/>
                    <a:gd name="connsiteY0" fmla="*/ 4408 h 176527"/>
                    <a:gd name="connsiteX1" fmla="*/ 558 w 134129"/>
                    <a:gd name="connsiteY1" fmla="*/ 175858 h 176527"/>
                    <a:gd name="connsiteX2" fmla="*/ 86283 w 134129"/>
                    <a:gd name="connsiteY2" fmla="*/ 61558 h 176527"/>
                    <a:gd name="connsiteX3" fmla="*/ 130733 w 134129"/>
                    <a:gd name="connsiteY3" fmla="*/ 4408 h 176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4129" h="176527">
                      <a:moveTo>
                        <a:pt x="130733" y="4408"/>
                      </a:moveTo>
                      <a:cubicBezTo>
                        <a:pt x="116445" y="23458"/>
                        <a:pt x="7966" y="166333"/>
                        <a:pt x="558" y="175858"/>
                      </a:cubicBezTo>
                      <a:cubicBezTo>
                        <a:pt x="-6850" y="185383"/>
                        <a:pt x="61412" y="90662"/>
                        <a:pt x="86283" y="61558"/>
                      </a:cubicBezTo>
                      <a:cubicBezTo>
                        <a:pt x="111154" y="32454"/>
                        <a:pt x="145021" y="-14642"/>
                        <a:pt x="130733" y="440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9" name="フリーフォーム 1028">
                  <a:extLst>
                    <a:ext uri="{FF2B5EF4-FFF2-40B4-BE49-F238E27FC236}">
                      <a16:creationId xmlns:a16="http://schemas.microsoft.com/office/drawing/2014/main" id="{9843B2D8-2136-DB55-551F-B9093209C738}"/>
                    </a:ext>
                  </a:extLst>
                </p:cNvPr>
                <p:cNvSpPr/>
                <p:nvPr/>
              </p:nvSpPr>
              <p:spPr>
                <a:xfrm>
                  <a:off x="4838655" y="5534972"/>
                  <a:ext cx="585610" cy="272717"/>
                </a:xfrm>
                <a:custGeom>
                  <a:avLst/>
                  <a:gdLst>
                    <a:gd name="connsiteX0" fmla="*/ 45 w 585610"/>
                    <a:gd name="connsiteY0" fmla="*/ 5403 h 272717"/>
                    <a:gd name="connsiteX1" fmla="*/ 263570 w 585610"/>
                    <a:gd name="connsiteY1" fmla="*/ 97478 h 272717"/>
                    <a:gd name="connsiteX2" fmla="*/ 181020 w 585610"/>
                    <a:gd name="connsiteY2" fmla="*/ 30803 h 272717"/>
                    <a:gd name="connsiteX3" fmla="*/ 431845 w 585610"/>
                    <a:gd name="connsiteY3" fmla="*/ 160978 h 272717"/>
                    <a:gd name="connsiteX4" fmla="*/ 396920 w 585610"/>
                    <a:gd name="connsiteY4" fmla="*/ 151453 h 272717"/>
                    <a:gd name="connsiteX5" fmla="*/ 584245 w 585610"/>
                    <a:gd name="connsiteY5" fmla="*/ 272103 h 272717"/>
                    <a:gd name="connsiteX6" fmla="*/ 463595 w 585610"/>
                    <a:gd name="connsiteY6" fmla="*/ 189553 h 272717"/>
                    <a:gd name="connsiteX7" fmla="*/ 142920 w 585610"/>
                    <a:gd name="connsiteY7" fmla="*/ 2228 h 272717"/>
                    <a:gd name="connsiteX8" fmla="*/ 241345 w 585610"/>
                    <a:gd name="connsiteY8" fmla="*/ 81603 h 272717"/>
                    <a:gd name="connsiteX9" fmla="*/ 45 w 585610"/>
                    <a:gd name="connsiteY9" fmla="*/ 5403 h 27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85610" h="272717">
                      <a:moveTo>
                        <a:pt x="45" y="5403"/>
                      </a:moveTo>
                      <a:cubicBezTo>
                        <a:pt x="3749" y="8049"/>
                        <a:pt x="233408" y="93245"/>
                        <a:pt x="263570" y="97478"/>
                      </a:cubicBezTo>
                      <a:cubicBezTo>
                        <a:pt x="293732" y="101711"/>
                        <a:pt x="152974" y="20220"/>
                        <a:pt x="181020" y="30803"/>
                      </a:cubicBezTo>
                      <a:cubicBezTo>
                        <a:pt x="209066" y="41386"/>
                        <a:pt x="395862" y="140870"/>
                        <a:pt x="431845" y="160978"/>
                      </a:cubicBezTo>
                      <a:cubicBezTo>
                        <a:pt x="467828" y="181086"/>
                        <a:pt x="371520" y="132932"/>
                        <a:pt x="396920" y="151453"/>
                      </a:cubicBezTo>
                      <a:cubicBezTo>
                        <a:pt x="422320" y="169974"/>
                        <a:pt x="573133" y="265753"/>
                        <a:pt x="584245" y="272103"/>
                      </a:cubicBezTo>
                      <a:cubicBezTo>
                        <a:pt x="595357" y="278453"/>
                        <a:pt x="537149" y="234532"/>
                        <a:pt x="463595" y="189553"/>
                      </a:cubicBezTo>
                      <a:cubicBezTo>
                        <a:pt x="390041" y="144574"/>
                        <a:pt x="179962" y="20220"/>
                        <a:pt x="142920" y="2228"/>
                      </a:cubicBezTo>
                      <a:cubicBezTo>
                        <a:pt x="105878" y="-15764"/>
                        <a:pt x="263570" y="81074"/>
                        <a:pt x="241345" y="81603"/>
                      </a:cubicBezTo>
                      <a:cubicBezTo>
                        <a:pt x="219120" y="82132"/>
                        <a:pt x="-3659" y="2757"/>
                        <a:pt x="45" y="540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0" name="フリーフォーム 1029">
                  <a:extLst>
                    <a:ext uri="{FF2B5EF4-FFF2-40B4-BE49-F238E27FC236}">
                      <a16:creationId xmlns:a16="http://schemas.microsoft.com/office/drawing/2014/main" id="{988EBAFF-142F-793D-E8CF-F5101583A823}"/>
                    </a:ext>
                  </a:extLst>
                </p:cNvPr>
                <p:cNvSpPr/>
                <p:nvPr/>
              </p:nvSpPr>
              <p:spPr>
                <a:xfrm>
                  <a:off x="4326935" y="5482760"/>
                  <a:ext cx="500475" cy="432277"/>
                </a:xfrm>
                <a:custGeom>
                  <a:avLst/>
                  <a:gdLst>
                    <a:gd name="connsiteX0" fmla="*/ 499065 w 500475"/>
                    <a:gd name="connsiteY0" fmla="*/ 465 h 432277"/>
                    <a:gd name="connsiteX1" fmla="*/ 340315 w 500475"/>
                    <a:gd name="connsiteY1" fmla="*/ 98890 h 432277"/>
                    <a:gd name="connsiteX2" fmla="*/ 235540 w 500475"/>
                    <a:gd name="connsiteY2" fmla="*/ 136990 h 432277"/>
                    <a:gd name="connsiteX3" fmla="*/ 308565 w 500475"/>
                    <a:gd name="connsiteY3" fmla="*/ 105240 h 432277"/>
                    <a:gd name="connsiteX4" fmla="*/ 127590 w 500475"/>
                    <a:gd name="connsiteY4" fmla="*/ 267165 h 432277"/>
                    <a:gd name="connsiteX5" fmla="*/ 216490 w 500475"/>
                    <a:gd name="connsiteY5" fmla="*/ 159215 h 432277"/>
                    <a:gd name="connsiteX6" fmla="*/ 54565 w 500475"/>
                    <a:gd name="connsiteY6" fmla="*/ 317965 h 432277"/>
                    <a:gd name="connsiteX7" fmla="*/ 3765 w 500475"/>
                    <a:gd name="connsiteY7" fmla="*/ 330665 h 432277"/>
                    <a:gd name="connsiteX8" fmla="*/ 6940 w 500475"/>
                    <a:gd name="connsiteY8" fmla="*/ 432265 h 432277"/>
                    <a:gd name="connsiteX9" fmla="*/ 32340 w 500475"/>
                    <a:gd name="connsiteY9" fmla="*/ 337015 h 432277"/>
                    <a:gd name="connsiteX10" fmla="*/ 92665 w 500475"/>
                    <a:gd name="connsiteY10" fmla="*/ 257640 h 432277"/>
                    <a:gd name="connsiteX11" fmla="*/ 349840 w 500475"/>
                    <a:gd name="connsiteY11" fmla="*/ 48090 h 432277"/>
                    <a:gd name="connsiteX12" fmla="*/ 241890 w 500475"/>
                    <a:gd name="connsiteY12" fmla="*/ 143340 h 432277"/>
                    <a:gd name="connsiteX13" fmla="*/ 499065 w 500475"/>
                    <a:gd name="connsiteY13" fmla="*/ 465 h 432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00475" h="432277">
                      <a:moveTo>
                        <a:pt x="499065" y="465"/>
                      </a:moveTo>
                      <a:cubicBezTo>
                        <a:pt x="515469" y="-6943"/>
                        <a:pt x="384236" y="76136"/>
                        <a:pt x="340315" y="98890"/>
                      </a:cubicBezTo>
                      <a:cubicBezTo>
                        <a:pt x="296394" y="121644"/>
                        <a:pt x="240831" y="135932"/>
                        <a:pt x="235540" y="136990"/>
                      </a:cubicBezTo>
                      <a:cubicBezTo>
                        <a:pt x="230249" y="138048"/>
                        <a:pt x="326557" y="83544"/>
                        <a:pt x="308565" y="105240"/>
                      </a:cubicBezTo>
                      <a:cubicBezTo>
                        <a:pt x="290573" y="126936"/>
                        <a:pt x="142936" y="258169"/>
                        <a:pt x="127590" y="267165"/>
                      </a:cubicBezTo>
                      <a:cubicBezTo>
                        <a:pt x="112244" y="276161"/>
                        <a:pt x="228661" y="150748"/>
                        <a:pt x="216490" y="159215"/>
                      </a:cubicBezTo>
                      <a:cubicBezTo>
                        <a:pt x="204319" y="167682"/>
                        <a:pt x="90019" y="289390"/>
                        <a:pt x="54565" y="317965"/>
                      </a:cubicBezTo>
                      <a:cubicBezTo>
                        <a:pt x="19111" y="346540"/>
                        <a:pt x="11702" y="311615"/>
                        <a:pt x="3765" y="330665"/>
                      </a:cubicBezTo>
                      <a:cubicBezTo>
                        <a:pt x="-4172" y="349715"/>
                        <a:pt x="2178" y="431207"/>
                        <a:pt x="6940" y="432265"/>
                      </a:cubicBezTo>
                      <a:cubicBezTo>
                        <a:pt x="11702" y="433323"/>
                        <a:pt x="18053" y="366119"/>
                        <a:pt x="32340" y="337015"/>
                      </a:cubicBezTo>
                      <a:cubicBezTo>
                        <a:pt x="46627" y="307911"/>
                        <a:pt x="39748" y="305794"/>
                        <a:pt x="92665" y="257640"/>
                      </a:cubicBezTo>
                      <a:cubicBezTo>
                        <a:pt x="145582" y="209486"/>
                        <a:pt x="324969" y="67140"/>
                        <a:pt x="349840" y="48090"/>
                      </a:cubicBezTo>
                      <a:cubicBezTo>
                        <a:pt x="374711" y="29040"/>
                        <a:pt x="213844" y="150748"/>
                        <a:pt x="241890" y="143340"/>
                      </a:cubicBezTo>
                      <a:cubicBezTo>
                        <a:pt x="269936" y="135932"/>
                        <a:pt x="482661" y="7873"/>
                        <a:pt x="499065" y="46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1" name="フリーフォーム 1030">
                  <a:extLst>
                    <a:ext uri="{FF2B5EF4-FFF2-40B4-BE49-F238E27FC236}">
                      <a16:creationId xmlns:a16="http://schemas.microsoft.com/office/drawing/2014/main" id="{C87BE8CC-5AFD-5FE6-921B-737F57BE9333}"/>
                    </a:ext>
                  </a:extLst>
                </p:cNvPr>
                <p:cNvSpPr/>
                <p:nvPr/>
              </p:nvSpPr>
              <p:spPr>
                <a:xfrm>
                  <a:off x="4476467" y="5508555"/>
                  <a:ext cx="371249" cy="235093"/>
                </a:xfrm>
                <a:custGeom>
                  <a:avLst/>
                  <a:gdLst>
                    <a:gd name="connsiteX0" fmla="*/ 283 w 371249"/>
                    <a:gd name="connsiteY0" fmla="*/ 235020 h 235093"/>
                    <a:gd name="connsiteX1" fmla="*/ 355883 w 371249"/>
                    <a:gd name="connsiteY1" fmla="*/ 41345 h 235093"/>
                    <a:gd name="connsiteX2" fmla="*/ 305083 w 371249"/>
                    <a:gd name="connsiteY2" fmla="*/ 50870 h 235093"/>
                    <a:gd name="connsiteX3" fmla="*/ 289208 w 371249"/>
                    <a:gd name="connsiteY3" fmla="*/ 70 h 235093"/>
                    <a:gd name="connsiteX4" fmla="*/ 295558 w 371249"/>
                    <a:gd name="connsiteY4" fmla="*/ 63570 h 235093"/>
                    <a:gd name="connsiteX5" fmla="*/ 283 w 371249"/>
                    <a:gd name="connsiteY5" fmla="*/ 235020 h 235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1249" h="235093">
                      <a:moveTo>
                        <a:pt x="283" y="235020"/>
                      </a:moveTo>
                      <a:cubicBezTo>
                        <a:pt x="10337" y="231316"/>
                        <a:pt x="305083" y="72037"/>
                        <a:pt x="355883" y="41345"/>
                      </a:cubicBezTo>
                      <a:cubicBezTo>
                        <a:pt x="406683" y="10653"/>
                        <a:pt x="316195" y="57749"/>
                        <a:pt x="305083" y="50870"/>
                      </a:cubicBezTo>
                      <a:cubicBezTo>
                        <a:pt x="293971" y="43991"/>
                        <a:pt x="290796" y="-2047"/>
                        <a:pt x="289208" y="70"/>
                      </a:cubicBezTo>
                      <a:cubicBezTo>
                        <a:pt x="287620" y="2187"/>
                        <a:pt x="340537" y="25470"/>
                        <a:pt x="295558" y="63570"/>
                      </a:cubicBezTo>
                      <a:cubicBezTo>
                        <a:pt x="250579" y="101670"/>
                        <a:pt x="-9771" y="238724"/>
                        <a:pt x="283" y="23502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2" name="フリーフォーム 1031">
                  <a:extLst>
                    <a:ext uri="{FF2B5EF4-FFF2-40B4-BE49-F238E27FC236}">
                      <a16:creationId xmlns:a16="http://schemas.microsoft.com/office/drawing/2014/main" id="{19938812-02F9-FD19-B43D-DEA20B6DC0D9}"/>
                    </a:ext>
                  </a:extLst>
                </p:cNvPr>
                <p:cNvSpPr/>
                <p:nvPr/>
              </p:nvSpPr>
              <p:spPr>
                <a:xfrm>
                  <a:off x="4309763" y="5752592"/>
                  <a:ext cx="532326" cy="98980"/>
                </a:xfrm>
                <a:custGeom>
                  <a:avLst/>
                  <a:gdLst>
                    <a:gd name="connsiteX0" fmla="*/ 1887 w 532326"/>
                    <a:gd name="connsiteY0" fmla="*/ 98933 h 98980"/>
                    <a:gd name="connsiteX1" fmla="*/ 433687 w 532326"/>
                    <a:gd name="connsiteY1" fmla="*/ 3683 h 98980"/>
                    <a:gd name="connsiteX2" fmla="*/ 532112 w 532326"/>
                    <a:gd name="connsiteY2" fmla="*/ 19558 h 98980"/>
                    <a:gd name="connsiteX3" fmla="*/ 420987 w 532326"/>
                    <a:gd name="connsiteY3" fmla="*/ 19558 h 98980"/>
                    <a:gd name="connsiteX4" fmla="*/ 281287 w 532326"/>
                    <a:gd name="connsiteY4" fmla="*/ 16383 h 98980"/>
                    <a:gd name="connsiteX5" fmla="*/ 1887 w 532326"/>
                    <a:gd name="connsiteY5" fmla="*/ 98933 h 98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32326" h="98980">
                      <a:moveTo>
                        <a:pt x="1887" y="98933"/>
                      </a:moveTo>
                      <a:cubicBezTo>
                        <a:pt x="27287" y="96816"/>
                        <a:pt x="345316" y="16912"/>
                        <a:pt x="433687" y="3683"/>
                      </a:cubicBezTo>
                      <a:cubicBezTo>
                        <a:pt x="522058" y="-9546"/>
                        <a:pt x="534229" y="16912"/>
                        <a:pt x="532112" y="19558"/>
                      </a:cubicBezTo>
                      <a:cubicBezTo>
                        <a:pt x="529995" y="22204"/>
                        <a:pt x="462791" y="20087"/>
                        <a:pt x="420987" y="19558"/>
                      </a:cubicBezTo>
                      <a:cubicBezTo>
                        <a:pt x="379183" y="19029"/>
                        <a:pt x="347962" y="508"/>
                        <a:pt x="281287" y="16383"/>
                      </a:cubicBezTo>
                      <a:cubicBezTo>
                        <a:pt x="214612" y="32258"/>
                        <a:pt x="-23513" y="101050"/>
                        <a:pt x="1887" y="9893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3" name="フリーフォーム 1032">
                  <a:extLst>
                    <a:ext uri="{FF2B5EF4-FFF2-40B4-BE49-F238E27FC236}">
                      <a16:creationId xmlns:a16="http://schemas.microsoft.com/office/drawing/2014/main" id="{45B04DA9-C6D7-2976-94A0-614F5AC1DA14}"/>
                    </a:ext>
                  </a:extLst>
                </p:cNvPr>
                <p:cNvSpPr/>
                <p:nvPr/>
              </p:nvSpPr>
              <p:spPr>
                <a:xfrm>
                  <a:off x="4683067" y="5734543"/>
                  <a:ext cx="646349" cy="98141"/>
                </a:xfrm>
                <a:custGeom>
                  <a:avLst/>
                  <a:gdLst>
                    <a:gd name="connsiteX0" fmla="*/ 58 w 646349"/>
                    <a:gd name="connsiteY0" fmla="*/ 75707 h 98141"/>
                    <a:gd name="connsiteX1" fmla="*/ 412808 w 646349"/>
                    <a:gd name="connsiteY1" fmla="*/ 31257 h 98141"/>
                    <a:gd name="connsiteX2" fmla="*/ 304858 w 646349"/>
                    <a:gd name="connsiteY2" fmla="*/ 9032 h 98141"/>
                    <a:gd name="connsiteX3" fmla="*/ 577908 w 646349"/>
                    <a:gd name="connsiteY3" fmla="*/ 59832 h 98141"/>
                    <a:gd name="connsiteX4" fmla="*/ 533458 w 646349"/>
                    <a:gd name="connsiteY4" fmla="*/ 34432 h 98141"/>
                    <a:gd name="connsiteX5" fmla="*/ 644583 w 646349"/>
                    <a:gd name="connsiteY5" fmla="*/ 97932 h 98141"/>
                    <a:gd name="connsiteX6" fmla="*/ 428683 w 646349"/>
                    <a:gd name="connsiteY6" fmla="*/ 9032 h 98141"/>
                    <a:gd name="connsiteX7" fmla="*/ 190558 w 646349"/>
                    <a:gd name="connsiteY7" fmla="*/ 5857 h 98141"/>
                    <a:gd name="connsiteX8" fmla="*/ 381058 w 646349"/>
                    <a:gd name="connsiteY8" fmla="*/ 34432 h 98141"/>
                    <a:gd name="connsiteX9" fmla="*/ 58 w 646349"/>
                    <a:gd name="connsiteY9" fmla="*/ 75707 h 98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46349" h="98141">
                      <a:moveTo>
                        <a:pt x="58" y="75707"/>
                      </a:moveTo>
                      <a:cubicBezTo>
                        <a:pt x="5350" y="75178"/>
                        <a:pt x="362008" y="42369"/>
                        <a:pt x="412808" y="31257"/>
                      </a:cubicBezTo>
                      <a:cubicBezTo>
                        <a:pt x="463608" y="20144"/>
                        <a:pt x="277341" y="4270"/>
                        <a:pt x="304858" y="9032"/>
                      </a:cubicBezTo>
                      <a:cubicBezTo>
                        <a:pt x="332375" y="13794"/>
                        <a:pt x="539808" y="55599"/>
                        <a:pt x="577908" y="59832"/>
                      </a:cubicBezTo>
                      <a:cubicBezTo>
                        <a:pt x="616008" y="64065"/>
                        <a:pt x="533458" y="34432"/>
                        <a:pt x="533458" y="34432"/>
                      </a:cubicBezTo>
                      <a:cubicBezTo>
                        <a:pt x="544570" y="40782"/>
                        <a:pt x="662045" y="102165"/>
                        <a:pt x="644583" y="97932"/>
                      </a:cubicBezTo>
                      <a:cubicBezTo>
                        <a:pt x="627121" y="93699"/>
                        <a:pt x="504354" y="24378"/>
                        <a:pt x="428683" y="9032"/>
                      </a:cubicBezTo>
                      <a:cubicBezTo>
                        <a:pt x="353012" y="-6314"/>
                        <a:pt x="198495" y="1624"/>
                        <a:pt x="190558" y="5857"/>
                      </a:cubicBezTo>
                      <a:cubicBezTo>
                        <a:pt x="182621" y="10090"/>
                        <a:pt x="412279" y="23849"/>
                        <a:pt x="381058" y="34432"/>
                      </a:cubicBezTo>
                      <a:cubicBezTo>
                        <a:pt x="349837" y="45015"/>
                        <a:pt x="-5234" y="76236"/>
                        <a:pt x="58" y="7570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4" name="フリーフォーム 1033">
                  <a:extLst>
                    <a:ext uri="{FF2B5EF4-FFF2-40B4-BE49-F238E27FC236}">
                      <a16:creationId xmlns:a16="http://schemas.microsoft.com/office/drawing/2014/main" id="{DFA4C2B7-3F1D-8D08-4E8C-2A465DF3976E}"/>
                    </a:ext>
                  </a:extLst>
                </p:cNvPr>
                <p:cNvSpPr/>
                <p:nvPr/>
              </p:nvSpPr>
              <p:spPr>
                <a:xfrm>
                  <a:off x="4325847" y="5861868"/>
                  <a:ext cx="951833" cy="69156"/>
                </a:xfrm>
                <a:custGeom>
                  <a:avLst/>
                  <a:gdLst>
                    <a:gd name="connsiteX0" fmla="*/ 1678 w 951833"/>
                    <a:gd name="connsiteY0" fmla="*/ 27757 h 69156"/>
                    <a:gd name="connsiteX1" fmla="*/ 528728 w 951833"/>
                    <a:gd name="connsiteY1" fmla="*/ 46807 h 69156"/>
                    <a:gd name="connsiteX2" fmla="*/ 411253 w 951833"/>
                    <a:gd name="connsiteY2" fmla="*/ 49982 h 69156"/>
                    <a:gd name="connsiteX3" fmla="*/ 712878 w 951833"/>
                    <a:gd name="connsiteY3" fmla="*/ 2357 h 69156"/>
                    <a:gd name="connsiteX4" fmla="*/ 947828 w 951833"/>
                    <a:gd name="connsiteY4" fmla="*/ 8707 h 69156"/>
                    <a:gd name="connsiteX5" fmla="*/ 836703 w 951833"/>
                    <a:gd name="connsiteY5" fmla="*/ 21407 h 69156"/>
                    <a:gd name="connsiteX6" fmla="*/ 531903 w 951833"/>
                    <a:gd name="connsiteY6" fmla="*/ 69032 h 69156"/>
                    <a:gd name="connsiteX7" fmla="*/ 843053 w 951833"/>
                    <a:gd name="connsiteY7" fmla="*/ 5532 h 69156"/>
                    <a:gd name="connsiteX8" fmla="*/ 639853 w 951833"/>
                    <a:gd name="connsiteY8" fmla="*/ 8707 h 69156"/>
                    <a:gd name="connsiteX9" fmla="*/ 369978 w 951833"/>
                    <a:gd name="connsiteY9" fmla="*/ 49982 h 69156"/>
                    <a:gd name="connsiteX10" fmla="*/ 1678 w 951833"/>
                    <a:gd name="connsiteY10" fmla="*/ 27757 h 69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51833" h="69156">
                      <a:moveTo>
                        <a:pt x="1678" y="27757"/>
                      </a:moveTo>
                      <a:cubicBezTo>
                        <a:pt x="28136" y="27228"/>
                        <a:pt x="460466" y="43103"/>
                        <a:pt x="528728" y="46807"/>
                      </a:cubicBezTo>
                      <a:cubicBezTo>
                        <a:pt x="596990" y="50511"/>
                        <a:pt x="380561" y="57390"/>
                        <a:pt x="411253" y="49982"/>
                      </a:cubicBezTo>
                      <a:cubicBezTo>
                        <a:pt x="441945" y="42574"/>
                        <a:pt x="623449" y="9236"/>
                        <a:pt x="712878" y="2357"/>
                      </a:cubicBezTo>
                      <a:cubicBezTo>
                        <a:pt x="802307" y="-4522"/>
                        <a:pt x="927191" y="5532"/>
                        <a:pt x="947828" y="8707"/>
                      </a:cubicBezTo>
                      <a:cubicBezTo>
                        <a:pt x="968466" y="11882"/>
                        <a:pt x="906024" y="11353"/>
                        <a:pt x="836703" y="21407"/>
                      </a:cubicBezTo>
                      <a:cubicBezTo>
                        <a:pt x="767382" y="31461"/>
                        <a:pt x="530845" y="71678"/>
                        <a:pt x="531903" y="69032"/>
                      </a:cubicBezTo>
                      <a:cubicBezTo>
                        <a:pt x="532961" y="66386"/>
                        <a:pt x="825061" y="15586"/>
                        <a:pt x="843053" y="5532"/>
                      </a:cubicBezTo>
                      <a:cubicBezTo>
                        <a:pt x="861045" y="-4522"/>
                        <a:pt x="718699" y="1299"/>
                        <a:pt x="639853" y="8707"/>
                      </a:cubicBezTo>
                      <a:cubicBezTo>
                        <a:pt x="561007" y="16115"/>
                        <a:pt x="471049" y="47865"/>
                        <a:pt x="369978" y="49982"/>
                      </a:cubicBezTo>
                      <a:cubicBezTo>
                        <a:pt x="268907" y="52099"/>
                        <a:pt x="-24780" y="28286"/>
                        <a:pt x="1678" y="2775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5" name="フリーフォーム 1034">
                  <a:extLst>
                    <a:ext uri="{FF2B5EF4-FFF2-40B4-BE49-F238E27FC236}">
                      <a16:creationId xmlns:a16="http://schemas.microsoft.com/office/drawing/2014/main" id="{21A491C9-6196-DDAE-EC4C-4EF60557AA17}"/>
                    </a:ext>
                  </a:extLst>
                </p:cNvPr>
                <p:cNvSpPr/>
                <p:nvPr/>
              </p:nvSpPr>
              <p:spPr>
                <a:xfrm>
                  <a:off x="4838695" y="5864220"/>
                  <a:ext cx="555660" cy="127008"/>
                </a:xfrm>
                <a:custGeom>
                  <a:avLst/>
                  <a:gdLst>
                    <a:gd name="connsiteX0" fmla="*/ 5 w 555660"/>
                    <a:gd name="connsiteY0" fmla="*/ 127005 h 127008"/>
                    <a:gd name="connsiteX1" fmla="*/ 352430 w 555660"/>
                    <a:gd name="connsiteY1" fmla="*/ 63505 h 127008"/>
                    <a:gd name="connsiteX2" fmla="*/ 219080 w 555660"/>
                    <a:gd name="connsiteY2" fmla="*/ 92080 h 127008"/>
                    <a:gd name="connsiteX3" fmla="*/ 393705 w 555660"/>
                    <a:gd name="connsiteY3" fmla="*/ 50805 h 127008"/>
                    <a:gd name="connsiteX4" fmla="*/ 555630 w 555660"/>
                    <a:gd name="connsiteY4" fmla="*/ 5 h 127008"/>
                    <a:gd name="connsiteX5" fmla="*/ 381005 w 555660"/>
                    <a:gd name="connsiteY5" fmla="*/ 47630 h 127008"/>
                    <a:gd name="connsiteX6" fmla="*/ 196855 w 555660"/>
                    <a:gd name="connsiteY6" fmla="*/ 76205 h 127008"/>
                    <a:gd name="connsiteX7" fmla="*/ 361955 w 555660"/>
                    <a:gd name="connsiteY7" fmla="*/ 60330 h 127008"/>
                    <a:gd name="connsiteX8" fmla="*/ 5 w 555660"/>
                    <a:gd name="connsiteY8" fmla="*/ 127005 h 127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5660" h="127008">
                      <a:moveTo>
                        <a:pt x="5" y="127005"/>
                      </a:moveTo>
                      <a:cubicBezTo>
                        <a:pt x="-1582" y="127534"/>
                        <a:pt x="315918" y="69326"/>
                        <a:pt x="352430" y="63505"/>
                      </a:cubicBezTo>
                      <a:cubicBezTo>
                        <a:pt x="388942" y="57684"/>
                        <a:pt x="212201" y="94197"/>
                        <a:pt x="219080" y="92080"/>
                      </a:cubicBezTo>
                      <a:cubicBezTo>
                        <a:pt x="225959" y="89963"/>
                        <a:pt x="337613" y="66151"/>
                        <a:pt x="393705" y="50805"/>
                      </a:cubicBezTo>
                      <a:cubicBezTo>
                        <a:pt x="449797" y="35459"/>
                        <a:pt x="557747" y="534"/>
                        <a:pt x="555630" y="5"/>
                      </a:cubicBezTo>
                      <a:cubicBezTo>
                        <a:pt x="553513" y="-524"/>
                        <a:pt x="440801" y="34930"/>
                        <a:pt x="381005" y="47630"/>
                      </a:cubicBezTo>
                      <a:cubicBezTo>
                        <a:pt x="321209" y="60330"/>
                        <a:pt x="200030" y="74088"/>
                        <a:pt x="196855" y="76205"/>
                      </a:cubicBezTo>
                      <a:cubicBezTo>
                        <a:pt x="193680" y="78322"/>
                        <a:pt x="398997" y="51334"/>
                        <a:pt x="361955" y="60330"/>
                      </a:cubicBezTo>
                      <a:cubicBezTo>
                        <a:pt x="324913" y="69326"/>
                        <a:pt x="1592" y="126476"/>
                        <a:pt x="5" y="12700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6" name="フリーフォーム 1035">
                  <a:extLst>
                    <a:ext uri="{FF2B5EF4-FFF2-40B4-BE49-F238E27FC236}">
                      <a16:creationId xmlns:a16="http://schemas.microsoft.com/office/drawing/2014/main" id="{85569AF6-BC87-CE38-FAB7-FA03857D0247}"/>
                    </a:ext>
                  </a:extLst>
                </p:cNvPr>
                <p:cNvSpPr/>
                <p:nvPr/>
              </p:nvSpPr>
              <p:spPr>
                <a:xfrm>
                  <a:off x="4789235" y="5925365"/>
                  <a:ext cx="369691" cy="70099"/>
                </a:xfrm>
                <a:custGeom>
                  <a:avLst/>
                  <a:gdLst>
                    <a:gd name="connsiteX0" fmla="*/ 1840 w 369691"/>
                    <a:gd name="connsiteY0" fmla="*/ 59510 h 70099"/>
                    <a:gd name="connsiteX1" fmla="*/ 363790 w 369691"/>
                    <a:gd name="connsiteY1" fmla="*/ 2360 h 70099"/>
                    <a:gd name="connsiteX2" fmla="*/ 220915 w 369691"/>
                    <a:gd name="connsiteY2" fmla="*/ 15060 h 70099"/>
                    <a:gd name="connsiteX3" fmla="*/ 147890 w 369691"/>
                    <a:gd name="connsiteY3" fmla="*/ 53160 h 70099"/>
                    <a:gd name="connsiteX4" fmla="*/ 287590 w 369691"/>
                    <a:gd name="connsiteY4" fmla="*/ 69035 h 70099"/>
                    <a:gd name="connsiteX5" fmla="*/ 125665 w 369691"/>
                    <a:gd name="connsiteY5" fmla="*/ 62685 h 70099"/>
                    <a:gd name="connsiteX6" fmla="*/ 217740 w 369691"/>
                    <a:gd name="connsiteY6" fmla="*/ 15060 h 70099"/>
                    <a:gd name="connsiteX7" fmla="*/ 1840 w 369691"/>
                    <a:gd name="connsiteY7" fmla="*/ 59510 h 700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69691" h="70099">
                      <a:moveTo>
                        <a:pt x="1840" y="59510"/>
                      </a:moveTo>
                      <a:cubicBezTo>
                        <a:pt x="26182" y="57393"/>
                        <a:pt x="327278" y="9768"/>
                        <a:pt x="363790" y="2360"/>
                      </a:cubicBezTo>
                      <a:cubicBezTo>
                        <a:pt x="400302" y="-5048"/>
                        <a:pt x="256898" y="6593"/>
                        <a:pt x="220915" y="15060"/>
                      </a:cubicBezTo>
                      <a:cubicBezTo>
                        <a:pt x="184932" y="23527"/>
                        <a:pt x="136778" y="44164"/>
                        <a:pt x="147890" y="53160"/>
                      </a:cubicBezTo>
                      <a:cubicBezTo>
                        <a:pt x="159002" y="62156"/>
                        <a:pt x="291294" y="67448"/>
                        <a:pt x="287590" y="69035"/>
                      </a:cubicBezTo>
                      <a:cubicBezTo>
                        <a:pt x="283886" y="70622"/>
                        <a:pt x="137307" y="71681"/>
                        <a:pt x="125665" y="62685"/>
                      </a:cubicBezTo>
                      <a:cubicBezTo>
                        <a:pt x="114023" y="53689"/>
                        <a:pt x="233086" y="16118"/>
                        <a:pt x="217740" y="15060"/>
                      </a:cubicBezTo>
                      <a:cubicBezTo>
                        <a:pt x="202394" y="14002"/>
                        <a:pt x="-22502" y="61627"/>
                        <a:pt x="1840" y="5951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7" name="フリーフォーム 1036">
                  <a:extLst>
                    <a:ext uri="{FF2B5EF4-FFF2-40B4-BE49-F238E27FC236}">
                      <a16:creationId xmlns:a16="http://schemas.microsoft.com/office/drawing/2014/main" id="{8F584170-F5F2-0A5F-7CBD-99A870880BF7}"/>
                    </a:ext>
                  </a:extLst>
                </p:cNvPr>
                <p:cNvSpPr/>
                <p:nvPr/>
              </p:nvSpPr>
              <p:spPr>
                <a:xfrm>
                  <a:off x="4380557" y="5918110"/>
                  <a:ext cx="563189" cy="114923"/>
                </a:xfrm>
                <a:custGeom>
                  <a:avLst/>
                  <a:gdLst>
                    <a:gd name="connsiteX0" fmla="*/ 943 w 563189"/>
                    <a:gd name="connsiteY0" fmla="*/ 90 h 114923"/>
                    <a:gd name="connsiteX1" fmla="*/ 356543 w 563189"/>
                    <a:gd name="connsiteY1" fmla="*/ 79465 h 114923"/>
                    <a:gd name="connsiteX2" fmla="*/ 296218 w 563189"/>
                    <a:gd name="connsiteY2" fmla="*/ 57240 h 114923"/>
                    <a:gd name="connsiteX3" fmla="*/ 531168 w 563189"/>
                    <a:gd name="connsiteY3" fmla="*/ 114390 h 114923"/>
                    <a:gd name="connsiteX4" fmla="*/ 404168 w 563189"/>
                    <a:gd name="connsiteY4" fmla="*/ 85815 h 114923"/>
                    <a:gd name="connsiteX5" fmla="*/ 150168 w 563189"/>
                    <a:gd name="connsiteY5" fmla="*/ 85815 h 114923"/>
                    <a:gd name="connsiteX6" fmla="*/ 407343 w 563189"/>
                    <a:gd name="connsiteY6" fmla="*/ 79465 h 114923"/>
                    <a:gd name="connsiteX7" fmla="*/ 397818 w 563189"/>
                    <a:gd name="connsiteY7" fmla="*/ 63590 h 114923"/>
                    <a:gd name="connsiteX8" fmla="*/ 562918 w 563189"/>
                    <a:gd name="connsiteY8" fmla="*/ 22315 h 114923"/>
                    <a:gd name="connsiteX9" fmla="*/ 353368 w 563189"/>
                    <a:gd name="connsiteY9" fmla="*/ 57240 h 114923"/>
                    <a:gd name="connsiteX10" fmla="*/ 137468 w 563189"/>
                    <a:gd name="connsiteY10" fmla="*/ 66765 h 114923"/>
                    <a:gd name="connsiteX11" fmla="*/ 248593 w 563189"/>
                    <a:gd name="connsiteY11" fmla="*/ 63590 h 114923"/>
                    <a:gd name="connsiteX12" fmla="*/ 943 w 563189"/>
                    <a:gd name="connsiteY12" fmla="*/ 90 h 114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63189" h="114923">
                      <a:moveTo>
                        <a:pt x="943" y="90"/>
                      </a:moveTo>
                      <a:cubicBezTo>
                        <a:pt x="18935" y="2736"/>
                        <a:pt x="307330" y="69940"/>
                        <a:pt x="356543" y="79465"/>
                      </a:cubicBezTo>
                      <a:cubicBezTo>
                        <a:pt x="405756" y="88990"/>
                        <a:pt x="267114" y="51419"/>
                        <a:pt x="296218" y="57240"/>
                      </a:cubicBezTo>
                      <a:cubicBezTo>
                        <a:pt x="325322" y="63061"/>
                        <a:pt x="513176" y="109628"/>
                        <a:pt x="531168" y="114390"/>
                      </a:cubicBezTo>
                      <a:cubicBezTo>
                        <a:pt x="549160" y="119153"/>
                        <a:pt x="467668" y="90577"/>
                        <a:pt x="404168" y="85815"/>
                      </a:cubicBezTo>
                      <a:cubicBezTo>
                        <a:pt x="340668" y="81053"/>
                        <a:pt x="149639" y="86873"/>
                        <a:pt x="150168" y="85815"/>
                      </a:cubicBezTo>
                      <a:cubicBezTo>
                        <a:pt x="150697" y="84757"/>
                        <a:pt x="366068" y="83169"/>
                        <a:pt x="407343" y="79465"/>
                      </a:cubicBezTo>
                      <a:cubicBezTo>
                        <a:pt x="448618" y="75761"/>
                        <a:pt x="371889" y="73115"/>
                        <a:pt x="397818" y="63590"/>
                      </a:cubicBezTo>
                      <a:cubicBezTo>
                        <a:pt x="423747" y="54065"/>
                        <a:pt x="570326" y="23373"/>
                        <a:pt x="562918" y="22315"/>
                      </a:cubicBezTo>
                      <a:cubicBezTo>
                        <a:pt x="555510" y="21257"/>
                        <a:pt x="424276" y="49832"/>
                        <a:pt x="353368" y="57240"/>
                      </a:cubicBezTo>
                      <a:cubicBezTo>
                        <a:pt x="282460" y="64648"/>
                        <a:pt x="154930" y="65707"/>
                        <a:pt x="137468" y="66765"/>
                      </a:cubicBezTo>
                      <a:cubicBezTo>
                        <a:pt x="120006" y="67823"/>
                        <a:pt x="269231" y="73644"/>
                        <a:pt x="248593" y="63590"/>
                      </a:cubicBezTo>
                      <a:cubicBezTo>
                        <a:pt x="227955" y="53536"/>
                        <a:pt x="-17049" y="-2556"/>
                        <a:pt x="943" y="9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" name="フリーフォーム 1">
                  <a:extLst>
                    <a:ext uri="{FF2B5EF4-FFF2-40B4-BE49-F238E27FC236}">
                      <a16:creationId xmlns:a16="http://schemas.microsoft.com/office/drawing/2014/main" id="{5D50062C-0DB9-85EF-45E5-C524221789F6}"/>
                    </a:ext>
                  </a:extLst>
                </p:cNvPr>
                <p:cNvSpPr/>
                <p:nvPr/>
              </p:nvSpPr>
              <p:spPr>
                <a:xfrm>
                  <a:off x="4343073" y="5791193"/>
                  <a:ext cx="447448" cy="143057"/>
                </a:xfrm>
                <a:custGeom>
                  <a:avLst/>
                  <a:gdLst>
                    <a:gd name="connsiteX0" fmla="*/ 3502 w 447448"/>
                    <a:gd name="connsiteY0" fmla="*/ 73032 h 143057"/>
                    <a:gd name="connsiteX1" fmla="*/ 416252 w 447448"/>
                    <a:gd name="connsiteY1" fmla="*/ 53982 h 143057"/>
                    <a:gd name="connsiteX2" fmla="*/ 384502 w 447448"/>
                    <a:gd name="connsiteY2" fmla="*/ 7 h 143057"/>
                    <a:gd name="connsiteX3" fmla="*/ 441652 w 447448"/>
                    <a:gd name="connsiteY3" fmla="*/ 50807 h 143057"/>
                    <a:gd name="connsiteX4" fmla="*/ 432127 w 447448"/>
                    <a:gd name="connsiteY4" fmla="*/ 142882 h 143057"/>
                    <a:gd name="connsiteX5" fmla="*/ 444827 w 447448"/>
                    <a:gd name="connsiteY5" fmla="*/ 73032 h 143057"/>
                    <a:gd name="connsiteX6" fmla="*/ 425777 w 447448"/>
                    <a:gd name="connsiteY6" fmla="*/ 38107 h 143057"/>
                    <a:gd name="connsiteX7" fmla="*/ 244802 w 447448"/>
                    <a:gd name="connsiteY7" fmla="*/ 6357 h 143057"/>
                    <a:gd name="connsiteX8" fmla="*/ 394027 w 447448"/>
                    <a:gd name="connsiteY8" fmla="*/ 50807 h 143057"/>
                    <a:gd name="connsiteX9" fmla="*/ 273377 w 447448"/>
                    <a:gd name="connsiteY9" fmla="*/ 34932 h 143057"/>
                    <a:gd name="connsiteX10" fmla="*/ 213052 w 447448"/>
                    <a:gd name="connsiteY10" fmla="*/ 3182 h 143057"/>
                    <a:gd name="connsiteX11" fmla="*/ 273377 w 447448"/>
                    <a:gd name="connsiteY11" fmla="*/ 44457 h 143057"/>
                    <a:gd name="connsiteX12" fmla="*/ 219402 w 447448"/>
                    <a:gd name="connsiteY12" fmla="*/ 63507 h 143057"/>
                    <a:gd name="connsiteX13" fmla="*/ 3502 w 447448"/>
                    <a:gd name="connsiteY13" fmla="*/ 73032 h 143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47448" h="143057">
                      <a:moveTo>
                        <a:pt x="3502" y="73032"/>
                      </a:moveTo>
                      <a:cubicBezTo>
                        <a:pt x="36310" y="71444"/>
                        <a:pt x="352752" y="66153"/>
                        <a:pt x="416252" y="53982"/>
                      </a:cubicBezTo>
                      <a:cubicBezTo>
                        <a:pt x="479752" y="41811"/>
                        <a:pt x="380269" y="536"/>
                        <a:pt x="384502" y="7"/>
                      </a:cubicBezTo>
                      <a:cubicBezTo>
                        <a:pt x="388735" y="-522"/>
                        <a:pt x="433715" y="26994"/>
                        <a:pt x="441652" y="50807"/>
                      </a:cubicBezTo>
                      <a:cubicBezTo>
                        <a:pt x="449590" y="74620"/>
                        <a:pt x="431598" y="139178"/>
                        <a:pt x="432127" y="142882"/>
                      </a:cubicBezTo>
                      <a:cubicBezTo>
                        <a:pt x="432656" y="146586"/>
                        <a:pt x="445885" y="90494"/>
                        <a:pt x="444827" y="73032"/>
                      </a:cubicBezTo>
                      <a:cubicBezTo>
                        <a:pt x="443769" y="55570"/>
                        <a:pt x="459114" y="49219"/>
                        <a:pt x="425777" y="38107"/>
                      </a:cubicBezTo>
                      <a:cubicBezTo>
                        <a:pt x="392440" y="26995"/>
                        <a:pt x="250094" y="4240"/>
                        <a:pt x="244802" y="6357"/>
                      </a:cubicBezTo>
                      <a:cubicBezTo>
                        <a:pt x="239510" y="8474"/>
                        <a:pt x="389265" y="46045"/>
                        <a:pt x="394027" y="50807"/>
                      </a:cubicBezTo>
                      <a:cubicBezTo>
                        <a:pt x="398789" y="55569"/>
                        <a:pt x="303540" y="42870"/>
                        <a:pt x="273377" y="34932"/>
                      </a:cubicBezTo>
                      <a:cubicBezTo>
                        <a:pt x="243214" y="26994"/>
                        <a:pt x="213052" y="1595"/>
                        <a:pt x="213052" y="3182"/>
                      </a:cubicBezTo>
                      <a:cubicBezTo>
                        <a:pt x="213052" y="4769"/>
                        <a:pt x="272319" y="34403"/>
                        <a:pt x="273377" y="44457"/>
                      </a:cubicBezTo>
                      <a:cubicBezTo>
                        <a:pt x="274435" y="54511"/>
                        <a:pt x="260677" y="58745"/>
                        <a:pt x="219402" y="63507"/>
                      </a:cubicBezTo>
                      <a:cubicBezTo>
                        <a:pt x="178127" y="68269"/>
                        <a:pt x="-29306" y="74620"/>
                        <a:pt x="3502" y="7303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" name="フリーフォーム 2">
                  <a:extLst>
                    <a:ext uri="{FF2B5EF4-FFF2-40B4-BE49-F238E27FC236}">
                      <a16:creationId xmlns:a16="http://schemas.microsoft.com/office/drawing/2014/main" id="{9E0CC5B0-8806-B2F2-CB43-E1F893D66181}"/>
                    </a:ext>
                  </a:extLst>
                </p:cNvPr>
                <p:cNvSpPr/>
                <p:nvPr/>
              </p:nvSpPr>
              <p:spPr>
                <a:xfrm>
                  <a:off x="4746999" y="5749905"/>
                  <a:ext cx="514925" cy="191036"/>
                </a:xfrm>
                <a:custGeom>
                  <a:avLst/>
                  <a:gdLst>
                    <a:gd name="connsiteX0" fmla="*/ 2801 w 514925"/>
                    <a:gd name="connsiteY0" fmla="*/ 85745 h 191036"/>
                    <a:gd name="connsiteX1" fmla="*/ 240926 w 514925"/>
                    <a:gd name="connsiteY1" fmla="*/ 53995 h 191036"/>
                    <a:gd name="connsiteX2" fmla="*/ 206001 w 514925"/>
                    <a:gd name="connsiteY2" fmla="*/ 20 h 191036"/>
                    <a:gd name="connsiteX3" fmla="*/ 310776 w 514925"/>
                    <a:gd name="connsiteY3" fmla="*/ 60345 h 191036"/>
                    <a:gd name="connsiteX4" fmla="*/ 266326 w 514925"/>
                    <a:gd name="connsiteY4" fmla="*/ 9545 h 191036"/>
                    <a:gd name="connsiteX5" fmla="*/ 491751 w 514925"/>
                    <a:gd name="connsiteY5" fmla="*/ 66695 h 191036"/>
                    <a:gd name="connsiteX6" fmla="*/ 507626 w 514925"/>
                    <a:gd name="connsiteY6" fmla="*/ 66695 h 191036"/>
                    <a:gd name="connsiteX7" fmla="*/ 323476 w 514925"/>
                    <a:gd name="connsiteY7" fmla="*/ 60345 h 191036"/>
                    <a:gd name="connsiteX8" fmla="*/ 291726 w 514925"/>
                    <a:gd name="connsiteY8" fmla="*/ 101620 h 191036"/>
                    <a:gd name="connsiteX9" fmla="*/ 136151 w 514925"/>
                    <a:gd name="connsiteY9" fmla="*/ 88920 h 191036"/>
                    <a:gd name="connsiteX10" fmla="*/ 37726 w 514925"/>
                    <a:gd name="connsiteY10" fmla="*/ 190520 h 191036"/>
                    <a:gd name="connsiteX11" fmla="*/ 104401 w 514925"/>
                    <a:gd name="connsiteY11" fmla="*/ 127020 h 191036"/>
                    <a:gd name="connsiteX12" fmla="*/ 2801 w 514925"/>
                    <a:gd name="connsiteY12" fmla="*/ 85745 h 191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14925" h="191036">
                      <a:moveTo>
                        <a:pt x="2801" y="85745"/>
                      </a:moveTo>
                      <a:cubicBezTo>
                        <a:pt x="25555" y="73574"/>
                        <a:pt x="207059" y="68283"/>
                        <a:pt x="240926" y="53995"/>
                      </a:cubicBezTo>
                      <a:cubicBezTo>
                        <a:pt x="274793" y="39707"/>
                        <a:pt x="194359" y="-1038"/>
                        <a:pt x="206001" y="20"/>
                      </a:cubicBezTo>
                      <a:cubicBezTo>
                        <a:pt x="217643" y="1078"/>
                        <a:pt x="300722" y="58758"/>
                        <a:pt x="310776" y="60345"/>
                      </a:cubicBezTo>
                      <a:cubicBezTo>
                        <a:pt x="320830" y="61932"/>
                        <a:pt x="236164" y="8487"/>
                        <a:pt x="266326" y="9545"/>
                      </a:cubicBezTo>
                      <a:cubicBezTo>
                        <a:pt x="296488" y="10603"/>
                        <a:pt x="451534" y="57170"/>
                        <a:pt x="491751" y="66695"/>
                      </a:cubicBezTo>
                      <a:cubicBezTo>
                        <a:pt x="531968" y="76220"/>
                        <a:pt x="507626" y="66695"/>
                        <a:pt x="507626" y="66695"/>
                      </a:cubicBezTo>
                      <a:cubicBezTo>
                        <a:pt x="479580" y="65637"/>
                        <a:pt x="359459" y="54524"/>
                        <a:pt x="323476" y="60345"/>
                      </a:cubicBezTo>
                      <a:cubicBezTo>
                        <a:pt x="287493" y="66166"/>
                        <a:pt x="322947" y="96858"/>
                        <a:pt x="291726" y="101620"/>
                      </a:cubicBezTo>
                      <a:cubicBezTo>
                        <a:pt x="260505" y="106382"/>
                        <a:pt x="178484" y="74103"/>
                        <a:pt x="136151" y="88920"/>
                      </a:cubicBezTo>
                      <a:cubicBezTo>
                        <a:pt x="93818" y="103737"/>
                        <a:pt x="43018" y="184170"/>
                        <a:pt x="37726" y="190520"/>
                      </a:cubicBezTo>
                      <a:cubicBezTo>
                        <a:pt x="32434" y="196870"/>
                        <a:pt x="105459" y="142895"/>
                        <a:pt x="104401" y="127020"/>
                      </a:cubicBezTo>
                      <a:cubicBezTo>
                        <a:pt x="103343" y="111145"/>
                        <a:pt x="-19953" y="97916"/>
                        <a:pt x="2801" y="8574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8" name="フリーフォーム 1037">
                  <a:extLst>
                    <a:ext uri="{FF2B5EF4-FFF2-40B4-BE49-F238E27FC236}">
                      <a16:creationId xmlns:a16="http://schemas.microsoft.com/office/drawing/2014/main" id="{AC7833FB-5E88-5CDB-8207-28DC5E1D52C4}"/>
                    </a:ext>
                  </a:extLst>
                </p:cNvPr>
                <p:cNvSpPr/>
                <p:nvPr/>
              </p:nvSpPr>
              <p:spPr>
                <a:xfrm>
                  <a:off x="4335901" y="5892781"/>
                  <a:ext cx="314074" cy="121801"/>
                </a:xfrm>
                <a:custGeom>
                  <a:avLst/>
                  <a:gdLst>
                    <a:gd name="connsiteX0" fmla="*/ 1149 w 314074"/>
                    <a:gd name="connsiteY0" fmla="*/ 19 h 121801"/>
                    <a:gd name="connsiteX1" fmla="*/ 305949 w 314074"/>
                    <a:gd name="connsiteY1" fmla="*/ 114319 h 121801"/>
                    <a:gd name="connsiteX2" fmla="*/ 232924 w 314074"/>
                    <a:gd name="connsiteY2" fmla="*/ 111144 h 121801"/>
                    <a:gd name="connsiteX3" fmla="*/ 102749 w 314074"/>
                    <a:gd name="connsiteY3" fmla="*/ 104794 h 121801"/>
                    <a:gd name="connsiteX4" fmla="*/ 197999 w 314074"/>
                    <a:gd name="connsiteY4" fmla="*/ 104794 h 121801"/>
                    <a:gd name="connsiteX5" fmla="*/ 1149 w 314074"/>
                    <a:gd name="connsiteY5" fmla="*/ 19 h 121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4074" h="121801">
                      <a:moveTo>
                        <a:pt x="1149" y="19"/>
                      </a:moveTo>
                      <a:cubicBezTo>
                        <a:pt x="19141" y="1607"/>
                        <a:pt x="267320" y="95798"/>
                        <a:pt x="305949" y="114319"/>
                      </a:cubicBezTo>
                      <a:cubicBezTo>
                        <a:pt x="344578" y="132840"/>
                        <a:pt x="232924" y="111144"/>
                        <a:pt x="232924" y="111144"/>
                      </a:cubicBezTo>
                      <a:lnTo>
                        <a:pt x="102749" y="104794"/>
                      </a:lnTo>
                      <a:cubicBezTo>
                        <a:pt x="96928" y="103736"/>
                        <a:pt x="213874" y="116965"/>
                        <a:pt x="197999" y="104794"/>
                      </a:cubicBezTo>
                      <a:cubicBezTo>
                        <a:pt x="182124" y="92623"/>
                        <a:pt x="-16843" y="-1569"/>
                        <a:pt x="1149" y="1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9" name="フリーフォーム 1038">
                  <a:extLst>
                    <a:ext uri="{FF2B5EF4-FFF2-40B4-BE49-F238E27FC236}">
                      <a16:creationId xmlns:a16="http://schemas.microsoft.com/office/drawing/2014/main" id="{69ECC45F-336C-D861-5694-C4E4A42AC201}"/>
                    </a:ext>
                  </a:extLst>
                </p:cNvPr>
                <p:cNvSpPr/>
                <p:nvPr/>
              </p:nvSpPr>
              <p:spPr>
                <a:xfrm>
                  <a:off x="4927311" y="5904075"/>
                  <a:ext cx="478560" cy="84566"/>
                </a:xfrm>
                <a:custGeom>
                  <a:avLst/>
                  <a:gdLst>
                    <a:gd name="connsiteX0" fmla="*/ 289 w 478560"/>
                    <a:gd name="connsiteY0" fmla="*/ 83975 h 84566"/>
                    <a:gd name="connsiteX1" fmla="*/ 222539 w 478560"/>
                    <a:gd name="connsiteY1" fmla="*/ 49050 h 84566"/>
                    <a:gd name="connsiteX2" fmla="*/ 305089 w 478560"/>
                    <a:gd name="connsiteY2" fmla="*/ 33175 h 84566"/>
                    <a:gd name="connsiteX3" fmla="*/ 193964 w 478560"/>
                    <a:gd name="connsiteY3" fmla="*/ 58575 h 84566"/>
                    <a:gd name="connsiteX4" fmla="*/ 470189 w 478560"/>
                    <a:gd name="connsiteY4" fmla="*/ 1425 h 84566"/>
                    <a:gd name="connsiteX5" fmla="*/ 390814 w 478560"/>
                    <a:gd name="connsiteY5" fmla="*/ 17300 h 84566"/>
                    <a:gd name="connsiteX6" fmla="*/ 225714 w 478560"/>
                    <a:gd name="connsiteY6" fmla="*/ 17300 h 84566"/>
                    <a:gd name="connsiteX7" fmla="*/ 273339 w 478560"/>
                    <a:gd name="connsiteY7" fmla="*/ 17300 h 84566"/>
                    <a:gd name="connsiteX8" fmla="*/ 289 w 478560"/>
                    <a:gd name="connsiteY8" fmla="*/ 83975 h 84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78560" h="84566">
                      <a:moveTo>
                        <a:pt x="289" y="83975"/>
                      </a:moveTo>
                      <a:cubicBezTo>
                        <a:pt x="-8178" y="89267"/>
                        <a:pt x="171739" y="57517"/>
                        <a:pt x="222539" y="49050"/>
                      </a:cubicBezTo>
                      <a:cubicBezTo>
                        <a:pt x="273339" y="40583"/>
                        <a:pt x="309851" y="31588"/>
                        <a:pt x="305089" y="33175"/>
                      </a:cubicBezTo>
                      <a:cubicBezTo>
                        <a:pt x="300327" y="34762"/>
                        <a:pt x="166447" y="63867"/>
                        <a:pt x="193964" y="58575"/>
                      </a:cubicBezTo>
                      <a:cubicBezTo>
                        <a:pt x="221481" y="53283"/>
                        <a:pt x="470189" y="1425"/>
                        <a:pt x="470189" y="1425"/>
                      </a:cubicBezTo>
                      <a:cubicBezTo>
                        <a:pt x="502997" y="-5454"/>
                        <a:pt x="431560" y="14654"/>
                        <a:pt x="390814" y="17300"/>
                      </a:cubicBezTo>
                      <a:cubicBezTo>
                        <a:pt x="350068" y="19946"/>
                        <a:pt x="225714" y="17300"/>
                        <a:pt x="225714" y="17300"/>
                      </a:cubicBezTo>
                      <a:cubicBezTo>
                        <a:pt x="206135" y="17300"/>
                        <a:pt x="306676" y="6188"/>
                        <a:pt x="273339" y="17300"/>
                      </a:cubicBezTo>
                      <a:cubicBezTo>
                        <a:pt x="240002" y="28412"/>
                        <a:pt x="8756" y="78683"/>
                        <a:pt x="289" y="8397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0" name="フリーフォーム 1039">
                  <a:extLst>
                    <a:ext uri="{FF2B5EF4-FFF2-40B4-BE49-F238E27FC236}">
                      <a16:creationId xmlns:a16="http://schemas.microsoft.com/office/drawing/2014/main" id="{6238CA8B-0F1D-0AB5-C769-12CCD3ADE41B}"/>
                    </a:ext>
                  </a:extLst>
                </p:cNvPr>
                <p:cNvSpPr/>
                <p:nvPr/>
              </p:nvSpPr>
              <p:spPr>
                <a:xfrm>
                  <a:off x="3502872" y="4327920"/>
                  <a:ext cx="101390" cy="977417"/>
                </a:xfrm>
                <a:custGeom>
                  <a:avLst/>
                  <a:gdLst>
                    <a:gd name="connsiteX0" fmla="*/ 101137 w 101390"/>
                    <a:gd name="connsiteY0" fmla="*/ 2920 h 977417"/>
                    <a:gd name="connsiteX1" fmla="*/ 40847 w 101390"/>
                    <a:gd name="connsiteY1" fmla="*/ 545531 h 977417"/>
                    <a:gd name="connsiteX2" fmla="*/ 47546 w 101390"/>
                    <a:gd name="connsiteY2" fmla="*/ 558928 h 977417"/>
                    <a:gd name="connsiteX3" fmla="*/ 653 w 101390"/>
                    <a:gd name="connsiteY3" fmla="*/ 974260 h 977417"/>
                    <a:gd name="connsiteX4" fmla="*/ 87739 w 101390"/>
                    <a:gd name="connsiteY4" fmla="*/ 759895 h 977417"/>
                    <a:gd name="connsiteX5" fmla="*/ 27449 w 101390"/>
                    <a:gd name="connsiteY5" fmla="*/ 950814 h 977417"/>
                    <a:gd name="connsiteX6" fmla="*/ 64293 w 101390"/>
                    <a:gd name="connsiteY6" fmla="*/ 441698 h 977417"/>
                    <a:gd name="connsiteX7" fmla="*/ 40847 w 101390"/>
                    <a:gd name="connsiteY7" fmla="*/ 649364 h 977417"/>
                    <a:gd name="connsiteX8" fmla="*/ 40847 w 101390"/>
                    <a:gd name="connsiteY8" fmla="*/ 230682 h 977417"/>
                    <a:gd name="connsiteX9" fmla="*/ 14051 w 101390"/>
                    <a:gd name="connsiteY9" fmla="*/ 324467 h 977417"/>
                    <a:gd name="connsiteX10" fmla="*/ 101137 w 101390"/>
                    <a:gd name="connsiteY10" fmla="*/ 2920 h 977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1390" h="977417">
                      <a:moveTo>
                        <a:pt x="101137" y="2920"/>
                      </a:moveTo>
                      <a:cubicBezTo>
                        <a:pt x="105603" y="39764"/>
                        <a:pt x="49779" y="452863"/>
                        <a:pt x="40847" y="545531"/>
                      </a:cubicBezTo>
                      <a:cubicBezTo>
                        <a:pt x="31915" y="638199"/>
                        <a:pt x="54245" y="487473"/>
                        <a:pt x="47546" y="558928"/>
                      </a:cubicBezTo>
                      <a:cubicBezTo>
                        <a:pt x="40847" y="630383"/>
                        <a:pt x="-6046" y="940766"/>
                        <a:pt x="653" y="974260"/>
                      </a:cubicBezTo>
                      <a:cubicBezTo>
                        <a:pt x="7352" y="1007754"/>
                        <a:pt x="83273" y="763803"/>
                        <a:pt x="87739" y="759895"/>
                      </a:cubicBezTo>
                      <a:cubicBezTo>
                        <a:pt x="92205" y="755987"/>
                        <a:pt x="31357" y="1003847"/>
                        <a:pt x="27449" y="950814"/>
                      </a:cubicBezTo>
                      <a:cubicBezTo>
                        <a:pt x="23541" y="897781"/>
                        <a:pt x="62060" y="491939"/>
                        <a:pt x="64293" y="441698"/>
                      </a:cubicBezTo>
                      <a:cubicBezTo>
                        <a:pt x="66526" y="391457"/>
                        <a:pt x="44755" y="684533"/>
                        <a:pt x="40847" y="649364"/>
                      </a:cubicBezTo>
                      <a:cubicBezTo>
                        <a:pt x="36939" y="614195"/>
                        <a:pt x="45313" y="284831"/>
                        <a:pt x="40847" y="230682"/>
                      </a:cubicBezTo>
                      <a:cubicBezTo>
                        <a:pt x="36381" y="176533"/>
                        <a:pt x="4561" y="359636"/>
                        <a:pt x="14051" y="324467"/>
                      </a:cubicBezTo>
                      <a:cubicBezTo>
                        <a:pt x="23541" y="289298"/>
                        <a:pt x="96671" y="-33924"/>
                        <a:pt x="101137" y="292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1" name="フリーフォーム 1040">
                  <a:extLst>
                    <a:ext uri="{FF2B5EF4-FFF2-40B4-BE49-F238E27FC236}">
                      <a16:creationId xmlns:a16="http://schemas.microsoft.com/office/drawing/2014/main" id="{4B3DF90C-0351-A1A5-2E8D-B3F5F87BD2EF}"/>
                    </a:ext>
                  </a:extLst>
                </p:cNvPr>
                <p:cNvSpPr/>
                <p:nvPr/>
              </p:nvSpPr>
              <p:spPr>
                <a:xfrm>
                  <a:off x="3650862" y="5321837"/>
                  <a:ext cx="243189" cy="857404"/>
                </a:xfrm>
                <a:custGeom>
                  <a:avLst/>
                  <a:gdLst>
                    <a:gd name="connsiteX0" fmla="*/ 39 w 243189"/>
                    <a:gd name="connsiteY0" fmla="*/ 440 h 857404"/>
                    <a:gd name="connsiteX1" fmla="*/ 170861 w 243189"/>
                    <a:gd name="connsiteY1" fmla="*/ 439218 h 857404"/>
                    <a:gd name="connsiteX2" fmla="*/ 110571 w 243189"/>
                    <a:gd name="connsiteY2" fmla="*/ 402374 h 857404"/>
                    <a:gd name="connsiteX3" fmla="*/ 234501 w 243189"/>
                    <a:gd name="connsiteY3" fmla="*/ 837803 h 857404"/>
                    <a:gd name="connsiteX4" fmla="*/ 214404 w 243189"/>
                    <a:gd name="connsiteY4" fmla="*/ 730620 h 857404"/>
                    <a:gd name="connsiteX5" fmla="*/ 67028 w 243189"/>
                    <a:gd name="connsiteY5" fmla="*/ 271745 h 857404"/>
                    <a:gd name="connsiteX6" fmla="*/ 154114 w 243189"/>
                    <a:gd name="connsiteY6" fmla="*/ 355482 h 857404"/>
                    <a:gd name="connsiteX7" fmla="*/ 39 w 243189"/>
                    <a:gd name="connsiteY7" fmla="*/ 440 h 8574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3189" h="857404">
                      <a:moveTo>
                        <a:pt x="39" y="440"/>
                      </a:moveTo>
                      <a:cubicBezTo>
                        <a:pt x="2830" y="14396"/>
                        <a:pt x="152439" y="372229"/>
                        <a:pt x="170861" y="439218"/>
                      </a:cubicBezTo>
                      <a:cubicBezTo>
                        <a:pt x="189283" y="506207"/>
                        <a:pt x="99964" y="335943"/>
                        <a:pt x="110571" y="402374"/>
                      </a:cubicBezTo>
                      <a:cubicBezTo>
                        <a:pt x="121178" y="468805"/>
                        <a:pt x="217196" y="783095"/>
                        <a:pt x="234501" y="837803"/>
                      </a:cubicBezTo>
                      <a:cubicBezTo>
                        <a:pt x="251807" y="892511"/>
                        <a:pt x="242316" y="824963"/>
                        <a:pt x="214404" y="730620"/>
                      </a:cubicBezTo>
                      <a:cubicBezTo>
                        <a:pt x="186492" y="636277"/>
                        <a:pt x="77076" y="334268"/>
                        <a:pt x="67028" y="271745"/>
                      </a:cubicBezTo>
                      <a:cubicBezTo>
                        <a:pt x="56980" y="209222"/>
                        <a:pt x="164162" y="402374"/>
                        <a:pt x="154114" y="355482"/>
                      </a:cubicBezTo>
                      <a:cubicBezTo>
                        <a:pt x="144066" y="308590"/>
                        <a:pt x="-2752" y="-13516"/>
                        <a:pt x="39" y="44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2" name="フリーフォーム 1041">
                  <a:extLst>
                    <a:ext uri="{FF2B5EF4-FFF2-40B4-BE49-F238E27FC236}">
                      <a16:creationId xmlns:a16="http://schemas.microsoft.com/office/drawing/2014/main" id="{77E81D18-96F2-3F96-663D-FCB2DA231849}"/>
                    </a:ext>
                  </a:extLst>
                </p:cNvPr>
                <p:cNvSpPr/>
                <p:nvPr/>
              </p:nvSpPr>
              <p:spPr>
                <a:xfrm>
                  <a:off x="3857923" y="6323359"/>
                  <a:ext cx="1219199" cy="134607"/>
                </a:xfrm>
                <a:custGeom>
                  <a:avLst/>
                  <a:gdLst>
                    <a:gd name="connsiteX0" fmla="*/ 104477 w 1219199"/>
                    <a:gd name="connsiteY0" fmla="*/ 50645 h 134607"/>
                    <a:gd name="connsiteX1" fmla="*/ 158068 w 1219199"/>
                    <a:gd name="connsiteY1" fmla="*/ 57344 h 134607"/>
                    <a:gd name="connsiteX2" fmla="*/ 730824 w 1219199"/>
                    <a:gd name="connsiteY2" fmla="*/ 127683 h 134607"/>
                    <a:gd name="connsiteX3" fmla="*/ 673884 w 1219199"/>
                    <a:gd name="connsiteY3" fmla="*/ 90839 h 134607"/>
                    <a:gd name="connsiteX4" fmla="*/ 1213145 w 1219199"/>
                    <a:gd name="connsiteY4" fmla="*/ 404 h 134607"/>
                    <a:gd name="connsiteX5" fmla="*/ 935141 w 1219199"/>
                    <a:gd name="connsiteY5" fmla="*/ 60694 h 134607"/>
                    <a:gd name="connsiteX6" fmla="*/ 493013 w 1219199"/>
                    <a:gd name="connsiteY6" fmla="*/ 134382 h 134607"/>
                    <a:gd name="connsiteX7" fmla="*/ 271950 w 1219199"/>
                    <a:gd name="connsiteY7" fmla="*/ 84140 h 134607"/>
                    <a:gd name="connsiteX8" fmla="*/ 459519 w 1219199"/>
                    <a:gd name="connsiteY8" fmla="*/ 97538 h 134607"/>
                    <a:gd name="connsiteX9" fmla="*/ 14042 w 1219199"/>
                    <a:gd name="connsiteY9" fmla="*/ 70742 h 134607"/>
                    <a:gd name="connsiteX10" fmla="*/ 104477 w 1219199"/>
                    <a:gd name="connsiteY10" fmla="*/ 50645 h 134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219199" h="134607">
                      <a:moveTo>
                        <a:pt x="104477" y="50645"/>
                      </a:moveTo>
                      <a:cubicBezTo>
                        <a:pt x="128481" y="48412"/>
                        <a:pt x="158068" y="57344"/>
                        <a:pt x="158068" y="57344"/>
                      </a:cubicBezTo>
                      <a:cubicBezTo>
                        <a:pt x="262459" y="70184"/>
                        <a:pt x="644855" y="122101"/>
                        <a:pt x="730824" y="127683"/>
                      </a:cubicBezTo>
                      <a:cubicBezTo>
                        <a:pt x="816793" y="133265"/>
                        <a:pt x="593497" y="112052"/>
                        <a:pt x="673884" y="90839"/>
                      </a:cubicBezTo>
                      <a:cubicBezTo>
                        <a:pt x="754271" y="69626"/>
                        <a:pt x="1169602" y="5428"/>
                        <a:pt x="1213145" y="404"/>
                      </a:cubicBezTo>
                      <a:cubicBezTo>
                        <a:pt x="1256688" y="-4620"/>
                        <a:pt x="1055163" y="38364"/>
                        <a:pt x="935141" y="60694"/>
                      </a:cubicBezTo>
                      <a:cubicBezTo>
                        <a:pt x="815119" y="83024"/>
                        <a:pt x="603545" y="130474"/>
                        <a:pt x="493013" y="134382"/>
                      </a:cubicBezTo>
                      <a:cubicBezTo>
                        <a:pt x="382481" y="138290"/>
                        <a:pt x="277532" y="90281"/>
                        <a:pt x="271950" y="84140"/>
                      </a:cubicBezTo>
                      <a:cubicBezTo>
                        <a:pt x="266368" y="77999"/>
                        <a:pt x="459519" y="97538"/>
                        <a:pt x="459519" y="97538"/>
                      </a:cubicBezTo>
                      <a:cubicBezTo>
                        <a:pt x="416534" y="95305"/>
                        <a:pt x="68750" y="78557"/>
                        <a:pt x="14042" y="70742"/>
                      </a:cubicBezTo>
                      <a:cubicBezTo>
                        <a:pt x="-40666" y="62927"/>
                        <a:pt x="80473" y="52878"/>
                        <a:pt x="104477" y="5064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3" name="フリーフォーム 1042">
                  <a:extLst>
                    <a:ext uri="{FF2B5EF4-FFF2-40B4-BE49-F238E27FC236}">
                      <a16:creationId xmlns:a16="http://schemas.microsoft.com/office/drawing/2014/main" id="{200AEC72-58CA-0A7A-D81E-4666D3B96104}"/>
                    </a:ext>
                  </a:extLst>
                </p:cNvPr>
                <p:cNvSpPr/>
                <p:nvPr/>
              </p:nvSpPr>
              <p:spPr>
                <a:xfrm>
                  <a:off x="5146233" y="5596807"/>
                  <a:ext cx="866500" cy="759365"/>
                </a:xfrm>
                <a:custGeom>
                  <a:avLst/>
                  <a:gdLst>
                    <a:gd name="connsiteX0" fmla="*/ 28668 w 866500"/>
                    <a:gd name="connsiteY0" fmla="*/ 747052 h 759365"/>
                    <a:gd name="connsiteX1" fmla="*/ 494242 w 866500"/>
                    <a:gd name="connsiteY1" fmla="*/ 522639 h 759365"/>
                    <a:gd name="connsiteX2" fmla="*/ 427253 w 866500"/>
                    <a:gd name="connsiteY2" fmla="*/ 586279 h 759365"/>
                    <a:gd name="connsiteX3" fmla="*/ 604774 w 866500"/>
                    <a:gd name="connsiteY3" fmla="*/ 432204 h 759365"/>
                    <a:gd name="connsiteX4" fmla="*/ 608123 w 866500"/>
                    <a:gd name="connsiteY4" fmla="*/ 214490 h 759365"/>
                    <a:gd name="connsiteX5" fmla="*/ 866031 w 866500"/>
                    <a:gd name="connsiteY5" fmla="*/ 125 h 759365"/>
                    <a:gd name="connsiteX6" fmla="*/ 668413 w 866500"/>
                    <a:gd name="connsiteY6" fmla="*/ 187694 h 759365"/>
                    <a:gd name="connsiteX7" fmla="*/ 544483 w 866500"/>
                    <a:gd name="connsiteY7" fmla="*/ 459000 h 759365"/>
                    <a:gd name="connsiteX8" fmla="*/ 507640 w 866500"/>
                    <a:gd name="connsiteY8" fmla="*/ 204441 h 759365"/>
                    <a:gd name="connsiteX9" fmla="*/ 507640 w 866500"/>
                    <a:gd name="connsiteY9" fmla="*/ 442252 h 759365"/>
                    <a:gd name="connsiteX10" fmla="*/ 310022 w 866500"/>
                    <a:gd name="connsiteY10" fmla="*/ 599677 h 759365"/>
                    <a:gd name="connsiteX11" fmla="*/ 75560 w 866500"/>
                    <a:gd name="connsiteY11" fmla="*/ 716907 h 759365"/>
                    <a:gd name="connsiteX12" fmla="*/ 28668 w 866500"/>
                    <a:gd name="connsiteY12" fmla="*/ 747052 h 7593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66500" h="759365">
                      <a:moveTo>
                        <a:pt x="28668" y="747052"/>
                      </a:moveTo>
                      <a:cubicBezTo>
                        <a:pt x="98448" y="714674"/>
                        <a:pt x="427811" y="549434"/>
                        <a:pt x="494242" y="522639"/>
                      </a:cubicBezTo>
                      <a:cubicBezTo>
                        <a:pt x="560673" y="495844"/>
                        <a:pt x="408831" y="601351"/>
                        <a:pt x="427253" y="586279"/>
                      </a:cubicBezTo>
                      <a:cubicBezTo>
                        <a:pt x="445675" y="571206"/>
                        <a:pt x="574629" y="494169"/>
                        <a:pt x="604774" y="432204"/>
                      </a:cubicBezTo>
                      <a:cubicBezTo>
                        <a:pt x="634919" y="370239"/>
                        <a:pt x="564580" y="286503"/>
                        <a:pt x="608123" y="214490"/>
                      </a:cubicBezTo>
                      <a:cubicBezTo>
                        <a:pt x="651666" y="142477"/>
                        <a:pt x="855983" y="4591"/>
                        <a:pt x="866031" y="125"/>
                      </a:cubicBezTo>
                      <a:cubicBezTo>
                        <a:pt x="876079" y="-4341"/>
                        <a:pt x="722004" y="111215"/>
                        <a:pt x="668413" y="187694"/>
                      </a:cubicBezTo>
                      <a:cubicBezTo>
                        <a:pt x="614822" y="264173"/>
                        <a:pt x="571278" y="456209"/>
                        <a:pt x="544483" y="459000"/>
                      </a:cubicBezTo>
                      <a:cubicBezTo>
                        <a:pt x="517688" y="461791"/>
                        <a:pt x="513781" y="207232"/>
                        <a:pt x="507640" y="204441"/>
                      </a:cubicBezTo>
                      <a:cubicBezTo>
                        <a:pt x="501500" y="201650"/>
                        <a:pt x="540576" y="376379"/>
                        <a:pt x="507640" y="442252"/>
                      </a:cubicBezTo>
                      <a:cubicBezTo>
                        <a:pt x="474704" y="508125"/>
                        <a:pt x="382035" y="553901"/>
                        <a:pt x="310022" y="599677"/>
                      </a:cubicBezTo>
                      <a:cubicBezTo>
                        <a:pt x="238009" y="645453"/>
                        <a:pt x="117986" y="693461"/>
                        <a:pt x="75560" y="716907"/>
                      </a:cubicBezTo>
                      <a:cubicBezTo>
                        <a:pt x="33134" y="740353"/>
                        <a:pt x="-41112" y="779430"/>
                        <a:pt x="28668" y="74705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4" name="フリーフォーム 1043">
                  <a:extLst>
                    <a:ext uri="{FF2B5EF4-FFF2-40B4-BE49-F238E27FC236}">
                      <a16:creationId xmlns:a16="http://schemas.microsoft.com/office/drawing/2014/main" id="{48F7A5BA-6669-443D-2A25-CB6E7DD69439}"/>
                    </a:ext>
                  </a:extLst>
                </p:cNvPr>
                <p:cNvSpPr/>
                <p:nvPr/>
              </p:nvSpPr>
              <p:spPr>
                <a:xfrm>
                  <a:off x="5958370" y="4853133"/>
                  <a:ext cx="412328" cy="560380"/>
                </a:xfrm>
                <a:custGeom>
                  <a:avLst/>
                  <a:gdLst>
                    <a:gd name="connsiteX0" fmla="*/ 303 w 412328"/>
                    <a:gd name="connsiteY0" fmla="*/ 221 h 560380"/>
                    <a:gd name="connsiteX1" fmla="*/ 134281 w 412328"/>
                    <a:gd name="connsiteY1" fmla="*/ 258129 h 560380"/>
                    <a:gd name="connsiteX2" fmla="*/ 97437 w 412328"/>
                    <a:gd name="connsiteY2" fmla="*/ 552880 h 560380"/>
                    <a:gd name="connsiteX3" fmla="*/ 171125 w 412328"/>
                    <a:gd name="connsiteY3" fmla="*/ 438999 h 560380"/>
                    <a:gd name="connsiteX4" fmla="*/ 412285 w 412328"/>
                    <a:gd name="connsiteY4" fmla="*/ 80608 h 560380"/>
                    <a:gd name="connsiteX5" fmla="*/ 151028 w 412328"/>
                    <a:gd name="connsiteY5" fmla="*/ 438999 h 560380"/>
                    <a:gd name="connsiteX6" fmla="*/ 177823 w 412328"/>
                    <a:gd name="connsiteY6" fmla="*/ 301671 h 560380"/>
                    <a:gd name="connsiteX7" fmla="*/ 303 w 412328"/>
                    <a:gd name="connsiteY7" fmla="*/ 221 h 560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2328" h="560380">
                      <a:moveTo>
                        <a:pt x="303" y="221"/>
                      </a:moveTo>
                      <a:cubicBezTo>
                        <a:pt x="-6954" y="-7036"/>
                        <a:pt x="118092" y="166019"/>
                        <a:pt x="134281" y="258129"/>
                      </a:cubicBezTo>
                      <a:cubicBezTo>
                        <a:pt x="150470" y="350239"/>
                        <a:pt x="91296" y="522735"/>
                        <a:pt x="97437" y="552880"/>
                      </a:cubicBezTo>
                      <a:cubicBezTo>
                        <a:pt x="103578" y="583025"/>
                        <a:pt x="118650" y="517711"/>
                        <a:pt x="171125" y="438999"/>
                      </a:cubicBezTo>
                      <a:cubicBezTo>
                        <a:pt x="223600" y="360287"/>
                        <a:pt x="415634" y="80608"/>
                        <a:pt x="412285" y="80608"/>
                      </a:cubicBezTo>
                      <a:cubicBezTo>
                        <a:pt x="408936" y="80608"/>
                        <a:pt x="190105" y="402155"/>
                        <a:pt x="151028" y="438999"/>
                      </a:cubicBezTo>
                      <a:cubicBezTo>
                        <a:pt x="111951" y="475843"/>
                        <a:pt x="196245" y="373126"/>
                        <a:pt x="177823" y="301671"/>
                      </a:cubicBezTo>
                      <a:cubicBezTo>
                        <a:pt x="159401" y="230216"/>
                        <a:pt x="7560" y="7478"/>
                        <a:pt x="303" y="22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5" name="フリーフォーム 1044">
                  <a:extLst>
                    <a:ext uri="{FF2B5EF4-FFF2-40B4-BE49-F238E27FC236}">
                      <a16:creationId xmlns:a16="http://schemas.microsoft.com/office/drawing/2014/main" id="{2CAB2DD3-1BBA-CB43-CCBA-76458515AD78}"/>
                    </a:ext>
                  </a:extLst>
                </p:cNvPr>
                <p:cNvSpPr/>
                <p:nvPr/>
              </p:nvSpPr>
              <p:spPr>
                <a:xfrm>
                  <a:off x="6161126" y="4540297"/>
                  <a:ext cx="293696" cy="414568"/>
                </a:xfrm>
                <a:custGeom>
                  <a:avLst/>
                  <a:gdLst>
                    <a:gd name="connsiteX0" fmla="*/ 1863 w 293696"/>
                    <a:gd name="connsiteY0" fmla="*/ 148934 h 414568"/>
                    <a:gd name="connsiteX1" fmla="*/ 229626 w 293696"/>
                    <a:gd name="connsiteY1" fmla="*/ 383395 h 414568"/>
                    <a:gd name="connsiteX2" fmla="*/ 243023 w 293696"/>
                    <a:gd name="connsiteY2" fmla="*/ 363299 h 414568"/>
                    <a:gd name="connsiteX3" fmla="*/ 293265 w 293696"/>
                    <a:gd name="connsiteY3" fmla="*/ 400143 h 414568"/>
                    <a:gd name="connsiteX4" fmla="*/ 263120 w 293696"/>
                    <a:gd name="connsiteY4" fmla="*/ 269514 h 414568"/>
                    <a:gd name="connsiteX5" fmla="*/ 192782 w 293696"/>
                    <a:gd name="connsiteY5" fmla="*/ 1558 h 414568"/>
                    <a:gd name="connsiteX6" fmla="*/ 279867 w 293696"/>
                    <a:gd name="connsiteY6" fmla="*/ 403492 h 414568"/>
                    <a:gd name="connsiteX7" fmla="*/ 129142 w 293696"/>
                    <a:gd name="connsiteY7" fmla="*/ 289611 h 414568"/>
                    <a:gd name="connsiteX8" fmla="*/ 1863 w 293696"/>
                    <a:gd name="connsiteY8" fmla="*/ 148934 h 414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3696" h="414568">
                      <a:moveTo>
                        <a:pt x="1863" y="148934"/>
                      </a:moveTo>
                      <a:cubicBezTo>
                        <a:pt x="18610" y="164565"/>
                        <a:pt x="189433" y="347668"/>
                        <a:pt x="229626" y="383395"/>
                      </a:cubicBezTo>
                      <a:cubicBezTo>
                        <a:pt x="269819" y="419122"/>
                        <a:pt x="232416" y="360508"/>
                        <a:pt x="243023" y="363299"/>
                      </a:cubicBezTo>
                      <a:cubicBezTo>
                        <a:pt x="253630" y="366090"/>
                        <a:pt x="289916" y="415774"/>
                        <a:pt x="293265" y="400143"/>
                      </a:cubicBezTo>
                      <a:cubicBezTo>
                        <a:pt x="296614" y="384512"/>
                        <a:pt x="279867" y="335945"/>
                        <a:pt x="263120" y="269514"/>
                      </a:cubicBezTo>
                      <a:cubicBezTo>
                        <a:pt x="246373" y="203083"/>
                        <a:pt x="189991" y="-20772"/>
                        <a:pt x="192782" y="1558"/>
                      </a:cubicBezTo>
                      <a:cubicBezTo>
                        <a:pt x="195573" y="23888"/>
                        <a:pt x="290474" y="355483"/>
                        <a:pt x="279867" y="403492"/>
                      </a:cubicBezTo>
                      <a:cubicBezTo>
                        <a:pt x="269260" y="451501"/>
                        <a:pt x="172685" y="330363"/>
                        <a:pt x="129142" y="289611"/>
                      </a:cubicBezTo>
                      <a:cubicBezTo>
                        <a:pt x="85599" y="248859"/>
                        <a:pt x="-14884" y="133303"/>
                        <a:pt x="1863" y="14893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6" name="フリーフォーム 1045">
                  <a:extLst>
                    <a:ext uri="{FF2B5EF4-FFF2-40B4-BE49-F238E27FC236}">
                      <a16:creationId xmlns:a16="http://schemas.microsoft.com/office/drawing/2014/main" id="{44E249C1-E317-ABB6-4785-0F484AD5C0B6}"/>
                    </a:ext>
                  </a:extLst>
                </p:cNvPr>
                <p:cNvSpPr/>
                <p:nvPr/>
              </p:nvSpPr>
              <p:spPr>
                <a:xfrm>
                  <a:off x="6464193" y="4229653"/>
                  <a:ext cx="147639" cy="859554"/>
                </a:xfrm>
                <a:custGeom>
                  <a:avLst/>
                  <a:gdLst>
                    <a:gd name="connsiteX0" fmla="*/ 247 w 147639"/>
                    <a:gd name="connsiteY0" fmla="*/ 111235 h 859554"/>
                    <a:gd name="connsiteX1" fmla="*/ 53838 w 147639"/>
                    <a:gd name="connsiteY1" fmla="*/ 600255 h 859554"/>
                    <a:gd name="connsiteX2" fmla="*/ 83983 w 147639"/>
                    <a:gd name="connsiteY2" fmla="*/ 854813 h 859554"/>
                    <a:gd name="connsiteX3" fmla="*/ 83983 w 147639"/>
                    <a:gd name="connsiteY3" fmla="*/ 704088 h 859554"/>
                    <a:gd name="connsiteX4" fmla="*/ 147622 w 147639"/>
                    <a:gd name="connsiteY4" fmla="*/ 703 h 859554"/>
                    <a:gd name="connsiteX5" fmla="*/ 77284 w 147639"/>
                    <a:gd name="connsiteY5" fmla="*/ 563411 h 859554"/>
                    <a:gd name="connsiteX6" fmla="*/ 247 w 147639"/>
                    <a:gd name="connsiteY6" fmla="*/ 111235 h 859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7639" h="859554">
                      <a:moveTo>
                        <a:pt x="247" y="111235"/>
                      </a:moveTo>
                      <a:cubicBezTo>
                        <a:pt x="-3661" y="117376"/>
                        <a:pt x="39882" y="476325"/>
                        <a:pt x="53838" y="600255"/>
                      </a:cubicBezTo>
                      <a:cubicBezTo>
                        <a:pt x="67794" y="724185"/>
                        <a:pt x="78959" y="837508"/>
                        <a:pt x="83983" y="854813"/>
                      </a:cubicBezTo>
                      <a:cubicBezTo>
                        <a:pt x="89007" y="872118"/>
                        <a:pt x="73377" y="846440"/>
                        <a:pt x="83983" y="704088"/>
                      </a:cubicBezTo>
                      <a:cubicBezTo>
                        <a:pt x="94590" y="561736"/>
                        <a:pt x="148738" y="24149"/>
                        <a:pt x="147622" y="703"/>
                      </a:cubicBezTo>
                      <a:cubicBezTo>
                        <a:pt x="146506" y="-22743"/>
                        <a:pt x="95706" y="547780"/>
                        <a:pt x="77284" y="563411"/>
                      </a:cubicBezTo>
                      <a:cubicBezTo>
                        <a:pt x="58862" y="579042"/>
                        <a:pt x="4155" y="105094"/>
                        <a:pt x="247" y="11123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7" name="フリーフォーム 1046">
                  <a:extLst>
                    <a:ext uri="{FF2B5EF4-FFF2-40B4-BE49-F238E27FC236}">
                      <a16:creationId xmlns:a16="http://schemas.microsoft.com/office/drawing/2014/main" id="{E94FF392-94FD-7DD8-72F3-058EAC1FEE40}"/>
                    </a:ext>
                  </a:extLst>
                </p:cNvPr>
                <p:cNvSpPr/>
                <p:nvPr/>
              </p:nvSpPr>
              <p:spPr>
                <a:xfrm>
                  <a:off x="3916515" y="6408415"/>
                  <a:ext cx="927436" cy="299744"/>
                </a:xfrm>
                <a:custGeom>
                  <a:avLst/>
                  <a:gdLst>
                    <a:gd name="connsiteX0" fmla="*/ 165 w 927436"/>
                    <a:gd name="connsiteY0" fmla="*/ 5 h 299744"/>
                    <a:gd name="connsiteX1" fmla="*/ 411645 w 927436"/>
                    <a:gd name="connsiteY1" fmla="*/ 251465 h 299744"/>
                    <a:gd name="connsiteX2" fmla="*/ 327825 w 927436"/>
                    <a:gd name="connsiteY2" fmla="*/ 251465 h 299744"/>
                    <a:gd name="connsiteX3" fmla="*/ 792645 w 927436"/>
                    <a:gd name="connsiteY3" fmla="*/ 220985 h 299744"/>
                    <a:gd name="connsiteX4" fmla="*/ 922185 w 927436"/>
                    <a:gd name="connsiteY4" fmla="*/ 137165 h 299744"/>
                    <a:gd name="connsiteX5" fmla="*/ 655485 w 927436"/>
                    <a:gd name="connsiteY5" fmla="*/ 289565 h 299744"/>
                    <a:gd name="connsiteX6" fmla="*/ 350685 w 927436"/>
                    <a:gd name="connsiteY6" fmla="*/ 274325 h 299744"/>
                    <a:gd name="connsiteX7" fmla="*/ 114465 w 927436"/>
                    <a:gd name="connsiteY7" fmla="*/ 182885 h 299744"/>
                    <a:gd name="connsiteX8" fmla="*/ 358305 w 927436"/>
                    <a:gd name="connsiteY8" fmla="*/ 259085 h 299744"/>
                    <a:gd name="connsiteX9" fmla="*/ 165 w 927436"/>
                    <a:gd name="connsiteY9" fmla="*/ 5 h 2997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27436" h="299744">
                      <a:moveTo>
                        <a:pt x="165" y="5"/>
                      </a:moveTo>
                      <a:cubicBezTo>
                        <a:pt x="9055" y="-1265"/>
                        <a:pt x="357035" y="209555"/>
                        <a:pt x="411645" y="251465"/>
                      </a:cubicBezTo>
                      <a:cubicBezTo>
                        <a:pt x="466255" y="293375"/>
                        <a:pt x="264325" y="256545"/>
                        <a:pt x="327825" y="251465"/>
                      </a:cubicBezTo>
                      <a:cubicBezTo>
                        <a:pt x="391325" y="246385"/>
                        <a:pt x="693585" y="240035"/>
                        <a:pt x="792645" y="220985"/>
                      </a:cubicBezTo>
                      <a:cubicBezTo>
                        <a:pt x="891705" y="201935"/>
                        <a:pt x="945045" y="125735"/>
                        <a:pt x="922185" y="137165"/>
                      </a:cubicBezTo>
                      <a:cubicBezTo>
                        <a:pt x="899325" y="148595"/>
                        <a:pt x="750735" y="266705"/>
                        <a:pt x="655485" y="289565"/>
                      </a:cubicBezTo>
                      <a:cubicBezTo>
                        <a:pt x="560235" y="312425"/>
                        <a:pt x="440855" y="292105"/>
                        <a:pt x="350685" y="274325"/>
                      </a:cubicBezTo>
                      <a:cubicBezTo>
                        <a:pt x="260515" y="256545"/>
                        <a:pt x="113195" y="185425"/>
                        <a:pt x="114465" y="182885"/>
                      </a:cubicBezTo>
                      <a:cubicBezTo>
                        <a:pt x="115735" y="180345"/>
                        <a:pt x="373545" y="284485"/>
                        <a:pt x="358305" y="259085"/>
                      </a:cubicBezTo>
                      <a:cubicBezTo>
                        <a:pt x="343065" y="233685"/>
                        <a:pt x="-8725" y="1275"/>
                        <a:pt x="165" y="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8" name="フリーフォーム 1047">
                  <a:extLst>
                    <a:ext uri="{FF2B5EF4-FFF2-40B4-BE49-F238E27FC236}">
                      <a16:creationId xmlns:a16="http://schemas.microsoft.com/office/drawing/2014/main" id="{C84409A2-DABB-4BBE-D8F8-FEEBF5748BF3}"/>
                    </a:ext>
                  </a:extLst>
                </p:cNvPr>
                <p:cNvSpPr/>
                <p:nvPr/>
              </p:nvSpPr>
              <p:spPr>
                <a:xfrm>
                  <a:off x="5790149" y="5392891"/>
                  <a:ext cx="571827" cy="1049494"/>
                </a:xfrm>
                <a:custGeom>
                  <a:avLst/>
                  <a:gdLst>
                    <a:gd name="connsiteX0" fmla="*/ 549691 w 571827"/>
                    <a:gd name="connsiteY0" fmla="*/ 9689 h 1049494"/>
                    <a:gd name="connsiteX1" fmla="*/ 557311 w 571827"/>
                    <a:gd name="connsiteY1" fmla="*/ 588809 h 1049494"/>
                    <a:gd name="connsiteX2" fmla="*/ 336331 w 571827"/>
                    <a:gd name="connsiteY2" fmla="*/ 809789 h 1049494"/>
                    <a:gd name="connsiteX3" fmla="*/ 427771 w 571827"/>
                    <a:gd name="connsiteY3" fmla="*/ 695489 h 1049494"/>
                    <a:gd name="connsiteX4" fmla="*/ 1051 w 571827"/>
                    <a:gd name="connsiteY4" fmla="*/ 1046009 h 1049494"/>
                    <a:gd name="connsiteX5" fmla="*/ 313471 w 571827"/>
                    <a:gd name="connsiteY5" fmla="*/ 863129 h 1049494"/>
                    <a:gd name="connsiteX6" fmla="*/ 519211 w 571827"/>
                    <a:gd name="connsiteY6" fmla="*/ 665009 h 1049494"/>
                    <a:gd name="connsiteX7" fmla="*/ 564931 w 571827"/>
                    <a:gd name="connsiteY7" fmla="*/ 512609 h 1049494"/>
                    <a:gd name="connsiteX8" fmla="*/ 542071 w 571827"/>
                    <a:gd name="connsiteY8" fmla="*/ 245909 h 1049494"/>
                    <a:gd name="connsiteX9" fmla="*/ 549691 w 571827"/>
                    <a:gd name="connsiteY9" fmla="*/ 9689 h 10494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71827" h="1049494">
                      <a:moveTo>
                        <a:pt x="549691" y="9689"/>
                      </a:moveTo>
                      <a:cubicBezTo>
                        <a:pt x="552231" y="66839"/>
                        <a:pt x="592871" y="455459"/>
                        <a:pt x="557311" y="588809"/>
                      </a:cubicBezTo>
                      <a:cubicBezTo>
                        <a:pt x="521751" y="722159"/>
                        <a:pt x="357921" y="792009"/>
                        <a:pt x="336331" y="809789"/>
                      </a:cubicBezTo>
                      <a:cubicBezTo>
                        <a:pt x="314741" y="827569"/>
                        <a:pt x="483651" y="656119"/>
                        <a:pt x="427771" y="695489"/>
                      </a:cubicBezTo>
                      <a:cubicBezTo>
                        <a:pt x="371891" y="734859"/>
                        <a:pt x="20101" y="1018069"/>
                        <a:pt x="1051" y="1046009"/>
                      </a:cubicBezTo>
                      <a:cubicBezTo>
                        <a:pt x="-17999" y="1073949"/>
                        <a:pt x="227111" y="926629"/>
                        <a:pt x="313471" y="863129"/>
                      </a:cubicBezTo>
                      <a:cubicBezTo>
                        <a:pt x="399831" y="799629"/>
                        <a:pt x="477301" y="723429"/>
                        <a:pt x="519211" y="665009"/>
                      </a:cubicBezTo>
                      <a:cubicBezTo>
                        <a:pt x="561121" y="606589"/>
                        <a:pt x="561121" y="582459"/>
                        <a:pt x="564931" y="512609"/>
                      </a:cubicBezTo>
                      <a:cubicBezTo>
                        <a:pt x="568741" y="442759"/>
                        <a:pt x="540801" y="328459"/>
                        <a:pt x="542071" y="245909"/>
                      </a:cubicBezTo>
                      <a:cubicBezTo>
                        <a:pt x="543341" y="163359"/>
                        <a:pt x="547151" y="-47461"/>
                        <a:pt x="549691" y="968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9" name="フリーフォーム 1048">
                  <a:extLst>
                    <a:ext uri="{FF2B5EF4-FFF2-40B4-BE49-F238E27FC236}">
                      <a16:creationId xmlns:a16="http://schemas.microsoft.com/office/drawing/2014/main" id="{283C6BFC-F57C-CB11-4876-DA7A0432C062}"/>
                    </a:ext>
                  </a:extLst>
                </p:cNvPr>
                <p:cNvSpPr/>
                <p:nvPr/>
              </p:nvSpPr>
              <p:spPr>
                <a:xfrm>
                  <a:off x="4601799" y="6419356"/>
                  <a:ext cx="1245994" cy="424669"/>
                </a:xfrm>
                <a:custGeom>
                  <a:avLst/>
                  <a:gdLst>
                    <a:gd name="connsiteX0" fmla="*/ 69261 w 1245994"/>
                    <a:gd name="connsiteY0" fmla="*/ 392924 h 424669"/>
                    <a:gd name="connsiteX1" fmla="*/ 130221 w 1245994"/>
                    <a:gd name="connsiteY1" fmla="*/ 385304 h 424669"/>
                    <a:gd name="connsiteX2" fmla="*/ 907461 w 1245994"/>
                    <a:gd name="connsiteY2" fmla="*/ 118604 h 424669"/>
                    <a:gd name="connsiteX3" fmla="*/ 656001 w 1245994"/>
                    <a:gd name="connsiteY3" fmla="*/ 271004 h 424669"/>
                    <a:gd name="connsiteX4" fmla="*/ 1242741 w 1245994"/>
                    <a:gd name="connsiteY4" fmla="*/ 4304 h 424669"/>
                    <a:gd name="connsiteX5" fmla="*/ 884601 w 1245994"/>
                    <a:gd name="connsiteY5" fmla="*/ 103364 h 424669"/>
                    <a:gd name="connsiteX6" fmla="*/ 709341 w 1245994"/>
                    <a:gd name="connsiteY6" fmla="*/ 65264 h 424669"/>
                    <a:gd name="connsiteX7" fmla="*/ 831261 w 1245994"/>
                    <a:gd name="connsiteY7" fmla="*/ 95744 h 424669"/>
                    <a:gd name="connsiteX8" fmla="*/ 69261 w 1245994"/>
                    <a:gd name="connsiteY8" fmla="*/ 392924 h 424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45994" h="424669">
                      <a:moveTo>
                        <a:pt x="69261" y="392924"/>
                      </a:moveTo>
                      <a:cubicBezTo>
                        <a:pt x="-47579" y="441184"/>
                        <a:pt x="-9479" y="431024"/>
                        <a:pt x="130221" y="385304"/>
                      </a:cubicBezTo>
                      <a:cubicBezTo>
                        <a:pt x="269921" y="339584"/>
                        <a:pt x="819831" y="137654"/>
                        <a:pt x="907461" y="118604"/>
                      </a:cubicBezTo>
                      <a:cubicBezTo>
                        <a:pt x="995091" y="99554"/>
                        <a:pt x="600121" y="290054"/>
                        <a:pt x="656001" y="271004"/>
                      </a:cubicBezTo>
                      <a:cubicBezTo>
                        <a:pt x="711881" y="251954"/>
                        <a:pt x="1204641" y="32244"/>
                        <a:pt x="1242741" y="4304"/>
                      </a:cubicBezTo>
                      <a:cubicBezTo>
                        <a:pt x="1280841" y="-23636"/>
                        <a:pt x="973501" y="93204"/>
                        <a:pt x="884601" y="103364"/>
                      </a:cubicBezTo>
                      <a:cubicBezTo>
                        <a:pt x="795701" y="113524"/>
                        <a:pt x="718231" y="66534"/>
                        <a:pt x="709341" y="65264"/>
                      </a:cubicBezTo>
                      <a:cubicBezTo>
                        <a:pt x="700451" y="63994"/>
                        <a:pt x="932861" y="36054"/>
                        <a:pt x="831261" y="95744"/>
                      </a:cubicBezTo>
                      <a:cubicBezTo>
                        <a:pt x="729661" y="155434"/>
                        <a:pt x="186101" y="344664"/>
                        <a:pt x="69261" y="39292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0" name="フリーフォーム 1049">
                  <a:extLst>
                    <a:ext uri="{FF2B5EF4-FFF2-40B4-BE49-F238E27FC236}">
                      <a16:creationId xmlns:a16="http://schemas.microsoft.com/office/drawing/2014/main" id="{BE86A077-D802-A9A9-9BF9-57AD4F81FFFF}"/>
                    </a:ext>
                  </a:extLst>
                </p:cNvPr>
                <p:cNvSpPr/>
                <p:nvPr/>
              </p:nvSpPr>
              <p:spPr>
                <a:xfrm>
                  <a:off x="5577345" y="5935841"/>
                  <a:ext cx="999615" cy="998968"/>
                </a:xfrm>
                <a:custGeom>
                  <a:avLst/>
                  <a:gdLst>
                    <a:gd name="connsiteX0" fmla="*/ 998715 w 999615"/>
                    <a:gd name="connsiteY0" fmla="*/ 139 h 998968"/>
                    <a:gd name="connsiteX1" fmla="*/ 472935 w 999615"/>
                    <a:gd name="connsiteY1" fmla="*/ 678319 h 998968"/>
                    <a:gd name="connsiteX2" fmla="*/ 541515 w 999615"/>
                    <a:gd name="connsiteY2" fmla="*/ 617359 h 998968"/>
                    <a:gd name="connsiteX3" fmla="*/ 495 w 999615"/>
                    <a:gd name="connsiteY3" fmla="*/ 998359 h 998968"/>
                    <a:gd name="connsiteX4" fmla="*/ 450075 w 999615"/>
                    <a:gd name="connsiteY4" fmla="*/ 701179 h 998968"/>
                    <a:gd name="connsiteX5" fmla="*/ 747255 w 999615"/>
                    <a:gd name="connsiteY5" fmla="*/ 510679 h 998968"/>
                    <a:gd name="connsiteX6" fmla="*/ 602475 w 999615"/>
                    <a:gd name="connsiteY6" fmla="*/ 617359 h 998968"/>
                    <a:gd name="connsiteX7" fmla="*/ 998715 w 999615"/>
                    <a:gd name="connsiteY7" fmla="*/ 139 h 998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99615" h="998968">
                      <a:moveTo>
                        <a:pt x="998715" y="139"/>
                      </a:moveTo>
                      <a:cubicBezTo>
                        <a:pt x="977125" y="10299"/>
                        <a:pt x="549135" y="575449"/>
                        <a:pt x="472935" y="678319"/>
                      </a:cubicBezTo>
                      <a:cubicBezTo>
                        <a:pt x="396735" y="781189"/>
                        <a:pt x="620255" y="564019"/>
                        <a:pt x="541515" y="617359"/>
                      </a:cubicBezTo>
                      <a:cubicBezTo>
                        <a:pt x="462775" y="670699"/>
                        <a:pt x="15735" y="984389"/>
                        <a:pt x="495" y="998359"/>
                      </a:cubicBezTo>
                      <a:cubicBezTo>
                        <a:pt x="-14745" y="1012329"/>
                        <a:pt x="325615" y="782459"/>
                        <a:pt x="450075" y="701179"/>
                      </a:cubicBezTo>
                      <a:cubicBezTo>
                        <a:pt x="574535" y="619899"/>
                        <a:pt x="721855" y="524649"/>
                        <a:pt x="747255" y="510679"/>
                      </a:cubicBezTo>
                      <a:cubicBezTo>
                        <a:pt x="772655" y="496709"/>
                        <a:pt x="558025" y="698639"/>
                        <a:pt x="602475" y="617359"/>
                      </a:cubicBezTo>
                      <a:cubicBezTo>
                        <a:pt x="646925" y="536079"/>
                        <a:pt x="1020305" y="-10021"/>
                        <a:pt x="998715" y="13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1" name="フリーフォーム 1050">
                  <a:extLst>
                    <a:ext uri="{FF2B5EF4-FFF2-40B4-BE49-F238E27FC236}">
                      <a16:creationId xmlns:a16="http://schemas.microsoft.com/office/drawing/2014/main" id="{A9924FFF-E87E-60E3-D73A-E9A1E58268FD}"/>
                    </a:ext>
                  </a:extLst>
                </p:cNvPr>
                <p:cNvSpPr/>
                <p:nvPr/>
              </p:nvSpPr>
              <p:spPr>
                <a:xfrm>
                  <a:off x="3594529" y="5534721"/>
                  <a:ext cx="546711" cy="1215491"/>
                </a:xfrm>
                <a:custGeom>
                  <a:avLst/>
                  <a:gdLst>
                    <a:gd name="connsiteX0" fmla="*/ 2111 w 546711"/>
                    <a:gd name="connsiteY0" fmla="*/ 5019 h 1215491"/>
                    <a:gd name="connsiteX1" fmla="*/ 230711 w 546711"/>
                    <a:gd name="connsiteY1" fmla="*/ 881319 h 1215491"/>
                    <a:gd name="connsiteX2" fmla="*/ 268811 w 546711"/>
                    <a:gd name="connsiteY2" fmla="*/ 850839 h 1215491"/>
                    <a:gd name="connsiteX3" fmla="*/ 543131 w 546711"/>
                    <a:gd name="connsiteY3" fmla="*/ 1208979 h 1215491"/>
                    <a:gd name="connsiteX4" fmla="*/ 405971 w 546711"/>
                    <a:gd name="connsiteY4" fmla="*/ 1041339 h 1215491"/>
                    <a:gd name="connsiteX5" fmla="*/ 131651 w 546711"/>
                    <a:gd name="connsiteY5" fmla="*/ 546039 h 1215491"/>
                    <a:gd name="connsiteX6" fmla="*/ 2111 w 546711"/>
                    <a:gd name="connsiteY6" fmla="*/ 5019 h 1215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46711" h="1215491">
                      <a:moveTo>
                        <a:pt x="2111" y="5019"/>
                      </a:moveTo>
                      <a:cubicBezTo>
                        <a:pt x="18621" y="60899"/>
                        <a:pt x="186261" y="740349"/>
                        <a:pt x="230711" y="881319"/>
                      </a:cubicBezTo>
                      <a:cubicBezTo>
                        <a:pt x="275161" y="1022289"/>
                        <a:pt x="216741" y="796229"/>
                        <a:pt x="268811" y="850839"/>
                      </a:cubicBezTo>
                      <a:cubicBezTo>
                        <a:pt x="320881" y="905449"/>
                        <a:pt x="520271" y="1177229"/>
                        <a:pt x="543131" y="1208979"/>
                      </a:cubicBezTo>
                      <a:cubicBezTo>
                        <a:pt x="565991" y="1240729"/>
                        <a:pt x="474551" y="1151829"/>
                        <a:pt x="405971" y="1041339"/>
                      </a:cubicBezTo>
                      <a:cubicBezTo>
                        <a:pt x="337391" y="930849"/>
                        <a:pt x="193881" y="717489"/>
                        <a:pt x="131651" y="546039"/>
                      </a:cubicBezTo>
                      <a:cubicBezTo>
                        <a:pt x="69421" y="374589"/>
                        <a:pt x="-14399" y="-50861"/>
                        <a:pt x="2111" y="501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2" name="フリーフォーム 1051">
                  <a:extLst>
                    <a:ext uri="{FF2B5EF4-FFF2-40B4-BE49-F238E27FC236}">
                      <a16:creationId xmlns:a16="http://schemas.microsoft.com/office/drawing/2014/main" id="{1CFD9848-E320-79C4-57B7-14784A6E72F2}"/>
                    </a:ext>
                  </a:extLst>
                </p:cNvPr>
                <p:cNvSpPr/>
                <p:nvPr/>
              </p:nvSpPr>
              <p:spPr>
                <a:xfrm>
                  <a:off x="4657709" y="6468641"/>
                  <a:ext cx="1353050" cy="281109"/>
                </a:xfrm>
                <a:custGeom>
                  <a:avLst/>
                  <a:gdLst>
                    <a:gd name="connsiteX0" fmla="*/ 66691 w 1353050"/>
                    <a:gd name="connsiteY0" fmla="*/ 191239 h 281109"/>
                    <a:gd name="connsiteX1" fmla="*/ 950611 w 1353050"/>
                    <a:gd name="connsiteY1" fmla="*/ 252199 h 281109"/>
                    <a:gd name="connsiteX2" fmla="*/ 683911 w 1353050"/>
                    <a:gd name="connsiteY2" fmla="*/ 267439 h 281109"/>
                    <a:gd name="connsiteX3" fmla="*/ 1346851 w 1353050"/>
                    <a:gd name="connsiteY3" fmla="*/ 54079 h 281109"/>
                    <a:gd name="connsiteX4" fmla="*/ 973471 w 1353050"/>
                    <a:gd name="connsiteY4" fmla="*/ 183619 h 281109"/>
                    <a:gd name="connsiteX5" fmla="*/ 280051 w 1353050"/>
                    <a:gd name="connsiteY5" fmla="*/ 206479 h 281109"/>
                    <a:gd name="connsiteX6" fmla="*/ 836311 w 1353050"/>
                    <a:gd name="connsiteY6" fmla="*/ 739 h 281109"/>
                    <a:gd name="connsiteX7" fmla="*/ 462931 w 1353050"/>
                    <a:gd name="connsiteY7" fmla="*/ 137899 h 281109"/>
                    <a:gd name="connsiteX8" fmla="*/ 112411 w 1353050"/>
                    <a:gd name="connsiteY8" fmla="*/ 145519 h 281109"/>
                    <a:gd name="connsiteX9" fmla="*/ 66691 w 1353050"/>
                    <a:gd name="connsiteY9" fmla="*/ 191239 h 281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53050" h="281109">
                      <a:moveTo>
                        <a:pt x="66691" y="191239"/>
                      </a:moveTo>
                      <a:cubicBezTo>
                        <a:pt x="206391" y="209019"/>
                        <a:pt x="847741" y="239499"/>
                        <a:pt x="950611" y="252199"/>
                      </a:cubicBezTo>
                      <a:cubicBezTo>
                        <a:pt x="1053481" y="264899"/>
                        <a:pt x="617871" y="300459"/>
                        <a:pt x="683911" y="267439"/>
                      </a:cubicBezTo>
                      <a:cubicBezTo>
                        <a:pt x="749951" y="234419"/>
                        <a:pt x="1298591" y="68049"/>
                        <a:pt x="1346851" y="54079"/>
                      </a:cubicBezTo>
                      <a:cubicBezTo>
                        <a:pt x="1395111" y="40109"/>
                        <a:pt x="1151271" y="158219"/>
                        <a:pt x="973471" y="183619"/>
                      </a:cubicBezTo>
                      <a:cubicBezTo>
                        <a:pt x="795671" y="209019"/>
                        <a:pt x="302911" y="236959"/>
                        <a:pt x="280051" y="206479"/>
                      </a:cubicBezTo>
                      <a:cubicBezTo>
                        <a:pt x="257191" y="175999"/>
                        <a:pt x="836311" y="739"/>
                        <a:pt x="836311" y="739"/>
                      </a:cubicBezTo>
                      <a:cubicBezTo>
                        <a:pt x="866791" y="-10691"/>
                        <a:pt x="583581" y="113769"/>
                        <a:pt x="462931" y="137899"/>
                      </a:cubicBezTo>
                      <a:cubicBezTo>
                        <a:pt x="342281" y="162029"/>
                        <a:pt x="186071" y="137899"/>
                        <a:pt x="112411" y="145519"/>
                      </a:cubicBezTo>
                      <a:cubicBezTo>
                        <a:pt x="38751" y="153139"/>
                        <a:pt x="-73009" y="173459"/>
                        <a:pt x="66691" y="19123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3" name="フリーフォーム 1052">
                  <a:extLst>
                    <a:ext uri="{FF2B5EF4-FFF2-40B4-BE49-F238E27FC236}">
                      <a16:creationId xmlns:a16="http://schemas.microsoft.com/office/drawing/2014/main" id="{382674B8-0FF6-A26F-1531-25F77658F81F}"/>
                    </a:ext>
                  </a:extLst>
                </p:cNvPr>
                <p:cNvSpPr/>
                <p:nvPr/>
              </p:nvSpPr>
              <p:spPr>
                <a:xfrm>
                  <a:off x="4549140" y="6802403"/>
                  <a:ext cx="983142" cy="223237"/>
                </a:xfrm>
                <a:custGeom>
                  <a:avLst/>
                  <a:gdLst>
                    <a:gd name="connsiteX0" fmla="*/ 0 w 983142"/>
                    <a:gd name="connsiteY0" fmla="*/ 223237 h 223237"/>
                    <a:gd name="connsiteX1" fmla="*/ 662940 w 983142"/>
                    <a:gd name="connsiteY1" fmla="*/ 40357 h 223237"/>
                    <a:gd name="connsiteX2" fmla="*/ 579120 w 983142"/>
                    <a:gd name="connsiteY2" fmla="*/ 17497 h 223237"/>
                    <a:gd name="connsiteX3" fmla="*/ 982980 w 983142"/>
                    <a:gd name="connsiteY3" fmla="*/ 2257 h 223237"/>
                    <a:gd name="connsiteX4" fmla="*/ 632460 w 983142"/>
                    <a:gd name="connsiteY4" fmla="*/ 2257 h 223237"/>
                    <a:gd name="connsiteX5" fmla="*/ 548640 w 983142"/>
                    <a:gd name="connsiteY5" fmla="*/ 2257 h 223237"/>
                    <a:gd name="connsiteX6" fmla="*/ 731520 w 983142"/>
                    <a:gd name="connsiteY6" fmla="*/ 32737 h 223237"/>
                    <a:gd name="connsiteX7" fmla="*/ 464820 w 983142"/>
                    <a:gd name="connsiteY7" fmla="*/ 116557 h 223237"/>
                    <a:gd name="connsiteX8" fmla="*/ 0 w 983142"/>
                    <a:gd name="connsiteY8" fmla="*/ 223237 h 223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83142" h="223237">
                      <a:moveTo>
                        <a:pt x="0" y="223237"/>
                      </a:moveTo>
                      <a:cubicBezTo>
                        <a:pt x="283210" y="148942"/>
                        <a:pt x="566420" y="74647"/>
                        <a:pt x="662940" y="40357"/>
                      </a:cubicBezTo>
                      <a:cubicBezTo>
                        <a:pt x="759460" y="6067"/>
                        <a:pt x="525780" y="23847"/>
                        <a:pt x="579120" y="17497"/>
                      </a:cubicBezTo>
                      <a:cubicBezTo>
                        <a:pt x="632460" y="11147"/>
                        <a:pt x="974090" y="4797"/>
                        <a:pt x="982980" y="2257"/>
                      </a:cubicBezTo>
                      <a:cubicBezTo>
                        <a:pt x="991870" y="-283"/>
                        <a:pt x="632460" y="2257"/>
                        <a:pt x="632460" y="2257"/>
                      </a:cubicBezTo>
                      <a:cubicBezTo>
                        <a:pt x="560070" y="2257"/>
                        <a:pt x="532130" y="-2823"/>
                        <a:pt x="548640" y="2257"/>
                      </a:cubicBezTo>
                      <a:cubicBezTo>
                        <a:pt x="565150" y="7337"/>
                        <a:pt x="745490" y="13687"/>
                        <a:pt x="731520" y="32737"/>
                      </a:cubicBezTo>
                      <a:cubicBezTo>
                        <a:pt x="717550" y="51787"/>
                        <a:pt x="464820" y="116557"/>
                        <a:pt x="464820" y="116557"/>
                      </a:cubicBezTo>
                      <a:lnTo>
                        <a:pt x="0" y="223237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4" name="フリーフォーム 1053">
                  <a:extLst>
                    <a:ext uri="{FF2B5EF4-FFF2-40B4-BE49-F238E27FC236}">
                      <a16:creationId xmlns:a16="http://schemas.microsoft.com/office/drawing/2014/main" id="{01041493-CE99-B56D-76ED-CFAA8D702012}"/>
                    </a:ext>
                  </a:extLst>
                </p:cNvPr>
                <p:cNvSpPr/>
                <p:nvPr/>
              </p:nvSpPr>
              <p:spPr>
                <a:xfrm>
                  <a:off x="4061460" y="6835132"/>
                  <a:ext cx="763528" cy="464973"/>
                </a:xfrm>
                <a:custGeom>
                  <a:avLst/>
                  <a:gdLst>
                    <a:gd name="connsiteX0" fmla="*/ 60960 w 763528"/>
                    <a:gd name="connsiteY0" fmla="*/ 22868 h 464973"/>
                    <a:gd name="connsiteX1" fmla="*/ 121920 w 763528"/>
                    <a:gd name="connsiteY1" fmla="*/ 30488 h 464973"/>
                    <a:gd name="connsiteX2" fmla="*/ 609600 w 763528"/>
                    <a:gd name="connsiteY2" fmla="*/ 274328 h 464973"/>
                    <a:gd name="connsiteX3" fmla="*/ 510540 w 763528"/>
                    <a:gd name="connsiteY3" fmla="*/ 251468 h 464973"/>
                    <a:gd name="connsiteX4" fmla="*/ 762000 w 763528"/>
                    <a:gd name="connsiteY4" fmla="*/ 464828 h 464973"/>
                    <a:gd name="connsiteX5" fmla="*/ 594360 w 763528"/>
                    <a:gd name="connsiteY5" fmla="*/ 281948 h 464973"/>
                    <a:gd name="connsiteX6" fmla="*/ 175260 w 763528"/>
                    <a:gd name="connsiteY6" fmla="*/ 114308 h 464973"/>
                    <a:gd name="connsiteX7" fmla="*/ 0 w 763528"/>
                    <a:gd name="connsiteY7" fmla="*/ 45728 h 464973"/>
                    <a:gd name="connsiteX8" fmla="*/ 411480 w 763528"/>
                    <a:gd name="connsiteY8" fmla="*/ 205748 h 464973"/>
                    <a:gd name="connsiteX9" fmla="*/ 60960 w 763528"/>
                    <a:gd name="connsiteY9" fmla="*/ 22868 h 464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3528" h="464973">
                      <a:moveTo>
                        <a:pt x="60960" y="22868"/>
                      </a:moveTo>
                      <a:cubicBezTo>
                        <a:pt x="12700" y="-6342"/>
                        <a:pt x="30480" y="-11422"/>
                        <a:pt x="121920" y="30488"/>
                      </a:cubicBezTo>
                      <a:cubicBezTo>
                        <a:pt x="213360" y="72398"/>
                        <a:pt x="544830" y="237498"/>
                        <a:pt x="609600" y="274328"/>
                      </a:cubicBezTo>
                      <a:cubicBezTo>
                        <a:pt x="674370" y="311158"/>
                        <a:pt x="485140" y="219718"/>
                        <a:pt x="510540" y="251468"/>
                      </a:cubicBezTo>
                      <a:cubicBezTo>
                        <a:pt x="535940" y="283218"/>
                        <a:pt x="748030" y="459748"/>
                        <a:pt x="762000" y="464828"/>
                      </a:cubicBezTo>
                      <a:cubicBezTo>
                        <a:pt x="775970" y="469908"/>
                        <a:pt x="692150" y="340368"/>
                        <a:pt x="594360" y="281948"/>
                      </a:cubicBezTo>
                      <a:cubicBezTo>
                        <a:pt x="496570" y="223528"/>
                        <a:pt x="175260" y="114308"/>
                        <a:pt x="175260" y="114308"/>
                      </a:cubicBezTo>
                      <a:lnTo>
                        <a:pt x="0" y="45728"/>
                      </a:lnTo>
                      <a:cubicBezTo>
                        <a:pt x="39370" y="60968"/>
                        <a:pt x="396240" y="208288"/>
                        <a:pt x="411480" y="205748"/>
                      </a:cubicBezTo>
                      <a:cubicBezTo>
                        <a:pt x="426720" y="203208"/>
                        <a:pt x="109220" y="52078"/>
                        <a:pt x="60960" y="2286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5" name="フリーフォーム 1054">
                  <a:extLst>
                    <a:ext uri="{FF2B5EF4-FFF2-40B4-BE49-F238E27FC236}">
                      <a16:creationId xmlns:a16="http://schemas.microsoft.com/office/drawing/2014/main" id="{57CDC6C9-3734-67B8-0673-053C52D1BA4D}"/>
                    </a:ext>
                  </a:extLst>
                </p:cNvPr>
                <p:cNvSpPr/>
                <p:nvPr/>
              </p:nvSpPr>
              <p:spPr>
                <a:xfrm>
                  <a:off x="5880088" y="5428377"/>
                  <a:ext cx="347002" cy="516493"/>
                </a:xfrm>
                <a:custGeom>
                  <a:avLst/>
                  <a:gdLst>
                    <a:gd name="connsiteX0" fmla="*/ 10172 w 347002"/>
                    <a:gd name="connsiteY0" fmla="*/ 4683 h 516493"/>
                    <a:gd name="connsiteX1" fmla="*/ 101612 w 347002"/>
                    <a:gd name="connsiteY1" fmla="*/ 65643 h 516493"/>
                    <a:gd name="connsiteX2" fmla="*/ 322592 w 347002"/>
                    <a:gd name="connsiteY2" fmla="*/ 263763 h 516493"/>
                    <a:gd name="connsiteX3" fmla="*/ 314972 w 347002"/>
                    <a:gd name="connsiteY3" fmla="*/ 515223 h 516493"/>
                    <a:gd name="connsiteX4" fmla="*/ 330212 w 347002"/>
                    <a:gd name="connsiteY4" fmla="*/ 347583 h 516493"/>
                    <a:gd name="connsiteX5" fmla="*/ 307352 w 347002"/>
                    <a:gd name="connsiteY5" fmla="*/ 50403 h 516493"/>
                    <a:gd name="connsiteX6" fmla="*/ 330212 w 347002"/>
                    <a:gd name="connsiteY6" fmla="*/ 172323 h 516493"/>
                    <a:gd name="connsiteX7" fmla="*/ 10172 w 347002"/>
                    <a:gd name="connsiteY7" fmla="*/ 4683 h 516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47002" h="516493">
                      <a:moveTo>
                        <a:pt x="10172" y="4683"/>
                      </a:moveTo>
                      <a:cubicBezTo>
                        <a:pt x="-27928" y="-13097"/>
                        <a:pt x="49542" y="22463"/>
                        <a:pt x="101612" y="65643"/>
                      </a:cubicBezTo>
                      <a:cubicBezTo>
                        <a:pt x="153682" y="108823"/>
                        <a:pt x="287032" y="188833"/>
                        <a:pt x="322592" y="263763"/>
                      </a:cubicBezTo>
                      <a:cubicBezTo>
                        <a:pt x="358152" y="338693"/>
                        <a:pt x="313702" y="501253"/>
                        <a:pt x="314972" y="515223"/>
                      </a:cubicBezTo>
                      <a:cubicBezTo>
                        <a:pt x="316242" y="529193"/>
                        <a:pt x="331482" y="425053"/>
                        <a:pt x="330212" y="347583"/>
                      </a:cubicBezTo>
                      <a:cubicBezTo>
                        <a:pt x="328942" y="270113"/>
                        <a:pt x="307352" y="79613"/>
                        <a:pt x="307352" y="50403"/>
                      </a:cubicBezTo>
                      <a:cubicBezTo>
                        <a:pt x="307352" y="21193"/>
                        <a:pt x="378472" y="173593"/>
                        <a:pt x="330212" y="172323"/>
                      </a:cubicBezTo>
                      <a:cubicBezTo>
                        <a:pt x="281952" y="171053"/>
                        <a:pt x="48272" y="22463"/>
                        <a:pt x="10172" y="468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6" name="フリーフォーム 1055">
                  <a:extLst>
                    <a:ext uri="{FF2B5EF4-FFF2-40B4-BE49-F238E27FC236}">
                      <a16:creationId xmlns:a16="http://schemas.microsoft.com/office/drawing/2014/main" id="{5F9712E5-87C1-310A-5989-A83228AA7005}"/>
                    </a:ext>
                  </a:extLst>
                </p:cNvPr>
                <p:cNvSpPr/>
                <p:nvPr/>
              </p:nvSpPr>
              <p:spPr>
                <a:xfrm>
                  <a:off x="3817620" y="4747014"/>
                  <a:ext cx="167683" cy="328681"/>
                </a:xfrm>
                <a:custGeom>
                  <a:avLst/>
                  <a:gdLst>
                    <a:gd name="connsiteX0" fmla="*/ 167640 w 167683"/>
                    <a:gd name="connsiteY0" fmla="*/ 246 h 328681"/>
                    <a:gd name="connsiteX1" fmla="*/ 15240 w 167683"/>
                    <a:gd name="connsiteY1" fmla="*/ 183126 h 328681"/>
                    <a:gd name="connsiteX2" fmla="*/ 30480 w 167683"/>
                    <a:gd name="connsiteY2" fmla="*/ 327906 h 328681"/>
                    <a:gd name="connsiteX3" fmla="*/ 0 w 167683"/>
                    <a:gd name="connsiteY3" fmla="*/ 236466 h 328681"/>
                    <a:gd name="connsiteX4" fmla="*/ 30480 w 167683"/>
                    <a:gd name="connsiteY4" fmla="*/ 145026 h 328681"/>
                    <a:gd name="connsiteX5" fmla="*/ 167640 w 167683"/>
                    <a:gd name="connsiteY5" fmla="*/ 246 h 328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7683" h="328681">
                      <a:moveTo>
                        <a:pt x="167640" y="246"/>
                      </a:moveTo>
                      <a:cubicBezTo>
                        <a:pt x="165100" y="6596"/>
                        <a:pt x="38100" y="128516"/>
                        <a:pt x="15240" y="183126"/>
                      </a:cubicBezTo>
                      <a:cubicBezTo>
                        <a:pt x="-7620" y="237736"/>
                        <a:pt x="33020" y="319016"/>
                        <a:pt x="30480" y="327906"/>
                      </a:cubicBezTo>
                      <a:cubicBezTo>
                        <a:pt x="27940" y="336796"/>
                        <a:pt x="0" y="266946"/>
                        <a:pt x="0" y="236466"/>
                      </a:cubicBezTo>
                      <a:cubicBezTo>
                        <a:pt x="0" y="205986"/>
                        <a:pt x="0" y="178046"/>
                        <a:pt x="30480" y="145026"/>
                      </a:cubicBezTo>
                      <a:cubicBezTo>
                        <a:pt x="60960" y="112006"/>
                        <a:pt x="170180" y="-6104"/>
                        <a:pt x="167640" y="24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7" name="フリーフォーム 1056">
                  <a:extLst>
                    <a:ext uri="{FF2B5EF4-FFF2-40B4-BE49-F238E27FC236}">
                      <a16:creationId xmlns:a16="http://schemas.microsoft.com/office/drawing/2014/main" id="{1F4795E9-3014-166E-D348-645E6D4AED25}"/>
                    </a:ext>
                  </a:extLst>
                </p:cNvPr>
                <p:cNvSpPr/>
                <p:nvPr/>
              </p:nvSpPr>
              <p:spPr>
                <a:xfrm>
                  <a:off x="4106629" y="5036806"/>
                  <a:ext cx="123819" cy="198157"/>
                </a:xfrm>
                <a:custGeom>
                  <a:avLst/>
                  <a:gdLst>
                    <a:gd name="connsiteX0" fmla="*/ 61511 w 123819"/>
                    <a:gd name="connsiteY0" fmla="*/ 14 h 198157"/>
                    <a:gd name="connsiteX1" fmla="*/ 76751 w 123819"/>
                    <a:gd name="connsiteY1" fmla="*/ 114314 h 198157"/>
                    <a:gd name="connsiteX2" fmla="*/ 551 w 123819"/>
                    <a:gd name="connsiteY2" fmla="*/ 198134 h 198157"/>
                    <a:gd name="connsiteX3" fmla="*/ 122471 w 123819"/>
                    <a:gd name="connsiteY3" fmla="*/ 121934 h 198157"/>
                    <a:gd name="connsiteX4" fmla="*/ 61511 w 123819"/>
                    <a:gd name="connsiteY4" fmla="*/ 14 h 198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3819" h="198157">
                      <a:moveTo>
                        <a:pt x="61511" y="14"/>
                      </a:moveTo>
                      <a:cubicBezTo>
                        <a:pt x="53891" y="-1256"/>
                        <a:pt x="86911" y="81294"/>
                        <a:pt x="76751" y="114314"/>
                      </a:cubicBezTo>
                      <a:cubicBezTo>
                        <a:pt x="66591" y="147334"/>
                        <a:pt x="-7069" y="196864"/>
                        <a:pt x="551" y="198134"/>
                      </a:cubicBezTo>
                      <a:cubicBezTo>
                        <a:pt x="8171" y="199404"/>
                        <a:pt x="111041" y="148604"/>
                        <a:pt x="122471" y="121934"/>
                      </a:cubicBezTo>
                      <a:cubicBezTo>
                        <a:pt x="133901" y="95264"/>
                        <a:pt x="69131" y="1284"/>
                        <a:pt x="61511" y="1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8" name="フリーフォーム 1057">
                  <a:extLst>
                    <a:ext uri="{FF2B5EF4-FFF2-40B4-BE49-F238E27FC236}">
                      <a16:creationId xmlns:a16="http://schemas.microsoft.com/office/drawing/2014/main" id="{52502232-58FD-5CA5-CB4A-F71F9FAF6FB7}"/>
                    </a:ext>
                  </a:extLst>
                </p:cNvPr>
                <p:cNvSpPr/>
                <p:nvPr/>
              </p:nvSpPr>
              <p:spPr>
                <a:xfrm>
                  <a:off x="5501640" y="5105072"/>
                  <a:ext cx="160113" cy="274822"/>
                </a:xfrm>
                <a:custGeom>
                  <a:avLst/>
                  <a:gdLst>
                    <a:gd name="connsiteX0" fmla="*/ 45720 w 160113"/>
                    <a:gd name="connsiteY0" fmla="*/ 328 h 274822"/>
                    <a:gd name="connsiteX1" fmla="*/ 160020 w 160113"/>
                    <a:gd name="connsiteY1" fmla="*/ 145108 h 274822"/>
                    <a:gd name="connsiteX2" fmla="*/ 22860 w 160113"/>
                    <a:gd name="connsiteY2" fmla="*/ 107008 h 274822"/>
                    <a:gd name="connsiteX3" fmla="*/ 91440 w 160113"/>
                    <a:gd name="connsiteY3" fmla="*/ 167968 h 274822"/>
                    <a:gd name="connsiteX4" fmla="*/ 0 w 160113"/>
                    <a:gd name="connsiteY4" fmla="*/ 274648 h 274822"/>
                    <a:gd name="connsiteX5" fmla="*/ 91440 w 160113"/>
                    <a:gd name="connsiteY5" fmla="*/ 190828 h 274822"/>
                    <a:gd name="connsiteX6" fmla="*/ 137160 w 160113"/>
                    <a:gd name="connsiteY6" fmla="*/ 107008 h 274822"/>
                    <a:gd name="connsiteX7" fmla="*/ 45720 w 160113"/>
                    <a:gd name="connsiteY7" fmla="*/ 328 h 274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0113" h="274822">
                      <a:moveTo>
                        <a:pt x="45720" y="328"/>
                      </a:moveTo>
                      <a:cubicBezTo>
                        <a:pt x="49530" y="6678"/>
                        <a:pt x="163830" y="127328"/>
                        <a:pt x="160020" y="145108"/>
                      </a:cubicBezTo>
                      <a:cubicBezTo>
                        <a:pt x="156210" y="162888"/>
                        <a:pt x="34290" y="103198"/>
                        <a:pt x="22860" y="107008"/>
                      </a:cubicBezTo>
                      <a:cubicBezTo>
                        <a:pt x="11430" y="110818"/>
                        <a:pt x="95250" y="140028"/>
                        <a:pt x="91440" y="167968"/>
                      </a:cubicBezTo>
                      <a:cubicBezTo>
                        <a:pt x="87630" y="195908"/>
                        <a:pt x="0" y="270838"/>
                        <a:pt x="0" y="274648"/>
                      </a:cubicBezTo>
                      <a:cubicBezTo>
                        <a:pt x="0" y="278458"/>
                        <a:pt x="68580" y="218768"/>
                        <a:pt x="91440" y="190828"/>
                      </a:cubicBezTo>
                      <a:cubicBezTo>
                        <a:pt x="114300" y="162888"/>
                        <a:pt x="139700" y="132408"/>
                        <a:pt x="137160" y="107008"/>
                      </a:cubicBezTo>
                      <a:cubicBezTo>
                        <a:pt x="134620" y="81608"/>
                        <a:pt x="41910" y="-6022"/>
                        <a:pt x="45720" y="32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9" name="フリーフォーム 1058">
                  <a:extLst>
                    <a:ext uri="{FF2B5EF4-FFF2-40B4-BE49-F238E27FC236}">
                      <a16:creationId xmlns:a16="http://schemas.microsoft.com/office/drawing/2014/main" id="{A97D20B7-9CA4-29D1-8155-F085939039A1}"/>
                    </a:ext>
                  </a:extLst>
                </p:cNvPr>
                <p:cNvSpPr/>
                <p:nvPr/>
              </p:nvSpPr>
              <p:spPr>
                <a:xfrm>
                  <a:off x="5455837" y="5490755"/>
                  <a:ext cx="253469" cy="209005"/>
                </a:xfrm>
                <a:custGeom>
                  <a:avLst/>
                  <a:gdLst>
                    <a:gd name="connsiteX0" fmla="*/ 83 w 253469"/>
                    <a:gd name="connsiteY0" fmla="*/ 10885 h 209005"/>
                    <a:gd name="connsiteX1" fmla="*/ 144863 w 253469"/>
                    <a:gd name="connsiteY1" fmla="*/ 109945 h 209005"/>
                    <a:gd name="connsiteX2" fmla="*/ 129623 w 253469"/>
                    <a:gd name="connsiteY2" fmla="*/ 209005 h 209005"/>
                    <a:gd name="connsiteX3" fmla="*/ 182963 w 253469"/>
                    <a:gd name="connsiteY3" fmla="*/ 109945 h 209005"/>
                    <a:gd name="connsiteX4" fmla="*/ 251543 w 253469"/>
                    <a:gd name="connsiteY4" fmla="*/ 41365 h 209005"/>
                    <a:gd name="connsiteX5" fmla="*/ 228683 w 253469"/>
                    <a:gd name="connsiteY5" fmla="*/ 3265 h 209005"/>
                    <a:gd name="connsiteX6" fmla="*/ 167723 w 253469"/>
                    <a:gd name="connsiteY6" fmla="*/ 125185 h 209005"/>
                    <a:gd name="connsiteX7" fmla="*/ 83 w 253469"/>
                    <a:gd name="connsiteY7" fmla="*/ 10885 h 209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3469" h="209005">
                      <a:moveTo>
                        <a:pt x="83" y="10885"/>
                      </a:moveTo>
                      <a:cubicBezTo>
                        <a:pt x="-3727" y="8345"/>
                        <a:pt x="123273" y="76925"/>
                        <a:pt x="144863" y="109945"/>
                      </a:cubicBezTo>
                      <a:cubicBezTo>
                        <a:pt x="166453" y="142965"/>
                        <a:pt x="123273" y="209005"/>
                        <a:pt x="129623" y="209005"/>
                      </a:cubicBezTo>
                      <a:cubicBezTo>
                        <a:pt x="135973" y="209005"/>
                        <a:pt x="162643" y="137885"/>
                        <a:pt x="182963" y="109945"/>
                      </a:cubicBezTo>
                      <a:cubicBezTo>
                        <a:pt x="203283" y="82005"/>
                        <a:pt x="243923" y="59145"/>
                        <a:pt x="251543" y="41365"/>
                      </a:cubicBezTo>
                      <a:cubicBezTo>
                        <a:pt x="259163" y="23585"/>
                        <a:pt x="242653" y="-10705"/>
                        <a:pt x="228683" y="3265"/>
                      </a:cubicBezTo>
                      <a:cubicBezTo>
                        <a:pt x="214713" y="17235"/>
                        <a:pt x="200743" y="120105"/>
                        <a:pt x="167723" y="125185"/>
                      </a:cubicBezTo>
                      <a:cubicBezTo>
                        <a:pt x="134703" y="130265"/>
                        <a:pt x="3893" y="13425"/>
                        <a:pt x="83" y="1088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0" name="フリーフォーム 1059">
                  <a:extLst>
                    <a:ext uri="{FF2B5EF4-FFF2-40B4-BE49-F238E27FC236}">
                      <a16:creationId xmlns:a16="http://schemas.microsoft.com/office/drawing/2014/main" id="{5E41D052-6934-8FE9-31CB-A79405142238}"/>
                    </a:ext>
                  </a:extLst>
                </p:cNvPr>
                <p:cNvSpPr/>
                <p:nvPr/>
              </p:nvSpPr>
              <p:spPr>
                <a:xfrm>
                  <a:off x="3909019" y="5234734"/>
                  <a:ext cx="175314" cy="176736"/>
                </a:xfrm>
                <a:custGeom>
                  <a:avLst/>
                  <a:gdLst>
                    <a:gd name="connsiteX0" fmla="*/ 41 w 175314"/>
                    <a:gd name="connsiteY0" fmla="*/ 206 h 176736"/>
                    <a:gd name="connsiteX1" fmla="*/ 61001 w 175314"/>
                    <a:gd name="connsiteY1" fmla="*/ 114506 h 176736"/>
                    <a:gd name="connsiteX2" fmla="*/ 175301 w 175314"/>
                    <a:gd name="connsiteY2" fmla="*/ 175466 h 176736"/>
                    <a:gd name="connsiteX3" fmla="*/ 53381 w 175314"/>
                    <a:gd name="connsiteY3" fmla="*/ 144986 h 176736"/>
                    <a:gd name="connsiteX4" fmla="*/ 41 w 175314"/>
                    <a:gd name="connsiteY4" fmla="*/ 206 h 176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5314" h="176736">
                      <a:moveTo>
                        <a:pt x="41" y="206"/>
                      </a:moveTo>
                      <a:cubicBezTo>
                        <a:pt x="1311" y="-4874"/>
                        <a:pt x="31791" y="85296"/>
                        <a:pt x="61001" y="114506"/>
                      </a:cubicBezTo>
                      <a:cubicBezTo>
                        <a:pt x="90211" y="143716"/>
                        <a:pt x="176571" y="170386"/>
                        <a:pt x="175301" y="175466"/>
                      </a:cubicBezTo>
                      <a:cubicBezTo>
                        <a:pt x="174031" y="180546"/>
                        <a:pt x="80051" y="170386"/>
                        <a:pt x="53381" y="144986"/>
                      </a:cubicBezTo>
                      <a:cubicBezTo>
                        <a:pt x="26711" y="119586"/>
                        <a:pt x="-1229" y="5286"/>
                        <a:pt x="41" y="20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1" name="フリーフォーム 1060">
                  <a:extLst>
                    <a:ext uri="{FF2B5EF4-FFF2-40B4-BE49-F238E27FC236}">
                      <a16:creationId xmlns:a16="http://schemas.microsoft.com/office/drawing/2014/main" id="{DE1A8BB4-35C4-7E27-86C2-227E8888353A}"/>
                    </a:ext>
                  </a:extLst>
                </p:cNvPr>
                <p:cNvSpPr/>
                <p:nvPr/>
              </p:nvSpPr>
              <p:spPr>
                <a:xfrm>
                  <a:off x="4082780" y="5631169"/>
                  <a:ext cx="115852" cy="243870"/>
                </a:xfrm>
                <a:custGeom>
                  <a:avLst/>
                  <a:gdLst>
                    <a:gd name="connsiteX0" fmla="*/ 115840 w 115852"/>
                    <a:gd name="connsiteY0" fmla="*/ 11 h 243870"/>
                    <a:gd name="connsiteX1" fmla="*/ 1540 w 115852"/>
                    <a:gd name="connsiteY1" fmla="*/ 144791 h 243870"/>
                    <a:gd name="connsiteX2" fmla="*/ 47260 w 115852"/>
                    <a:gd name="connsiteY2" fmla="*/ 243851 h 243870"/>
                    <a:gd name="connsiteX3" fmla="*/ 9160 w 115852"/>
                    <a:gd name="connsiteY3" fmla="*/ 137171 h 243870"/>
                    <a:gd name="connsiteX4" fmla="*/ 115840 w 115852"/>
                    <a:gd name="connsiteY4" fmla="*/ 11 h 243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5852" h="243870">
                      <a:moveTo>
                        <a:pt x="115840" y="11"/>
                      </a:moveTo>
                      <a:cubicBezTo>
                        <a:pt x="114570" y="1281"/>
                        <a:pt x="12970" y="104151"/>
                        <a:pt x="1540" y="144791"/>
                      </a:cubicBezTo>
                      <a:cubicBezTo>
                        <a:pt x="-9890" y="185431"/>
                        <a:pt x="45990" y="245121"/>
                        <a:pt x="47260" y="243851"/>
                      </a:cubicBezTo>
                      <a:cubicBezTo>
                        <a:pt x="48530" y="242581"/>
                        <a:pt x="-3540" y="174001"/>
                        <a:pt x="9160" y="137171"/>
                      </a:cubicBezTo>
                      <a:cubicBezTo>
                        <a:pt x="21860" y="100341"/>
                        <a:pt x="117110" y="-1259"/>
                        <a:pt x="115840" y="1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2" name="フリーフォーム 1061">
                  <a:extLst>
                    <a:ext uri="{FF2B5EF4-FFF2-40B4-BE49-F238E27FC236}">
                      <a16:creationId xmlns:a16="http://schemas.microsoft.com/office/drawing/2014/main" id="{1CA923FB-93F8-A544-0511-A1192ABCA750}"/>
                    </a:ext>
                  </a:extLst>
                </p:cNvPr>
                <p:cNvSpPr/>
                <p:nvPr/>
              </p:nvSpPr>
              <p:spPr>
                <a:xfrm>
                  <a:off x="4175512" y="6065409"/>
                  <a:ext cx="503648" cy="236352"/>
                </a:xfrm>
                <a:custGeom>
                  <a:avLst/>
                  <a:gdLst>
                    <a:gd name="connsiteX0" fmla="*/ 23108 w 503648"/>
                    <a:gd name="connsiteY0" fmla="*/ 111 h 236352"/>
                    <a:gd name="connsiteX1" fmla="*/ 15488 w 503648"/>
                    <a:gd name="connsiteY1" fmla="*/ 137271 h 236352"/>
                    <a:gd name="connsiteX2" fmla="*/ 259328 w 503648"/>
                    <a:gd name="connsiteY2" fmla="*/ 160131 h 236352"/>
                    <a:gd name="connsiteX3" fmla="*/ 228848 w 503648"/>
                    <a:gd name="connsiteY3" fmla="*/ 213471 h 236352"/>
                    <a:gd name="connsiteX4" fmla="*/ 503168 w 503648"/>
                    <a:gd name="connsiteY4" fmla="*/ 114411 h 236352"/>
                    <a:gd name="connsiteX5" fmla="*/ 289808 w 503648"/>
                    <a:gd name="connsiteY5" fmla="*/ 198231 h 236352"/>
                    <a:gd name="connsiteX6" fmla="*/ 84068 w 503648"/>
                    <a:gd name="connsiteY6" fmla="*/ 175371 h 236352"/>
                    <a:gd name="connsiteX7" fmla="*/ 15488 w 503648"/>
                    <a:gd name="connsiteY7" fmla="*/ 236331 h 236352"/>
                    <a:gd name="connsiteX8" fmla="*/ 53588 w 503648"/>
                    <a:gd name="connsiteY8" fmla="*/ 167751 h 236352"/>
                    <a:gd name="connsiteX9" fmla="*/ 7868 w 503648"/>
                    <a:gd name="connsiteY9" fmla="*/ 114411 h 236352"/>
                    <a:gd name="connsiteX10" fmla="*/ 23108 w 503648"/>
                    <a:gd name="connsiteY10" fmla="*/ 111 h 236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03648" h="236352">
                      <a:moveTo>
                        <a:pt x="23108" y="111"/>
                      </a:moveTo>
                      <a:cubicBezTo>
                        <a:pt x="24378" y="3921"/>
                        <a:pt x="-23882" y="110601"/>
                        <a:pt x="15488" y="137271"/>
                      </a:cubicBezTo>
                      <a:cubicBezTo>
                        <a:pt x="54858" y="163941"/>
                        <a:pt x="223768" y="147431"/>
                        <a:pt x="259328" y="160131"/>
                      </a:cubicBezTo>
                      <a:cubicBezTo>
                        <a:pt x="294888" y="172831"/>
                        <a:pt x="188208" y="221091"/>
                        <a:pt x="228848" y="213471"/>
                      </a:cubicBezTo>
                      <a:cubicBezTo>
                        <a:pt x="269488" y="205851"/>
                        <a:pt x="493008" y="116951"/>
                        <a:pt x="503168" y="114411"/>
                      </a:cubicBezTo>
                      <a:cubicBezTo>
                        <a:pt x="513328" y="111871"/>
                        <a:pt x="359658" y="188071"/>
                        <a:pt x="289808" y="198231"/>
                      </a:cubicBezTo>
                      <a:cubicBezTo>
                        <a:pt x="219958" y="208391"/>
                        <a:pt x="129788" y="169021"/>
                        <a:pt x="84068" y="175371"/>
                      </a:cubicBezTo>
                      <a:cubicBezTo>
                        <a:pt x="38348" y="181721"/>
                        <a:pt x="20568" y="237601"/>
                        <a:pt x="15488" y="236331"/>
                      </a:cubicBezTo>
                      <a:cubicBezTo>
                        <a:pt x="10408" y="235061"/>
                        <a:pt x="54858" y="188071"/>
                        <a:pt x="53588" y="167751"/>
                      </a:cubicBezTo>
                      <a:cubicBezTo>
                        <a:pt x="52318" y="147431"/>
                        <a:pt x="6598" y="137271"/>
                        <a:pt x="7868" y="114411"/>
                      </a:cubicBezTo>
                      <a:cubicBezTo>
                        <a:pt x="9138" y="91551"/>
                        <a:pt x="21838" y="-3699"/>
                        <a:pt x="23108" y="11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3" name="フリーフォーム 1062">
                  <a:extLst>
                    <a:ext uri="{FF2B5EF4-FFF2-40B4-BE49-F238E27FC236}">
                      <a16:creationId xmlns:a16="http://schemas.microsoft.com/office/drawing/2014/main" id="{82CE8CD1-C54D-6D2C-02DC-577D5009F186}"/>
                    </a:ext>
                  </a:extLst>
                </p:cNvPr>
                <p:cNvSpPr/>
                <p:nvPr/>
              </p:nvSpPr>
              <p:spPr>
                <a:xfrm>
                  <a:off x="3946986" y="5775921"/>
                  <a:ext cx="84327" cy="297283"/>
                </a:xfrm>
                <a:custGeom>
                  <a:avLst/>
                  <a:gdLst>
                    <a:gd name="connsiteX0" fmla="*/ 174 w 84327"/>
                    <a:gd name="connsiteY0" fmla="*/ 39 h 297283"/>
                    <a:gd name="connsiteX1" fmla="*/ 61134 w 84327"/>
                    <a:gd name="connsiteY1" fmla="*/ 167679 h 297283"/>
                    <a:gd name="connsiteX2" fmla="*/ 30654 w 84327"/>
                    <a:gd name="connsiteY2" fmla="*/ 297219 h 297283"/>
                    <a:gd name="connsiteX3" fmla="*/ 83994 w 84327"/>
                    <a:gd name="connsiteY3" fmla="*/ 182919 h 297283"/>
                    <a:gd name="connsiteX4" fmla="*/ 174 w 84327"/>
                    <a:gd name="connsiteY4" fmla="*/ 39 h 297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4327" h="297283">
                      <a:moveTo>
                        <a:pt x="174" y="39"/>
                      </a:moveTo>
                      <a:cubicBezTo>
                        <a:pt x="-3636" y="-2501"/>
                        <a:pt x="56054" y="118149"/>
                        <a:pt x="61134" y="167679"/>
                      </a:cubicBezTo>
                      <a:cubicBezTo>
                        <a:pt x="66214" y="217209"/>
                        <a:pt x="26844" y="294679"/>
                        <a:pt x="30654" y="297219"/>
                      </a:cubicBezTo>
                      <a:cubicBezTo>
                        <a:pt x="34464" y="299759"/>
                        <a:pt x="89074" y="226099"/>
                        <a:pt x="83994" y="182919"/>
                      </a:cubicBezTo>
                      <a:cubicBezTo>
                        <a:pt x="78914" y="139739"/>
                        <a:pt x="3984" y="2579"/>
                        <a:pt x="174" y="3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4" name="フリーフォーム 1063">
                  <a:extLst>
                    <a:ext uri="{FF2B5EF4-FFF2-40B4-BE49-F238E27FC236}">
                      <a16:creationId xmlns:a16="http://schemas.microsoft.com/office/drawing/2014/main" id="{640A2842-7C04-1DF9-713F-822A98991371}"/>
                    </a:ext>
                  </a:extLst>
                </p:cNvPr>
                <p:cNvSpPr/>
                <p:nvPr/>
              </p:nvSpPr>
              <p:spPr>
                <a:xfrm>
                  <a:off x="4808216" y="6019186"/>
                  <a:ext cx="598371" cy="267314"/>
                </a:xfrm>
                <a:custGeom>
                  <a:avLst/>
                  <a:gdLst>
                    <a:gd name="connsiteX0" fmla="*/ 4 w 598371"/>
                    <a:gd name="connsiteY0" fmla="*/ 267314 h 267314"/>
                    <a:gd name="connsiteX1" fmla="*/ 342904 w 598371"/>
                    <a:gd name="connsiteY1" fmla="*/ 191114 h 267314"/>
                    <a:gd name="connsiteX2" fmla="*/ 525784 w 598371"/>
                    <a:gd name="connsiteY2" fmla="*/ 160634 h 267314"/>
                    <a:gd name="connsiteX3" fmla="*/ 594364 w 598371"/>
                    <a:gd name="connsiteY3" fmla="*/ 614 h 267314"/>
                    <a:gd name="connsiteX4" fmla="*/ 541024 w 598371"/>
                    <a:gd name="connsiteY4" fmla="*/ 107294 h 267314"/>
                    <a:gd name="connsiteX5" fmla="*/ 144784 w 598371"/>
                    <a:gd name="connsiteY5" fmla="*/ 153014 h 267314"/>
                    <a:gd name="connsiteX6" fmla="*/ 243844 w 598371"/>
                    <a:gd name="connsiteY6" fmla="*/ 153014 h 267314"/>
                    <a:gd name="connsiteX7" fmla="*/ 335284 w 598371"/>
                    <a:gd name="connsiteY7" fmla="*/ 191114 h 267314"/>
                    <a:gd name="connsiteX8" fmla="*/ 4 w 598371"/>
                    <a:gd name="connsiteY8" fmla="*/ 267314 h 267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98371" h="267314">
                      <a:moveTo>
                        <a:pt x="4" y="267314"/>
                      </a:moveTo>
                      <a:cubicBezTo>
                        <a:pt x="1274" y="267314"/>
                        <a:pt x="255274" y="208894"/>
                        <a:pt x="342904" y="191114"/>
                      </a:cubicBezTo>
                      <a:cubicBezTo>
                        <a:pt x="430534" y="173334"/>
                        <a:pt x="483874" y="192384"/>
                        <a:pt x="525784" y="160634"/>
                      </a:cubicBezTo>
                      <a:cubicBezTo>
                        <a:pt x="567694" y="128884"/>
                        <a:pt x="591824" y="9504"/>
                        <a:pt x="594364" y="614"/>
                      </a:cubicBezTo>
                      <a:cubicBezTo>
                        <a:pt x="596904" y="-8276"/>
                        <a:pt x="615954" y="81894"/>
                        <a:pt x="541024" y="107294"/>
                      </a:cubicBezTo>
                      <a:cubicBezTo>
                        <a:pt x="466094" y="132694"/>
                        <a:pt x="194314" y="145394"/>
                        <a:pt x="144784" y="153014"/>
                      </a:cubicBezTo>
                      <a:cubicBezTo>
                        <a:pt x="95254" y="160634"/>
                        <a:pt x="212094" y="146664"/>
                        <a:pt x="243844" y="153014"/>
                      </a:cubicBezTo>
                      <a:cubicBezTo>
                        <a:pt x="275594" y="159364"/>
                        <a:pt x="374654" y="169524"/>
                        <a:pt x="335284" y="191114"/>
                      </a:cubicBezTo>
                      <a:cubicBezTo>
                        <a:pt x="295914" y="212704"/>
                        <a:pt x="-1266" y="267314"/>
                        <a:pt x="4" y="26731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5" name="フリーフォーム 1064">
                  <a:extLst>
                    <a:ext uri="{FF2B5EF4-FFF2-40B4-BE49-F238E27FC236}">
                      <a16:creationId xmlns:a16="http://schemas.microsoft.com/office/drawing/2014/main" id="{9CC2FBBE-8E7B-BF56-8326-4E0DAF955DE9}"/>
                    </a:ext>
                  </a:extLst>
                </p:cNvPr>
                <p:cNvSpPr/>
                <p:nvPr/>
              </p:nvSpPr>
              <p:spPr>
                <a:xfrm>
                  <a:off x="4011621" y="6567939"/>
                  <a:ext cx="1438918" cy="236806"/>
                </a:xfrm>
                <a:custGeom>
                  <a:avLst/>
                  <a:gdLst>
                    <a:gd name="connsiteX0" fmla="*/ 11739 w 1438918"/>
                    <a:gd name="connsiteY0" fmla="*/ 107181 h 236806"/>
                    <a:gd name="connsiteX1" fmla="*/ 857559 w 1438918"/>
                    <a:gd name="connsiteY1" fmla="*/ 183381 h 236806"/>
                    <a:gd name="connsiteX2" fmla="*/ 712779 w 1438918"/>
                    <a:gd name="connsiteY2" fmla="*/ 130041 h 236806"/>
                    <a:gd name="connsiteX3" fmla="*/ 1436679 w 1438918"/>
                    <a:gd name="connsiteY3" fmla="*/ 236721 h 236806"/>
                    <a:gd name="connsiteX4" fmla="*/ 926139 w 1438918"/>
                    <a:gd name="connsiteY4" fmla="*/ 145281 h 236806"/>
                    <a:gd name="connsiteX5" fmla="*/ 545139 w 1438918"/>
                    <a:gd name="connsiteY5" fmla="*/ 501 h 236806"/>
                    <a:gd name="connsiteX6" fmla="*/ 827079 w 1438918"/>
                    <a:gd name="connsiteY6" fmla="*/ 99561 h 236806"/>
                    <a:gd name="connsiteX7" fmla="*/ 392739 w 1438918"/>
                    <a:gd name="connsiteY7" fmla="*/ 152901 h 236806"/>
                    <a:gd name="connsiteX8" fmla="*/ 11739 w 1438918"/>
                    <a:gd name="connsiteY8" fmla="*/ 107181 h 236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38918" h="236806">
                      <a:moveTo>
                        <a:pt x="11739" y="107181"/>
                      </a:moveTo>
                      <a:cubicBezTo>
                        <a:pt x="89209" y="112261"/>
                        <a:pt x="740719" y="179571"/>
                        <a:pt x="857559" y="183381"/>
                      </a:cubicBezTo>
                      <a:cubicBezTo>
                        <a:pt x="974399" y="187191"/>
                        <a:pt x="616259" y="121151"/>
                        <a:pt x="712779" y="130041"/>
                      </a:cubicBezTo>
                      <a:cubicBezTo>
                        <a:pt x="809299" y="138931"/>
                        <a:pt x="1401119" y="234181"/>
                        <a:pt x="1436679" y="236721"/>
                      </a:cubicBezTo>
                      <a:cubicBezTo>
                        <a:pt x="1472239" y="239261"/>
                        <a:pt x="1074729" y="184651"/>
                        <a:pt x="926139" y="145281"/>
                      </a:cubicBezTo>
                      <a:cubicBezTo>
                        <a:pt x="777549" y="105911"/>
                        <a:pt x="561649" y="8121"/>
                        <a:pt x="545139" y="501"/>
                      </a:cubicBezTo>
                      <a:cubicBezTo>
                        <a:pt x="528629" y="-7119"/>
                        <a:pt x="852479" y="74161"/>
                        <a:pt x="827079" y="99561"/>
                      </a:cubicBezTo>
                      <a:cubicBezTo>
                        <a:pt x="801679" y="124961"/>
                        <a:pt x="524819" y="155441"/>
                        <a:pt x="392739" y="152901"/>
                      </a:cubicBezTo>
                      <a:cubicBezTo>
                        <a:pt x="260659" y="150361"/>
                        <a:pt x="-65731" y="102101"/>
                        <a:pt x="11739" y="10718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6" name="フリーフォーム 1065">
                  <a:extLst>
                    <a:ext uri="{FF2B5EF4-FFF2-40B4-BE49-F238E27FC236}">
                      <a16:creationId xmlns:a16="http://schemas.microsoft.com/office/drawing/2014/main" id="{F5C9A767-8441-D23C-E133-34A821C17887}"/>
                    </a:ext>
                  </a:extLst>
                </p:cNvPr>
                <p:cNvSpPr/>
                <p:nvPr/>
              </p:nvSpPr>
              <p:spPr>
                <a:xfrm>
                  <a:off x="4083767" y="6271096"/>
                  <a:ext cx="847001" cy="88217"/>
                </a:xfrm>
                <a:custGeom>
                  <a:avLst/>
                  <a:gdLst>
                    <a:gd name="connsiteX0" fmla="*/ 8173 w 847001"/>
                    <a:gd name="connsiteY0" fmla="*/ 7784 h 88217"/>
                    <a:gd name="connsiteX1" fmla="*/ 602533 w 847001"/>
                    <a:gd name="connsiteY1" fmla="*/ 61124 h 88217"/>
                    <a:gd name="connsiteX2" fmla="*/ 846373 w 847001"/>
                    <a:gd name="connsiteY2" fmla="*/ 164 h 88217"/>
                    <a:gd name="connsiteX3" fmla="*/ 541573 w 847001"/>
                    <a:gd name="connsiteY3" fmla="*/ 83984 h 88217"/>
                    <a:gd name="connsiteX4" fmla="*/ 274873 w 847001"/>
                    <a:gd name="connsiteY4" fmla="*/ 68744 h 88217"/>
                    <a:gd name="connsiteX5" fmla="*/ 8173 w 847001"/>
                    <a:gd name="connsiteY5" fmla="*/ 7784 h 88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47001" h="88217">
                      <a:moveTo>
                        <a:pt x="8173" y="7784"/>
                      </a:moveTo>
                      <a:cubicBezTo>
                        <a:pt x="62783" y="6514"/>
                        <a:pt x="462833" y="62394"/>
                        <a:pt x="602533" y="61124"/>
                      </a:cubicBezTo>
                      <a:cubicBezTo>
                        <a:pt x="742233" y="59854"/>
                        <a:pt x="856533" y="-3646"/>
                        <a:pt x="846373" y="164"/>
                      </a:cubicBezTo>
                      <a:cubicBezTo>
                        <a:pt x="836213" y="3974"/>
                        <a:pt x="636823" y="72554"/>
                        <a:pt x="541573" y="83984"/>
                      </a:cubicBezTo>
                      <a:cubicBezTo>
                        <a:pt x="446323" y="95414"/>
                        <a:pt x="362503" y="81444"/>
                        <a:pt x="274873" y="68744"/>
                      </a:cubicBezTo>
                      <a:cubicBezTo>
                        <a:pt x="187243" y="56044"/>
                        <a:pt x="-46437" y="9054"/>
                        <a:pt x="8173" y="778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7" name="フリーフォーム 1066">
                  <a:extLst>
                    <a:ext uri="{FF2B5EF4-FFF2-40B4-BE49-F238E27FC236}">
                      <a16:creationId xmlns:a16="http://schemas.microsoft.com/office/drawing/2014/main" id="{759E6326-45FA-C0FB-F426-64C4EF2E2234}"/>
                    </a:ext>
                  </a:extLst>
                </p:cNvPr>
                <p:cNvSpPr/>
                <p:nvPr/>
              </p:nvSpPr>
              <p:spPr>
                <a:xfrm>
                  <a:off x="4975750" y="3747913"/>
                  <a:ext cx="122070" cy="810765"/>
                </a:xfrm>
                <a:custGeom>
                  <a:avLst/>
                  <a:gdLst>
                    <a:gd name="connsiteX0" fmla="*/ 110 w 122070"/>
                    <a:gd name="connsiteY0" fmla="*/ 1127 h 810765"/>
                    <a:gd name="connsiteX1" fmla="*/ 45830 w 122070"/>
                    <a:gd name="connsiteY1" fmla="*/ 488807 h 810765"/>
                    <a:gd name="connsiteX2" fmla="*/ 38210 w 122070"/>
                    <a:gd name="connsiteY2" fmla="*/ 412607 h 810765"/>
                    <a:gd name="connsiteX3" fmla="*/ 106790 w 122070"/>
                    <a:gd name="connsiteY3" fmla="*/ 801227 h 810765"/>
                    <a:gd name="connsiteX4" fmla="*/ 76310 w 122070"/>
                    <a:gd name="connsiteY4" fmla="*/ 664067 h 810765"/>
                    <a:gd name="connsiteX5" fmla="*/ 122030 w 122070"/>
                    <a:gd name="connsiteY5" fmla="*/ 359267 h 810765"/>
                    <a:gd name="connsiteX6" fmla="*/ 83930 w 122070"/>
                    <a:gd name="connsiteY6" fmla="*/ 542147 h 810765"/>
                    <a:gd name="connsiteX7" fmla="*/ 61070 w 122070"/>
                    <a:gd name="connsiteY7" fmla="*/ 359267 h 810765"/>
                    <a:gd name="connsiteX8" fmla="*/ 110 w 122070"/>
                    <a:gd name="connsiteY8" fmla="*/ 1127 h 810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2070" h="810765">
                      <a:moveTo>
                        <a:pt x="110" y="1127"/>
                      </a:moveTo>
                      <a:cubicBezTo>
                        <a:pt x="-2430" y="22717"/>
                        <a:pt x="39480" y="420227"/>
                        <a:pt x="45830" y="488807"/>
                      </a:cubicBezTo>
                      <a:cubicBezTo>
                        <a:pt x="52180" y="557387"/>
                        <a:pt x="28050" y="360537"/>
                        <a:pt x="38210" y="412607"/>
                      </a:cubicBezTo>
                      <a:cubicBezTo>
                        <a:pt x="48370" y="464677"/>
                        <a:pt x="100440" y="759317"/>
                        <a:pt x="106790" y="801227"/>
                      </a:cubicBezTo>
                      <a:cubicBezTo>
                        <a:pt x="113140" y="843137"/>
                        <a:pt x="73770" y="737727"/>
                        <a:pt x="76310" y="664067"/>
                      </a:cubicBezTo>
                      <a:cubicBezTo>
                        <a:pt x="78850" y="590407"/>
                        <a:pt x="120760" y="379587"/>
                        <a:pt x="122030" y="359267"/>
                      </a:cubicBezTo>
                      <a:cubicBezTo>
                        <a:pt x="123300" y="338947"/>
                        <a:pt x="94090" y="542147"/>
                        <a:pt x="83930" y="542147"/>
                      </a:cubicBezTo>
                      <a:cubicBezTo>
                        <a:pt x="73770" y="542147"/>
                        <a:pt x="76310" y="444357"/>
                        <a:pt x="61070" y="359267"/>
                      </a:cubicBezTo>
                      <a:cubicBezTo>
                        <a:pt x="45830" y="274177"/>
                        <a:pt x="2650" y="-20463"/>
                        <a:pt x="110" y="112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8" name="フリーフォーム 1067">
                  <a:extLst>
                    <a:ext uri="{FF2B5EF4-FFF2-40B4-BE49-F238E27FC236}">
                      <a16:creationId xmlns:a16="http://schemas.microsoft.com/office/drawing/2014/main" id="{3A9F5654-D04D-692B-8BFC-3FE2F184E404}"/>
                    </a:ext>
                  </a:extLst>
                </p:cNvPr>
                <p:cNvSpPr/>
                <p:nvPr/>
              </p:nvSpPr>
              <p:spPr>
                <a:xfrm>
                  <a:off x="5013943" y="4046220"/>
                  <a:ext cx="424231" cy="703922"/>
                </a:xfrm>
                <a:custGeom>
                  <a:avLst/>
                  <a:gdLst>
                    <a:gd name="connsiteX0" fmla="*/ 243857 w 424231"/>
                    <a:gd name="connsiteY0" fmla="*/ 0 h 703922"/>
                    <a:gd name="connsiteX1" fmla="*/ 144797 w 424231"/>
                    <a:gd name="connsiteY1" fmla="*/ 274320 h 703922"/>
                    <a:gd name="connsiteX2" fmla="*/ 243857 w 424231"/>
                    <a:gd name="connsiteY2" fmla="*/ 464820 h 703922"/>
                    <a:gd name="connsiteX3" fmla="*/ 167657 w 424231"/>
                    <a:gd name="connsiteY3" fmla="*/ 373380 h 703922"/>
                    <a:gd name="connsiteX4" fmla="*/ 419117 w 424231"/>
                    <a:gd name="connsiteY4" fmla="*/ 693420 h 703922"/>
                    <a:gd name="connsiteX5" fmla="*/ 320057 w 424231"/>
                    <a:gd name="connsiteY5" fmla="*/ 601980 h 703922"/>
                    <a:gd name="connsiteX6" fmla="*/ 121937 w 424231"/>
                    <a:gd name="connsiteY6" fmla="*/ 358140 h 703922"/>
                    <a:gd name="connsiteX7" fmla="*/ 17 w 424231"/>
                    <a:gd name="connsiteY7" fmla="*/ 190500 h 703922"/>
                    <a:gd name="connsiteX8" fmla="*/ 129557 w 424231"/>
                    <a:gd name="connsiteY8" fmla="*/ 320040 h 703922"/>
                    <a:gd name="connsiteX9" fmla="*/ 137177 w 424231"/>
                    <a:gd name="connsiteY9" fmla="*/ 83820 h 703922"/>
                    <a:gd name="connsiteX10" fmla="*/ 53357 w 424231"/>
                    <a:gd name="connsiteY10" fmla="*/ 274320 h 703922"/>
                    <a:gd name="connsiteX11" fmla="*/ 243857 w 424231"/>
                    <a:gd name="connsiteY11" fmla="*/ 0 h 703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24231" h="703922">
                      <a:moveTo>
                        <a:pt x="243857" y="0"/>
                      </a:moveTo>
                      <a:cubicBezTo>
                        <a:pt x="259097" y="0"/>
                        <a:pt x="144797" y="196850"/>
                        <a:pt x="144797" y="274320"/>
                      </a:cubicBezTo>
                      <a:cubicBezTo>
                        <a:pt x="144797" y="351790"/>
                        <a:pt x="240047" y="448310"/>
                        <a:pt x="243857" y="464820"/>
                      </a:cubicBezTo>
                      <a:cubicBezTo>
                        <a:pt x="247667" y="481330"/>
                        <a:pt x="138447" y="335280"/>
                        <a:pt x="167657" y="373380"/>
                      </a:cubicBezTo>
                      <a:cubicBezTo>
                        <a:pt x="196867" y="411480"/>
                        <a:pt x="393717" y="655320"/>
                        <a:pt x="419117" y="693420"/>
                      </a:cubicBezTo>
                      <a:cubicBezTo>
                        <a:pt x="444517" y="731520"/>
                        <a:pt x="369587" y="657860"/>
                        <a:pt x="320057" y="601980"/>
                      </a:cubicBezTo>
                      <a:cubicBezTo>
                        <a:pt x="270527" y="546100"/>
                        <a:pt x="175277" y="426720"/>
                        <a:pt x="121937" y="358140"/>
                      </a:cubicBezTo>
                      <a:cubicBezTo>
                        <a:pt x="68597" y="289560"/>
                        <a:pt x="-1253" y="196850"/>
                        <a:pt x="17" y="190500"/>
                      </a:cubicBezTo>
                      <a:cubicBezTo>
                        <a:pt x="1287" y="184150"/>
                        <a:pt x="106697" y="337820"/>
                        <a:pt x="129557" y="320040"/>
                      </a:cubicBezTo>
                      <a:cubicBezTo>
                        <a:pt x="152417" y="302260"/>
                        <a:pt x="149877" y="91440"/>
                        <a:pt x="137177" y="83820"/>
                      </a:cubicBezTo>
                      <a:cubicBezTo>
                        <a:pt x="124477" y="76200"/>
                        <a:pt x="35577" y="280670"/>
                        <a:pt x="53357" y="274320"/>
                      </a:cubicBezTo>
                      <a:cubicBezTo>
                        <a:pt x="71137" y="267970"/>
                        <a:pt x="228617" y="0"/>
                        <a:pt x="243857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9" name="フリーフォーム 1068">
                  <a:extLst>
                    <a:ext uri="{FF2B5EF4-FFF2-40B4-BE49-F238E27FC236}">
                      <a16:creationId xmlns:a16="http://schemas.microsoft.com/office/drawing/2014/main" id="{E7B1CBC6-6802-81F0-91CB-3CE79E9BFF06}"/>
                    </a:ext>
                  </a:extLst>
                </p:cNvPr>
                <p:cNvSpPr/>
                <p:nvPr/>
              </p:nvSpPr>
              <p:spPr>
                <a:xfrm>
                  <a:off x="3817195" y="4427162"/>
                  <a:ext cx="718314" cy="244069"/>
                </a:xfrm>
                <a:custGeom>
                  <a:avLst/>
                  <a:gdLst>
                    <a:gd name="connsiteX0" fmla="*/ 425 w 718314"/>
                    <a:gd name="connsiteY0" fmla="*/ 243898 h 244069"/>
                    <a:gd name="connsiteX1" fmla="*/ 503345 w 718314"/>
                    <a:gd name="connsiteY1" fmla="*/ 99118 h 244069"/>
                    <a:gd name="connsiteX2" fmla="*/ 716705 w 718314"/>
                    <a:gd name="connsiteY2" fmla="*/ 58 h 244069"/>
                    <a:gd name="connsiteX3" fmla="*/ 602405 w 718314"/>
                    <a:gd name="connsiteY3" fmla="*/ 83878 h 244069"/>
                    <a:gd name="connsiteX4" fmla="*/ 625265 w 718314"/>
                    <a:gd name="connsiteY4" fmla="*/ 30538 h 244069"/>
                    <a:gd name="connsiteX5" fmla="*/ 168065 w 718314"/>
                    <a:gd name="connsiteY5" fmla="*/ 99118 h 244069"/>
                    <a:gd name="connsiteX6" fmla="*/ 594785 w 718314"/>
                    <a:gd name="connsiteY6" fmla="*/ 68638 h 244069"/>
                    <a:gd name="connsiteX7" fmla="*/ 425 w 718314"/>
                    <a:gd name="connsiteY7" fmla="*/ 243898 h 244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18314" h="244069">
                      <a:moveTo>
                        <a:pt x="425" y="243898"/>
                      </a:moveTo>
                      <a:cubicBezTo>
                        <a:pt x="-14815" y="248978"/>
                        <a:pt x="383965" y="139758"/>
                        <a:pt x="503345" y="99118"/>
                      </a:cubicBezTo>
                      <a:cubicBezTo>
                        <a:pt x="622725" y="58478"/>
                        <a:pt x="700195" y="2598"/>
                        <a:pt x="716705" y="58"/>
                      </a:cubicBezTo>
                      <a:cubicBezTo>
                        <a:pt x="733215" y="-2482"/>
                        <a:pt x="617645" y="78798"/>
                        <a:pt x="602405" y="83878"/>
                      </a:cubicBezTo>
                      <a:cubicBezTo>
                        <a:pt x="587165" y="88958"/>
                        <a:pt x="697655" y="27998"/>
                        <a:pt x="625265" y="30538"/>
                      </a:cubicBezTo>
                      <a:cubicBezTo>
                        <a:pt x="552875" y="33078"/>
                        <a:pt x="173145" y="92768"/>
                        <a:pt x="168065" y="99118"/>
                      </a:cubicBezTo>
                      <a:cubicBezTo>
                        <a:pt x="162985" y="105468"/>
                        <a:pt x="621455" y="39428"/>
                        <a:pt x="594785" y="68638"/>
                      </a:cubicBezTo>
                      <a:cubicBezTo>
                        <a:pt x="568115" y="97848"/>
                        <a:pt x="15665" y="238818"/>
                        <a:pt x="425" y="24389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0" name="フリーフォーム 1069">
                  <a:extLst>
                    <a:ext uri="{FF2B5EF4-FFF2-40B4-BE49-F238E27FC236}">
                      <a16:creationId xmlns:a16="http://schemas.microsoft.com/office/drawing/2014/main" id="{E3F12AB2-E3A4-B5D5-0423-598AD11A3CDC}"/>
                    </a:ext>
                  </a:extLst>
                </p:cNvPr>
                <p:cNvSpPr/>
                <p:nvPr/>
              </p:nvSpPr>
              <p:spPr>
                <a:xfrm>
                  <a:off x="5318760" y="4372570"/>
                  <a:ext cx="576234" cy="187442"/>
                </a:xfrm>
                <a:custGeom>
                  <a:avLst/>
                  <a:gdLst>
                    <a:gd name="connsiteX0" fmla="*/ 0 w 576234"/>
                    <a:gd name="connsiteY0" fmla="*/ 85130 h 187442"/>
                    <a:gd name="connsiteX1" fmla="*/ 175260 w 576234"/>
                    <a:gd name="connsiteY1" fmla="*/ 31790 h 187442"/>
                    <a:gd name="connsiteX2" fmla="*/ 91440 w 576234"/>
                    <a:gd name="connsiteY2" fmla="*/ 8930 h 187442"/>
                    <a:gd name="connsiteX3" fmla="*/ 571500 w 576234"/>
                    <a:gd name="connsiteY3" fmla="*/ 184190 h 187442"/>
                    <a:gd name="connsiteX4" fmla="*/ 327660 w 576234"/>
                    <a:gd name="connsiteY4" fmla="*/ 115610 h 187442"/>
                    <a:gd name="connsiteX5" fmla="*/ 175260 w 576234"/>
                    <a:gd name="connsiteY5" fmla="*/ 24170 h 187442"/>
                    <a:gd name="connsiteX6" fmla="*/ 0 w 576234"/>
                    <a:gd name="connsiteY6" fmla="*/ 85130 h 1874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6234" h="187442">
                      <a:moveTo>
                        <a:pt x="0" y="85130"/>
                      </a:moveTo>
                      <a:cubicBezTo>
                        <a:pt x="0" y="86400"/>
                        <a:pt x="160020" y="44490"/>
                        <a:pt x="175260" y="31790"/>
                      </a:cubicBezTo>
                      <a:cubicBezTo>
                        <a:pt x="190500" y="19090"/>
                        <a:pt x="25400" y="-16470"/>
                        <a:pt x="91440" y="8930"/>
                      </a:cubicBezTo>
                      <a:cubicBezTo>
                        <a:pt x="157480" y="34330"/>
                        <a:pt x="532130" y="166410"/>
                        <a:pt x="571500" y="184190"/>
                      </a:cubicBezTo>
                      <a:cubicBezTo>
                        <a:pt x="610870" y="201970"/>
                        <a:pt x="393700" y="142280"/>
                        <a:pt x="327660" y="115610"/>
                      </a:cubicBezTo>
                      <a:cubicBezTo>
                        <a:pt x="261620" y="88940"/>
                        <a:pt x="234950" y="24170"/>
                        <a:pt x="175260" y="24170"/>
                      </a:cubicBezTo>
                      <a:cubicBezTo>
                        <a:pt x="115570" y="24170"/>
                        <a:pt x="0" y="83860"/>
                        <a:pt x="0" y="8513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1" name="フリーフォーム 1070">
                  <a:extLst>
                    <a:ext uri="{FF2B5EF4-FFF2-40B4-BE49-F238E27FC236}">
                      <a16:creationId xmlns:a16="http://schemas.microsoft.com/office/drawing/2014/main" id="{7F7D43A0-143A-024C-CBEA-8FA747586A23}"/>
                    </a:ext>
                  </a:extLst>
                </p:cNvPr>
                <p:cNvSpPr/>
                <p:nvPr/>
              </p:nvSpPr>
              <p:spPr>
                <a:xfrm>
                  <a:off x="5384343" y="4432160"/>
                  <a:ext cx="605043" cy="170711"/>
                </a:xfrm>
                <a:custGeom>
                  <a:avLst/>
                  <a:gdLst>
                    <a:gd name="connsiteX0" fmla="*/ 2997 w 605043"/>
                    <a:gd name="connsiteY0" fmla="*/ 2680 h 170711"/>
                    <a:gd name="connsiteX1" fmla="*/ 376377 w 605043"/>
                    <a:gd name="connsiteY1" fmla="*/ 132220 h 170711"/>
                    <a:gd name="connsiteX2" fmla="*/ 223977 w 605043"/>
                    <a:gd name="connsiteY2" fmla="*/ 78880 h 170711"/>
                    <a:gd name="connsiteX3" fmla="*/ 604977 w 605043"/>
                    <a:gd name="connsiteY3" fmla="*/ 170320 h 170711"/>
                    <a:gd name="connsiteX4" fmla="*/ 254457 w 605043"/>
                    <a:gd name="connsiteY4" fmla="*/ 109360 h 170711"/>
                    <a:gd name="connsiteX5" fmla="*/ 201117 w 605043"/>
                    <a:gd name="connsiteY5" fmla="*/ 48400 h 170711"/>
                    <a:gd name="connsiteX6" fmla="*/ 2997 w 605043"/>
                    <a:gd name="connsiteY6" fmla="*/ 2680 h 1707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05043" h="170711">
                      <a:moveTo>
                        <a:pt x="2997" y="2680"/>
                      </a:moveTo>
                      <a:cubicBezTo>
                        <a:pt x="32207" y="16650"/>
                        <a:pt x="376377" y="132220"/>
                        <a:pt x="376377" y="132220"/>
                      </a:cubicBezTo>
                      <a:cubicBezTo>
                        <a:pt x="413207" y="144920"/>
                        <a:pt x="185877" y="72530"/>
                        <a:pt x="223977" y="78880"/>
                      </a:cubicBezTo>
                      <a:cubicBezTo>
                        <a:pt x="262077" y="85230"/>
                        <a:pt x="599897" y="165240"/>
                        <a:pt x="604977" y="170320"/>
                      </a:cubicBezTo>
                      <a:cubicBezTo>
                        <a:pt x="610057" y="175400"/>
                        <a:pt x="321767" y="129680"/>
                        <a:pt x="254457" y="109360"/>
                      </a:cubicBezTo>
                      <a:cubicBezTo>
                        <a:pt x="187147" y="89040"/>
                        <a:pt x="235407" y="63640"/>
                        <a:pt x="201117" y="48400"/>
                      </a:cubicBezTo>
                      <a:cubicBezTo>
                        <a:pt x="166827" y="33160"/>
                        <a:pt x="-26213" y="-11290"/>
                        <a:pt x="2997" y="268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2" name="フリーフォーム 1071">
                  <a:extLst>
                    <a:ext uri="{FF2B5EF4-FFF2-40B4-BE49-F238E27FC236}">
                      <a16:creationId xmlns:a16="http://schemas.microsoft.com/office/drawing/2014/main" id="{E81E0879-F753-FAC6-C4A2-6E0CD829948F}"/>
                    </a:ext>
                  </a:extLst>
                </p:cNvPr>
                <p:cNvSpPr/>
                <p:nvPr/>
              </p:nvSpPr>
              <p:spPr>
                <a:xfrm>
                  <a:off x="6126285" y="4767724"/>
                  <a:ext cx="146190" cy="242135"/>
                </a:xfrm>
                <a:custGeom>
                  <a:avLst/>
                  <a:gdLst>
                    <a:gd name="connsiteX0" fmla="*/ 195 w 146190"/>
                    <a:gd name="connsiteY0" fmla="*/ 2396 h 242135"/>
                    <a:gd name="connsiteX1" fmla="*/ 137355 w 146190"/>
                    <a:gd name="connsiteY1" fmla="*/ 177656 h 242135"/>
                    <a:gd name="connsiteX2" fmla="*/ 129735 w 146190"/>
                    <a:gd name="connsiteY2" fmla="*/ 238616 h 242135"/>
                    <a:gd name="connsiteX3" fmla="*/ 106875 w 146190"/>
                    <a:gd name="connsiteY3" fmla="*/ 86216 h 242135"/>
                    <a:gd name="connsiteX4" fmla="*/ 195 w 146190"/>
                    <a:gd name="connsiteY4" fmla="*/ 2396 h 2421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6190" h="242135">
                      <a:moveTo>
                        <a:pt x="195" y="2396"/>
                      </a:moveTo>
                      <a:cubicBezTo>
                        <a:pt x="5275" y="17636"/>
                        <a:pt x="115765" y="138286"/>
                        <a:pt x="137355" y="177656"/>
                      </a:cubicBezTo>
                      <a:cubicBezTo>
                        <a:pt x="158945" y="217026"/>
                        <a:pt x="134815" y="253856"/>
                        <a:pt x="129735" y="238616"/>
                      </a:cubicBezTo>
                      <a:cubicBezTo>
                        <a:pt x="124655" y="223376"/>
                        <a:pt x="123385" y="124316"/>
                        <a:pt x="106875" y="86216"/>
                      </a:cubicBezTo>
                      <a:cubicBezTo>
                        <a:pt x="90365" y="48116"/>
                        <a:pt x="-4885" y="-12844"/>
                        <a:pt x="195" y="239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3" name="フリーフォーム 1072">
                  <a:extLst>
                    <a:ext uri="{FF2B5EF4-FFF2-40B4-BE49-F238E27FC236}">
                      <a16:creationId xmlns:a16="http://schemas.microsoft.com/office/drawing/2014/main" id="{A9F772EC-2966-8EDD-0477-C704BD53A00B}"/>
                    </a:ext>
                  </a:extLst>
                </p:cNvPr>
                <p:cNvSpPr/>
                <p:nvPr/>
              </p:nvSpPr>
              <p:spPr>
                <a:xfrm>
                  <a:off x="5983371" y="3329462"/>
                  <a:ext cx="503774" cy="889897"/>
                </a:xfrm>
                <a:custGeom>
                  <a:avLst/>
                  <a:gdLst>
                    <a:gd name="connsiteX0" fmla="*/ 5949 w 503774"/>
                    <a:gd name="connsiteY0" fmla="*/ 8098 h 889897"/>
                    <a:gd name="connsiteX1" fmla="*/ 478389 w 503774"/>
                    <a:gd name="connsiteY1" fmla="*/ 846298 h 889897"/>
                    <a:gd name="connsiteX2" fmla="*/ 402189 w 503774"/>
                    <a:gd name="connsiteY2" fmla="*/ 716758 h 889897"/>
                    <a:gd name="connsiteX3" fmla="*/ 82149 w 503774"/>
                    <a:gd name="connsiteY3" fmla="*/ 251938 h 889897"/>
                    <a:gd name="connsiteX4" fmla="*/ 204069 w 503774"/>
                    <a:gd name="connsiteY4" fmla="*/ 411958 h 889897"/>
                    <a:gd name="connsiteX5" fmla="*/ 5949 w 503774"/>
                    <a:gd name="connsiteY5" fmla="*/ 8098 h 889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03774" h="889897">
                      <a:moveTo>
                        <a:pt x="5949" y="8098"/>
                      </a:moveTo>
                      <a:cubicBezTo>
                        <a:pt x="51669" y="80488"/>
                        <a:pt x="412349" y="728188"/>
                        <a:pt x="478389" y="846298"/>
                      </a:cubicBezTo>
                      <a:cubicBezTo>
                        <a:pt x="544429" y="964408"/>
                        <a:pt x="468229" y="815818"/>
                        <a:pt x="402189" y="716758"/>
                      </a:cubicBezTo>
                      <a:cubicBezTo>
                        <a:pt x="336149" y="617698"/>
                        <a:pt x="115169" y="302738"/>
                        <a:pt x="82149" y="251938"/>
                      </a:cubicBezTo>
                      <a:cubicBezTo>
                        <a:pt x="49129" y="201138"/>
                        <a:pt x="215499" y="452598"/>
                        <a:pt x="204069" y="411958"/>
                      </a:cubicBezTo>
                      <a:cubicBezTo>
                        <a:pt x="192639" y="371318"/>
                        <a:pt x="-39771" y="-64292"/>
                        <a:pt x="5949" y="809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4" name="フリーフォーム 1073">
                  <a:extLst>
                    <a:ext uri="{FF2B5EF4-FFF2-40B4-BE49-F238E27FC236}">
                      <a16:creationId xmlns:a16="http://schemas.microsoft.com/office/drawing/2014/main" id="{5D4445E6-323A-50A9-475B-F90FE85B8616}"/>
                    </a:ext>
                  </a:extLst>
                </p:cNvPr>
                <p:cNvSpPr/>
                <p:nvPr/>
              </p:nvSpPr>
              <p:spPr>
                <a:xfrm>
                  <a:off x="3665220" y="4617720"/>
                  <a:ext cx="320402" cy="1023063"/>
                </a:xfrm>
                <a:custGeom>
                  <a:avLst/>
                  <a:gdLst>
                    <a:gd name="connsiteX0" fmla="*/ 137160 w 320402"/>
                    <a:gd name="connsiteY0" fmla="*/ 0 h 1023063"/>
                    <a:gd name="connsiteX1" fmla="*/ 53340 w 320402"/>
                    <a:gd name="connsiteY1" fmla="*/ 281940 h 1023063"/>
                    <a:gd name="connsiteX2" fmla="*/ 76200 w 320402"/>
                    <a:gd name="connsiteY2" fmla="*/ 472440 h 1023063"/>
                    <a:gd name="connsiteX3" fmla="*/ 30480 w 320402"/>
                    <a:gd name="connsiteY3" fmla="*/ 464820 h 1023063"/>
                    <a:gd name="connsiteX4" fmla="*/ 198120 w 320402"/>
                    <a:gd name="connsiteY4" fmla="*/ 762000 h 1023063"/>
                    <a:gd name="connsiteX5" fmla="*/ 114300 w 320402"/>
                    <a:gd name="connsiteY5" fmla="*/ 701040 h 1023063"/>
                    <a:gd name="connsiteX6" fmla="*/ 320040 w 320402"/>
                    <a:gd name="connsiteY6" fmla="*/ 1021080 h 1023063"/>
                    <a:gd name="connsiteX7" fmla="*/ 160020 w 320402"/>
                    <a:gd name="connsiteY7" fmla="*/ 815340 h 1023063"/>
                    <a:gd name="connsiteX8" fmla="*/ 0 w 320402"/>
                    <a:gd name="connsiteY8" fmla="*/ 403860 h 1023063"/>
                    <a:gd name="connsiteX9" fmla="*/ 0 w 320402"/>
                    <a:gd name="connsiteY9" fmla="*/ 403860 h 1023063"/>
                    <a:gd name="connsiteX10" fmla="*/ 137160 w 320402"/>
                    <a:gd name="connsiteY10" fmla="*/ 0 h 1023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20402" h="1023063">
                      <a:moveTo>
                        <a:pt x="137160" y="0"/>
                      </a:moveTo>
                      <a:cubicBezTo>
                        <a:pt x="100330" y="101600"/>
                        <a:pt x="63500" y="203200"/>
                        <a:pt x="53340" y="281940"/>
                      </a:cubicBezTo>
                      <a:cubicBezTo>
                        <a:pt x="43180" y="360680"/>
                        <a:pt x="80010" y="441960"/>
                        <a:pt x="76200" y="472440"/>
                      </a:cubicBezTo>
                      <a:cubicBezTo>
                        <a:pt x="72390" y="502920"/>
                        <a:pt x="10160" y="416560"/>
                        <a:pt x="30480" y="464820"/>
                      </a:cubicBezTo>
                      <a:cubicBezTo>
                        <a:pt x="50800" y="513080"/>
                        <a:pt x="184150" y="722630"/>
                        <a:pt x="198120" y="762000"/>
                      </a:cubicBezTo>
                      <a:cubicBezTo>
                        <a:pt x="212090" y="801370"/>
                        <a:pt x="93980" y="657860"/>
                        <a:pt x="114300" y="701040"/>
                      </a:cubicBezTo>
                      <a:cubicBezTo>
                        <a:pt x="134620" y="744220"/>
                        <a:pt x="312420" y="1002030"/>
                        <a:pt x="320040" y="1021080"/>
                      </a:cubicBezTo>
                      <a:cubicBezTo>
                        <a:pt x="327660" y="1040130"/>
                        <a:pt x="213360" y="918210"/>
                        <a:pt x="160020" y="815340"/>
                      </a:cubicBezTo>
                      <a:cubicBezTo>
                        <a:pt x="106680" y="712470"/>
                        <a:pt x="0" y="403860"/>
                        <a:pt x="0" y="403860"/>
                      </a:cubicBezTo>
                      <a:lnTo>
                        <a:pt x="0" y="403860"/>
                      </a:lnTo>
                      <a:lnTo>
                        <a:pt x="137160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5" name="フリーフォーム 1074">
                  <a:extLst>
                    <a:ext uri="{FF2B5EF4-FFF2-40B4-BE49-F238E27FC236}">
                      <a16:creationId xmlns:a16="http://schemas.microsoft.com/office/drawing/2014/main" id="{0E1E176F-4950-A06A-E4DC-A860FFDFA270}"/>
                    </a:ext>
                  </a:extLst>
                </p:cNvPr>
                <p:cNvSpPr/>
                <p:nvPr/>
              </p:nvSpPr>
              <p:spPr>
                <a:xfrm>
                  <a:off x="6149317" y="4159014"/>
                  <a:ext cx="414367" cy="799281"/>
                </a:xfrm>
                <a:custGeom>
                  <a:avLst/>
                  <a:gdLst>
                    <a:gd name="connsiteX0" fmla="*/ 23 w 414367"/>
                    <a:gd name="connsiteY0" fmla="*/ 1506 h 799281"/>
                    <a:gd name="connsiteX1" fmla="*/ 243863 w 414367"/>
                    <a:gd name="connsiteY1" fmla="*/ 496806 h 799281"/>
                    <a:gd name="connsiteX2" fmla="*/ 228623 w 414367"/>
                    <a:gd name="connsiteY2" fmla="*/ 352026 h 799281"/>
                    <a:gd name="connsiteX3" fmla="*/ 411503 w 414367"/>
                    <a:gd name="connsiteY3" fmla="*/ 793986 h 799281"/>
                    <a:gd name="connsiteX4" fmla="*/ 327683 w 414367"/>
                    <a:gd name="connsiteY4" fmla="*/ 557766 h 799281"/>
                    <a:gd name="connsiteX5" fmla="*/ 160043 w 414367"/>
                    <a:gd name="connsiteY5" fmla="*/ 1506 h 799281"/>
                    <a:gd name="connsiteX6" fmla="*/ 259103 w 414367"/>
                    <a:gd name="connsiteY6" fmla="*/ 382506 h 799281"/>
                    <a:gd name="connsiteX7" fmla="*/ 23 w 414367"/>
                    <a:gd name="connsiteY7" fmla="*/ 1506 h 799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4367" h="799281">
                      <a:moveTo>
                        <a:pt x="23" y="1506"/>
                      </a:moveTo>
                      <a:cubicBezTo>
                        <a:pt x="-2517" y="20556"/>
                        <a:pt x="205763" y="438386"/>
                        <a:pt x="243863" y="496806"/>
                      </a:cubicBezTo>
                      <a:cubicBezTo>
                        <a:pt x="281963" y="555226"/>
                        <a:pt x="200683" y="302496"/>
                        <a:pt x="228623" y="352026"/>
                      </a:cubicBezTo>
                      <a:cubicBezTo>
                        <a:pt x="256563" y="401556"/>
                        <a:pt x="394993" y="759696"/>
                        <a:pt x="411503" y="793986"/>
                      </a:cubicBezTo>
                      <a:cubicBezTo>
                        <a:pt x="428013" y="828276"/>
                        <a:pt x="369593" y="689846"/>
                        <a:pt x="327683" y="557766"/>
                      </a:cubicBezTo>
                      <a:cubicBezTo>
                        <a:pt x="285773" y="425686"/>
                        <a:pt x="171473" y="30716"/>
                        <a:pt x="160043" y="1506"/>
                      </a:cubicBezTo>
                      <a:cubicBezTo>
                        <a:pt x="148613" y="-27704"/>
                        <a:pt x="284503" y="377426"/>
                        <a:pt x="259103" y="382506"/>
                      </a:cubicBezTo>
                      <a:cubicBezTo>
                        <a:pt x="233703" y="387586"/>
                        <a:pt x="2563" y="-17544"/>
                        <a:pt x="23" y="150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6" name="フリーフォーム 1075">
                  <a:extLst>
                    <a:ext uri="{FF2B5EF4-FFF2-40B4-BE49-F238E27FC236}">
                      <a16:creationId xmlns:a16="http://schemas.microsoft.com/office/drawing/2014/main" id="{0636D691-25F5-CA74-918D-60920B93A21F}"/>
                    </a:ext>
                  </a:extLst>
                </p:cNvPr>
                <p:cNvSpPr/>
                <p:nvPr/>
              </p:nvSpPr>
              <p:spPr>
                <a:xfrm>
                  <a:off x="4143375" y="4670341"/>
                  <a:ext cx="177344" cy="343655"/>
                </a:xfrm>
                <a:custGeom>
                  <a:avLst/>
                  <a:gdLst>
                    <a:gd name="connsiteX0" fmla="*/ 161925 w 177344"/>
                    <a:gd name="connsiteY0" fmla="*/ 719 h 343655"/>
                    <a:gd name="connsiteX1" fmla="*/ 47625 w 177344"/>
                    <a:gd name="connsiteY1" fmla="*/ 130259 h 343655"/>
                    <a:gd name="connsiteX2" fmla="*/ 116205 w 177344"/>
                    <a:gd name="connsiteY2" fmla="*/ 206459 h 343655"/>
                    <a:gd name="connsiteX3" fmla="*/ 47625 w 177344"/>
                    <a:gd name="connsiteY3" fmla="*/ 198839 h 343655"/>
                    <a:gd name="connsiteX4" fmla="*/ 177165 w 177344"/>
                    <a:gd name="connsiteY4" fmla="*/ 343619 h 343655"/>
                    <a:gd name="connsiteX5" fmla="*/ 78105 w 177344"/>
                    <a:gd name="connsiteY5" fmla="*/ 214079 h 343655"/>
                    <a:gd name="connsiteX6" fmla="*/ 24765 w 177344"/>
                    <a:gd name="connsiteY6" fmla="*/ 229319 h 343655"/>
                    <a:gd name="connsiteX7" fmla="*/ 9525 w 177344"/>
                    <a:gd name="connsiteY7" fmla="*/ 320759 h 343655"/>
                    <a:gd name="connsiteX8" fmla="*/ 1905 w 177344"/>
                    <a:gd name="connsiteY8" fmla="*/ 153119 h 343655"/>
                    <a:gd name="connsiteX9" fmla="*/ 9525 w 177344"/>
                    <a:gd name="connsiteY9" fmla="*/ 229319 h 343655"/>
                    <a:gd name="connsiteX10" fmla="*/ 93345 w 177344"/>
                    <a:gd name="connsiteY10" fmla="*/ 84539 h 343655"/>
                    <a:gd name="connsiteX11" fmla="*/ 161925 w 177344"/>
                    <a:gd name="connsiteY11" fmla="*/ 719 h 3436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7344" h="343655">
                      <a:moveTo>
                        <a:pt x="161925" y="719"/>
                      </a:moveTo>
                      <a:cubicBezTo>
                        <a:pt x="154305" y="8339"/>
                        <a:pt x="55245" y="95969"/>
                        <a:pt x="47625" y="130259"/>
                      </a:cubicBezTo>
                      <a:cubicBezTo>
                        <a:pt x="40005" y="164549"/>
                        <a:pt x="116205" y="195029"/>
                        <a:pt x="116205" y="206459"/>
                      </a:cubicBezTo>
                      <a:cubicBezTo>
                        <a:pt x="116205" y="217889"/>
                        <a:pt x="37465" y="175979"/>
                        <a:pt x="47625" y="198839"/>
                      </a:cubicBezTo>
                      <a:cubicBezTo>
                        <a:pt x="57785" y="221699"/>
                        <a:pt x="172085" y="341079"/>
                        <a:pt x="177165" y="343619"/>
                      </a:cubicBezTo>
                      <a:cubicBezTo>
                        <a:pt x="182245" y="346159"/>
                        <a:pt x="78105" y="214079"/>
                        <a:pt x="78105" y="214079"/>
                      </a:cubicBezTo>
                      <a:cubicBezTo>
                        <a:pt x="52705" y="195029"/>
                        <a:pt x="36195" y="211539"/>
                        <a:pt x="24765" y="229319"/>
                      </a:cubicBezTo>
                      <a:cubicBezTo>
                        <a:pt x="13335" y="247099"/>
                        <a:pt x="13335" y="333459"/>
                        <a:pt x="9525" y="320759"/>
                      </a:cubicBezTo>
                      <a:cubicBezTo>
                        <a:pt x="5715" y="308059"/>
                        <a:pt x="1905" y="168359"/>
                        <a:pt x="1905" y="153119"/>
                      </a:cubicBezTo>
                      <a:cubicBezTo>
                        <a:pt x="1905" y="137879"/>
                        <a:pt x="-5715" y="240749"/>
                        <a:pt x="9525" y="229319"/>
                      </a:cubicBezTo>
                      <a:cubicBezTo>
                        <a:pt x="24765" y="217889"/>
                        <a:pt x="67945" y="121369"/>
                        <a:pt x="93345" y="84539"/>
                      </a:cubicBezTo>
                      <a:cubicBezTo>
                        <a:pt x="118745" y="47709"/>
                        <a:pt x="169545" y="-6901"/>
                        <a:pt x="161925" y="71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7" name="フリーフォーム 1076">
                  <a:extLst>
                    <a:ext uri="{FF2B5EF4-FFF2-40B4-BE49-F238E27FC236}">
                      <a16:creationId xmlns:a16="http://schemas.microsoft.com/office/drawing/2014/main" id="{0452B283-8835-ACFC-7E2F-665A647EF84E}"/>
                    </a:ext>
                  </a:extLst>
                </p:cNvPr>
                <p:cNvSpPr/>
                <p:nvPr/>
              </p:nvSpPr>
              <p:spPr>
                <a:xfrm>
                  <a:off x="5500873" y="4860310"/>
                  <a:ext cx="275198" cy="298667"/>
                </a:xfrm>
                <a:custGeom>
                  <a:avLst/>
                  <a:gdLst>
                    <a:gd name="connsiteX0" fmla="*/ 767 w 275198"/>
                    <a:gd name="connsiteY0" fmla="*/ 176510 h 298667"/>
                    <a:gd name="connsiteX1" fmla="*/ 122687 w 275198"/>
                    <a:gd name="connsiteY1" fmla="*/ 146030 h 298667"/>
                    <a:gd name="connsiteX2" fmla="*/ 275087 w 275198"/>
                    <a:gd name="connsiteY2" fmla="*/ 298430 h 298667"/>
                    <a:gd name="connsiteX3" fmla="*/ 145547 w 275198"/>
                    <a:gd name="connsiteY3" fmla="*/ 176510 h 298667"/>
                    <a:gd name="connsiteX4" fmla="*/ 46487 w 275198"/>
                    <a:gd name="connsiteY4" fmla="*/ 1250 h 298667"/>
                    <a:gd name="connsiteX5" fmla="*/ 69347 w 275198"/>
                    <a:gd name="connsiteY5" fmla="*/ 100310 h 298667"/>
                    <a:gd name="connsiteX6" fmla="*/ 767 w 275198"/>
                    <a:gd name="connsiteY6" fmla="*/ 176510 h 29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5198" h="298667">
                      <a:moveTo>
                        <a:pt x="767" y="176510"/>
                      </a:moveTo>
                      <a:cubicBezTo>
                        <a:pt x="9657" y="184130"/>
                        <a:pt x="76967" y="125710"/>
                        <a:pt x="122687" y="146030"/>
                      </a:cubicBezTo>
                      <a:cubicBezTo>
                        <a:pt x="168407" y="166350"/>
                        <a:pt x="271277" y="293350"/>
                        <a:pt x="275087" y="298430"/>
                      </a:cubicBezTo>
                      <a:cubicBezTo>
                        <a:pt x="278897" y="303510"/>
                        <a:pt x="183647" y="226040"/>
                        <a:pt x="145547" y="176510"/>
                      </a:cubicBezTo>
                      <a:cubicBezTo>
                        <a:pt x="107447" y="126980"/>
                        <a:pt x="59187" y="13950"/>
                        <a:pt x="46487" y="1250"/>
                      </a:cubicBezTo>
                      <a:cubicBezTo>
                        <a:pt x="33787" y="-11450"/>
                        <a:pt x="75697" y="76180"/>
                        <a:pt x="69347" y="100310"/>
                      </a:cubicBezTo>
                      <a:cubicBezTo>
                        <a:pt x="62997" y="124440"/>
                        <a:pt x="-8123" y="168890"/>
                        <a:pt x="767" y="17651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8" name="フリーフォーム 1077">
                  <a:extLst>
                    <a:ext uri="{FF2B5EF4-FFF2-40B4-BE49-F238E27FC236}">
                      <a16:creationId xmlns:a16="http://schemas.microsoft.com/office/drawing/2014/main" id="{66E64BFD-2F24-7269-AA85-F367E9563834}"/>
                    </a:ext>
                  </a:extLst>
                </p:cNvPr>
                <p:cNvSpPr/>
                <p:nvPr/>
              </p:nvSpPr>
              <p:spPr>
                <a:xfrm>
                  <a:off x="3678056" y="4159507"/>
                  <a:ext cx="162933" cy="832837"/>
                </a:xfrm>
                <a:custGeom>
                  <a:avLst/>
                  <a:gdLst>
                    <a:gd name="connsiteX0" fmla="*/ 162424 w 162933"/>
                    <a:gd name="connsiteY0" fmla="*/ 1013 h 832837"/>
                    <a:gd name="connsiteX1" fmla="*/ 70984 w 162933"/>
                    <a:gd name="connsiteY1" fmla="*/ 282953 h 832837"/>
                    <a:gd name="connsiteX2" fmla="*/ 48124 w 162933"/>
                    <a:gd name="connsiteY2" fmla="*/ 473453 h 832837"/>
                    <a:gd name="connsiteX3" fmla="*/ 55744 w 162933"/>
                    <a:gd name="connsiteY3" fmla="*/ 374393 h 832837"/>
                    <a:gd name="connsiteX4" fmla="*/ 17644 w 162933"/>
                    <a:gd name="connsiteY4" fmla="*/ 831593 h 832837"/>
                    <a:gd name="connsiteX5" fmla="*/ 2404 w 162933"/>
                    <a:gd name="connsiteY5" fmla="*/ 503933 h 832837"/>
                    <a:gd name="connsiteX6" fmla="*/ 2404 w 162933"/>
                    <a:gd name="connsiteY6" fmla="*/ 328673 h 832837"/>
                    <a:gd name="connsiteX7" fmla="*/ 25264 w 162933"/>
                    <a:gd name="connsiteY7" fmla="*/ 389633 h 832837"/>
                    <a:gd name="connsiteX8" fmla="*/ 162424 w 162933"/>
                    <a:gd name="connsiteY8" fmla="*/ 1013 h 832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2933" h="832837">
                      <a:moveTo>
                        <a:pt x="162424" y="1013"/>
                      </a:moveTo>
                      <a:cubicBezTo>
                        <a:pt x="170044" y="-16767"/>
                        <a:pt x="90034" y="204213"/>
                        <a:pt x="70984" y="282953"/>
                      </a:cubicBezTo>
                      <a:cubicBezTo>
                        <a:pt x="51934" y="361693"/>
                        <a:pt x="50664" y="458213"/>
                        <a:pt x="48124" y="473453"/>
                      </a:cubicBezTo>
                      <a:cubicBezTo>
                        <a:pt x="45584" y="488693"/>
                        <a:pt x="60824" y="314703"/>
                        <a:pt x="55744" y="374393"/>
                      </a:cubicBezTo>
                      <a:cubicBezTo>
                        <a:pt x="50664" y="434083"/>
                        <a:pt x="26534" y="810003"/>
                        <a:pt x="17644" y="831593"/>
                      </a:cubicBezTo>
                      <a:cubicBezTo>
                        <a:pt x="8754" y="853183"/>
                        <a:pt x="4944" y="587753"/>
                        <a:pt x="2404" y="503933"/>
                      </a:cubicBezTo>
                      <a:cubicBezTo>
                        <a:pt x="-136" y="420113"/>
                        <a:pt x="-1406" y="347723"/>
                        <a:pt x="2404" y="328673"/>
                      </a:cubicBezTo>
                      <a:cubicBezTo>
                        <a:pt x="6214" y="309623"/>
                        <a:pt x="-2676" y="444243"/>
                        <a:pt x="25264" y="389633"/>
                      </a:cubicBezTo>
                      <a:cubicBezTo>
                        <a:pt x="53204" y="335023"/>
                        <a:pt x="154804" y="18793"/>
                        <a:pt x="162424" y="101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9" name="フリーフォーム 1078">
                  <a:extLst>
                    <a:ext uri="{FF2B5EF4-FFF2-40B4-BE49-F238E27FC236}">
                      <a16:creationId xmlns:a16="http://schemas.microsoft.com/office/drawing/2014/main" id="{092252A6-556B-1707-946D-7F861CF8F3AD}"/>
                    </a:ext>
                  </a:extLst>
                </p:cNvPr>
                <p:cNvSpPr/>
                <p:nvPr/>
              </p:nvSpPr>
              <p:spPr>
                <a:xfrm>
                  <a:off x="3854206" y="4060665"/>
                  <a:ext cx="299500" cy="163719"/>
                </a:xfrm>
                <a:custGeom>
                  <a:avLst/>
                  <a:gdLst>
                    <a:gd name="connsiteX0" fmla="*/ 298694 w 299500"/>
                    <a:gd name="connsiteY0" fmla="*/ 795 h 163719"/>
                    <a:gd name="connsiteX1" fmla="*/ 9134 w 299500"/>
                    <a:gd name="connsiteY1" fmla="*/ 160815 h 163719"/>
                    <a:gd name="connsiteX2" fmla="*/ 92954 w 299500"/>
                    <a:gd name="connsiteY2" fmla="*/ 99855 h 163719"/>
                    <a:gd name="connsiteX3" fmla="*/ 298694 w 299500"/>
                    <a:gd name="connsiteY3" fmla="*/ 795 h 163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9500" h="163719">
                      <a:moveTo>
                        <a:pt x="298694" y="795"/>
                      </a:moveTo>
                      <a:cubicBezTo>
                        <a:pt x="284724" y="10955"/>
                        <a:pt x="43424" y="144305"/>
                        <a:pt x="9134" y="160815"/>
                      </a:cubicBezTo>
                      <a:cubicBezTo>
                        <a:pt x="-25156" y="177325"/>
                        <a:pt x="44694" y="118905"/>
                        <a:pt x="92954" y="99855"/>
                      </a:cubicBezTo>
                      <a:cubicBezTo>
                        <a:pt x="141214" y="80805"/>
                        <a:pt x="312664" y="-9365"/>
                        <a:pt x="298694" y="79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0" name="フリーフォーム 1079">
                  <a:extLst>
                    <a:ext uri="{FF2B5EF4-FFF2-40B4-BE49-F238E27FC236}">
                      <a16:creationId xmlns:a16="http://schemas.microsoft.com/office/drawing/2014/main" id="{471AD5AA-6088-F44D-B944-6D97C7351C76}"/>
                    </a:ext>
                  </a:extLst>
                </p:cNvPr>
                <p:cNvSpPr/>
                <p:nvPr/>
              </p:nvSpPr>
              <p:spPr>
                <a:xfrm>
                  <a:off x="3745015" y="4084314"/>
                  <a:ext cx="118380" cy="327691"/>
                </a:xfrm>
                <a:custGeom>
                  <a:avLst/>
                  <a:gdLst>
                    <a:gd name="connsiteX0" fmla="*/ 118325 w 118380"/>
                    <a:gd name="connsiteY0" fmla="*/ 6 h 327691"/>
                    <a:gd name="connsiteX1" fmla="*/ 19265 w 118380"/>
                    <a:gd name="connsiteY1" fmla="*/ 228606 h 327691"/>
                    <a:gd name="connsiteX2" fmla="*/ 19265 w 118380"/>
                    <a:gd name="connsiteY2" fmla="*/ 327666 h 327691"/>
                    <a:gd name="connsiteX3" fmla="*/ 4025 w 118380"/>
                    <a:gd name="connsiteY3" fmla="*/ 220986 h 327691"/>
                    <a:gd name="connsiteX4" fmla="*/ 118325 w 118380"/>
                    <a:gd name="connsiteY4" fmla="*/ 6 h 327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8380" h="327691">
                      <a:moveTo>
                        <a:pt x="118325" y="6"/>
                      </a:moveTo>
                      <a:cubicBezTo>
                        <a:pt x="120865" y="1276"/>
                        <a:pt x="35775" y="173996"/>
                        <a:pt x="19265" y="228606"/>
                      </a:cubicBezTo>
                      <a:cubicBezTo>
                        <a:pt x="2755" y="283216"/>
                        <a:pt x="21805" y="328936"/>
                        <a:pt x="19265" y="327666"/>
                      </a:cubicBezTo>
                      <a:cubicBezTo>
                        <a:pt x="16725" y="326396"/>
                        <a:pt x="-9945" y="267976"/>
                        <a:pt x="4025" y="220986"/>
                      </a:cubicBezTo>
                      <a:cubicBezTo>
                        <a:pt x="17995" y="173996"/>
                        <a:pt x="115785" y="-1264"/>
                        <a:pt x="118325" y="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1" name="フリーフォーム 1080">
                  <a:extLst>
                    <a:ext uri="{FF2B5EF4-FFF2-40B4-BE49-F238E27FC236}">
                      <a16:creationId xmlns:a16="http://schemas.microsoft.com/office/drawing/2014/main" id="{379895D3-C170-CF31-A326-CC12D713C9E8}"/>
                    </a:ext>
                  </a:extLst>
                </p:cNvPr>
                <p:cNvSpPr/>
                <p:nvPr/>
              </p:nvSpPr>
              <p:spPr>
                <a:xfrm>
                  <a:off x="6278735" y="4027415"/>
                  <a:ext cx="429960" cy="672636"/>
                </a:xfrm>
                <a:custGeom>
                  <a:avLst/>
                  <a:gdLst>
                    <a:gd name="connsiteX0" fmla="*/ 145 w 429960"/>
                    <a:gd name="connsiteY0" fmla="*/ 64525 h 672636"/>
                    <a:gd name="connsiteX1" fmla="*/ 152545 w 429960"/>
                    <a:gd name="connsiteY1" fmla="*/ 346465 h 672636"/>
                    <a:gd name="connsiteX2" fmla="*/ 167785 w 429960"/>
                    <a:gd name="connsiteY2" fmla="*/ 300745 h 672636"/>
                    <a:gd name="connsiteX3" fmla="*/ 426865 w 429960"/>
                    <a:gd name="connsiteY3" fmla="*/ 666505 h 672636"/>
                    <a:gd name="connsiteX4" fmla="*/ 297325 w 429960"/>
                    <a:gd name="connsiteY4" fmla="*/ 491245 h 672636"/>
                    <a:gd name="connsiteX5" fmla="*/ 99205 w 429960"/>
                    <a:gd name="connsiteY5" fmla="*/ 3565 h 672636"/>
                    <a:gd name="connsiteX6" fmla="*/ 183025 w 429960"/>
                    <a:gd name="connsiteY6" fmla="*/ 262645 h 672636"/>
                    <a:gd name="connsiteX7" fmla="*/ 145 w 429960"/>
                    <a:gd name="connsiteY7" fmla="*/ 64525 h 672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29960" h="672636">
                      <a:moveTo>
                        <a:pt x="145" y="64525"/>
                      </a:moveTo>
                      <a:cubicBezTo>
                        <a:pt x="-4935" y="78495"/>
                        <a:pt x="124605" y="307095"/>
                        <a:pt x="152545" y="346465"/>
                      </a:cubicBezTo>
                      <a:cubicBezTo>
                        <a:pt x="180485" y="385835"/>
                        <a:pt x="122065" y="247405"/>
                        <a:pt x="167785" y="300745"/>
                      </a:cubicBezTo>
                      <a:cubicBezTo>
                        <a:pt x="213505" y="354085"/>
                        <a:pt x="405275" y="634755"/>
                        <a:pt x="426865" y="666505"/>
                      </a:cubicBezTo>
                      <a:cubicBezTo>
                        <a:pt x="448455" y="698255"/>
                        <a:pt x="351935" y="601735"/>
                        <a:pt x="297325" y="491245"/>
                      </a:cubicBezTo>
                      <a:cubicBezTo>
                        <a:pt x="242715" y="380755"/>
                        <a:pt x="118255" y="41665"/>
                        <a:pt x="99205" y="3565"/>
                      </a:cubicBezTo>
                      <a:cubicBezTo>
                        <a:pt x="80155" y="-34535"/>
                        <a:pt x="199535" y="244865"/>
                        <a:pt x="183025" y="262645"/>
                      </a:cubicBezTo>
                      <a:cubicBezTo>
                        <a:pt x="166515" y="280425"/>
                        <a:pt x="5225" y="50555"/>
                        <a:pt x="145" y="6452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dirty="0"/>
                    <a:t>s</a:t>
                  </a:r>
                  <a:endParaRPr kumimoji="1" lang="ja-JP" altLang="en-US"/>
                </a:p>
              </p:txBody>
            </p:sp>
            <p:sp>
              <p:nvSpPr>
                <p:cNvPr id="1082" name="フリーフォーム 1081">
                  <a:extLst>
                    <a:ext uri="{FF2B5EF4-FFF2-40B4-BE49-F238E27FC236}">
                      <a16:creationId xmlns:a16="http://schemas.microsoft.com/office/drawing/2014/main" id="{0231765E-3834-5E5B-D0FE-286E03ACBD9A}"/>
                    </a:ext>
                  </a:extLst>
                </p:cNvPr>
                <p:cNvSpPr/>
                <p:nvPr/>
              </p:nvSpPr>
              <p:spPr>
                <a:xfrm>
                  <a:off x="4686193" y="3786044"/>
                  <a:ext cx="76945" cy="535198"/>
                </a:xfrm>
                <a:custGeom>
                  <a:avLst/>
                  <a:gdLst>
                    <a:gd name="connsiteX0" fmla="*/ 15347 w 76945"/>
                    <a:gd name="connsiteY0" fmla="*/ 1096 h 535198"/>
                    <a:gd name="connsiteX1" fmla="*/ 68687 w 76945"/>
                    <a:gd name="connsiteY1" fmla="*/ 435436 h 535198"/>
                    <a:gd name="connsiteX2" fmla="*/ 68687 w 76945"/>
                    <a:gd name="connsiteY2" fmla="*/ 343996 h 535198"/>
                    <a:gd name="connsiteX3" fmla="*/ 107 w 76945"/>
                    <a:gd name="connsiteY3" fmla="*/ 534496 h 535198"/>
                    <a:gd name="connsiteX4" fmla="*/ 53447 w 76945"/>
                    <a:gd name="connsiteY4" fmla="*/ 404956 h 535198"/>
                    <a:gd name="connsiteX5" fmla="*/ 76307 w 76945"/>
                    <a:gd name="connsiteY5" fmla="*/ 313516 h 535198"/>
                    <a:gd name="connsiteX6" fmla="*/ 15347 w 76945"/>
                    <a:gd name="connsiteY6" fmla="*/ 1096 h 535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945" h="535198">
                      <a:moveTo>
                        <a:pt x="15347" y="1096"/>
                      </a:moveTo>
                      <a:cubicBezTo>
                        <a:pt x="14077" y="21416"/>
                        <a:pt x="59797" y="378286"/>
                        <a:pt x="68687" y="435436"/>
                      </a:cubicBezTo>
                      <a:cubicBezTo>
                        <a:pt x="77577" y="492586"/>
                        <a:pt x="80117" y="327486"/>
                        <a:pt x="68687" y="343996"/>
                      </a:cubicBezTo>
                      <a:cubicBezTo>
                        <a:pt x="57257" y="360506"/>
                        <a:pt x="2647" y="524336"/>
                        <a:pt x="107" y="534496"/>
                      </a:cubicBezTo>
                      <a:cubicBezTo>
                        <a:pt x="-2433" y="544656"/>
                        <a:pt x="40747" y="441786"/>
                        <a:pt x="53447" y="404956"/>
                      </a:cubicBezTo>
                      <a:cubicBezTo>
                        <a:pt x="66147" y="368126"/>
                        <a:pt x="80117" y="378286"/>
                        <a:pt x="76307" y="313516"/>
                      </a:cubicBezTo>
                      <a:cubicBezTo>
                        <a:pt x="72497" y="248746"/>
                        <a:pt x="16617" y="-19224"/>
                        <a:pt x="15347" y="109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3" name="フリーフォーム 1082">
                  <a:extLst>
                    <a:ext uri="{FF2B5EF4-FFF2-40B4-BE49-F238E27FC236}">
                      <a16:creationId xmlns:a16="http://schemas.microsoft.com/office/drawing/2014/main" id="{3C72D232-EB04-4567-4F66-22DD5CAD1278}"/>
                    </a:ext>
                  </a:extLst>
                </p:cNvPr>
                <p:cNvSpPr/>
                <p:nvPr/>
              </p:nvSpPr>
              <p:spPr>
                <a:xfrm>
                  <a:off x="4851860" y="3797919"/>
                  <a:ext cx="116505" cy="693456"/>
                </a:xfrm>
                <a:custGeom>
                  <a:avLst/>
                  <a:gdLst>
                    <a:gd name="connsiteX0" fmla="*/ 116380 w 116505"/>
                    <a:gd name="connsiteY0" fmla="*/ 4461 h 693456"/>
                    <a:gd name="connsiteX1" fmla="*/ 24940 w 116505"/>
                    <a:gd name="connsiteY1" fmla="*/ 583581 h 693456"/>
                    <a:gd name="connsiteX2" fmla="*/ 47800 w 116505"/>
                    <a:gd name="connsiteY2" fmla="*/ 415941 h 693456"/>
                    <a:gd name="connsiteX3" fmla="*/ 9700 w 116505"/>
                    <a:gd name="connsiteY3" fmla="*/ 690261 h 693456"/>
                    <a:gd name="connsiteX4" fmla="*/ 40180 w 116505"/>
                    <a:gd name="connsiteY4" fmla="*/ 194961 h 693456"/>
                    <a:gd name="connsiteX5" fmla="*/ 2080 w 116505"/>
                    <a:gd name="connsiteY5" fmla="*/ 309261 h 693456"/>
                    <a:gd name="connsiteX6" fmla="*/ 116380 w 116505"/>
                    <a:gd name="connsiteY6" fmla="*/ 4461 h 6934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6505" h="693456">
                      <a:moveTo>
                        <a:pt x="116380" y="4461"/>
                      </a:moveTo>
                      <a:cubicBezTo>
                        <a:pt x="120190" y="50181"/>
                        <a:pt x="36370" y="515001"/>
                        <a:pt x="24940" y="583581"/>
                      </a:cubicBezTo>
                      <a:cubicBezTo>
                        <a:pt x="13510" y="652161"/>
                        <a:pt x="50340" y="398161"/>
                        <a:pt x="47800" y="415941"/>
                      </a:cubicBezTo>
                      <a:cubicBezTo>
                        <a:pt x="45260" y="433721"/>
                        <a:pt x="10970" y="727091"/>
                        <a:pt x="9700" y="690261"/>
                      </a:cubicBezTo>
                      <a:cubicBezTo>
                        <a:pt x="8430" y="653431"/>
                        <a:pt x="41450" y="258461"/>
                        <a:pt x="40180" y="194961"/>
                      </a:cubicBezTo>
                      <a:cubicBezTo>
                        <a:pt x="38910" y="131461"/>
                        <a:pt x="-10620" y="339741"/>
                        <a:pt x="2080" y="309261"/>
                      </a:cubicBezTo>
                      <a:cubicBezTo>
                        <a:pt x="14780" y="278781"/>
                        <a:pt x="112570" y="-41259"/>
                        <a:pt x="116380" y="446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4" name="フリーフォーム 1083">
                  <a:extLst>
                    <a:ext uri="{FF2B5EF4-FFF2-40B4-BE49-F238E27FC236}">
                      <a16:creationId xmlns:a16="http://schemas.microsoft.com/office/drawing/2014/main" id="{565F273B-B911-8F5A-6A12-C9A7572891DD}"/>
                    </a:ext>
                  </a:extLst>
                </p:cNvPr>
                <p:cNvSpPr/>
                <p:nvPr/>
              </p:nvSpPr>
              <p:spPr>
                <a:xfrm>
                  <a:off x="4334530" y="4132627"/>
                  <a:ext cx="186132" cy="288212"/>
                </a:xfrm>
                <a:custGeom>
                  <a:avLst/>
                  <a:gdLst>
                    <a:gd name="connsiteX0" fmla="*/ 100310 w 186132"/>
                    <a:gd name="connsiteY0" fmla="*/ 5033 h 288212"/>
                    <a:gd name="connsiteX1" fmla="*/ 184130 w 186132"/>
                    <a:gd name="connsiteY1" fmla="*/ 233633 h 288212"/>
                    <a:gd name="connsiteX2" fmla="*/ 161270 w 186132"/>
                    <a:gd name="connsiteY2" fmla="*/ 218393 h 288212"/>
                    <a:gd name="connsiteX3" fmla="*/ 176510 w 186132"/>
                    <a:gd name="connsiteY3" fmla="*/ 286973 h 288212"/>
                    <a:gd name="connsiteX4" fmla="*/ 123170 w 186132"/>
                    <a:gd name="connsiteY4" fmla="*/ 149813 h 288212"/>
                    <a:gd name="connsiteX5" fmla="*/ 1250 w 186132"/>
                    <a:gd name="connsiteY5" fmla="*/ 65993 h 288212"/>
                    <a:gd name="connsiteX6" fmla="*/ 62210 w 186132"/>
                    <a:gd name="connsiteY6" fmla="*/ 73613 h 288212"/>
                    <a:gd name="connsiteX7" fmla="*/ 100310 w 186132"/>
                    <a:gd name="connsiteY7" fmla="*/ 5033 h 288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6132" h="288212">
                      <a:moveTo>
                        <a:pt x="100310" y="5033"/>
                      </a:moveTo>
                      <a:cubicBezTo>
                        <a:pt x="120630" y="31703"/>
                        <a:pt x="184130" y="233633"/>
                        <a:pt x="184130" y="233633"/>
                      </a:cubicBezTo>
                      <a:cubicBezTo>
                        <a:pt x="194290" y="269193"/>
                        <a:pt x="162540" y="209503"/>
                        <a:pt x="161270" y="218393"/>
                      </a:cubicBezTo>
                      <a:cubicBezTo>
                        <a:pt x="160000" y="227283"/>
                        <a:pt x="182860" y="298403"/>
                        <a:pt x="176510" y="286973"/>
                      </a:cubicBezTo>
                      <a:cubicBezTo>
                        <a:pt x="170160" y="275543"/>
                        <a:pt x="152380" y="186643"/>
                        <a:pt x="123170" y="149813"/>
                      </a:cubicBezTo>
                      <a:cubicBezTo>
                        <a:pt x="93960" y="112983"/>
                        <a:pt x="1250" y="65993"/>
                        <a:pt x="1250" y="65993"/>
                      </a:cubicBezTo>
                      <a:cubicBezTo>
                        <a:pt x="-8910" y="53293"/>
                        <a:pt x="45700" y="81233"/>
                        <a:pt x="62210" y="73613"/>
                      </a:cubicBezTo>
                      <a:cubicBezTo>
                        <a:pt x="78720" y="65993"/>
                        <a:pt x="79990" y="-21637"/>
                        <a:pt x="100310" y="503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5" name="フリーフォーム 1084">
                  <a:extLst>
                    <a:ext uri="{FF2B5EF4-FFF2-40B4-BE49-F238E27FC236}">
                      <a16:creationId xmlns:a16="http://schemas.microsoft.com/office/drawing/2014/main" id="{075C10F7-DE8F-940A-AD81-190DB849FC47}"/>
                    </a:ext>
                  </a:extLst>
                </p:cNvPr>
                <p:cNvSpPr/>
                <p:nvPr/>
              </p:nvSpPr>
              <p:spPr>
                <a:xfrm>
                  <a:off x="3807502" y="4197573"/>
                  <a:ext cx="445132" cy="328757"/>
                </a:xfrm>
                <a:custGeom>
                  <a:avLst/>
                  <a:gdLst>
                    <a:gd name="connsiteX0" fmla="*/ 444458 w 445132"/>
                    <a:gd name="connsiteY0" fmla="*/ 1047 h 328757"/>
                    <a:gd name="connsiteX1" fmla="*/ 177758 w 445132"/>
                    <a:gd name="connsiteY1" fmla="*/ 183927 h 328757"/>
                    <a:gd name="connsiteX2" fmla="*/ 2498 w 445132"/>
                    <a:gd name="connsiteY2" fmla="*/ 328707 h 328757"/>
                    <a:gd name="connsiteX3" fmla="*/ 78698 w 445132"/>
                    <a:gd name="connsiteY3" fmla="*/ 199167 h 328757"/>
                    <a:gd name="connsiteX4" fmla="*/ 139658 w 445132"/>
                    <a:gd name="connsiteY4" fmla="*/ 100107 h 328757"/>
                    <a:gd name="connsiteX5" fmla="*/ 93938 w 445132"/>
                    <a:gd name="connsiteY5" fmla="*/ 107727 h 328757"/>
                    <a:gd name="connsiteX6" fmla="*/ 444458 w 445132"/>
                    <a:gd name="connsiteY6" fmla="*/ 1047 h 3287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45132" h="328757">
                      <a:moveTo>
                        <a:pt x="444458" y="1047"/>
                      </a:moveTo>
                      <a:cubicBezTo>
                        <a:pt x="458428" y="13747"/>
                        <a:pt x="251418" y="129317"/>
                        <a:pt x="177758" y="183927"/>
                      </a:cubicBezTo>
                      <a:cubicBezTo>
                        <a:pt x="104098" y="238537"/>
                        <a:pt x="19008" y="326167"/>
                        <a:pt x="2498" y="328707"/>
                      </a:cubicBezTo>
                      <a:cubicBezTo>
                        <a:pt x="-14012" y="331247"/>
                        <a:pt x="55838" y="237267"/>
                        <a:pt x="78698" y="199167"/>
                      </a:cubicBezTo>
                      <a:cubicBezTo>
                        <a:pt x="101558" y="161067"/>
                        <a:pt x="137118" y="115347"/>
                        <a:pt x="139658" y="100107"/>
                      </a:cubicBezTo>
                      <a:cubicBezTo>
                        <a:pt x="142198" y="84867"/>
                        <a:pt x="44408" y="120427"/>
                        <a:pt x="93938" y="107727"/>
                      </a:cubicBezTo>
                      <a:cubicBezTo>
                        <a:pt x="143468" y="95027"/>
                        <a:pt x="430488" y="-11653"/>
                        <a:pt x="444458" y="104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6" name="フリーフォーム 1085">
                  <a:extLst>
                    <a:ext uri="{FF2B5EF4-FFF2-40B4-BE49-F238E27FC236}">
                      <a16:creationId xmlns:a16="http://schemas.microsoft.com/office/drawing/2014/main" id="{604E6F1F-5BBB-C46B-F4F6-79566681A737}"/>
                    </a:ext>
                  </a:extLst>
                </p:cNvPr>
                <p:cNvSpPr/>
                <p:nvPr/>
              </p:nvSpPr>
              <p:spPr>
                <a:xfrm>
                  <a:off x="5335016" y="4086390"/>
                  <a:ext cx="785147" cy="311293"/>
                </a:xfrm>
                <a:custGeom>
                  <a:avLst/>
                  <a:gdLst>
                    <a:gd name="connsiteX0" fmla="*/ 6604 w 785147"/>
                    <a:gd name="connsiteY0" fmla="*/ 249390 h 311293"/>
                    <a:gd name="connsiteX1" fmla="*/ 227584 w 785147"/>
                    <a:gd name="connsiteY1" fmla="*/ 81750 h 311293"/>
                    <a:gd name="connsiteX2" fmla="*/ 440944 w 785147"/>
                    <a:gd name="connsiteY2" fmla="*/ 51270 h 311293"/>
                    <a:gd name="connsiteX3" fmla="*/ 357124 w 785147"/>
                    <a:gd name="connsiteY3" fmla="*/ 28410 h 311293"/>
                    <a:gd name="connsiteX4" fmla="*/ 608584 w 785147"/>
                    <a:gd name="connsiteY4" fmla="*/ 119850 h 311293"/>
                    <a:gd name="connsiteX5" fmla="*/ 578104 w 785147"/>
                    <a:gd name="connsiteY5" fmla="*/ 119850 h 311293"/>
                    <a:gd name="connsiteX6" fmla="*/ 783844 w 785147"/>
                    <a:gd name="connsiteY6" fmla="*/ 310350 h 311293"/>
                    <a:gd name="connsiteX7" fmla="*/ 463804 w 785147"/>
                    <a:gd name="connsiteY7" fmla="*/ 28410 h 311293"/>
                    <a:gd name="connsiteX8" fmla="*/ 75184 w 785147"/>
                    <a:gd name="connsiteY8" fmla="*/ 13170 h 311293"/>
                    <a:gd name="connsiteX9" fmla="*/ 174244 w 785147"/>
                    <a:gd name="connsiteY9" fmla="*/ 58890 h 311293"/>
                    <a:gd name="connsiteX10" fmla="*/ 67564 w 785147"/>
                    <a:gd name="connsiteY10" fmla="*/ 165570 h 311293"/>
                    <a:gd name="connsiteX11" fmla="*/ 6604 w 785147"/>
                    <a:gd name="connsiteY11" fmla="*/ 249390 h 311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85147" h="311293">
                      <a:moveTo>
                        <a:pt x="6604" y="249390"/>
                      </a:moveTo>
                      <a:cubicBezTo>
                        <a:pt x="33274" y="235420"/>
                        <a:pt x="155194" y="114770"/>
                        <a:pt x="227584" y="81750"/>
                      </a:cubicBezTo>
                      <a:cubicBezTo>
                        <a:pt x="299974" y="48730"/>
                        <a:pt x="419354" y="60160"/>
                        <a:pt x="440944" y="51270"/>
                      </a:cubicBezTo>
                      <a:cubicBezTo>
                        <a:pt x="462534" y="42380"/>
                        <a:pt x="329184" y="16980"/>
                        <a:pt x="357124" y="28410"/>
                      </a:cubicBezTo>
                      <a:cubicBezTo>
                        <a:pt x="385064" y="39840"/>
                        <a:pt x="608584" y="119850"/>
                        <a:pt x="608584" y="119850"/>
                      </a:cubicBezTo>
                      <a:cubicBezTo>
                        <a:pt x="645414" y="135090"/>
                        <a:pt x="548894" y="88100"/>
                        <a:pt x="578104" y="119850"/>
                      </a:cubicBezTo>
                      <a:cubicBezTo>
                        <a:pt x="607314" y="151600"/>
                        <a:pt x="802894" y="325590"/>
                        <a:pt x="783844" y="310350"/>
                      </a:cubicBezTo>
                      <a:cubicBezTo>
                        <a:pt x="764794" y="295110"/>
                        <a:pt x="581914" y="77940"/>
                        <a:pt x="463804" y="28410"/>
                      </a:cubicBezTo>
                      <a:cubicBezTo>
                        <a:pt x="345694" y="-21120"/>
                        <a:pt x="123444" y="8090"/>
                        <a:pt x="75184" y="13170"/>
                      </a:cubicBezTo>
                      <a:cubicBezTo>
                        <a:pt x="26924" y="18250"/>
                        <a:pt x="175514" y="33490"/>
                        <a:pt x="174244" y="58890"/>
                      </a:cubicBezTo>
                      <a:cubicBezTo>
                        <a:pt x="172974" y="84290"/>
                        <a:pt x="94234" y="136360"/>
                        <a:pt x="67564" y="165570"/>
                      </a:cubicBezTo>
                      <a:cubicBezTo>
                        <a:pt x="40894" y="194780"/>
                        <a:pt x="-20066" y="263360"/>
                        <a:pt x="6604" y="24939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7" name="フリーフォーム 1086">
                  <a:extLst>
                    <a:ext uri="{FF2B5EF4-FFF2-40B4-BE49-F238E27FC236}">
                      <a16:creationId xmlns:a16="http://schemas.microsoft.com/office/drawing/2014/main" id="{89E6166D-65AC-453E-6A3D-E7A69D6706F0}"/>
                    </a:ext>
                  </a:extLst>
                </p:cNvPr>
                <p:cNvSpPr/>
                <p:nvPr/>
              </p:nvSpPr>
              <p:spPr>
                <a:xfrm>
                  <a:off x="6856521" y="4829148"/>
                  <a:ext cx="338030" cy="519875"/>
                </a:xfrm>
                <a:custGeom>
                  <a:avLst/>
                  <a:gdLst>
                    <a:gd name="connsiteX0" fmla="*/ 338029 w 338030"/>
                    <a:gd name="connsiteY0" fmla="*/ 27 h 519875"/>
                    <a:gd name="connsiteX1" fmla="*/ 131654 w 338030"/>
                    <a:gd name="connsiteY1" fmla="*/ 107977 h 519875"/>
                    <a:gd name="connsiteX2" fmla="*/ 71329 w 338030"/>
                    <a:gd name="connsiteY2" fmla="*/ 247677 h 519875"/>
                    <a:gd name="connsiteX3" fmla="*/ 61804 w 338030"/>
                    <a:gd name="connsiteY3" fmla="*/ 263552 h 519875"/>
                    <a:gd name="connsiteX4" fmla="*/ 1479 w 338030"/>
                    <a:gd name="connsiteY4" fmla="*/ 517552 h 519875"/>
                    <a:gd name="connsiteX5" fmla="*/ 23704 w 338030"/>
                    <a:gd name="connsiteY5" fmla="*/ 374677 h 519875"/>
                    <a:gd name="connsiteX6" fmla="*/ 80854 w 338030"/>
                    <a:gd name="connsiteY6" fmla="*/ 127027 h 519875"/>
                    <a:gd name="connsiteX7" fmla="*/ 84029 w 338030"/>
                    <a:gd name="connsiteY7" fmla="*/ 206402 h 519875"/>
                    <a:gd name="connsiteX8" fmla="*/ 207854 w 338030"/>
                    <a:gd name="connsiteY8" fmla="*/ 88927 h 519875"/>
                    <a:gd name="connsiteX9" fmla="*/ 128479 w 338030"/>
                    <a:gd name="connsiteY9" fmla="*/ 117502 h 519875"/>
                    <a:gd name="connsiteX10" fmla="*/ 338029 w 338030"/>
                    <a:gd name="connsiteY10" fmla="*/ 27 h 519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38030" h="519875">
                      <a:moveTo>
                        <a:pt x="338029" y="27"/>
                      </a:moveTo>
                      <a:cubicBezTo>
                        <a:pt x="338558" y="-1560"/>
                        <a:pt x="176104" y="66702"/>
                        <a:pt x="131654" y="107977"/>
                      </a:cubicBezTo>
                      <a:cubicBezTo>
                        <a:pt x="87204" y="149252"/>
                        <a:pt x="82971" y="221748"/>
                        <a:pt x="71329" y="247677"/>
                      </a:cubicBezTo>
                      <a:cubicBezTo>
                        <a:pt x="59687" y="273606"/>
                        <a:pt x="73446" y="218573"/>
                        <a:pt x="61804" y="263552"/>
                      </a:cubicBezTo>
                      <a:cubicBezTo>
                        <a:pt x="50162" y="308531"/>
                        <a:pt x="7829" y="499031"/>
                        <a:pt x="1479" y="517552"/>
                      </a:cubicBezTo>
                      <a:cubicBezTo>
                        <a:pt x="-4871" y="536073"/>
                        <a:pt x="10475" y="439765"/>
                        <a:pt x="23704" y="374677"/>
                      </a:cubicBezTo>
                      <a:cubicBezTo>
                        <a:pt x="36933" y="309590"/>
                        <a:pt x="70800" y="155073"/>
                        <a:pt x="80854" y="127027"/>
                      </a:cubicBezTo>
                      <a:cubicBezTo>
                        <a:pt x="90908" y="98981"/>
                        <a:pt x="62862" y="212752"/>
                        <a:pt x="84029" y="206402"/>
                      </a:cubicBezTo>
                      <a:cubicBezTo>
                        <a:pt x="105196" y="200052"/>
                        <a:pt x="200446" y="103744"/>
                        <a:pt x="207854" y="88927"/>
                      </a:cubicBezTo>
                      <a:cubicBezTo>
                        <a:pt x="215262" y="74110"/>
                        <a:pt x="108371" y="125969"/>
                        <a:pt x="128479" y="117502"/>
                      </a:cubicBezTo>
                      <a:cubicBezTo>
                        <a:pt x="148587" y="109035"/>
                        <a:pt x="337500" y="1614"/>
                        <a:pt x="338029" y="2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8" name="フリーフォーム 1087">
                  <a:extLst>
                    <a:ext uri="{FF2B5EF4-FFF2-40B4-BE49-F238E27FC236}">
                      <a16:creationId xmlns:a16="http://schemas.microsoft.com/office/drawing/2014/main" id="{A2D4A85C-E81F-E57B-B2C9-DDD5E41FCC9B}"/>
                    </a:ext>
                  </a:extLst>
                </p:cNvPr>
                <p:cNvSpPr/>
                <p:nvPr/>
              </p:nvSpPr>
              <p:spPr>
                <a:xfrm>
                  <a:off x="6692892" y="4770607"/>
                  <a:ext cx="460560" cy="1119231"/>
                </a:xfrm>
                <a:custGeom>
                  <a:avLst/>
                  <a:gdLst>
                    <a:gd name="connsiteX0" fmla="*/ 460383 w 460560"/>
                    <a:gd name="connsiteY0" fmla="*/ 1418 h 1119231"/>
                    <a:gd name="connsiteX1" fmla="*/ 200033 w 460560"/>
                    <a:gd name="connsiteY1" fmla="*/ 252243 h 1119231"/>
                    <a:gd name="connsiteX2" fmla="*/ 98433 w 460560"/>
                    <a:gd name="connsiteY2" fmla="*/ 620543 h 1119231"/>
                    <a:gd name="connsiteX3" fmla="*/ 133358 w 460560"/>
                    <a:gd name="connsiteY3" fmla="*/ 585618 h 1119231"/>
                    <a:gd name="connsiteX4" fmla="*/ 57158 w 460560"/>
                    <a:gd name="connsiteY4" fmla="*/ 836443 h 1119231"/>
                    <a:gd name="connsiteX5" fmla="*/ 8 w 460560"/>
                    <a:gd name="connsiteY5" fmla="*/ 1119018 h 1119231"/>
                    <a:gd name="connsiteX6" fmla="*/ 53983 w 460560"/>
                    <a:gd name="connsiteY6" fmla="*/ 871368 h 1119231"/>
                    <a:gd name="connsiteX7" fmla="*/ 187333 w 460560"/>
                    <a:gd name="connsiteY7" fmla="*/ 280818 h 1119231"/>
                    <a:gd name="connsiteX8" fmla="*/ 250833 w 460560"/>
                    <a:gd name="connsiteY8" fmla="*/ 109368 h 1119231"/>
                    <a:gd name="connsiteX9" fmla="*/ 241308 w 460560"/>
                    <a:gd name="connsiteY9" fmla="*/ 147468 h 1119231"/>
                    <a:gd name="connsiteX10" fmla="*/ 460383 w 460560"/>
                    <a:gd name="connsiteY10" fmla="*/ 1418 h 1119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0560" h="1119231">
                      <a:moveTo>
                        <a:pt x="460383" y="1418"/>
                      </a:moveTo>
                      <a:cubicBezTo>
                        <a:pt x="453504" y="18880"/>
                        <a:pt x="260358" y="149056"/>
                        <a:pt x="200033" y="252243"/>
                      </a:cubicBezTo>
                      <a:cubicBezTo>
                        <a:pt x="139708" y="355430"/>
                        <a:pt x="109546" y="564980"/>
                        <a:pt x="98433" y="620543"/>
                      </a:cubicBezTo>
                      <a:cubicBezTo>
                        <a:pt x="87320" y="676106"/>
                        <a:pt x="140237" y="549635"/>
                        <a:pt x="133358" y="585618"/>
                      </a:cubicBezTo>
                      <a:cubicBezTo>
                        <a:pt x="126479" y="621601"/>
                        <a:pt x="79383" y="747543"/>
                        <a:pt x="57158" y="836443"/>
                      </a:cubicBezTo>
                      <a:cubicBezTo>
                        <a:pt x="34933" y="925343"/>
                        <a:pt x="537" y="1113197"/>
                        <a:pt x="8" y="1119018"/>
                      </a:cubicBezTo>
                      <a:cubicBezTo>
                        <a:pt x="-521" y="1124839"/>
                        <a:pt x="22762" y="1011068"/>
                        <a:pt x="53983" y="871368"/>
                      </a:cubicBezTo>
                      <a:cubicBezTo>
                        <a:pt x="85204" y="731668"/>
                        <a:pt x="154525" y="407818"/>
                        <a:pt x="187333" y="280818"/>
                      </a:cubicBezTo>
                      <a:cubicBezTo>
                        <a:pt x="220141" y="153818"/>
                        <a:pt x="241837" y="131593"/>
                        <a:pt x="250833" y="109368"/>
                      </a:cubicBezTo>
                      <a:cubicBezTo>
                        <a:pt x="259829" y="87143"/>
                        <a:pt x="210087" y="161756"/>
                        <a:pt x="241308" y="147468"/>
                      </a:cubicBezTo>
                      <a:cubicBezTo>
                        <a:pt x="272529" y="133181"/>
                        <a:pt x="467262" y="-16044"/>
                        <a:pt x="460383" y="141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9" name="フリーフォーム 1088">
                  <a:extLst>
                    <a:ext uri="{FF2B5EF4-FFF2-40B4-BE49-F238E27FC236}">
                      <a16:creationId xmlns:a16="http://schemas.microsoft.com/office/drawing/2014/main" id="{919D2010-18F4-59A8-F46A-517E760A4851}"/>
                    </a:ext>
                  </a:extLst>
                </p:cNvPr>
                <p:cNvSpPr/>
                <p:nvPr/>
              </p:nvSpPr>
              <p:spPr>
                <a:xfrm>
                  <a:off x="7153461" y="4713201"/>
                  <a:ext cx="291076" cy="795670"/>
                </a:xfrm>
                <a:custGeom>
                  <a:avLst/>
                  <a:gdLst>
                    <a:gd name="connsiteX0" fmla="*/ 2989 w 291076"/>
                    <a:gd name="connsiteY0" fmla="*/ 4849 h 795670"/>
                    <a:gd name="connsiteX1" fmla="*/ 209364 w 291076"/>
                    <a:gd name="connsiteY1" fmla="*/ 436649 h 795670"/>
                    <a:gd name="connsiteX2" fmla="*/ 161739 w 291076"/>
                    <a:gd name="connsiteY2" fmla="*/ 436649 h 795670"/>
                    <a:gd name="connsiteX3" fmla="*/ 285564 w 291076"/>
                    <a:gd name="connsiteY3" fmla="*/ 792249 h 795670"/>
                    <a:gd name="connsiteX4" fmla="*/ 256989 w 291076"/>
                    <a:gd name="connsiteY4" fmla="*/ 595399 h 795670"/>
                    <a:gd name="connsiteX5" fmla="*/ 145864 w 291076"/>
                    <a:gd name="connsiteY5" fmla="*/ 249324 h 795670"/>
                    <a:gd name="connsiteX6" fmla="*/ 82364 w 291076"/>
                    <a:gd name="connsiteY6" fmla="*/ 115974 h 795670"/>
                    <a:gd name="connsiteX7" fmla="*/ 85539 w 291076"/>
                    <a:gd name="connsiteY7" fmla="*/ 198524 h 795670"/>
                    <a:gd name="connsiteX8" fmla="*/ 2989 w 291076"/>
                    <a:gd name="connsiteY8" fmla="*/ 4849 h 79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1076" h="795670">
                      <a:moveTo>
                        <a:pt x="2989" y="4849"/>
                      </a:moveTo>
                      <a:cubicBezTo>
                        <a:pt x="23627" y="44537"/>
                        <a:pt x="182906" y="364682"/>
                        <a:pt x="209364" y="436649"/>
                      </a:cubicBezTo>
                      <a:cubicBezTo>
                        <a:pt x="235822" y="508616"/>
                        <a:pt x="149039" y="377382"/>
                        <a:pt x="161739" y="436649"/>
                      </a:cubicBezTo>
                      <a:cubicBezTo>
                        <a:pt x="174439" y="495916"/>
                        <a:pt x="269689" y="765791"/>
                        <a:pt x="285564" y="792249"/>
                      </a:cubicBezTo>
                      <a:cubicBezTo>
                        <a:pt x="301439" y="818707"/>
                        <a:pt x="280272" y="685886"/>
                        <a:pt x="256989" y="595399"/>
                      </a:cubicBezTo>
                      <a:cubicBezTo>
                        <a:pt x="233706" y="504912"/>
                        <a:pt x="174968" y="329228"/>
                        <a:pt x="145864" y="249324"/>
                      </a:cubicBezTo>
                      <a:cubicBezTo>
                        <a:pt x="116760" y="169420"/>
                        <a:pt x="92418" y="124441"/>
                        <a:pt x="82364" y="115974"/>
                      </a:cubicBezTo>
                      <a:cubicBezTo>
                        <a:pt x="72310" y="107507"/>
                        <a:pt x="96122" y="215457"/>
                        <a:pt x="85539" y="198524"/>
                      </a:cubicBezTo>
                      <a:cubicBezTo>
                        <a:pt x="74956" y="181591"/>
                        <a:pt x="-17649" y="-34839"/>
                        <a:pt x="2989" y="484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0" name="フリーフォーム 1089">
                  <a:extLst>
                    <a:ext uri="{FF2B5EF4-FFF2-40B4-BE49-F238E27FC236}">
                      <a16:creationId xmlns:a16="http://schemas.microsoft.com/office/drawing/2014/main" id="{D2330D48-C967-B536-9776-6A662B5A510A}"/>
                    </a:ext>
                  </a:extLst>
                </p:cNvPr>
                <p:cNvSpPr/>
                <p:nvPr/>
              </p:nvSpPr>
              <p:spPr>
                <a:xfrm>
                  <a:off x="7152498" y="5523449"/>
                  <a:ext cx="267520" cy="472518"/>
                </a:xfrm>
                <a:custGeom>
                  <a:avLst/>
                  <a:gdLst>
                    <a:gd name="connsiteX0" fmla="*/ 267477 w 267520"/>
                    <a:gd name="connsiteY0" fmla="*/ 1051 h 472518"/>
                    <a:gd name="connsiteX1" fmla="*/ 235727 w 267520"/>
                    <a:gd name="connsiteY1" fmla="*/ 242351 h 472518"/>
                    <a:gd name="connsiteX2" fmla="*/ 134127 w 267520"/>
                    <a:gd name="connsiteY2" fmla="*/ 350301 h 472518"/>
                    <a:gd name="connsiteX3" fmla="*/ 777 w 267520"/>
                    <a:gd name="connsiteY3" fmla="*/ 470951 h 472518"/>
                    <a:gd name="connsiteX4" fmla="*/ 86502 w 267520"/>
                    <a:gd name="connsiteY4" fmla="*/ 407451 h 472518"/>
                    <a:gd name="connsiteX5" fmla="*/ 235727 w 267520"/>
                    <a:gd name="connsiteY5" fmla="*/ 245526 h 472518"/>
                    <a:gd name="connsiteX6" fmla="*/ 242077 w 267520"/>
                    <a:gd name="connsiteY6" fmla="*/ 156626 h 472518"/>
                    <a:gd name="connsiteX7" fmla="*/ 267477 w 267520"/>
                    <a:gd name="connsiteY7" fmla="*/ 1051 h 4725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67520" h="472518">
                      <a:moveTo>
                        <a:pt x="267477" y="1051"/>
                      </a:moveTo>
                      <a:cubicBezTo>
                        <a:pt x="266419" y="15338"/>
                        <a:pt x="257952" y="184143"/>
                        <a:pt x="235727" y="242351"/>
                      </a:cubicBezTo>
                      <a:cubicBezTo>
                        <a:pt x="213502" y="300559"/>
                        <a:pt x="173285" y="312201"/>
                        <a:pt x="134127" y="350301"/>
                      </a:cubicBezTo>
                      <a:cubicBezTo>
                        <a:pt x="94969" y="388401"/>
                        <a:pt x="8714" y="461426"/>
                        <a:pt x="777" y="470951"/>
                      </a:cubicBezTo>
                      <a:cubicBezTo>
                        <a:pt x="-7160" y="480476"/>
                        <a:pt x="47344" y="445022"/>
                        <a:pt x="86502" y="407451"/>
                      </a:cubicBezTo>
                      <a:cubicBezTo>
                        <a:pt x="125660" y="369880"/>
                        <a:pt x="209798" y="287330"/>
                        <a:pt x="235727" y="245526"/>
                      </a:cubicBezTo>
                      <a:cubicBezTo>
                        <a:pt x="261656" y="203722"/>
                        <a:pt x="234140" y="191022"/>
                        <a:pt x="242077" y="156626"/>
                      </a:cubicBezTo>
                      <a:cubicBezTo>
                        <a:pt x="250014" y="122230"/>
                        <a:pt x="268535" y="-13236"/>
                        <a:pt x="267477" y="105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1" name="フリーフォーム 1090">
                  <a:extLst>
                    <a:ext uri="{FF2B5EF4-FFF2-40B4-BE49-F238E27FC236}">
                      <a16:creationId xmlns:a16="http://schemas.microsoft.com/office/drawing/2014/main" id="{B2D667C7-199C-F765-487B-39450F5FC54B}"/>
                    </a:ext>
                  </a:extLst>
                </p:cNvPr>
                <p:cNvSpPr/>
                <p:nvPr/>
              </p:nvSpPr>
              <p:spPr>
                <a:xfrm>
                  <a:off x="7131014" y="5492531"/>
                  <a:ext cx="279811" cy="511420"/>
                </a:xfrm>
                <a:custGeom>
                  <a:avLst/>
                  <a:gdLst>
                    <a:gd name="connsiteX0" fmla="*/ 279436 w 279811"/>
                    <a:gd name="connsiteY0" fmla="*/ 219 h 511420"/>
                    <a:gd name="connsiteX1" fmla="*/ 196886 w 279811"/>
                    <a:gd name="connsiteY1" fmla="*/ 301844 h 511420"/>
                    <a:gd name="connsiteX2" fmla="*/ 203236 w 279811"/>
                    <a:gd name="connsiteY2" fmla="*/ 241519 h 511420"/>
                    <a:gd name="connsiteX3" fmla="*/ 76236 w 279811"/>
                    <a:gd name="connsiteY3" fmla="*/ 387569 h 511420"/>
                    <a:gd name="connsiteX4" fmla="*/ 130211 w 279811"/>
                    <a:gd name="connsiteY4" fmla="*/ 346294 h 511420"/>
                    <a:gd name="connsiteX5" fmla="*/ 36 w 279811"/>
                    <a:gd name="connsiteY5" fmla="*/ 511394 h 511420"/>
                    <a:gd name="connsiteX6" fmla="*/ 117511 w 279811"/>
                    <a:gd name="connsiteY6" fmla="*/ 358994 h 511420"/>
                    <a:gd name="connsiteX7" fmla="*/ 177836 w 279811"/>
                    <a:gd name="connsiteY7" fmla="*/ 339944 h 511420"/>
                    <a:gd name="connsiteX8" fmla="*/ 158786 w 279811"/>
                    <a:gd name="connsiteY8" fmla="*/ 355819 h 511420"/>
                    <a:gd name="connsiteX9" fmla="*/ 279436 w 279811"/>
                    <a:gd name="connsiteY9" fmla="*/ 219 h 511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79811" h="511420">
                      <a:moveTo>
                        <a:pt x="279436" y="219"/>
                      </a:moveTo>
                      <a:cubicBezTo>
                        <a:pt x="285786" y="-8777"/>
                        <a:pt x="209586" y="261627"/>
                        <a:pt x="196886" y="301844"/>
                      </a:cubicBezTo>
                      <a:cubicBezTo>
                        <a:pt x="184186" y="342061"/>
                        <a:pt x="223344" y="227232"/>
                        <a:pt x="203236" y="241519"/>
                      </a:cubicBezTo>
                      <a:cubicBezTo>
                        <a:pt x="183128" y="255806"/>
                        <a:pt x="88407" y="370107"/>
                        <a:pt x="76236" y="387569"/>
                      </a:cubicBezTo>
                      <a:cubicBezTo>
                        <a:pt x="64065" y="405031"/>
                        <a:pt x="142911" y="325657"/>
                        <a:pt x="130211" y="346294"/>
                      </a:cubicBezTo>
                      <a:cubicBezTo>
                        <a:pt x="117511" y="366931"/>
                        <a:pt x="2153" y="509277"/>
                        <a:pt x="36" y="511394"/>
                      </a:cubicBezTo>
                      <a:cubicBezTo>
                        <a:pt x="-2081" y="513511"/>
                        <a:pt x="87878" y="387569"/>
                        <a:pt x="117511" y="358994"/>
                      </a:cubicBezTo>
                      <a:cubicBezTo>
                        <a:pt x="147144" y="330419"/>
                        <a:pt x="170957" y="340473"/>
                        <a:pt x="177836" y="339944"/>
                      </a:cubicBezTo>
                      <a:cubicBezTo>
                        <a:pt x="184715" y="339415"/>
                        <a:pt x="141853" y="405561"/>
                        <a:pt x="158786" y="355819"/>
                      </a:cubicBezTo>
                      <a:cubicBezTo>
                        <a:pt x="175719" y="306077"/>
                        <a:pt x="273086" y="9215"/>
                        <a:pt x="279436" y="21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2" name="フリーフォーム 1091">
                  <a:extLst>
                    <a:ext uri="{FF2B5EF4-FFF2-40B4-BE49-F238E27FC236}">
                      <a16:creationId xmlns:a16="http://schemas.microsoft.com/office/drawing/2014/main" id="{4142B5D0-51F8-442D-3A79-4106AAB92FCA}"/>
                    </a:ext>
                  </a:extLst>
                </p:cNvPr>
                <p:cNvSpPr/>
                <p:nvPr/>
              </p:nvSpPr>
              <p:spPr>
                <a:xfrm>
                  <a:off x="6768052" y="5883046"/>
                  <a:ext cx="498611" cy="130648"/>
                </a:xfrm>
                <a:custGeom>
                  <a:avLst/>
                  <a:gdLst>
                    <a:gd name="connsiteX0" fmla="*/ 1048 w 498611"/>
                    <a:gd name="connsiteY0" fmla="*/ 6579 h 130648"/>
                    <a:gd name="connsiteX1" fmla="*/ 289973 w 498611"/>
                    <a:gd name="connsiteY1" fmla="*/ 79604 h 130648"/>
                    <a:gd name="connsiteX2" fmla="*/ 280448 w 498611"/>
                    <a:gd name="connsiteY2" fmla="*/ 98654 h 130648"/>
                    <a:gd name="connsiteX3" fmla="*/ 496348 w 498611"/>
                    <a:gd name="connsiteY3" fmla="*/ 229 h 130648"/>
                    <a:gd name="connsiteX4" fmla="*/ 382048 w 498611"/>
                    <a:gd name="connsiteY4" fmla="*/ 73254 h 130648"/>
                    <a:gd name="connsiteX5" fmla="*/ 201073 w 498611"/>
                    <a:gd name="connsiteY5" fmla="*/ 130404 h 130648"/>
                    <a:gd name="connsiteX6" fmla="*/ 277273 w 498611"/>
                    <a:gd name="connsiteY6" fmla="*/ 92304 h 130648"/>
                    <a:gd name="connsiteX7" fmla="*/ 159798 w 498611"/>
                    <a:gd name="connsiteY7" fmla="*/ 54204 h 130648"/>
                    <a:gd name="connsiteX8" fmla="*/ 86773 w 498611"/>
                    <a:gd name="connsiteY8" fmla="*/ 19279 h 130648"/>
                    <a:gd name="connsiteX9" fmla="*/ 188373 w 498611"/>
                    <a:gd name="connsiteY9" fmla="*/ 60554 h 130648"/>
                    <a:gd name="connsiteX10" fmla="*/ 1048 w 498611"/>
                    <a:gd name="connsiteY10" fmla="*/ 6579 h 130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98611" h="130648">
                      <a:moveTo>
                        <a:pt x="1048" y="6579"/>
                      </a:moveTo>
                      <a:cubicBezTo>
                        <a:pt x="17981" y="9754"/>
                        <a:pt x="289973" y="79604"/>
                        <a:pt x="289973" y="79604"/>
                      </a:cubicBezTo>
                      <a:cubicBezTo>
                        <a:pt x="336540" y="94950"/>
                        <a:pt x="246052" y="111883"/>
                        <a:pt x="280448" y="98654"/>
                      </a:cubicBezTo>
                      <a:cubicBezTo>
                        <a:pt x="314844" y="85425"/>
                        <a:pt x="479415" y="4462"/>
                        <a:pt x="496348" y="229"/>
                      </a:cubicBezTo>
                      <a:cubicBezTo>
                        <a:pt x="513281" y="-4004"/>
                        <a:pt x="431260" y="51558"/>
                        <a:pt x="382048" y="73254"/>
                      </a:cubicBezTo>
                      <a:cubicBezTo>
                        <a:pt x="332836" y="94950"/>
                        <a:pt x="218536" y="127229"/>
                        <a:pt x="201073" y="130404"/>
                      </a:cubicBezTo>
                      <a:cubicBezTo>
                        <a:pt x="183611" y="133579"/>
                        <a:pt x="284152" y="105004"/>
                        <a:pt x="277273" y="92304"/>
                      </a:cubicBezTo>
                      <a:cubicBezTo>
                        <a:pt x="270394" y="79604"/>
                        <a:pt x="191548" y="66375"/>
                        <a:pt x="159798" y="54204"/>
                      </a:cubicBezTo>
                      <a:cubicBezTo>
                        <a:pt x="128048" y="42033"/>
                        <a:pt x="82011" y="18221"/>
                        <a:pt x="86773" y="19279"/>
                      </a:cubicBezTo>
                      <a:cubicBezTo>
                        <a:pt x="91535" y="20337"/>
                        <a:pt x="198956" y="60554"/>
                        <a:pt x="188373" y="60554"/>
                      </a:cubicBezTo>
                      <a:cubicBezTo>
                        <a:pt x="177790" y="60554"/>
                        <a:pt x="-15885" y="3404"/>
                        <a:pt x="1048" y="657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3" name="フリーフォーム 1092">
                  <a:extLst>
                    <a:ext uri="{FF2B5EF4-FFF2-40B4-BE49-F238E27FC236}">
                      <a16:creationId xmlns:a16="http://schemas.microsoft.com/office/drawing/2014/main" id="{7CBD0220-1F7C-01C3-038B-514A74FE6125}"/>
                    </a:ext>
                  </a:extLst>
                </p:cNvPr>
                <p:cNvSpPr/>
                <p:nvPr/>
              </p:nvSpPr>
              <p:spPr>
                <a:xfrm>
                  <a:off x="6727449" y="5683205"/>
                  <a:ext cx="422653" cy="343257"/>
                </a:xfrm>
                <a:custGeom>
                  <a:avLst/>
                  <a:gdLst>
                    <a:gd name="connsiteX0" fmla="*/ 48001 w 422653"/>
                    <a:gd name="connsiteY0" fmla="*/ 45 h 343257"/>
                    <a:gd name="connsiteX1" fmla="*/ 51176 w 422653"/>
                    <a:gd name="connsiteY1" fmla="*/ 209595 h 343257"/>
                    <a:gd name="connsiteX2" fmla="*/ 175001 w 422653"/>
                    <a:gd name="connsiteY2" fmla="*/ 285795 h 343257"/>
                    <a:gd name="connsiteX3" fmla="*/ 143251 w 422653"/>
                    <a:gd name="connsiteY3" fmla="*/ 301670 h 343257"/>
                    <a:gd name="connsiteX4" fmla="*/ 375026 w 422653"/>
                    <a:gd name="connsiteY4" fmla="*/ 323895 h 343257"/>
                    <a:gd name="connsiteX5" fmla="*/ 267076 w 422653"/>
                    <a:gd name="connsiteY5" fmla="*/ 342945 h 343257"/>
                    <a:gd name="connsiteX6" fmla="*/ 422651 w 422653"/>
                    <a:gd name="connsiteY6" fmla="*/ 308020 h 343257"/>
                    <a:gd name="connsiteX7" fmla="*/ 270251 w 422653"/>
                    <a:gd name="connsiteY7" fmla="*/ 314370 h 343257"/>
                    <a:gd name="connsiteX8" fmla="*/ 38476 w 422653"/>
                    <a:gd name="connsiteY8" fmla="*/ 282620 h 343257"/>
                    <a:gd name="connsiteX9" fmla="*/ 95626 w 422653"/>
                    <a:gd name="connsiteY9" fmla="*/ 273095 h 343257"/>
                    <a:gd name="connsiteX10" fmla="*/ 38476 w 422653"/>
                    <a:gd name="connsiteY10" fmla="*/ 196895 h 343257"/>
                    <a:gd name="connsiteX11" fmla="*/ 16251 w 422653"/>
                    <a:gd name="connsiteY11" fmla="*/ 69895 h 343257"/>
                    <a:gd name="connsiteX12" fmla="*/ 3551 w 422653"/>
                    <a:gd name="connsiteY12" fmla="*/ 228645 h 343257"/>
                    <a:gd name="connsiteX13" fmla="*/ 48001 w 422653"/>
                    <a:gd name="connsiteY13" fmla="*/ 45 h 343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22653" h="343257">
                      <a:moveTo>
                        <a:pt x="48001" y="45"/>
                      </a:moveTo>
                      <a:cubicBezTo>
                        <a:pt x="55939" y="-3130"/>
                        <a:pt x="30009" y="161970"/>
                        <a:pt x="51176" y="209595"/>
                      </a:cubicBezTo>
                      <a:cubicBezTo>
                        <a:pt x="72343" y="257220"/>
                        <a:pt x="159655" y="270449"/>
                        <a:pt x="175001" y="285795"/>
                      </a:cubicBezTo>
                      <a:cubicBezTo>
                        <a:pt x="190347" y="301141"/>
                        <a:pt x="109914" y="295320"/>
                        <a:pt x="143251" y="301670"/>
                      </a:cubicBezTo>
                      <a:cubicBezTo>
                        <a:pt x="176589" y="308020"/>
                        <a:pt x="354389" y="317016"/>
                        <a:pt x="375026" y="323895"/>
                      </a:cubicBezTo>
                      <a:cubicBezTo>
                        <a:pt x="395663" y="330774"/>
                        <a:pt x="259139" y="345591"/>
                        <a:pt x="267076" y="342945"/>
                      </a:cubicBezTo>
                      <a:cubicBezTo>
                        <a:pt x="275013" y="340299"/>
                        <a:pt x="422122" y="312783"/>
                        <a:pt x="422651" y="308020"/>
                      </a:cubicBezTo>
                      <a:cubicBezTo>
                        <a:pt x="423180" y="303258"/>
                        <a:pt x="334280" y="318603"/>
                        <a:pt x="270251" y="314370"/>
                      </a:cubicBezTo>
                      <a:cubicBezTo>
                        <a:pt x="206222" y="310137"/>
                        <a:pt x="67580" y="289499"/>
                        <a:pt x="38476" y="282620"/>
                      </a:cubicBezTo>
                      <a:cubicBezTo>
                        <a:pt x="9372" y="275741"/>
                        <a:pt x="95626" y="287382"/>
                        <a:pt x="95626" y="273095"/>
                      </a:cubicBezTo>
                      <a:cubicBezTo>
                        <a:pt x="95626" y="258808"/>
                        <a:pt x="51705" y="230762"/>
                        <a:pt x="38476" y="196895"/>
                      </a:cubicBezTo>
                      <a:cubicBezTo>
                        <a:pt x="25247" y="163028"/>
                        <a:pt x="22072" y="64603"/>
                        <a:pt x="16251" y="69895"/>
                      </a:cubicBezTo>
                      <a:cubicBezTo>
                        <a:pt x="10430" y="75187"/>
                        <a:pt x="-7561" y="243461"/>
                        <a:pt x="3551" y="228645"/>
                      </a:cubicBezTo>
                      <a:cubicBezTo>
                        <a:pt x="14663" y="213829"/>
                        <a:pt x="40063" y="3220"/>
                        <a:pt x="48001" y="4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4" name="フリーフォーム 1093">
                  <a:extLst>
                    <a:ext uri="{FF2B5EF4-FFF2-40B4-BE49-F238E27FC236}">
                      <a16:creationId xmlns:a16="http://schemas.microsoft.com/office/drawing/2014/main" id="{F8387908-DE0A-CBD3-7313-20EE5D23FD6C}"/>
                    </a:ext>
                  </a:extLst>
                </p:cNvPr>
                <p:cNvSpPr/>
                <p:nvPr/>
              </p:nvSpPr>
              <p:spPr>
                <a:xfrm>
                  <a:off x="6834137" y="4965591"/>
                  <a:ext cx="236612" cy="880377"/>
                </a:xfrm>
                <a:custGeom>
                  <a:avLst/>
                  <a:gdLst>
                    <a:gd name="connsiteX0" fmla="*/ 236588 w 236612"/>
                    <a:gd name="connsiteY0" fmla="*/ 109 h 880377"/>
                    <a:gd name="connsiteX1" fmla="*/ 147688 w 236612"/>
                    <a:gd name="connsiteY1" fmla="*/ 279509 h 880377"/>
                    <a:gd name="connsiteX2" fmla="*/ 150863 w 236612"/>
                    <a:gd name="connsiteY2" fmla="*/ 349359 h 880377"/>
                    <a:gd name="connsiteX3" fmla="*/ 109588 w 236612"/>
                    <a:gd name="connsiteY3" fmla="*/ 266809 h 880377"/>
                    <a:gd name="connsiteX4" fmla="*/ 138163 w 236612"/>
                    <a:gd name="connsiteY4" fmla="*/ 463659 h 880377"/>
                    <a:gd name="connsiteX5" fmla="*/ 58788 w 236612"/>
                    <a:gd name="connsiteY5" fmla="*/ 549384 h 880377"/>
                    <a:gd name="connsiteX6" fmla="*/ 1638 w 236612"/>
                    <a:gd name="connsiteY6" fmla="*/ 704959 h 880377"/>
                    <a:gd name="connsiteX7" fmla="*/ 14338 w 236612"/>
                    <a:gd name="connsiteY7" fmla="*/ 606534 h 880377"/>
                    <a:gd name="connsiteX8" fmla="*/ 1638 w 236612"/>
                    <a:gd name="connsiteY8" fmla="*/ 784334 h 880377"/>
                    <a:gd name="connsiteX9" fmla="*/ 1638 w 236612"/>
                    <a:gd name="connsiteY9" fmla="*/ 876409 h 880377"/>
                    <a:gd name="connsiteX10" fmla="*/ 4813 w 236612"/>
                    <a:gd name="connsiteY10" fmla="*/ 657334 h 880377"/>
                    <a:gd name="connsiteX11" fmla="*/ 27038 w 236612"/>
                    <a:gd name="connsiteY11" fmla="*/ 336659 h 880377"/>
                    <a:gd name="connsiteX12" fmla="*/ 20688 w 236612"/>
                    <a:gd name="connsiteY12" fmla="*/ 600184 h 880377"/>
                    <a:gd name="connsiteX13" fmla="*/ 125463 w 236612"/>
                    <a:gd name="connsiteY13" fmla="*/ 454134 h 880377"/>
                    <a:gd name="connsiteX14" fmla="*/ 112763 w 236612"/>
                    <a:gd name="connsiteY14" fmla="*/ 231884 h 880377"/>
                    <a:gd name="connsiteX15" fmla="*/ 138163 w 236612"/>
                    <a:gd name="connsiteY15" fmla="*/ 314434 h 880377"/>
                    <a:gd name="connsiteX16" fmla="*/ 236588 w 236612"/>
                    <a:gd name="connsiteY16" fmla="*/ 109 h 880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36612" h="880377">
                      <a:moveTo>
                        <a:pt x="236588" y="109"/>
                      </a:moveTo>
                      <a:cubicBezTo>
                        <a:pt x="238176" y="-5712"/>
                        <a:pt x="161975" y="221301"/>
                        <a:pt x="147688" y="279509"/>
                      </a:cubicBezTo>
                      <a:cubicBezTo>
                        <a:pt x="133401" y="337717"/>
                        <a:pt x="157213" y="351476"/>
                        <a:pt x="150863" y="349359"/>
                      </a:cubicBezTo>
                      <a:cubicBezTo>
                        <a:pt x="144513" y="347242"/>
                        <a:pt x="111705" y="247759"/>
                        <a:pt x="109588" y="266809"/>
                      </a:cubicBezTo>
                      <a:cubicBezTo>
                        <a:pt x="107471" y="285859"/>
                        <a:pt x="146630" y="416563"/>
                        <a:pt x="138163" y="463659"/>
                      </a:cubicBezTo>
                      <a:cubicBezTo>
                        <a:pt x="129696" y="510755"/>
                        <a:pt x="81542" y="509167"/>
                        <a:pt x="58788" y="549384"/>
                      </a:cubicBezTo>
                      <a:cubicBezTo>
                        <a:pt x="36034" y="589601"/>
                        <a:pt x="9046" y="695434"/>
                        <a:pt x="1638" y="704959"/>
                      </a:cubicBezTo>
                      <a:cubicBezTo>
                        <a:pt x="-5770" y="714484"/>
                        <a:pt x="14338" y="593305"/>
                        <a:pt x="14338" y="606534"/>
                      </a:cubicBezTo>
                      <a:cubicBezTo>
                        <a:pt x="14338" y="619763"/>
                        <a:pt x="3755" y="739355"/>
                        <a:pt x="1638" y="784334"/>
                      </a:cubicBezTo>
                      <a:cubicBezTo>
                        <a:pt x="-479" y="829313"/>
                        <a:pt x="1109" y="897576"/>
                        <a:pt x="1638" y="876409"/>
                      </a:cubicBezTo>
                      <a:cubicBezTo>
                        <a:pt x="2167" y="855242"/>
                        <a:pt x="580" y="747292"/>
                        <a:pt x="4813" y="657334"/>
                      </a:cubicBezTo>
                      <a:cubicBezTo>
                        <a:pt x="9046" y="567376"/>
                        <a:pt x="24392" y="346184"/>
                        <a:pt x="27038" y="336659"/>
                      </a:cubicBezTo>
                      <a:cubicBezTo>
                        <a:pt x="29684" y="327134"/>
                        <a:pt x="4284" y="580605"/>
                        <a:pt x="20688" y="600184"/>
                      </a:cubicBezTo>
                      <a:cubicBezTo>
                        <a:pt x="37092" y="619763"/>
                        <a:pt x="110117" y="515517"/>
                        <a:pt x="125463" y="454134"/>
                      </a:cubicBezTo>
                      <a:cubicBezTo>
                        <a:pt x="140809" y="392751"/>
                        <a:pt x="110646" y="255167"/>
                        <a:pt x="112763" y="231884"/>
                      </a:cubicBezTo>
                      <a:cubicBezTo>
                        <a:pt x="114880" y="208601"/>
                        <a:pt x="117526" y="348830"/>
                        <a:pt x="138163" y="314434"/>
                      </a:cubicBezTo>
                      <a:cubicBezTo>
                        <a:pt x="158800" y="280038"/>
                        <a:pt x="235000" y="5930"/>
                        <a:pt x="236588" y="10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5" name="フリーフォーム 1094">
                  <a:extLst>
                    <a:ext uri="{FF2B5EF4-FFF2-40B4-BE49-F238E27FC236}">
                      <a16:creationId xmlns:a16="http://schemas.microsoft.com/office/drawing/2014/main" id="{62840C4E-7EF7-0D22-B445-7E59CC71DF96}"/>
                    </a:ext>
                  </a:extLst>
                </p:cNvPr>
                <p:cNvSpPr/>
                <p:nvPr/>
              </p:nvSpPr>
              <p:spPr>
                <a:xfrm>
                  <a:off x="7044774" y="4869888"/>
                  <a:ext cx="274163" cy="400782"/>
                </a:xfrm>
                <a:custGeom>
                  <a:avLst/>
                  <a:gdLst>
                    <a:gd name="connsiteX0" fmla="*/ 551 w 274163"/>
                    <a:gd name="connsiteY0" fmla="*/ 86287 h 400782"/>
                    <a:gd name="connsiteX1" fmla="*/ 172001 w 274163"/>
                    <a:gd name="connsiteY1" fmla="*/ 330762 h 400782"/>
                    <a:gd name="connsiteX2" fmla="*/ 181526 w 274163"/>
                    <a:gd name="connsiteY2" fmla="*/ 276787 h 400782"/>
                    <a:gd name="connsiteX3" fmla="*/ 273601 w 274163"/>
                    <a:gd name="connsiteY3" fmla="*/ 400612 h 400782"/>
                    <a:gd name="connsiteX4" fmla="*/ 216451 w 274163"/>
                    <a:gd name="connsiteY4" fmla="*/ 295837 h 400782"/>
                    <a:gd name="connsiteX5" fmla="*/ 140251 w 274163"/>
                    <a:gd name="connsiteY5" fmla="*/ 562 h 400782"/>
                    <a:gd name="connsiteX6" fmla="*/ 210101 w 274163"/>
                    <a:gd name="connsiteY6" fmla="*/ 378387 h 400782"/>
                    <a:gd name="connsiteX7" fmla="*/ 64051 w 274163"/>
                    <a:gd name="connsiteY7" fmla="*/ 83112 h 400782"/>
                    <a:gd name="connsiteX8" fmla="*/ 114851 w 274163"/>
                    <a:gd name="connsiteY8" fmla="*/ 248212 h 400782"/>
                    <a:gd name="connsiteX9" fmla="*/ 551 w 274163"/>
                    <a:gd name="connsiteY9" fmla="*/ 86287 h 4007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74163" h="400782">
                      <a:moveTo>
                        <a:pt x="551" y="86287"/>
                      </a:moveTo>
                      <a:cubicBezTo>
                        <a:pt x="10076" y="100045"/>
                        <a:pt x="141839" y="299012"/>
                        <a:pt x="172001" y="330762"/>
                      </a:cubicBezTo>
                      <a:cubicBezTo>
                        <a:pt x="202163" y="362512"/>
                        <a:pt x="164593" y="265145"/>
                        <a:pt x="181526" y="276787"/>
                      </a:cubicBezTo>
                      <a:cubicBezTo>
                        <a:pt x="198459" y="288429"/>
                        <a:pt x="267780" y="397437"/>
                        <a:pt x="273601" y="400612"/>
                      </a:cubicBezTo>
                      <a:cubicBezTo>
                        <a:pt x="279422" y="403787"/>
                        <a:pt x="238676" y="362512"/>
                        <a:pt x="216451" y="295837"/>
                      </a:cubicBezTo>
                      <a:cubicBezTo>
                        <a:pt x="194226" y="229162"/>
                        <a:pt x="141309" y="-13196"/>
                        <a:pt x="140251" y="562"/>
                      </a:cubicBezTo>
                      <a:cubicBezTo>
                        <a:pt x="139193" y="14320"/>
                        <a:pt x="222801" y="364629"/>
                        <a:pt x="210101" y="378387"/>
                      </a:cubicBezTo>
                      <a:cubicBezTo>
                        <a:pt x="197401" y="392145"/>
                        <a:pt x="79926" y="104808"/>
                        <a:pt x="64051" y="83112"/>
                      </a:cubicBezTo>
                      <a:cubicBezTo>
                        <a:pt x="48176" y="61416"/>
                        <a:pt x="121730" y="243979"/>
                        <a:pt x="114851" y="248212"/>
                      </a:cubicBezTo>
                      <a:cubicBezTo>
                        <a:pt x="107972" y="252445"/>
                        <a:pt x="-8974" y="72529"/>
                        <a:pt x="551" y="8628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6" name="フリーフォーム 1095">
                  <a:extLst>
                    <a:ext uri="{FF2B5EF4-FFF2-40B4-BE49-F238E27FC236}">
                      <a16:creationId xmlns:a16="http://schemas.microsoft.com/office/drawing/2014/main" id="{9DB317DA-BFCA-B230-527E-F48DDE6D2D3E}"/>
                    </a:ext>
                  </a:extLst>
                </p:cNvPr>
                <p:cNvSpPr/>
                <p:nvPr/>
              </p:nvSpPr>
              <p:spPr>
                <a:xfrm>
                  <a:off x="7102440" y="5225928"/>
                  <a:ext cx="263697" cy="498616"/>
                </a:xfrm>
                <a:custGeom>
                  <a:avLst/>
                  <a:gdLst>
                    <a:gd name="connsiteX0" fmla="*/ 155610 w 263697"/>
                    <a:gd name="connsiteY0" fmla="*/ 122 h 498616"/>
                    <a:gd name="connsiteX1" fmla="*/ 219110 w 263697"/>
                    <a:gd name="connsiteY1" fmla="*/ 222372 h 498616"/>
                    <a:gd name="connsiteX2" fmla="*/ 206410 w 263697"/>
                    <a:gd name="connsiteY2" fmla="*/ 362072 h 498616"/>
                    <a:gd name="connsiteX3" fmla="*/ 263560 w 263697"/>
                    <a:gd name="connsiteY3" fmla="*/ 435097 h 498616"/>
                    <a:gd name="connsiteX4" fmla="*/ 187360 w 263697"/>
                    <a:gd name="connsiteY4" fmla="*/ 498597 h 498616"/>
                    <a:gd name="connsiteX5" fmla="*/ 35 w 263697"/>
                    <a:gd name="connsiteY5" fmla="*/ 428747 h 498616"/>
                    <a:gd name="connsiteX6" fmla="*/ 203235 w 263697"/>
                    <a:gd name="connsiteY6" fmla="*/ 485897 h 498616"/>
                    <a:gd name="connsiteX7" fmla="*/ 212760 w 263697"/>
                    <a:gd name="connsiteY7" fmla="*/ 435097 h 498616"/>
                    <a:gd name="connsiteX8" fmla="*/ 193710 w 263697"/>
                    <a:gd name="connsiteY8" fmla="*/ 301747 h 498616"/>
                    <a:gd name="connsiteX9" fmla="*/ 250860 w 263697"/>
                    <a:gd name="connsiteY9" fmla="*/ 216022 h 498616"/>
                    <a:gd name="connsiteX10" fmla="*/ 231810 w 263697"/>
                    <a:gd name="connsiteY10" fmla="*/ 82672 h 498616"/>
                    <a:gd name="connsiteX11" fmla="*/ 234985 w 263697"/>
                    <a:gd name="connsiteY11" fmla="*/ 254122 h 498616"/>
                    <a:gd name="connsiteX12" fmla="*/ 155610 w 263697"/>
                    <a:gd name="connsiteY12" fmla="*/ 122 h 4986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63697" h="498616">
                      <a:moveTo>
                        <a:pt x="155610" y="122"/>
                      </a:moveTo>
                      <a:cubicBezTo>
                        <a:pt x="152964" y="-5170"/>
                        <a:pt x="210643" y="162047"/>
                        <a:pt x="219110" y="222372"/>
                      </a:cubicBezTo>
                      <a:cubicBezTo>
                        <a:pt x="227577" y="282697"/>
                        <a:pt x="199002" y="326618"/>
                        <a:pt x="206410" y="362072"/>
                      </a:cubicBezTo>
                      <a:cubicBezTo>
                        <a:pt x="213818" y="397526"/>
                        <a:pt x="266735" y="412343"/>
                        <a:pt x="263560" y="435097"/>
                      </a:cubicBezTo>
                      <a:cubicBezTo>
                        <a:pt x="260385" y="457851"/>
                        <a:pt x="231281" y="499655"/>
                        <a:pt x="187360" y="498597"/>
                      </a:cubicBezTo>
                      <a:cubicBezTo>
                        <a:pt x="143439" y="497539"/>
                        <a:pt x="-2611" y="430864"/>
                        <a:pt x="35" y="428747"/>
                      </a:cubicBezTo>
                      <a:cubicBezTo>
                        <a:pt x="2681" y="426630"/>
                        <a:pt x="167781" y="484839"/>
                        <a:pt x="203235" y="485897"/>
                      </a:cubicBezTo>
                      <a:cubicBezTo>
                        <a:pt x="238689" y="486955"/>
                        <a:pt x="214348" y="465789"/>
                        <a:pt x="212760" y="435097"/>
                      </a:cubicBezTo>
                      <a:cubicBezTo>
                        <a:pt x="211173" y="404405"/>
                        <a:pt x="187360" y="338259"/>
                        <a:pt x="193710" y="301747"/>
                      </a:cubicBezTo>
                      <a:cubicBezTo>
                        <a:pt x="200060" y="265235"/>
                        <a:pt x="244510" y="252534"/>
                        <a:pt x="250860" y="216022"/>
                      </a:cubicBezTo>
                      <a:cubicBezTo>
                        <a:pt x="257210" y="179510"/>
                        <a:pt x="234456" y="76322"/>
                        <a:pt x="231810" y="82672"/>
                      </a:cubicBezTo>
                      <a:cubicBezTo>
                        <a:pt x="229164" y="89022"/>
                        <a:pt x="245568" y="263647"/>
                        <a:pt x="234985" y="254122"/>
                      </a:cubicBezTo>
                      <a:cubicBezTo>
                        <a:pt x="224402" y="244597"/>
                        <a:pt x="158256" y="5414"/>
                        <a:pt x="155610" y="12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7" name="フリーフォーム 1096">
                  <a:extLst>
                    <a:ext uri="{FF2B5EF4-FFF2-40B4-BE49-F238E27FC236}">
                      <a16:creationId xmlns:a16="http://schemas.microsoft.com/office/drawing/2014/main" id="{16B5AC34-610F-2DCD-BEB7-8A3F4D2038DB}"/>
                    </a:ext>
                  </a:extLst>
                </p:cNvPr>
                <p:cNvSpPr/>
                <p:nvPr/>
              </p:nvSpPr>
              <p:spPr>
                <a:xfrm>
                  <a:off x="7022916" y="5172072"/>
                  <a:ext cx="258534" cy="492252"/>
                </a:xfrm>
                <a:custGeom>
                  <a:avLst/>
                  <a:gdLst>
                    <a:gd name="connsiteX0" fmla="*/ 184 w 258534"/>
                    <a:gd name="connsiteY0" fmla="*/ 3 h 492252"/>
                    <a:gd name="connsiteX1" fmla="*/ 235134 w 258534"/>
                    <a:gd name="connsiteY1" fmla="*/ 85728 h 492252"/>
                    <a:gd name="connsiteX2" fmla="*/ 174809 w 258534"/>
                    <a:gd name="connsiteY2" fmla="*/ 142878 h 492252"/>
                    <a:gd name="connsiteX3" fmla="*/ 139884 w 258534"/>
                    <a:gd name="connsiteY3" fmla="*/ 165103 h 492252"/>
                    <a:gd name="connsiteX4" fmla="*/ 231959 w 258534"/>
                    <a:gd name="connsiteY4" fmla="*/ 295278 h 492252"/>
                    <a:gd name="connsiteX5" fmla="*/ 241484 w 258534"/>
                    <a:gd name="connsiteY5" fmla="*/ 346078 h 492252"/>
                    <a:gd name="connsiteX6" fmla="*/ 257359 w 258534"/>
                    <a:gd name="connsiteY6" fmla="*/ 384178 h 492252"/>
                    <a:gd name="connsiteX7" fmla="*/ 206559 w 258534"/>
                    <a:gd name="connsiteY7" fmla="*/ 450853 h 492252"/>
                    <a:gd name="connsiteX8" fmla="*/ 92259 w 258534"/>
                    <a:gd name="connsiteY8" fmla="*/ 492128 h 492252"/>
                    <a:gd name="connsiteX9" fmla="*/ 238309 w 258534"/>
                    <a:gd name="connsiteY9" fmla="*/ 438153 h 492252"/>
                    <a:gd name="connsiteX10" fmla="*/ 171634 w 258534"/>
                    <a:gd name="connsiteY10" fmla="*/ 279403 h 492252"/>
                    <a:gd name="connsiteX11" fmla="*/ 225609 w 258534"/>
                    <a:gd name="connsiteY11" fmla="*/ 304803 h 492252"/>
                    <a:gd name="connsiteX12" fmla="*/ 136709 w 258534"/>
                    <a:gd name="connsiteY12" fmla="*/ 146053 h 492252"/>
                    <a:gd name="connsiteX13" fmla="*/ 225609 w 258534"/>
                    <a:gd name="connsiteY13" fmla="*/ 136528 h 492252"/>
                    <a:gd name="connsiteX14" fmla="*/ 197034 w 258534"/>
                    <a:gd name="connsiteY14" fmla="*/ 88903 h 492252"/>
                    <a:gd name="connsiteX15" fmla="*/ 184 w 258534"/>
                    <a:gd name="connsiteY15" fmla="*/ 3 h 492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58534" h="492252">
                      <a:moveTo>
                        <a:pt x="184" y="3"/>
                      </a:moveTo>
                      <a:cubicBezTo>
                        <a:pt x="6534" y="-526"/>
                        <a:pt x="206030" y="61916"/>
                        <a:pt x="235134" y="85728"/>
                      </a:cubicBezTo>
                      <a:cubicBezTo>
                        <a:pt x="264238" y="109540"/>
                        <a:pt x="190684" y="129649"/>
                        <a:pt x="174809" y="142878"/>
                      </a:cubicBezTo>
                      <a:cubicBezTo>
                        <a:pt x="158934" y="156107"/>
                        <a:pt x="130359" y="139703"/>
                        <a:pt x="139884" y="165103"/>
                      </a:cubicBezTo>
                      <a:cubicBezTo>
                        <a:pt x="149409" y="190503"/>
                        <a:pt x="215026" y="265116"/>
                        <a:pt x="231959" y="295278"/>
                      </a:cubicBezTo>
                      <a:cubicBezTo>
                        <a:pt x="248892" y="325440"/>
                        <a:pt x="237251" y="331261"/>
                        <a:pt x="241484" y="346078"/>
                      </a:cubicBezTo>
                      <a:cubicBezTo>
                        <a:pt x="245717" y="360895"/>
                        <a:pt x="263180" y="366716"/>
                        <a:pt x="257359" y="384178"/>
                      </a:cubicBezTo>
                      <a:cubicBezTo>
                        <a:pt x="251538" y="401640"/>
                        <a:pt x="234076" y="432861"/>
                        <a:pt x="206559" y="450853"/>
                      </a:cubicBezTo>
                      <a:cubicBezTo>
                        <a:pt x="179042" y="468845"/>
                        <a:pt x="86967" y="494245"/>
                        <a:pt x="92259" y="492128"/>
                      </a:cubicBezTo>
                      <a:cubicBezTo>
                        <a:pt x="97551" y="490011"/>
                        <a:pt x="225080" y="473607"/>
                        <a:pt x="238309" y="438153"/>
                      </a:cubicBezTo>
                      <a:cubicBezTo>
                        <a:pt x="251538" y="402699"/>
                        <a:pt x="173751" y="301628"/>
                        <a:pt x="171634" y="279403"/>
                      </a:cubicBezTo>
                      <a:cubicBezTo>
                        <a:pt x="169517" y="257178"/>
                        <a:pt x="231430" y="327028"/>
                        <a:pt x="225609" y="304803"/>
                      </a:cubicBezTo>
                      <a:cubicBezTo>
                        <a:pt x="219788" y="282578"/>
                        <a:pt x="136709" y="174099"/>
                        <a:pt x="136709" y="146053"/>
                      </a:cubicBezTo>
                      <a:cubicBezTo>
                        <a:pt x="136709" y="118007"/>
                        <a:pt x="215555" y="146053"/>
                        <a:pt x="225609" y="136528"/>
                      </a:cubicBezTo>
                      <a:cubicBezTo>
                        <a:pt x="235663" y="127003"/>
                        <a:pt x="240426" y="113774"/>
                        <a:pt x="197034" y="88903"/>
                      </a:cubicBezTo>
                      <a:cubicBezTo>
                        <a:pt x="153642" y="64032"/>
                        <a:pt x="-6166" y="532"/>
                        <a:pt x="184" y="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8" name="フリーフォーム 1097">
                  <a:extLst>
                    <a:ext uri="{FF2B5EF4-FFF2-40B4-BE49-F238E27FC236}">
                      <a16:creationId xmlns:a16="http://schemas.microsoft.com/office/drawing/2014/main" id="{1673AD77-6802-C6A7-8332-2C3512091D9B}"/>
                    </a:ext>
                  </a:extLst>
                </p:cNvPr>
                <p:cNvSpPr/>
                <p:nvPr/>
              </p:nvSpPr>
              <p:spPr>
                <a:xfrm>
                  <a:off x="6825366" y="5605594"/>
                  <a:ext cx="397261" cy="249259"/>
                </a:xfrm>
                <a:custGeom>
                  <a:avLst/>
                  <a:gdLst>
                    <a:gd name="connsiteX0" fmla="*/ 26284 w 397261"/>
                    <a:gd name="connsiteY0" fmla="*/ 157031 h 249259"/>
                    <a:gd name="connsiteX1" fmla="*/ 207259 w 397261"/>
                    <a:gd name="connsiteY1" fmla="*/ 96706 h 249259"/>
                    <a:gd name="connsiteX2" fmla="*/ 251709 w 397261"/>
                    <a:gd name="connsiteY2" fmla="*/ 150681 h 249259"/>
                    <a:gd name="connsiteX3" fmla="*/ 334259 w 397261"/>
                    <a:gd name="connsiteY3" fmla="*/ 191956 h 249259"/>
                    <a:gd name="connsiteX4" fmla="*/ 394584 w 397261"/>
                    <a:gd name="connsiteY4" fmla="*/ 182431 h 249259"/>
                    <a:gd name="connsiteX5" fmla="*/ 308859 w 397261"/>
                    <a:gd name="connsiteY5" fmla="*/ 207831 h 249259"/>
                    <a:gd name="connsiteX6" fmla="*/ 280284 w 397261"/>
                    <a:gd name="connsiteY6" fmla="*/ 239581 h 249259"/>
                    <a:gd name="connsiteX7" fmla="*/ 178684 w 397261"/>
                    <a:gd name="connsiteY7" fmla="*/ 245931 h 249259"/>
                    <a:gd name="connsiteX8" fmla="*/ 83434 w 397261"/>
                    <a:gd name="connsiteY8" fmla="*/ 191956 h 249259"/>
                    <a:gd name="connsiteX9" fmla="*/ 884 w 397261"/>
                    <a:gd name="connsiteY9" fmla="*/ 242756 h 249259"/>
                    <a:gd name="connsiteX10" fmla="*/ 137409 w 397261"/>
                    <a:gd name="connsiteY10" fmla="*/ 214181 h 249259"/>
                    <a:gd name="connsiteX11" fmla="*/ 394584 w 397261"/>
                    <a:gd name="connsiteY11" fmla="*/ 217356 h 249259"/>
                    <a:gd name="connsiteX12" fmla="*/ 270759 w 397261"/>
                    <a:gd name="connsiteY12" fmla="*/ 160206 h 249259"/>
                    <a:gd name="connsiteX13" fmla="*/ 254884 w 397261"/>
                    <a:gd name="connsiteY13" fmla="*/ 1456 h 249259"/>
                    <a:gd name="connsiteX14" fmla="*/ 254884 w 397261"/>
                    <a:gd name="connsiteY14" fmla="*/ 80831 h 249259"/>
                    <a:gd name="connsiteX15" fmla="*/ 127884 w 397261"/>
                    <a:gd name="connsiteY15" fmla="*/ 71306 h 249259"/>
                    <a:gd name="connsiteX16" fmla="*/ 38984 w 397261"/>
                    <a:gd name="connsiteY16" fmla="*/ 26856 h 249259"/>
                    <a:gd name="connsiteX17" fmla="*/ 159634 w 397261"/>
                    <a:gd name="connsiteY17" fmla="*/ 71306 h 249259"/>
                    <a:gd name="connsiteX18" fmla="*/ 26284 w 397261"/>
                    <a:gd name="connsiteY18" fmla="*/ 157031 h 249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97261" h="249259">
                      <a:moveTo>
                        <a:pt x="26284" y="157031"/>
                      </a:moveTo>
                      <a:cubicBezTo>
                        <a:pt x="34221" y="161264"/>
                        <a:pt x="169688" y="97764"/>
                        <a:pt x="207259" y="96706"/>
                      </a:cubicBezTo>
                      <a:cubicBezTo>
                        <a:pt x="244830" y="95648"/>
                        <a:pt x="230542" y="134806"/>
                        <a:pt x="251709" y="150681"/>
                      </a:cubicBezTo>
                      <a:cubicBezTo>
                        <a:pt x="272876" y="166556"/>
                        <a:pt x="310446" y="186664"/>
                        <a:pt x="334259" y="191956"/>
                      </a:cubicBezTo>
                      <a:cubicBezTo>
                        <a:pt x="358072" y="197248"/>
                        <a:pt x="398817" y="179785"/>
                        <a:pt x="394584" y="182431"/>
                      </a:cubicBezTo>
                      <a:cubicBezTo>
                        <a:pt x="390351" y="185077"/>
                        <a:pt x="327909" y="198306"/>
                        <a:pt x="308859" y="207831"/>
                      </a:cubicBezTo>
                      <a:cubicBezTo>
                        <a:pt x="289809" y="217356"/>
                        <a:pt x="301980" y="233231"/>
                        <a:pt x="280284" y="239581"/>
                      </a:cubicBezTo>
                      <a:cubicBezTo>
                        <a:pt x="258588" y="245931"/>
                        <a:pt x="211492" y="253868"/>
                        <a:pt x="178684" y="245931"/>
                      </a:cubicBezTo>
                      <a:cubicBezTo>
                        <a:pt x="145876" y="237994"/>
                        <a:pt x="113067" y="192485"/>
                        <a:pt x="83434" y="191956"/>
                      </a:cubicBezTo>
                      <a:cubicBezTo>
                        <a:pt x="53801" y="191427"/>
                        <a:pt x="-8112" y="239052"/>
                        <a:pt x="884" y="242756"/>
                      </a:cubicBezTo>
                      <a:cubicBezTo>
                        <a:pt x="9880" y="246460"/>
                        <a:pt x="71792" y="218414"/>
                        <a:pt x="137409" y="214181"/>
                      </a:cubicBezTo>
                      <a:cubicBezTo>
                        <a:pt x="203026" y="209948"/>
                        <a:pt x="372359" y="226352"/>
                        <a:pt x="394584" y="217356"/>
                      </a:cubicBezTo>
                      <a:cubicBezTo>
                        <a:pt x="416809" y="208360"/>
                        <a:pt x="294042" y="196189"/>
                        <a:pt x="270759" y="160206"/>
                      </a:cubicBezTo>
                      <a:cubicBezTo>
                        <a:pt x="247476" y="124223"/>
                        <a:pt x="257530" y="14685"/>
                        <a:pt x="254884" y="1456"/>
                      </a:cubicBezTo>
                      <a:cubicBezTo>
                        <a:pt x="252238" y="-11773"/>
                        <a:pt x="276051" y="69189"/>
                        <a:pt x="254884" y="80831"/>
                      </a:cubicBezTo>
                      <a:cubicBezTo>
                        <a:pt x="233717" y="92473"/>
                        <a:pt x="163867" y="80302"/>
                        <a:pt x="127884" y="71306"/>
                      </a:cubicBezTo>
                      <a:cubicBezTo>
                        <a:pt x="91901" y="62310"/>
                        <a:pt x="33692" y="26856"/>
                        <a:pt x="38984" y="26856"/>
                      </a:cubicBezTo>
                      <a:cubicBezTo>
                        <a:pt x="44276" y="26856"/>
                        <a:pt x="154872" y="52256"/>
                        <a:pt x="159634" y="71306"/>
                      </a:cubicBezTo>
                      <a:cubicBezTo>
                        <a:pt x="164396" y="90356"/>
                        <a:pt x="18347" y="152798"/>
                        <a:pt x="26284" y="15703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9" name="フリーフォーム 1098">
                  <a:extLst>
                    <a:ext uri="{FF2B5EF4-FFF2-40B4-BE49-F238E27FC236}">
                      <a16:creationId xmlns:a16="http://schemas.microsoft.com/office/drawing/2014/main" id="{99949FDD-77AE-E91B-0810-33354938A151}"/>
                    </a:ext>
                  </a:extLst>
                </p:cNvPr>
                <p:cNvSpPr/>
                <p:nvPr/>
              </p:nvSpPr>
              <p:spPr>
                <a:xfrm>
                  <a:off x="6814271" y="5121013"/>
                  <a:ext cx="129859" cy="743213"/>
                </a:xfrm>
                <a:custGeom>
                  <a:avLst/>
                  <a:gdLst>
                    <a:gd name="connsiteX0" fmla="*/ 129454 w 129859"/>
                    <a:gd name="connsiteY0" fmla="*/ 262 h 743213"/>
                    <a:gd name="connsiteX1" fmla="*/ 81829 w 129859"/>
                    <a:gd name="connsiteY1" fmla="*/ 327287 h 743213"/>
                    <a:gd name="connsiteX2" fmla="*/ 100879 w 129859"/>
                    <a:gd name="connsiteY2" fmla="*/ 289187 h 743213"/>
                    <a:gd name="connsiteX3" fmla="*/ 11979 w 129859"/>
                    <a:gd name="connsiteY3" fmla="*/ 508262 h 743213"/>
                    <a:gd name="connsiteX4" fmla="*/ 5629 w 129859"/>
                    <a:gd name="connsiteY4" fmla="*/ 743212 h 743213"/>
                    <a:gd name="connsiteX5" fmla="*/ 56429 w 129859"/>
                    <a:gd name="connsiteY5" fmla="*/ 511437 h 743213"/>
                    <a:gd name="connsiteX6" fmla="*/ 69129 w 129859"/>
                    <a:gd name="connsiteY6" fmla="*/ 197112 h 743213"/>
                    <a:gd name="connsiteX7" fmla="*/ 50079 w 129859"/>
                    <a:gd name="connsiteY7" fmla="*/ 270137 h 743213"/>
                    <a:gd name="connsiteX8" fmla="*/ 129454 w 129859"/>
                    <a:gd name="connsiteY8" fmla="*/ 262 h 7432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9859" h="743213">
                      <a:moveTo>
                        <a:pt x="129454" y="262"/>
                      </a:moveTo>
                      <a:cubicBezTo>
                        <a:pt x="134746" y="9787"/>
                        <a:pt x="86591" y="279133"/>
                        <a:pt x="81829" y="327287"/>
                      </a:cubicBezTo>
                      <a:cubicBezTo>
                        <a:pt x="77067" y="375441"/>
                        <a:pt x="112521" y="259025"/>
                        <a:pt x="100879" y="289187"/>
                      </a:cubicBezTo>
                      <a:cubicBezTo>
                        <a:pt x="89237" y="319349"/>
                        <a:pt x="27854" y="432591"/>
                        <a:pt x="11979" y="508262"/>
                      </a:cubicBezTo>
                      <a:cubicBezTo>
                        <a:pt x="-3896" y="583933"/>
                        <a:pt x="-1779" y="742683"/>
                        <a:pt x="5629" y="743212"/>
                      </a:cubicBezTo>
                      <a:cubicBezTo>
                        <a:pt x="13037" y="743741"/>
                        <a:pt x="45846" y="602454"/>
                        <a:pt x="56429" y="511437"/>
                      </a:cubicBezTo>
                      <a:cubicBezTo>
                        <a:pt x="67012" y="420420"/>
                        <a:pt x="70187" y="237329"/>
                        <a:pt x="69129" y="197112"/>
                      </a:cubicBezTo>
                      <a:cubicBezTo>
                        <a:pt x="68071" y="156895"/>
                        <a:pt x="40025" y="297125"/>
                        <a:pt x="50079" y="270137"/>
                      </a:cubicBezTo>
                      <a:cubicBezTo>
                        <a:pt x="60133" y="243150"/>
                        <a:pt x="124162" y="-9263"/>
                        <a:pt x="129454" y="26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0" name="フリーフォーム 1099">
                  <a:extLst>
                    <a:ext uri="{FF2B5EF4-FFF2-40B4-BE49-F238E27FC236}">
                      <a16:creationId xmlns:a16="http://schemas.microsoft.com/office/drawing/2014/main" id="{B65487F8-6295-0058-449A-3C4C24FE311B}"/>
                    </a:ext>
                  </a:extLst>
                </p:cNvPr>
                <p:cNvSpPr/>
                <p:nvPr/>
              </p:nvSpPr>
              <p:spPr>
                <a:xfrm>
                  <a:off x="6921671" y="4983814"/>
                  <a:ext cx="311973" cy="692871"/>
                </a:xfrm>
                <a:custGeom>
                  <a:avLst/>
                  <a:gdLst>
                    <a:gd name="connsiteX0" fmla="*/ 114129 w 311973"/>
                    <a:gd name="connsiteY0" fmla="*/ 4111 h 692871"/>
                    <a:gd name="connsiteX1" fmla="*/ 149054 w 311973"/>
                    <a:gd name="connsiteY1" fmla="*/ 93011 h 692871"/>
                    <a:gd name="connsiteX2" fmla="*/ 257004 w 311973"/>
                    <a:gd name="connsiteY2" fmla="*/ 569261 h 692871"/>
                    <a:gd name="connsiteX3" fmla="*/ 250654 w 311973"/>
                    <a:gd name="connsiteY3" fmla="*/ 534336 h 692871"/>
                    <a:gd name="connsiteX4" fmla="*/ 225254 w 311973"/>
                    <a:gd name="connsiteY4" fmla="*/ 654986 h 692871"/>
                    <a:gd name="connsiteX5" fmla="*/ 25229 w 311973"/>
                    <a:gd name="connsiteY5" fmla="*/ 648636 h 692871"/>
                    <a:gd name="connsiteX6" fmla="*/ 44279 w 311973"/>
                    <a:gd name="connsiteY6" fmla="*/ 575611 h 692871"/>
                    <a:gd name="connsiteX7" fmla="*/ 6179 w 311973"/>
                    <a:gd name="connsiteY7" fmla="*/ 518461 h 692871"/>
                    <a:gd name="connsiteX8" fmla="*/ 15704 w 311973"/>
                    <a:gd name="connsiteY8" fmla="*/ 613711 h 692871"/>
                    <a:gd name="connsiteX9" fmla="*/ 22054 w 311973"/>
                    <a:gd name="connsiteY9" fmla="*/ 658161 h 692871"/>
                    <a:gd name="connsiteX10" fmla="*/ 298279 w 311973"/>
                    <a:gd name="connsiteY10" fmla="*/ 686736 h 692871"/>
                    <a:gd name="connsiteX11" fmla="*/ 260179 w 311973"/>
                    <a:gd name="connsiteY11" fmla="*/ 534336 h 692871"/>
                    <a:gd name="connsiteX12" fmla="*/ 174454 w 311973"/>
                    <a:gd name="connsiteY12" fmla="*/ 426386 h 692871"/>
                    <a:gd name="connsiteX13" fmla="*/ 279229 w 311973"/>
                    <a:gd name="connsiteY13" fmla="*/ 445436 h 692871"/>
                    <a:gd name="connsiteX14" fmla="*/ 203029 w 311973"/>
                    <a:gd name="connsiteY14" fmla="*/ 277161 h 692871"/>
                    <a:gd name="connsiteX15" fmla="*/ 152229 w 311973"/>
                    <a:gd name="connsiteY15" fmla="*/ 42211 h 692871"/>
                    <a:gd name="connsiteX16" fmla="*/ 114129 w 311973"/>
                    <a:gd name="connsiteY16" fmla="*/ 4111 h 692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11973" h="692871">
                      <a:moveTo>
                        <a:pt x="114129" y="4111"/>
                      </a:moveTo>
                      <a:cubicBezTo>
                        <a:pt x="113600" y="12578"/>
                        <a:pt x="125242" y="-1181"/>
                        <a:pt x="149054" y="93011"/>
                      </a:cubicBezTo>
                      <a:cubicBezTo>
                        <a:pt x="172867" y="187203"/>
                        <a:pt x="240071" y="495707"/>
                        <a:pt x="257004" y="569261"/>
                      </a:cubicBezTo>
                      <a:cubicBezTo>
                        <a:pt x="273937" y="642815"/>
                        <a:pt x="255946" y="520049"/>
                        <a:pt x="250654" y="534336"/>
                      </a:cubicBezTo>
                      <a:cubicBezTo>
                        <a:pt x="245362" y="548623"/>
                        <a:pt x="262825" y="635936"/>
                        <a:pt x="225254" y="654986"/>
                      </a:cubicBezTo>
                      <a:cubicBezTo>
                        <a:pt x="187683" y="674036"/>
                        <a:pt x="55391" y="661865"/>
                        <a:pt x="25229" y="648636"/>
                      </a:cubicBezTo>
                      <a:cubicBezTo>
                        <a:pt x="-4933" y="635407"/>
                        <a:pt x="47454" y="597307"/>
                        <a:pt x="44279" y="575611"/>
                      </a:cubicBezTo>
                      <a:cubicBezTo>
                        <a:pt x="41104" y="553915"/>
                        <a:pt x="10941" y="512111"/>
                        <a:pt x="6179" y="518461"/>
                      </a:cubicBezTo>
                      <a:cubicBezTo>
                        <a:pt x="1417" y="524811"/>
                        <a:pt x="13058" y="590428"/>
                        <a:pt x="15704" y="613711"/>
                      </a:cubicBezTo>
                      <a:cubicBezTo>
                        <a:pt x="18350" y="636994"/>
                        <a:pt x="-25042" y="645990"/>
                        <a:pt x="22054" y="658161"/>
                      </a:cubicBezTo>
                      <a:cubicBezTo>
                        <a:pt x="69150" y="670332"/>
                        <a:pt x="258592" y="707374"/>
                        <a:pt x="298279" y="686736"/>
                      </a:cubicBezTo>
                      <a:cubicBezTo>
                        <a:pt x="337967" y="666099"/>
                        <a:pt x="280817" y="577728"/>
                        <a:pt x="260179" y="534336"/>
                      </a:cubicBezTo>
                      <a:cubicBezTo>
                        <a:pt x="239542" y="490944"/>
                        <a:pt x="171279" y="441203"/>
                        <a:pt x="174454" y="426386"/>
                      </a:cubicBezTo>
                      <a:cubicBezTo>
                        <a:pt x="177629" y="411569"/>
                        <a:pt x="274467" y="470307"/>
                        <a:pt x="279229" y="445436"/>
                      </a:cubicBezTo>
                      <a:cubicBezTo>
                        <a:pt x="283991" y="420565"/>
                        <a:pt x="224196" y="344365"/>
                        <a:pt x="203029" y="277161"/>
                      </a:cubicBezTo>
                      <a:cubicBezTo>
                        <a:pt x="181862" y="209957"/>
                        <a:pt x="167046" y="87719"/>
                        <a:pt x="152229" y="42211"/>
                      </a:cubicBezTo>
                      <a:cubicBezTo>
                        <a:pt x="137412" y="-3297"/>
                        <a:pt x="114658" y="-4356"/>
                        <a:pt x="114129" y="411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1" name="フリーフォーム 1100">
                  <a:extLst>
                    <a:ext uri="{FF2B5EF4-FFF2-40B4-BE49-F238E27FC236}">
                      <a16:creationId xmlns:a16="http://schemas.microsoft.com/office/drawing/2014/main" id="{F02A70C8-1F13-3DFE-D9FC-F40358C9BDB9}"/>
                    </a:ext>
                  </a:extLst>
                </p:cNvPr>
                <p:cNvSpPr/>
                <p:nvPr/>
              </p:nvSpPr>
              <p:spPr>
                <a:xfrm>
                  <a:off x="3263084" y="5263828"/>
                  <a:ext cx="390945" cy="905590"/>
                </a:xfrm>
                <a:custGeom>
                  <a:avLst/>
                  <a:gdLst>
                    <a:gd name="connsiteX0" fmla="*/ 77016 w 390945"/>
                    <a:gd name="connsiteY0" fmla="*/ 322 h 905590"/>
                    <a:gd name="connsiteX1" fmla="*/ 23041 w 390945"/>
                    <a:gd name="connsiteY1" fmla="*/ 343222 h 905590"/>
                    <a:gd name="connsiteX2" fmla="*/ 23041 w 390945"/>
                    <a:gd name="connsiteY2" fmla="*/ 324172 h 905590"/>
                    <a:gd name="connsiteX3" fmla="*/ 48441 w 390945"/>
                    <a:gd name="connsiteY3" fmla="*/ 628972 h 905590"/>
                    <a:gd name="connsiteX4" fmla="*/ 61141 w 390945"/>
                    <a:gd name="connsiteY4" fmla="*/ 597222 h 905590"/>
                    <a:gd name="connsiteX5" fmla="*/ 153216 w 390945"/>
                    <a:gd name="connsiteY5" fmla="*/ 749622 h 905590"/>
                    <a:gd name="connsiteX6" fmla="*/ 134166 w 390945"/>
                    <a:gd name="connsiteY6" fmla="*/ 749622 h 905590"/>
                    <a:gd name="connsiteX7" fmla="*/ 204016 w 390945"/>
                    <a:gd name="connsiteY7" fmla="*/ 867097 h 905590"/>
                    <a:gd name="connsiteX8" fmla="*/ 331016 w 390945"/>
                    <a:gd name="connsiteY8" fmla="*/ 905197 h 905590"/>
                    <a:gd name="connsiteX9" fmla="*/ 388166 w 390945"/>
                    <a:gd name="connsiteY9" fmla="*/ 886147 h 905590"/>
                    <a:gd name="connsiteX10" fmla="*/ 248466 w 390945"/>
                    <a:gd name="connsiteY10" fmla="*/ 873447 h 905590"/>
                    <a:gd name="connsiteX11" fmla="*/ 35741 w 390945"/>
                    <a:gd name="connsiteY11" fmla="*/ 508322 h 905590"/>
                    <a:gd name="connsiteX12" fmla="*/ 3991 w 390945"/>
                    <a:gd name="connsiteY12" fmla="*/ 219397 h 905590"/>
                    <a:gd name="connsiteX13" fmla="*/ 10341 w 390945"/>
                    <a:gd name="connsiteY13" fmla="*/ 279722 h 905590"/>
                    <a:gd name="connsiteX14" fmla="*/ 77016 w 390945"/>
                    <a:gd name="connsiteY14" fmla="*/ 322 h 90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90945" h="905590">
                      <a:moveTo>
                        <a:pt x="77016" y="322"/>
                      </a:moveTo>
                      <a:cubicBezTo>
                        <a:pt x="79133" y="10905"/>
                        <a:pt x="32037" y="289247"/>
                        <a:pt x="23041" y="343222"/>
                      </a:cubicBezTo>
                      <a:cubicBezTo>
                        <a:pt x="14045" y="397197"/>
                        <a:pt x="18808" y="276547"/>
                        <a:pt x="23041" y="324172"/>
                      </a:cubicBezTo>
                      <a:cubicBezTo>
                        <a:pt x="27274" y="371797"/>
                        <a:pt x="42091" y="583464"/>
                        <a:pt x="48441" y="628972"/>
                      </a:cubicBezTo>
                      <a:cubicBezTo>
                        <a:pt x="54791" y="674480"/>
                        <a:pt x="43679" y="577114"/>
                        <a:pt x="61141" y="597222"/>
                      </a:cubicBezTo>
                      <a:cubicBezTo>
                        <a:pt x="78603" y="617330"/>
                        <a:pt x="141045" y="724222"/>
                        <a:pt x="153216" y="749622"/>
                      </a:cubicBezTo>
                      <a:cubicBezTo>
                        <a:pt x="165387" y="775022"/>
                        <a:pt x="125699" y="730043"/>
                        <a:pt x="134166" y="749622"/>
                      </a:cubicBezTo>
                      <a:cubicBezTo>
                        <a:pt x="142633" y="769201"/>
                        <a:pt x="171208" y="841168"/>
                        <a:pt x="204016" y="867097"/>
                      </a:cubicBezTo>
                      <a:cubicBezTo>
                        <a:pt x="236824" y="893026"/>
                        <a:pt x="300324" y="902022"/>
                        <a:pt x="331016" y="905197"/>
                      </a:cubicBezTo>
                      <a:cubicBezTo>
                        <a:pt x="361708" y="908372"/>
                        <a:pt x="401924" y="891439"/>
                        <a:pt x="388166" y="886147"/>
                      </a:cubicBezTo>
                      <a:cubicBezTo>
                        <a:pt x="374408" y="880855"/>
                        <a:pt x="307203" y="936418"/>
                        <a:pt x="248466" y="873447"/>
                      </a:cubicBezTo>
                      <a:cubicBezTo>
                        <a:pt x="189729" y="810476"/>
                        <a:pt x="76487" y="617330"/>
                        <a:pt x="35741" y="508322"/>
                      </a:cubicBezTo>
                      <a:cubicBezTo>
                        <a:pt x="-5005" y="399314"/>
                        <a:pt x="8224" y="257497"/>
                        <a:pt x="3991" y="219397"/>
                      </a:cubicBezTo>
                      <a:cubicBezTo>
                        <a:pt x="-242" y="181297"/>
                        <a:pt x="-4476" y="316234"/>
                        <a:pt x="10341" y="279722"/>
                      </a:cubicBezTo>
                      <a:cubicBezTo>
                        <a:pt x="25158" y="243210"/>
                        <a:pt x="74899" y="-10261"/>
                        <a:pt x="77016" y="32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2" name="フリーフォーム 1101">
                  <a:extLst>
                    <a:ext uri="{FF2B5EF4-FFF2-40B4-BE49-F238E27FC236}">
                      <a16:creationId xmlns:a16="http://schemas.microsoft.com/office/drawing/2014/main" id="{7057CC66-9B04-87AB-4BD7-B3D5FC5E609E}"/>
                    </a:ext>
                  </a:extLst>
                </p:cNvPr>
                <p:cNvSpPr/>
                <p:nvPr/>
              </p:nvSpPr>
              <p:spPr>
                <a:xfrm>
                  <a:off x="3442843" y="5212324"/>
                  <a:ext cx="220045" cy="965383"/>
                </a:xfrm>
                <a:custGeom>
                  <a:avLst/>
                  <a:gdLst>
                    <a:gd name="connsiteX0" fmla="*/ 5207 w 220045"/>
                    <a:gd name="connsiteY0" fmla="*/ 140726 h 965383"/>
                    <a:gd name="connsiteX1" fmla="*/ 189357 w 220045"/>
                    <a:gd name="connsiteY1" fmla="*/ 645551 h 965383"/>
                    <a:gd name="connsiteX2" fmla="*/ 173482 w 220045"/>
                    <a:gd name="connsiteY2" fmla="*/ 610626 h 965383"/>
                    <a:gd name="connsiteX3" fmla="*/ 160782 w 220045"/>
                    <a:gd name="connsiteY3" fmla="*/ 797951 h 965383"/>
                    <a:gd name="connsiteX4" fmla="*/ 211582 w 220045"/>
                    <a:gd name="connsiteY4" fmla="*/ 909076 h 965383"/>
                    <a:gd name="connsiteX5" fmla="*/ 214757 w 220045"/>
                    <a:gd name="connsiteY5" fmla="*/ 921776 h 965383"/>
                    <a:gd name="connsiteX6" fmla="*/ 217932 w 220045"/>
                    <a:gd name="connsiteY6" fmla="*/ 950351 h 965383"/>
                    <a:gd name="connsiteX7" fmla="*/ 179832 w 220045"/>
                    <a:gd name="connsiteY7" fmla="*/ 658251 h 965383"/>
                    <a:gd name="connsiteX8" fmla="*/ 49657 w 220045"/>
                    <a:gd name="connsiteY8" fmla="*/ 74051 h 965383"/>
                    <a:gd name="connsiteX9" fmla="*/ 17907 w 220045"/>
                    <a:gd name="connsiteY9" fmla="*/ 26426 h 965383"/>
                    <a:gd name="connsiteX10" fmla="*/ 46482 w 220045"/>
                    <a:gd name="connsiteY10" fmla="*/ 242326 h 965383"/>
                    <a:gd name="connsiteX11" fmla="*/ 5207 w 220045"/>
                    <a:gd name="connsiteY11" fmla="*/ 140726 h 965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20045" h="965383">
                      <a:moveTo>
                        <a:pt x="5207" y="140726"/>
                      </a:moveTo>
                      <a:cubicBezTo>
                        <a:pt x="29020" y="207930"/>
                        <a:pt x="161311" y="567234"/>
                        <a:pt x="189357" y="645551"/>
                      </a:cubicBezTo>
                      <a:cubicBezTo>
                        <a:pt x="217403" y="723868"/>
                        <a:pt x="178244" y="585226"/>
                        <a:pt x="173482" y="610626"/>
                      </a:cubicBezTo>
                      <a:cubicBezTo>
                        <a:pt x="168720" y="636026"/>
                        <a:pt x="154432" y="748209"/>
                        <a:pt x="160782" y="797951"/>
                      </a:cubicBezTo>
                      <a:cubicBezTo>
                        <a:pt x="167132" y="847693"/>
                        <a:pt x="202586" y="888439"/>
                        <a:pt x="211582" y="909076"/>
                      </a:cubicBezTo>
                      <a:cubicBezTo>
                        <a:pt x="220578" y="929714"/>
                        <a:pt x="213699" y="914897"/>
                        <a:pt x="214757" y="921776"/>
                      </a:cubicBezTo>
                      <a:cubicBezTo>
                        <a:pt x="215815" y="928655"/>
                        <a:pt x="223753" y="994272"/>
                        <a:pt x="217932" y="950351"/>
                      </a:cubicBezTo>
                      <a:cubicBezTo>
                        <a:pt x="212111" y="906430"/>
                        <a:pt x="207878" y="804301"/>
                        <a:pt x="179832" y="658251"/>
                      </a:cubicBezTo>
                      <a:cubicBezTo>
                        <a:pt x="151786" y="512201"/>
                        <a:pt x="76644" y="179355"/>
                        <a:pt x="49657" y="74051"/>
                      </a:cubicBezTo>
                      <a:cubicBezTo>
                        <a:pt x="22670" y="-31253"/>
                        <a:pt x="18436" y="-1620"/>
                        <a:pt x="17907" y="26426"/>
                      </a:cubicBezTo>
                      <a:cubicBezTo>
                        <a:pt x="17378" y="54472"/>
                        <a:pt x="45953" y="221159"/>
                        <a:pt x="46482" y="242326"/>
                      </a:cubicBezTo>
                      <a:cubicBezTo>
                        <a:pt x="47011" y="263493"/>
                        <a:pt x="-18606" y="73522"/>
                        <a:pt x="5207" y="14072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3" name="フリーフォーム 1102">
                  <a:extLst>
                    <a:ext uri="{FF2B5EF4-FFF2-40B4-BE49-F238E27FC236}">
                      <a16:creationId xmlns:a16="http://schemas.microsoft.com/office/drawing/2014/main" id="{89240A6E-9703-F3FB-7661-D30E6440B8A1}"/>
                    </a:ext>
                  </a:extLst>
                </p:cNvPr>
                <p:cNvSpPr/>
                <p:nvPr/>
              </p:nvSpPr>
              <p:spPr>
                <a:xfrm>
                  <a:off x="3397225" y="5305970"/>
                  <a:ext cx="200132" cy="586847"/>
                </a:xfrm>
                <a:custGeom>
                  <a:avLst/>
                  <a:gdLst>
                    <a:gd name="connsiteX0" fmla="*/ 41300 w 200132"/>
                    <a:gd name="connsiteY0" fmla="*/ 8980 h 586847"/>
                    <a:gd name="connsiteX1" fmla="*/ 60350 w 200132"/>
                    <a:gd name="connsiteY1" fmla="*/ 85180 h 586847"/>
                    <a:gd name="connsiteX2" fmla="*/ 54000 w 200132"/>
                    <a:gd name="connsiteY2" fmla="*/ 399505 h 586847"/>
                    <a:gd name="connsiteX3" fmla="*/ 85750 w 200132"/>
                    <a:gd name="connsiteY3" fmla="*/ 447130 h 586847"/>
                    <a:gd name="connsiteX4" fmla="*/ 76225 w 200132"/>
                    <a:gd name="connsiteY4" fmla="*/ 478880 h 586847"/>
                    <a:gd name="connsiteX5" fmla="*/ 120675 w 200132"/>
                    <a:gd name="connsiteY5" fmla="*/ 510630 h 586847"/>
                    <a:gd name="connsiteX6" fmla="*/ 200050 w 200132"/>
                    <a:gd name="connsiteY6" fmla="*/ 586830 h 586847"/>
                    <a:gd name="connsiteX7" fmla="*/ 104800 w 200132"/>
                    <a:gd name="connsiteY7" fmla="*/ 516980 h 586847"/>
                    <a:gd name="connsiteX8" fmla="*/ 181000 w 200132"/>
                    <a:gd name="connsiteY8" fmla="*/ 447130 h 586847"/>
                    <a:gd name="connsiteX9" fmla="*/ 47650 w 200132"/>
                    <a:gd name="connsiteY9" fmla="*/ 415380 h 586847"/>
                    <a:gd name="connsiteX10" fmla="*/ 25 w 200132"/>
                    <a:gd name="connsiteY10" fmla="*/ 129630 h 586847"/>
                    <a:gd name="connsiteX11" fmla="*/ 41300 w 200132"/>
                    <a:gd name="connsiteY11" fmla="*/ 250280 h 586847"/>
                    <a:gd name="connsiteX12" fmla="*/ 41300 w 200132"/>
                    <a:gd name="connsiteY12" fmla="*/ 8980 h 5868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00132" h="586847">
                      <a:moveTo>
                        <a:pt x="41300" y="8980"/>
                      </a:moveTo>
                      <a:cubicBezTo>
                        <a:pt x="44475" y="-18537"/>
                        <a:pt x="58233" y="20093"/>
                        <a:pt x="60350" y="85180"/>
                      </a:cubicBezTo>
                      <a:cubicBezTo>
                        <a:pt x="62467" y="150267"/>
                        <a:pt x="49767" y="339180"/>
                        <a:pt x="54000" y="399505"/>
                      </a:cubicBezTo>
                      <a:cubicBezTo>
                        <a:pt x="58233" y="459830"/>
                        <a:pt x="82046" y="433901"/>
                        <a:pt x="85750" y="447130"/>
                      </a:cubicBezTo>
                      <a:cubicBezTo>
                        <a:pt x="89454" y="460359"/>
                        <a:pt x="70404" y="468297"/>
                        <a:pt x="76225" y="478880"/>
                      </a:cubicBezTo>
                      <a:cubicBezTo>
                        <a:pt x="82046" y="489463"/>
                        <a:pt x="100038" y="492638"/>
                        <a:pt x="120675" y="510630"/>
                      </a:cubicBezTo>
                      <a:cubicBezTo>
                        <a:pt x="141313" y="528622"/>
                        <a:pt x="202696" y="585772"/>
                        <a:pt x="200050" y="586830"/>
                      </a:cubicBezTo>
                      <a:cubicBezTo>
                        <a:pt x="197404" y="587888"/>
                        <a:pt x="107975" y="540263"/>
                        <a:pt x="104800" y="516980"/>
                      </a:cubicBezTo>
                      <a:cubicBezTo>
                        <a:pt x="101625" y="493697"/>
                        <a:pt x="190525" y="464063"/>
                        <a:pt x="181000" y="447130"/>
                      </a:cubicBezTo>
                      <a:cubicBezTo>
                        <a:pt x="171475" y="430197"/>
                        <a:pt x="77813" y="468297"/>
                        <a:pt x="47650" y="415380"/>
                      </a:cubicBezTo>
                      <a:cubicBezTo>
                        <a:pt x="17487" y="362463"/>
                        <a:pt x="1083" y="157147"/>
                        <a:pt x="25" y="129630"/>
                      </a:cubicBezTo>
                      <a:cubicBezTo>
                        <a:pt x="-1033" y="102113"/>
                        <a:pt x="31775" y="267743"/>
                        <a:pt x="41300" y="250280"/>
                      </a:cubicBezTo>
                      <a:cubicBezTo>
                        <a:pt x="50825" y="232818"/>
                        <a:pt x="38125" y="36497"/>
                        <a:pt x="41300" y="898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4" name="フリーフォーム 1103">
                  <a:extLst>
                    <a:ext uri="{FF2B5EF4-FFF2-40B4-BE49-F238E27FC236}">
                      <a16:creationId xmlns:a16="http://schemas.microsoft.com/office/drawing/2014/main" id="{27AB3650-926A-B604-E1C3-99BA3A5262FE}"/>
                    </a:ext>
                  </a:extLst>
                </p:cNvPr>
                <p:cNvSpPr/>
                <p:nvPr/>
              </p:nvSpPr>
              <p:spPr>
                <a:xfrm>
                  <a:off x="3312664" y="5271407"/>
                  <a:ext cx="137348" cy="602412"/>
                </a:xfrm>
                <a:custGeom>
                  <a:avLst/>
                  <a:gdLst>
                    <a:gd name="connsiteX0" fmla="*/ 65536 w 137348"/>
                    <a:gd name="connsiteY0" fmla="*/ 2268 h 602412"/>
                    <a:gd name="connsiteX1" fmla="*/ 90936 w 137348"/>
                    <a:gd name="connsiteY1" fmla="*/ 497568 h 602412"/>
                    <a:gd name="connsiteX2" fmla="*/ 135386 w 137348"/>
                    <a:gd name="connsiteY2" fmla="*/ 602343 h 602412"/>
                    <a:gd name="connsiteX3" fmla="*/ 116336 w 137348"/>
                    <a:gd name="connsiteY3" fmla="*/ 510268 h 602412"/>
                    <a:gd name="connsiteX4" fmla="*/ 2036 w 137348"/>
                    <a:gd name="connsiteY4" fmla="*/ 316593 h 602412"/>
                    <a:gd name="connsiteX5" fmla="*/ 43311 w 137348"/>
                    <a:gd name="connsiteY5" fmla="*/ 313418 h 602412"/>
                    <a:gd name="connsiteX6" fmla="*/ 65536 w 137348"/>
                    <a:gd name="connsiteY6" fmla="*/ 2268 h 602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7348" h="602412">
                      <a:moveTo>
                        <a:pt x="65536" y="2268"/>
                      </a:moveTo>
                      <a:cubicBezTo>
                        <a:pt x="73473" y="32960"/>
                        <a:pt x="79294" y="397556"/>
                        <a:pt x="90936" y="497568"/>
                      </a:cubicBezTo>
                      <a:cubicBezTo>
                        <a:pt x="102578" y="597580"/>
                        <a:pt x="131153" y="600226"/>
                        <a:pt x="135386" y="602343"/>
                      </a:cubicBezTo>
                      <a:cubicBezTo>
                        <a:pt x="139619" y="604460"/>
                        <a:pt x="138561" y="557893"/>
                        <a:pt x="116336" y="510268"/>
                      </a:cubicBezTo>
                      <a:cubicBezTo>
                        <a:pt x="94111" y="462643"/>
                        <a:pt x="14207" y="349401"/>
                        <a:pt x="2036" y="316593"/>
                      </a:cubicBezTo>
                      <a:cubicBezTo>
                        <a:pt x="-10135" y="283785"/>
                        <a:pt x="35903" y="365276"/>
                        <a:pt x="43311" y="313418"/>
                      </a:cubicBezTo>
                      <a:cubicBezTo>
                        <a:pt x="50719" y="261560"/>
                        <a:pt x="57599" y="-28424"/>
                        <a:pt x="65536" y="226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5" name="フリーフォーム 1104">
                  <a:extLst>
                    <a:ext uri="{FF2B5EF4-FFF2-40B4-BE49-F238E27FC236}">
                      <a16:creationId xmlns:a16="http://schemas.microsoft.com/office/drawing/2014/main" id="{3F650FD6-9499-A543-DDF7-EB2004AB8324}"/>
                    </a:ext>
                  </a:extLst>
                </p:cNvPr>
                <p:cNvSpPr/>
                <p:nvPr/>
              </p:nvSpPr>
              <p:spPr>
                <a:xfrm>
                  <a:off x="3406769" y="5762453"/>
                  <a:ext cx="219440" cy="403841"/>
                </a:xfrm>
                <a:custGeom>
                  <a:avLst/>
                  <a:gdLst>
                    <a:gd name="connsiteX0" fmla="*/ 6 w 219440"/>
                    <a:gd name="connsiteY0" fmla="*/ 117647 h 403841"/>
                    <a:gd name="connsiteX1" fmla="*/ 165106 w 219440"/>
                    <a:gd name="connsiteY1" fmla="*/ 146222 h 403841"/>
                    <a:gd name="connsiteX2" fmla="*/ 149231 w 219440"/>
                    <a:gd name="connsiteY2" fmla="*/ 276397 h 403841"/>
                    <a:gd name="connsiteX3" fmla="*/ 219081 w 219440"/>
                    <a:gd name="connsiteY3" fmla="*/ 314497 h 403841"/>
                    <a:gd name="connsiteX4" fmla="*/ 114306 w 219440"/>
                    <a:gd name="connsiteY4" fmla="*/ 403397 h 403841"/>
                    <a:gd name="connsiteX5" fmla="*/ 161931 w 219440"/>
                    <a:gd name="connsiteY5" fmla="*/ 343072 h 403841"/>
                    <a:gd name="connsiteX6" fmla="*/ 60331 w 219440"/>
                    <a:gd name="connsiteY6" fmla="*/ 219247 h 403841"/>
                    <a:gd name="connsiteX7" fmla="*/ 187331 w 219440"/>
                    <a:gd name="connsiteY7" fmla="*/ 298622 h 403841"/>
                    <a:gd name="connsiteX8" fmla="*/ 142881 w 219440"/>
                    <a:gd name="connsiteY8" fmla="*/ 139872 h 403841"/>
                    <a:gd name="connsiteX9" fmla="*/ 190506 w 219440"/>
                    <a:gd name="connsiteY9" fmla="*/ 172 h 403841"/>
                    <a:gd name="connsiteX10" fmla="*/ 158756 w 219440"/>
                    <a:gd name="connsiteY10" fmla="*/ 168447 h 403841"/>
                    <a:gd name="connsiteX11" fmla="*/ 6 w 219440"/>
                    <a:gd name="connsiteY11" fmla="*/ 117647 h 403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9440" h="403841">
                      <a:moveTo>
                        <a:pt x="6" y="117647"/>
                      </a:moveTo>
                      <a:cubicBezTo>
                        <a:pt x="1064" y="113943"/>
                        <a:pt x="140235" y="119764"/>
                        <a:pt x="165106" y="146222"/>
                      </a:cubicBezTo>
                      <a:cubicBezTo>
                        <a:pt x="189977" y="172680"/>
                        <a:pt x="140235" y="248351"/>
                        <a:pt x="149231" y="276397"/>
                      </a:cubicBezTo>
                      <a:cubicBezTo>
                        <a:pt x="158227" y="304443"/>
                        <a:pt x="224902" y="293330"/>
                        <a:pt x="219081" y="314497"/>
                      </a:cubicBezTo>
                      <a:cubicBezTo>
                        <a:pt x="213260" y="335664"/>
                        <a:pt x="123831" y="398634"/>
                        <a:pt x="114306" y="403397"/>
                      </a:cubicBezTo>
                      <a:cubicBezTo>
                        <a:pt x="104781" y="408160"/>
                        <a:pt x="170927" y="373764"/>
                        <a:pt x="161931" y="343072"/>
                      </a:cubicBezTo>
                      <a:cubicBezTo>
                        <a:pt x="152935" y="312380"/>
                        <a:pt x="56098" y="226655"/>
                        <a:pt x="60331" y="219247"/>
                      </a:cubicBezTo>
                      <a:cubicBezTo>
                        <a:pt x="64564" y="211839"/>
                        <a:pt x="173573" y="311851"/>
                        <a:pt x="187331" y="298622"/>
                      </a:cubicBezTo>
                      <a:cubicBezTo>
                        <a:pt x="201089" y="285393"/>
                        <a:pt x="142352" y="189614"/>
                        <a:pt x="142881" y="139872"/>
                      </a:cubicBezTo>
                      <a:cubicBezTo>
                        <a:pt x="143410" y="90130"/>
                        <a:pt x="187860" y="-4590"/>
                        <a:pt x="190506" y="172"/>
                      </a:cubicBezTo>
                      <a:cubicBezTo>
                        <a:pt x="193152" y="4934"/>
                        <a:pt x="184685" y="146751"/>
                        <a:pt x="158756" y="168447"/>
                      </a:cubicBezTo>
                      <a:cubicBezTo>
                        <a:pt x="132827" y="190143"/>
                        <a:pt x="-1052" y="121351"/>
                        <a:pt x="6" y="11764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6" name="フリーフォーム 1105">
                  <a:extLst>
                    <a:ext uri="{FF2B5EF4-FFF2-40B4-BE49-F238E27FC236}">
                      <a16:creationId xmlns:a16="http://schemas.microsoft.com/office/drawing/2014/main" id="{4447C147-F3BE-CDA2-8E4A-8844788AF6D1}"/>
                    </a:ext>
                  </a:extLst>
                </p:cNvPr>
                <p:cNvSpPr/>
                <p:nvPr/>
              </p:nvSpPr>
              <p:spPr>
                <a:xfrm>
                  <a:off x="6416494" y="4671002"/>
                  <a:ext cx="251007" cy="1356630"/>
                </a:xfrm>
                <a:custGeom>
                  <a:avLst/>
                  <a:gdLst>
                    <a:gd name="connsiteX0" fmla="*/ 181 w 251007"/>
                    <a:gd name="connsiteY0" fmla="*/ 5773 h 1356630"/>
                    <a:gd name="connsiteX1" fmla="*/ 22406 w 251007"/>
                    <a:gd name="connsiteY1" fmla="*/ 777298 h 1356630"/>
                    <a:gd name="connsiteX2" fmla="*/ 44631 w 251007"/>
                    <a:gd name="connsiteY2" fmla="*/ 789998 h 1356630"/>
                    <a:gd name="connsiteX3" fmla="*/ 60506 w 251007"/>
                    <a:gd name="connsiteY3" fmla="*/ 1339273 h 1356630"/>
                    <a:gd name="connsiteX4" fmla="*/ 50981 w 251007"/>
                    <a:gd name="connsiteY4" fmla="*/ 1123373 h 1356630"/>
                    <a:gd name="connsiteX5" fmla="*/ 251006 w 251007"/>
                    <a:gd name="connsiteY5" fmla="*/ 186748 h 1356630"/>
                    <a:gd name="connsiteX6" fmla="*/ 54156 w 251007"/>
                    <a:gd name="connsiteY6" fmla="*/ 869373 h 1356630"/>
                    <a:gd name="connsiteX7" fmla="*/ 35106 w 251007"/>
                    <a:gd name="connsiteY7" fmla="*/ 447098 h 1356630"/>
                    <a:gd name="connsiteX8" fmla="*/ 181 w 251007"/>
                    <a:gd name="connsiteY8" fmla="*/ 5773 h 135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51007" h="1356630">
                      <a:moveTo>
                        <a:pt x="181" y="5773"/>
                      </a:moveTo>
                      <a:cubicBezTo>
                        <a:pt x="-1936" y="60806"/>
                        <a:pt x="14998" y="646594"/>
                        <a:pt x="22406" y="777298"/>
                      </a:cubicBezTo>
                      <a:cubicBezTo>
                        <a:pt x="29814" y="908002"/>
                        <a:pt x="38281" y="696336"/>
                        <a:pt x="44631" y="789998"/>
                      </a:cubicBezTo>
                      <a:cubicBezTo>
                        <a:pt x="50981" y="883660"/>
                        <a:pt x="59448" y="1283711"/>
                        <a:pt x="60506" y="1339273"/>
                      </a:cubicBezTo>
                      <a:cubicBezTo>
                        <a:pt x="61564" y="1394835"/>
                        <a:pt x="19231" y="1315461"/>
                        <a:pt x="50981" y="1123373"/>
                      </a:cubicBezTo>
                      <a:cubicBezTo>
                        <a:pt x="82731" y="931286"/>
                        <a:pt x="250477" y="229081"/>
                        <a:pt x="251006" y="186748"/>
                      </a:cubicBezTo>
                      <a:cubicBezTo>
                        <a:pt x="251535" y="144415"/>
                        <a:pt x="90139" y="825981"/>
                        <a:pt x="54156" y="869373"/>
                      </a:cubicBezTo>
                      <a:cubicBezTo>
                        <a:pt x="18173" y="912765"/>
                        <a:pt x="40398" y="590502"/>
                        <a:pt x="35106" y="447098"/>
                      </a:cubicBezTo>
                      <a:cubicBezTo>
                        <a:pt x="29814" y="303694"/>
                        <a:pt x="2298" y="-49260"/>
                        <a:pt x="181" y="577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7" name="フリーフォーム 1106">
                  <a:extLst>
                    <a:ext uri="{FF2B5EF4-FFF2-40B4-BE49-F238E27FC236}">
                      <a16:creationId xmlns:a16="http://schemas.microsoft.com/office/drawing/2014/main" id="{F6A4A2E8-E97C-C276-4879-1F93D55347FC}"/>
                    </a:ext>
                  </a:extLst>
                </p:cNvPr>
                <p:cNvSpPr/>
                <p:nvPr/>
              </p:nvSpPr>
              <p:spPr>
                <a:xfrm>
                  <a:off x="4508082" y="4379607"/>
                  <a:ext cx="236203" cy="502190"/>
                </a:xfrm>
                <a:custGeom>
                  <a:avLst/>
                  <a:gdLst>
                    <a:gd name="connsiteX0" fmla="*/ 235983 w 236203"/>
                    <a:gd name="connsiteY0" fmla="*/ 664 h 502190"/>
                    <a:gd name="connsiteX1" fmla="*/ 162241 w 236203"/>
                    <a:gd name="connsiteY1" fmla="*/ 187477 h 502190"/>
                    <a:gd name="connsiteX2" fmla="*/ 93415 w 236203"/>
                    <a:gd name="connsiteY2" fmla="*/ 349709 h 502190"/>
                    <a:gd name="connsiteX3" fmla="*/ 98331 w 236203"/>
                    <a:gd name="connsiteY3" fmla="*/ 320212 h 502190"/>
                    <a:gd name="connsiteX4" fmla="*/ 29505 w 236203"/>
                    <a:gd name="connsiteY4" fmla="*/ 502109 h 502190"/>
                    <a:gd name="connsiteX5" fmla="*/ 63918 w 236203"/>
                    <a:gd name="connsiteY5" fmla="*/ 344793 h 502190"/>
                    <a:gd name="connsiteX6" fmla="*/ 8 w 236203"/>
                    <a:gd name="connsiteY6" fmla="*/ 438199 h 502190"/>
                    <a:gd name="connsiteX7" fmla="*/ 68834 w 236203"/>
                    <a:gd name="connsiteY7" fmla="*/ 320212 h 502190"/>
                    <a:gd name="connsiteX8" fmla="*/ 137660 w 236203"/>
                    <a:gd name="connsiteY8" fmla="*/ 256303 h 502190"/>
                    <a:gd name="connsiteX9" fmla="*/ 235983 w 236203"/>
                    <a:gd name="connsiteY9" fmla="*/ 664 h 502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6203" h="502190">
                      <a:moveTo>
                        <a:pt x="235983" y="664"/>
                      </a:moveTo>
                      <a:cubicBezTo>
                        <a:pt x="240080" y="-10807"/>
                        <a:pt x="186002" y="129303"/>
                        <a:pt x="162241" y="187477"/>
                      </a:cubicBezTo>
                      <a:cubicBezTo>
                        <a:pt x="138480" y="245651"/>
                        <a:pt x="104067" y="327586"/>
                        <a:pt x="93415" y="349709"/>
                      </a:cubicBezTo>
                      <a:cubicBezTo>
                        <a:pt x="82763" y="371832"/>
                        <a:pt x="108983" y="294812"/>
                        <a:pt x="98331" y="320212"/>
                      </a:cubicBezTo>
                      <a:cubicBezTo>
                        <a:pt x="87679" y="345612"/>
                        <a:pt x="35240" y="498012"/>
                        <a:pt x="29505" y="502109"/>
                      </a:cubicBezTo>
                      <a:cubicBezTo>
                        <a:pt x="23770" y="506206"/>
                        <a:pt x="68834" y="355445"/>
                        <a:pt x="63918" y="344793"/>
                      </a:cubicBezTo>
                      <a:cubicBezTo>
                        <a:pt x="59002" y="334141"/>
                        <a:pt x="-811" y="442296"/>
                        <a:pt x="8" y="438199"/>
                      </a:cubicBezTo>
                      <a:cubicBezTo>
                        <a:pt x="827" y="434102"/>
                        <a:pt x="45892" y="350528"/>
                        <a:pt x="68834" y="320212"/>
                      </a:cubicBezTo>
                      <a:cubicBezTo>
                        <a:pt x="91776" y="289896"/>
                        <a:pt x="110621" y="303006"/>
                        <a:pt x="137660" y="256303"/>
                      </a:cubicBezTo>
                      <a:cubicBezTo>
                        <a:pt x="164699" y="209600"/>
                        <a:pt x="231886" y="12135"/>
                        <a:pt x="235983" y="66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8" name="フリーフォーム 1107">
                  <a:extLst>
                    <a:ext uri="{FF2B5EF4-FFF2-40B4-BE49-F238E27FC236}">
                      <a16:creationId xmlns:a16="http://schemas.microsoft.com/office/drawing/2014/main" id="{EB58A5DA-D4AB-876B-25A5-C5F565B40A42}"/>
                    </a:ext>
                  </a:extLst>
                </p:cNvPr>
                <p:cNvSpPr/>
                <p:nvPr/>
              </p:nvSpPr>
              <p:spPr>
                <a:xfrm>
                  <a:off x="4989422" y="4353439"/>
                  <a:ext cx="182768" cy="529343"/>
                </a:xfrm>
                <a:custGeom>
                  <a:avLst/>
                  <a:gdLst>
                    <a:gd name="connsiteX0" fmla="*/ 29946 w 182768"/>
                    <a:gd name="connsiteY0" fmla="*/ 2251 h 529343"/>
                    <a:gd name="connsiteX1" fmla="*/ 123352 w 182768"/>
                    <a:gd name="connsiteY1" fmla="*/ 449619 h 529343"/>
                    <a:gd name="connsiteX2" fmla="*/ 69275 w 182768"/>
                    <a:gd name="connsiteY2" fmla="*/ 346380 h 529343"/>
                    <a:gd name="connsiteX3" fmla="*/ 182346 w 182768"/>
                    <a:gd name="connsiteY3" fmla="*/ 528277 h 529343"/>
                    <a:gd name="connsiteX4" fmla="*/ 103688 w 182768"/>
                    <a:gd name="connsiteY4" fmla="*/ 410290 h 529343"/>
                    <a:gd name="connsiteX5" fmla="*/ 449 w 182768"/>
                    <a:gd name="connsiteY5" fmla="*/ 184148 h 529343"/>
                    <a:gd name="connsiteX6" fmla="*/ 64359 w 182768"/>
                    <a:gd name="connsiteY6" fmla="*/ 272638 h 529343"/>
                    <a:gd name="connsiteX7" fmla="*/ 29946 w 182768"/>
                    <a:gd name="connsiteY7" fmla="*/ 2251 h 5293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2768" h="529343">
                      <a:moveTo>
                        <a:pt x="29946" y="2251"/>
                      </a:moveTo>
                      <a:cubicBezTo>
                        <a:pt x="39778" y="31748"/>
                        <a:pt x="116797" y="392264"/>
                        <a:pt x="123352" y="449619"/>
                      </a:cubicBezTo>
                      <a:cubicBezTo>
                        <a:pt x="129907" y="506974"/>
                        <a:pt x="59443" y="333271"/>
                        <a:pt x="69275" y="346380"/>
                      </a:cubicBezTo>
                      <a:cubicBezTo>
                        <a:pt x="79107" y="359489"/>
                        <a:pt x="176611" y="517625"/>
                        <a:pt x="182346" y="528277"/>
                      </a:cubicBezTo>
                      <a:cubicBezTo>
                        <a:pt x="188081" y="538929"/>
                        <a:pt x="134004" y="467645"/>
                        <a:pt x="103688" y="410290"/>
                      </a:cubicBezTo>
                      <a:cubicBezTo>
                        <a:pt x="73372" y="352935"/>
                        <a:pt x="7004" y="207090"/>
                        <a:pt x="449" y="184148"/>
                      </a:cubicBezTo>
                      <a:cubicBezTo>
                        <a:pt x="-6106" y="161206"/>
                        <a:pt x="61082" y="302954"/>
                        <a:pt x="64359" y="272638"/>
                      </a:cubicBezTo>
                      <a:cubicBezTo>
                        <a:pt x="67636" y="242322"/>
                        <a:pt x="20114" y="-27246"/>
                        <a:pt x="29946" y="225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9" name="フリーフォーム 1108">
                  <a:extLst>
                    <a:ext uri="{FF2B5EF4-FFF2-40B4-BE49-F238E27FC236}">
                      <a16:creationId xmlns:a16="http://schemas.microsoft.com/office/drawing/2014/main" id="{188A7463-D57B-17F5-1756-92A7A420E6D7}"/>
                    </a:ext>
                  </a:extLst>
                </p:cNvPr>
                <p:cNvSpPr/>
                <p:nvPr/>
              </p:nvSpPr>
              <p:spPr>
                <a:xfrm>
                  <a:off x="5485344" y="5416505"/>
                  <a:ext cx="742234" cy="1085314"/>
                </a:xfrm>
                <a:custGeom>
                  <a:avLst/>
                  <a:gdLst>
                    <a:gd name="connsiteX0" fmla="*/ 450507 w 742234"/>
                    <a:gd name="connsiteY0" fmla="*/ 153 h 1085314"/>
                    <a:gd name="connsiteX1" fmla="*/ 566744 w 742234"/>
                    <a:gd name="connsiteY1" fmla="*/ 426356 h 1085314"/>
                    <a:gd name="connsiteX2" fmla="*/ 132792 w 742234"/>
                    <a:gd name="connsiteY2" fmla="*/ 883556 h 1085314"/>
                    <a:gd name="connsiteX3" fmla="*/ 194785 w 742234"/>
                    <a:gd name="connsiteY3" fmla="*/ 829312 h 1085314"/>
                    <a:gd name="connsiteX4" fmla="*/ 1056 w 742234"/>
                    <a:gd name="connsiteY4" fmla="*/ 1085034 h 1085314"/>
                    <a:gd name="connsiteX5" fmla="*/ 295524 w 742234"/>
                    <a:gd name="connsiteY5" fmla="*/ 875807 h 1085314"/>
                    <a:gd name="connsiteX6" fmla="*/ 706229 w 742234"/>
                    <a:gd name="connsiteY6" fmla="*/ 713075 h 1085314"/>
                    <a:gd name="connsiteX7" fmla="*/ 690731 w 742234"/>
                    <a:gd name="connsiteY7" fmla="*/ 387610 h 1085314"/>
                    <a:gd name="connsiteX8" fmla="*/ 729476 w 742234"/>
                    <a:gd name="connsiteY8" fmla="*/ 682078 h 1085314"/>
                    <a:gd name="connsiteX9" fmla="*/ 435009 w 742234"/>
                    <a:gd name="connsiteY9" fmla="*/ 837061 h 1085314"/>
                    <a:gd name="connsiteX10" fmla="*/ 225781 w 742234"/>
                    <a:gd name="connsiteY10" fmla="*/ 875807 h 1085314"/>
                    <a:gd name="connsiteX11" fmla="*/ 450507 w 742234"/>
                    <a:gd name="connsiteY11" fmla="*/ 643332 h 1085314"/>
                    <a:gd name="connsiteX12" fmla="*/ 558995 w 742234"/>
                    <a:gd name="connsiteY12" fmla="*/ 472851 h 1085314"/>
                    <a:gd name="connsiteX13" fmla="*/ 450507 w 742234"/>
                    <a:gd name="connsiteY13" fmla="*/ 153 h 1085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42234" h="1085314">
                      <a:moveTo>
                        <a:pt x="450507" y="153"/>
                      </a:moveTo>
                      <a:cubicBezTo>
                        <a:pt x="451799" y="-7596"/>
                        <a:pt x="619696" y="279122"/>
                        <a:pt x="566744" y="426356"/>
                      </a:cubicBezTo>
                      <a:cubicBezTo>
                        <a:pt x="513792" y="573590"/>
                        <a:pt x="194785" y="816397"/>
                        <a:pt x="132792" y="883556"/>
                      </a:cubicBezTo>
                      <a:cubicBezTo>
                        <a:pt x="70799" y="950715"/>
                        <a:pt x="216741" y="795732"/>
                        <a:pt x="194785" y="829312"/>
                      </a:cubicBezTo>
                      <a:cubicBezTo>
                        <a:pt x="172829" y="862892"/>
                        <a:pt x="-15734" y="1077285"/>
                        <a:pt x="1056" y="1085034"/>
                      </a:cubicBezTo>
                      <a:cubicBezTo>
                        <a:pt x="17846" y="1092783"/>
                        <a:pt x="177995" y="937800"/>
                        <a:pt x="295524" y="875807"/>
                      </a:cubicBezTo>
                      <a:cubicBezTo>
                        <a:pt x="413053" y="813814"/>
                        <a:pt x="640361" y="794441"/>
                        <a:pt x="706229" y="713075"/>
                      </a:cubicBezTo>
                      <a:cubicBezTo>
                        <a:pt x="772097" y="631709"/>
                        <a:pt x="686857" y="392776"/>
                        <a:pt x="690731" y="387610"/>
                      </a:cubicBezTo>
                      <a:cubicBezTo>
                        <a:pt x="694605" y="382444"/>
                        <a:pt x="772096" y="607169"/>
                        <a:pt x="729476" y="682078"/>
                      </a:cubicBezTo>
                      <a:cubicBezTo>
                        <a:pt x="686856" y="756987"/>
                        <a:pt x="518958" y="804773"/>
                        <a:pt x="435009" y="837061"/>
                      </a:cubicBezTo>
                      <a:cubicBezTo>
                        <a:pt x="351060" y="869349"/>
                        <a:pt x="223198" y="908095"/>
                        <a:pt x="225781" y="875807"/>
                      </a:cubicBezTo>
                      <a:cubicBezTo>
                        <a:pt x="228364" y="843519"/>
                        <a:pt x="394971" y="710491"/>
                        <a:pt x="450507" y="643332"/>
                      </a:cubicBezTo>
                      <a:cubicBezTo>
                        <a:pt x="506043" y="576173"/>
                        <a:pt x="555121" y="574881"/>
                        <a:pt x="558995" y="472851"/>
                      </a:cubicBezTo>
                      <a:cubicBezTo>
                        <a:pt x="562869" y="370821"/>
                        <a:pt x="449215" y="7902"/>
                        <a:pt x="450507" y="15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0" name="フリーフォーム 1109">
                  <a:extLst>
                    <a:ext uri="{FF2B5EF4-FFF2-40B4-BE49-F238E27FC236}">
                      <a16:creationId xmlns:a16="http://schemas.microsoft.com/office/drawing/2014/main" id="{E879A3AD-67B7-E5E8-054B-793C5DF81441}"/>
                    </a:ext>
                  </a:extLst>
                </p:cNvPr>
                <p:cNvSpPr/>
                <p:nvPr/>
              </p:nvSpPr>
              <p:spPr>
                <a:xfrm>
                  <a:off x="3787772" y="4817122"/>
                  <a:ext cx="304214" cy="1011825"/>
                </a:xfrm>
                <a:custGeom>
                  <a:avLst/>
                  <a:gdLst>
                    <a:gd name="connsiteX0" fmla="*/ 17062 w 304214"/>
                    <a:gd name="connsiteY0" fmla="*/ 10600 h 1011825"/>
                    <a:gd name="connsiteX1" fmla="*/ 32560 w 304214"/>
                    <a:gd name="connsiteY1" fmla="*/ 103590 h 1011825"/>
                    <a:gd name="connsiteX2" fmla="*/ 86804 w 304214"/>
                    <a:gd name="connsiteY2" fmla="*/ 677027 h 1011825"/>
                    <a:gd name="connsiteX3" fmla="*/ 117801 w 304214"/>
                    <a:gd name="connsiteY3" fmla="*/ 591786 h 1011825"/>
                    <a:gd name="connsiteX4" fmla="*/ 303781 w 304214"/>
                    <a:gd name="connsiteY4" fmla="*/ 1010241 h 1011825"/>
                    <a:gd name="connsiteX5" fmla="*/ 164296 w 304214"/>
                    <a:gd name="connsiteY5" fmla="*/ 715773 h 1011825"/>
                    <a:gd name="connsiteX6" fmla="*/ 9313 w 304214"/>
                    <a:gd name="connsiteY6" fmla="*/ 235325 h 1011825"/>
                    <a:gd name="connsiteX7" fmla="*/ 17062 w 304214"/>
                    <a:gd name="connsiteY7" fmla="*/ 10600 h 1011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04214" h="1011825">
                      <a:moveTo>
                        <a:pt x="17062" y="10600"/>
                      </a:moveTo>
                      <a:cubicBezTo>
                        <a:pt x="20936" y="-11356"/>
                        <a:pt x="20936" y="-7481"/>
                        <a:pt x="32560" y="103590"/>
                      </a:cubicBezTo>
                      <a:cubicBezTo>
                        <a:pt x="44184" y="214661"/>
                        <a:pt x="72597" y="595661"/>
                        <a:pt x="86804" y="677027"/>
                      </a:cubicBezTo>
                      <a:cubicBezTo>
                        <a:pt x="101011" y="758393"/>
                        <a:pt x="81638" y="536250"/>
                        <a:pt x="117801" y="591786"/>
                      </a:cubicBezTo>
                      <a:cubicBezTo>
                        <a:pt x="153964" y="647322"/>
                        <a:pt x="296032" y="989577"/>
                        <a:pt x="303781" y="1010241"/>
                      </a:cubicBezTo>
                      <a:cubicBezTo>
                        <a:pt x="311530" y="1030906"/>
                        <a:pt x="213374" y="844926"/>
                        <a:pt x="164296" y="715773"/>
                      </a:cubicBezTo>
                      <a:cubicBezTo>
                        <a:pt x="115218" y="586620"/>
                        <a:pt x="32560" y="346396"/>
                        <a:pt x="9313" y="235325"/>
                      </a:cubicBezTo>
                      <a:cubicBezTo>
                        <a:pt x="-13934" y="124254"/>
                        <a:pt x="13188" y="32556"/>
                        <a:pt x="17062" y="1060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1" name="フリーフォーム 1110">
                  <a:extLst>
                    <a:ext uri="{FF2B5EF4-FFF2-40B4-BE49-F238E27FC236}">
                      <a16:creationId xmlns:a16="http://schemas.microsoft.com/office/drawing/2014/main" id="{ADDF91D4-9928-98F0-A05A-113DB7592937}"/>
                    </a:ext>
                  </a:extLst>
                </p:cNvPr>
                <p:cNvSpPr/>
                <p:nvPr/>
              </p:nvSpPr>
              <p:spPr>
                <a:xfrm>
                  <a:off x="4730676" y="3593638"/>
                  <a:ext cx="36915" cy="165562"/>
                </a:xfrm>
                <a:custGeom>
                  <a:avLst/>
                  <a:gdLst>
                    <a:gd name="connsiteX0" fmla="*/ 74 w 36915"/>
                    <a:gd name="connsiteY0" fmla="*/ 462 h 165562"/>
                    <a:gd name="connsiteX1" fmla="*/ 25474 w 36915"/>
                    <a:gd name="connsiteY1" fmla="*/ 95712 h 165562"/>
                    <a:gd name="connsiteX2" fmla="*/ 15949 w 36915"/>
                    <a:gd name="connsiteY2" fmla="*/ 165562 h 165562"/>
                    <a:gd name="connsiteX3" fmla="*/ 28649 w 36915"/>
                    <a:gd name="connsiteY3" fmla="*/ 95712 h 165562"/>
                    <a:gd name="connsiteX4" fmla="*/ 34999 w 36915"/>
                    <a:gd name="connsiteY4" fmla="*/ 60787 h 165562"/>
                    <a:gd name="connsiteX5" fmla="*/ 74 w 36915"/>
                    <a:gd name="connsiteY5" fmla="*/ 462 h 165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915" h="165562">
                      <a:moveTo>
                        <a:pt x="74" y="462"/>
                      </a:moveTo>
                      <a:cubicBezTo>
                        <a:pt x="-1514" y="6283"/>
                        <a:pt x="22828" y="68195"/>
                        <a:pt x="25474" y="95712"/>
                      </a:cubicBezTo>
                      <a:cubicBezTo>
                        <a:pt x="28120" y="123229"/>
                        <a:pt x="15420" y="165562"/>
                        <a:pt x="15949" y="165562"/>
                      </a:cubicBezTo>
                      <a:cubicBezTo>
                        <a:pt x="16478" y="165562"/>
                        <a:pt x="28649" y="95712"/>
                        <a:pt x="28649" y="95712"/>
                      </a:cubicBezTo>
                      <a:cubicBezTo>
                        <a:pt x="31824" y="78250"/>
                        <a:pt x="40820" y="76133"/>
                        <a:pt x="34999" y="60787"/>
                      </a:cubicBezTo>
                      <a:cubicBezTo>
                        <a:pt x="29178" y="45441"/>
                        <a:pt x="1662" y="-5359"/>
                        <a:pt x="74" y="46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2" name="フリーフォーム 1111">
                  <a:extLst>
                    <a:ext uri="{FF2B5EF4-FFF2-40B4-BE49-F238E27FC236}">
                      <a16:creationId xmlns:a16="http://schemas.microsoft.com/office/drawing/2014/main" id="{832228D8-C948-DDE1-E58D-8FDC5C663C54}"/>
                    </a:ext>
                  </a:extLst>
                </p:cNvPr>
                <p:cNvSpPr/>
                <p:nvPr/>
              </p:nvSpPr>
              <p:spPr>
                <a:xfrm>
                  <a:off x="4829102" y="3559173"/>
                  <a:ext cx="302229" cy="289040"/>
                </a:xfrm>
                <a:custGeom>
                  <a:avLst/>
                  <a:gdLst>
                    <a:gd name="connsiteX0" fmla="*/ 73 w 302229"/>
                    <a:gd name="connsiteY0" fmla="*/ 2 h 289040"/>
                    <a:gd name="connsiteX1" fmla="*/ 152473 w 302229"/>
                    <a:gd name="connsiteY1" fmla="*/ 123827 h 289040"/>
                    <a:gd name="connsiteX2" fmla="*/ 108023 w 302229"/>
                    <a:gd name="connsiteY2" fmla="*/ 139702 h 289040"/>
                    <a:gd name="connsiteX3" fmla="*/ 298523 w 302229"/>
                    <a:gd name="connsiteY3" fmla="*/ 149227 h 289040"/>
                    <a:gd name="connsiteX4" fmla="*/ 228673 w 302229"/>
                    <a:gd name="connsiteY4" fmla="*/ 180977 h 289040"/>
                    <a:gd name="connsiteX5" fmla="*/ 161998 w 302229"/>
                    <a:gd name="connsiteY5" fmla="*/ 288927 h 289040"/>
                    <a:gd name="connsiteX6" fmla="*/ 235023 w 302229"/>
                    <a:gd name="connsiteY6" fmla="*/ 158752 h 289040"/>
                    <a:gd name="connsiteX7" fmla="*/ 133423 w 302229"/>
                    <a:gd name="connsiteY7" fmla="*/ 120652 h 289040"/>
                    <a:gd name="connsiteX8" fmla="*/ 73 w 302229"/>
                    <a:gd name="connsiteY8" fmla="*/ 2 h 289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02229" h="289040">
                      <a:moveTo>
                        <a:pt x="73" y="2"/>
                      </a:moveTo>
                      <a:cubicBezTo>
                        <a:pt x="3248" y="531"/>
                        <a:pt x="134481" y="100544"/>
                        <a:pt x="152473" y="123827"/>
                      </a:cubicBezTo>
                      <a:cubicBezTo>
                        <a:pt x="170465" y="147110"/>
                        <a:pt x="83681" y="135469"/>
                        <a:pt x="108023" y="139702"/>
                      </a:cubicBezTo>
                      <a:cubicBezTo>
                        <a:pt x="132365" y="143935"/>
                        <a:pt x="278415" y="142348"/>
                        <a:pt x="298523" y="149227"/>
                      </a:cubicBezTo>
                      <a:cubicBezTo>
                        <a:pt x="318631" y="156106"/>
                        <a:pt x="251427" y="157694"/>
                        <a:pt x="228673" y="180977"/>
                      </a:cubicBezTo>
                      <a:cubicBezTo>
                        <a:pt x="205919" y="204260"/>
                        <a:pt x="160940" y="292631"/>
                        <a:pt x="161998" y="288927"/>
                      </a:cubicBezTo>
                      <a:cubicBezTo>
                        <a:pt x="163056" y="285223"/>
                        <a:pt x="239785" y="186798"/>
                        <a:pt x="235023" y="158752"/>
                      </a:cubicBezTo>
                      <a:cubicBezTo>
                        <a:pt x="230261" y="130706"/>
                        <a:pt x="169406" y="144994"/>
                        <a:pt x="133423" y="120652"/>
                      </a:cubicBezTo>
                      <a:cubicBezTo>
                        <a:pt x="97440" y="96310"/>
                        <a:pt x="-3102" y="-527"/>
                        <a:pt x="73" y="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3" name="フリーフォーム 1112">
                  <a:extLst>
                    <a:ext uri="{FF2B5EF4-FFF2-40B4-BE49-F238E27FC236}">
                      <a16:creationId xmlns:a16="http://schemas.microsoft.com/office/drawing/2014/main" id="{F97F8FA9-2423-2237-A568-6D22C511B9ED}"/>
                    </a:ext>
                  </a:extLst>
                </p:cNvPr>
                <p:cNvSpPr/>
                <p:nvPr/>
              </p:nvSpPr>
              <p:spPr>
                <a:xfrm>
                  <a:off x="5025889" y="3438473"/>
                  <a:ext cx="251019" cy="257227"/>
                </a:xfrm>
                <a:custGeom>
                  <a:avLst/>
                  <a:gdLst>
                    <a:gd name="connsiteX0" fmla="*/ 136 w 251019"/>
                    <a:gd name="connsiteY0" fmla="*/ 54027 h 257227"/>
                    <a:gd name="connsiteX1" fmla="*/ 196986 w 251019"/>
                    <a:gd name="connsiteY1" fmla="*/ 168327 h 257227"/>
                    <a:gd name="connsiteX2" fmla="*/ 250961 w 251019"/>
                    <a:gd name="connsiteY2" fmla="*/ 257227 h 257227"/>
                    <a:gd name="connsiteX3" fmla="*/ 190636 w 251019"/>
                    <a:gd name="connsiteY3" fmla="*/ 168327 h 257227"/>
                    <a:gd name="connsiteX4" fmla="*/ 111261 w 251019"/>
                    <a:gd name="connsiteY4" fmla="*/ 52 h 257227"/>
                    <a:gd name="connsiteX5" fmla="*/ 165236 w 251019"/>
                    <a:gd name="connsiteY5" fmla="*/ 149277 h 257227"/>
                    <a:gd name="connsiteX6" fmla="*/ 136 w 251019"/>
                    <a:gd name="connsiteY6" fmla="*/ 54027 h 257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019" h="257227">
                      <a:moveTo>
                        <a:pt x="136" y="54027"/>
                      </a:moveTo>
                      <a:cubicBezTo>
                        <a:pt x="5428" y="57202"/>
                        <a:pt x="155182" y="134460"/>
                        <a:pt x="196986" y="168327"/>
                      </a:cubicBezTo>
                      <a:cubicBezTo>
                        <a:pt x="238790" y="202194"/>
                        <a:pt x="252019" y="257227"/>
                        <a:pt x="250961" y="257227"/>
                      </a:cubicBezTo>
                      <a:cubicBezTo>
                        <a:pt x="249903" y="257227"/>
                        <a:pt x="213919" y="211189"/>
                        <a:pt x="190636" y="168327"/>
                      </a:cubicBezTo>
                      <a:cubicBezTo>
                        <a:pt x="167353" y="125465"/>
                        <a:pt x="115494" y="3227"/>
                        <a:pt x="111261" y="52"/>
                      </a:cubicBezTo>
                      <a:cubicBezTo>
                        <a:pt x="107028" y="-3123"/>
                        <a:pt x="185344" y="139752"/>
                        <a:pt x="165236" y="149277"/>
                      </a:cubicBezTo>
                      <a:cubicBezTo>
                        <a:pt x="145128" y="158802"/>
                        <a:pt x="-5156" y="50852"/>
                        <a:pt x="136" y="5402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4" name="フリーフォーム 1113">
                  <a:extLst>
                    <a:ext uri="{FF2B5EF4-FFF2-40B4-BE49-F238E27FC236}">
                      <a16:creationId xmlns:a16="http://schemas.microsoft.com/office/drawing/2014/main" id="{9D689139-FE7F-CC97-AE29-70953273F98A}"/>
                    </a:ext>
                  </a:extLst>
                </p:cNvPr>
                <p:cNvSpPr/>
                <p:nvPr/>
              </p:nvSpPr>
              <p:spPr>
                <a:xfrm>
                  <a:off x="4310253" y="5297875"/>
                  <a:ext cx="112765" cy="320085"/>
                </a:xfrm>
                <a:custGeom>
                  <a:avLst/>
                  <a:gdLst>
                    <a:gd name="connsiteX0" fmla="*/ 112522 w 112765"/>
                    <a:gd name="connsiteY0" fmla="*/ 1200 h 320085"/>
                    <a:gd name="connsiteX1" fmla="*/ 52197 w 112765"/>
                    <a:gd name="connsiteY1" fmla="*/ 179000 h 320085"/>
                    <a:gd name="connsiteX2" fmla="*/ 58547 w 112765"/>
                    <a:gd name="connsiteY2" fmla="*/ 156775 h 320085"/>
                    <a:gd name="connsiteX3" fmla="*/ 1397 w 112765"/>
                    <a:gd name="connsiteY3" fmla="*/ 315525 h 320085"/>
                    <a:gd name="connsiteX4" fmla="*/ 17272 w 112765"/>
                    <a:gd name="connsiteY4" fmla="*/ 255200 h 320085"/>
                    <a:gd name="connsiteX5" fmla="*/ 14097 w 112765"/>
                    <a:gd name="connsiteY5" fmla="*/ 32950 h 320085"/>
                    <a:gd name="connsiteX6" fmla="*/ 23622 w 112765"/>
                    <a:gd name="connsiteY6" fmla="*/ 229800 h 320085"/>
                    <a:gd name="connsiteX7" fmla="*/ 71247 w 112765"/>
                    <a:gd name="connsiteY7" fmla="*/ 105975 h 320085"/>
                    <a:gd name="connsiteX8" fmla="*/ 112522 w 112765"/>
                    <a:gd name="connsiteY8" fmla="*/ 1200 h 320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2765" h="320085">
                      <a:moveTo>
                        <a:pt x="112522" y="1200"/>
                      </a:moveTo>
                      <a:cubicBezTo>
                        <a:pt x="109347" y="13371"/>
                        <a:pt x="61193" y="153071"/>
                        <a:pt x="52197" y="179000"/>
                      </a:cubicBezTo>
                      <a:cubicBezTo>
                        <a:pt x="43201" y="204929"/>
                        <a:pt x="67014" y="134021"/>
                        <a:pt x="58547" y="156775"/>
                      </a:cubicBezTo>
                      <a:cubicBezTo>
                        <a:pt x="50080" y="179529"/>
                        <a:pt x="8276" y="299121"/>
                        <a:pt x="1397" y="315525"/>
                      </a:cubicBezTo>
                      <a:cubicBezTo>
                        <a:pt x="-5482" y="331929"/>
                        <a:pt x="15155" y="302296"/>
                        <a:pt x="17272" y="255200"/>
                      </a:cubicBezTo>
                      <a:cubicBezTo>
                        <a:pt x="19389" y="208104"/>
                        <a:pt x="13039" y="37183"/>
                        <a:pt x="14097" y="32950"/>
                      </a:cubicBezTo>
                      <a:cubicBezTo>
                        <a:pt x="15155" y="28717"/>
                        <a:pt x="14097" y="217629"/>
                        <a:pt x="23622" y="229800"/>
                      </a:cubicBezTo>
                      <a:cubicBezTo>
                        <a:pt x="33147" y="241971"/>
                        <a:pt x="55372" y="139312"/>
                        <a:pt x="71247" y="105975"/>
                      </a:cubicBezTo>
                      <a:cubicBezTo>
                        <a:pt x="87122" y="72638"/>
                        <a:pt x="115697" y="-10971"/>
                        <a:pt x="112522" y="120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116" name="フリーフォーム 1115">
                <a:extLst>
                  <a:ext uri="{FF2B5EF4-FFF2-40B4-BE49-F238E27FC236}">
                    <a16:creationId xmlns:a16="http://schemas.microsoft.com/office/drawing/2014/main" id="{2A0A2248-708E-9835-E612-43D2D2FD687E}"/>
                  </a:ext>
                </a:extLst>
              </p:cNvPr>
              <p:cNvSpPr/>
              <p:nvPr/>
            </p:nvSpPr>
            <p:spPr>
              <a:xfrm>
                <a:off x="2413969" y="4202415"/>
                <a:ext cx="786594" cy="1548847"/>
              </a:xfrm>
              <a:custGeom>
                <a:avLst/>
                <a:gdLst>
                  <a:gd name="connsiteX0" fmla="*/ 786431 w 786594"/>
                  <a:gd name="connsiteY0" fmla="*/ 617 h 1548847"/>
                  <a:gd name="connsiteX1" fmla="*/ 561842 w 786594"/>
                  <a:gd name="connsiteY1" fmla="*/ 505943 h 1548847"/>
                  <a:gd name="connsiteX2" fmla="*/ 601947 w 786594"/>
                  <a:gd name="connsiteY2" fmla="*/ 706469 h 1548847"/>
                  <a:gd name="connsiteX3" fmla="*/ 289126 w 786594"/>
                  <a:gd name="connsiteY3" fmla="*/ 858869 h 1548847"/>
                  <a:gd name="connsiteX4" fmla="*/ 473610 w 786594"/>
                  <a:gd name="connsiteY4" fmla="*/ 818764 h 1548847"/>
                  <a:gd name="connsiteX5" fmla="*/ 240999 w 786594"/>
                  <a:gd name="connsiteY5" fmla="*/ 1051374 h 1548847"/>
                  <a:gd name="connsiteX6" fmla="*/ 368 w 786594"/>
                  <a:gd name="connsiteY6" fmla="*/ 1548680 h 1548847"/>
                  <a:gd name="connsiteX7" fmla="*/ 297147 w 786594"/>
                  <a:gd name="connsiteY7" fmla="*/ 995227 h 1548847"/>
                  <a:gd name="connsiteX8" fmla="*/ 529757 w 786594"/>
                  <a:gd name="connsiteY8" fmla="*/ 746574 h 1548847"/>
                  <a:gd name="connsiteX9" fmla="*/ 521736 w 786594"/>
                  <a:gd name="connsiteY9" fmla="*/ 409690 h 1548847"/>
                  <a:gd name="connsiteX10" fmla="*/ 786431 w 786594"/>
                  <a:gd name="connsiteY10" fmla="*/ 617 h 1548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86594" h="1548847">
                    <a:moveTo>
                      <a:pt x="786431" y="617"/>
                    </a:moveTo>
                    <a:cubicBezTo>
                      <a:pt x="793115" y="16659"/>
                      <a:pt x="592589" y="388301"/>
                      <a:pt x="561842" y="505943"/>
                    </a:cubicBezTo>
                    <a:cubicBezTo>
                      <a:pt x="531095" y="623585"/>
                      <a:pt x="647400" y="647648"/>
                      <a:pt x="601947" y="706469"/>
                    </a:cubicBezTo>
                    <a:cubicBezTo>
                      <a:pt x="556494" y="765290"/>
                      <a:pt x="310515" y="840153"/>
                      <a:pt x="289126" y="858869"/>
                    </a:cubicBezTo>
                    <a:cubicBezTo>
                      <a:pt x="267737" y="877585"/>
                      <a:pt x="481631" y="786680"/>
                      <a:pt x="473610" y="818764"/>
                    </a:cubicBezTo>
                    <a:cubicBezTo>
                      <a:pt x="465589" y="850848"/>
                      <a:pt x="319873" y="929721"/>
                      <a:pt x="240999" y="1051374"/>
                    </a:cubicBezTo>
                    <a:cubicBezTo>
                      <a:pt x="162125" y="1173027"/>
                      <a:pt x="-8990" y="1558038"/>
                      <a:pt x="368" y="1548680"/>
                    </a:cubicBezTo>
                    <a:cubicBezTo>
                      <a:pt x="9726" y="1539322"/>
                      <a:pt x="208915" y="1128911"/>
                      <a:pt x="297147" y="995227"/>
                    </a:cubicBezTo>
                    <a:cubicBezTo>
                      <a:pt x="385378" y="861543"/>
                      <a:pt x="492326" y="844163"/>
                      <a:pt x="529757" y="746574"/>
                    </a:cubicBezTo>
                    <a:cubicBezTo>
                      <a:pt x="567188" y="648985"/>
                      <a:pt x="478957" y="534016"/>
                      <a:pt x="521736" y="409690"/>
                    </a:cubicBezTo>
                    <a:cubicBezTo>
                      <a:pt x="564515" y="285364"/>
                      <a:pt x="779747" y="-15425"/>
                      <a:pt x="786431" y="61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7" name="フリーフォーム 1116">
                <a:extLst>
                  <a:ext uri="{FF2B5EF4-FFF2-40B4-BE49-F238E27FC236}">
                    <a16:creationId xmlns:a16="http://schemas.microsoft.com/office/drawing/2014/main" id="{2C9D704E-1778-373A-2FEA-FECD4F7EDCF5}"/>
                  </a:ext>
                </a:extLst>
              </p:cNvPr>
              <p:cNvSpPr/>
              <p:nvPr/>
            </p:nvSpPr>
            <p:spPr>
              <a:xfrm>
                <a:off x="3240998" y="4178839"/>
                <a:ext cx="296541" cy="2812294"/>
              </a:xfrm>
              <a:custGeom>
                <a:avLst/>
                <a:gdLst>
                  <a:gd name="connsiteX0" fmla="*/ 296286 w 296541"/>
                  <a:gd name="connsiteY0" fmla="*/ 129 h 2812294"/>
                  <a:gd name="connsiteX1" fmla="*/ 95760 w 296541"/>
                  <a:gd name="connsiteY1" fmla="*/ 794214 h 2812294"/>
                  <a:gd name="connsiteX2" fmla="*/ 143886 w 296541"/>
                  <a:gd name="connsiteY2" fmla="*/ 914529 h 2812294"/>
                  <a:gd name="connsiteX3" fmla="*/ 7528 w 296541"/>
                  <a:gd name="connsiteY3" fmla="*/ 1163182 h 2812294"/>
                  <a:gd name="connsiteX4" fmla="*/ 23570 w 296541"/>
                  <a:gd name="connsiteY4" fmla="*/ 1355687 h 2812294"/>
                  <a:gd name="connsiteX5" fmla="*/ 7528 w 296541"/>
                  <a:gd name="connsiteY5" fmla="*/ 1371729 h 2812294"/>
                  <a:gd name="connsiteX6" fmla="*/ 7528 w 296541"/>
                  <a:gd name="connsiteY6" fmla="*/ 1965287 h 2812294"/>
                  <a:gd name="connsiteX7" fmla="*/ 15549 w 296541"/>
                  <a:gd name="connsiteY7" fmla="*/ 1804866 h 2812294"/>
                  <a:gd name="connsiteX8" fmla="*/ 71697 w 296541"/>
                  <a:gd name="connsiteY8" fmla="*/ 2286129 h 2812294"/>
                  <a:gd name="connsiteX9" fmla="*/ 7528 w 296541"/>
                  <a:gd name="connsiteY9" fmla="*/ 2807498 h 2812294"/>
                  <a:gd name="connsiteX10" fmla="*/ 7528 w 296541"/>
                  <a:gd name="connsiteY10" fmla="*/ 1965287 h 2812294"/>
                  <a:gd name="connsiteX11" fmla="*/ 63676 w 296541"/>
                  <a:gd name="connsiteY11" fmla="*/ 537540 h 2812294"/>
                  <a:gd name="connsiteX12" fmla="*/ 47634 w 296541"/>
                  <a:gd name="connsiteY12" fmla="*/ 730045 h 2812294"/>
                  <a:gd name="connsiteX13" fmla="*/ 296286 w 296541"/>
                  <a:gd name="connsiteY13" fmla="*/ 129 h 2812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6541" h="2812294">
                    <a:moveTo>
                      <a:pt x="296286" y="129"/>
                    </a:moveTo>
                    <a:cubicBezTo>
                      <a:pt x="304307" y="10824"/>
                      <a:pt x="121160" y="641814"/>
                      <a:pt x="95760" y="794214"/>
                    </a:cubicBezTo>
                    <a:cubicBezTo>
                      <a:pt x="70360" y="946614"/>
                      <a:pt x="158591" y="853034"/>
                      <a:pt x="143886" y="914529"/>
                    </a:cubicBezTo>
                    <a:cubicBezTo>
                      <a:pt x="129181" y="976024"/>
                      <a:pt x="27581" y="1089656"/>
                      <a:pt x="7528" y="1163182"/>
                    </a:cubicBezTo>
                    <a:cubicBezTo>
                      <a:pt x="-12525" y="1236708"/>
                      <a:pt x="23570" y="1320929"/>
                      <a:pt x="23570" y="1355687"/>
                    </a:cubicBezTo>
                    <a:cubicBezTo>
                      <a:pt x="23570" y="1390445"/>
                      <a:pt x="10202" y="1270129"/>
                      <a:pt x="7528" y="1371729"/>
                    </a:cubicBezTo>
                    <a:cubicBezTo>
                      <a:pt x="4854" y="1473329"/>
                      <a:pt x="6191" y="1893098"/>
                      <a:pt x="7528" y="1965287"/>
                    </a:cubicBezTo>
                    <a:cubicBezTo>
                      <a:pt x="8865" y="2037476"/>
                      <a:pt x="4854" y="1751392"/>
                      <a:pt x="15549" y="1804866"/>
                    </a:cubicBezTo>
                    <a:cubicBezTo>
                      <a:pt x="26244" y="1858340"/>
                      <a:pt x="73034" y="2119024"/>
                      <a:pt x="71697" y="2286129"/>
                    </a:cubicBezTo>
                    <a:cubicBezTo>
                      <a:pt x="70360" y="2453234"/>
                      <a:pt x="18223" y="2860972"/>
                      <a:pt x="7528" y="2807498"/>
                    </a:cubicBezTo>
                    <a:cubicBezTo>
                      <a:pt x="-3167" y="2754024"/>
                      <a:pt x="-1830" y="2343613"/>
                      <a:pt x="7528" y="1965287"/>
                    </a:cubicBezTo>
                    <a:cubicBezTo>
                      <a:pt x="16886" y="1586961"/>
                      <a:pt x="56992" y="743413"/>
                      <a:pt x="63676" y="537540"/>
                    </a:cubicBezTo>
                    <a:cubicBezTo>
                      <a:pt x="70360" y="331667"/>
                      <a:pt x="11539" y="816940"/>
                      <a:pt x="47634" y="730045"/>
                    </a:cubicBezTo>
                    <a:cubicBezTo>
                      <a:pt x="83729" y="643150"/>
                      <a:pt x="288265" y="-10566"/>
                      <a:pt x="296286" y="12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8" name="フリーフォーム 1117">
                <a:extLst>
                  <a:ext uri="{FF2B5EF4-FFF2-40B4-BE49-F238E27FC236}">
                    <a16:creationId xmlns:a16="http://schemas.microsoft.com/office/drawing/2014/main" id="{CC119126-0C07-D7BD-315C-370D796D846B}"/>
                  </a:ext>
                </a:extLst>
              </p:cNvPr>
              <p:cNvSpPr/>
              <p:nvPr/>
            </p:nvSpPr>
            <p:spPr>
              <a:xfrm>
                <a:off x="2595703" y="5367204"/>
                <a:ext cx="343786" cy="3234576"/>
              </a:xfrm>
              <a:custGeom>
                <a:avLst/>
                <a:gdLst>
                  <a:gd name="connsiteX0" fmla="*/ 283855 w 343786"/>
                  <a:gd name="connsiteY0" fmla="*/ 79091 h 3234576"/>
                  <a:gd name="connsiteX1" fmla="*/ 331981 w 343786"/>
                  <a:gd name="connsiteY1" fmla="*/ 183364 h 3234576"/>
                  <a:gd name="connsiteX2" fmla="*/ 139476 w 343786"/>
                  <a:gd name="connsiteY2" fmla="*/ 1346417 h 3234576"/>
                  <a:gd name="connsiteX3" fmla="*/ 3118 w 343786"/>
                  <a:gd name="connsiteY3" fmla="*/ 1956017 h 3234576"/>
                  <a:gd name="connsiteX4" fmla="*/ 43223 w 343786"/>
                  <a:gd name="connsiteY4" fmla="*/ 1787575 h 3234576"/>
                  <a:gd name="connsiteX5" fmla="*/ 35202 w 343786"/>
                  <a:gd name="connsiteY5" fmla="*/ 3223343 h 3234576"/>
                  <a:gd name="connsiteX6" fmla="*/ 35202 w 343786"/>
                  <a:gd name="connsiteY6" fmla="*/ 2357070 h 3234576"/>
                  <a:gd name="connsiteX7" fmla="*/ 219686 w 343786"/>
                  <a:gd name="connsiteY7" fmla="*/ 608480 h 3234576"/>
                  <a:gd name="connsiteX8" fmla="*/ 203644 w 343786"/>
                  <a:gd name="connsiteY8" fmla="*/ 833070 h 3234576"/>
                  <a:gd name="connsiteX9" fmla="*/ 340002 w 343786"/>
                  <a:gd name="connsiteY9" fmla="*/ 55028 h 3234576"/>
                  <a:gd name="connsiteX10" fmla="*/ 283855 w 343786"/>
                  <a:gd name="connsiteY10" fmla="*/ 79091 h 323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3786" h="3234576">
                    <a:moveTo>
                      <a:pt x="283855" y="79091"/>
                    </a:moveTo>
                    <a:cubicBezTo>
                      <a:pt x="282518" y="100480"/>
                      <a:pt x="356044" y="-27857"/>
                      <a:pt x="331981" y="183364"/>
                    </a:cubicBezTo>
                    <a:cubicBezTo>
                      <a:pt x="307918" y="394585"/>
                      <a:pt x="194286" y="1050975"/>
                      <a:pt x="139476" y="1346417"/>
                    </a:cubicBezTo>
                    <a:cubicBezTo>
                      <a:pt x="84666" y="1641859"/>
                      <a:pt x="19160" y="1882491"/>
                      <a:pt x="3118" y="1956017"/>
                    </a:cubicBezTo>
                    <a:cubicBezTo>
                      <a:pt x="-12924" y="2029543"/>
                      <a:pt x="37876" y="1576354"/>
                      <a:pt x="43223" y="1787575"/>
                    </a:cubicBezTo>
                    <a:cubicBezTo>
                      <a:pt x="48570" y="1998796"/>
                      <a:pt x="36539" y="3128427"/>
                      <a:pt x="35202" y="3223343"/>
                    </a:cubicBezTo>
                    <a:cubicBezTo>
                      <a:pt x="33865" y="3318259"/>
                      <a:pt x="4455" y="2792881"/>
                      <a:pt x="35202" y="2357070"/>
                    </a:cubicBezTo>
                    <a:cubicBezTo>
                      <a:pt x="65949" y="1921260"/>
                      <a:pt x="191612" y="862480"/>
                      <a:pt x="219686" y="608480"/>
                    </a:cubicBezTo>
                    <a:cubicBezTo>
                      <a:pt x="247760" y="354480"/>
                      <a:pt x="183591" y="925312"/>
                      <a:pt x="203644" y="833070"/>
                    </a:cubicBezTo>
                    <a:cubicBezTo>
                      <a:pt x="223697" y="740828"/>
                      <a:pt x="318613" y="182028"/>
                      <a:pt x="340002" y="55028"/>
                    </a:cubicBezTo>
                    <a:cubicBezTo>
                      <a:pt x="361391" y="-71972"/>
                      <a:pt x="285192" y="57702"/>
                      <a:pt x="283855" y="7909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9" name="フリーフォーム 1118">
                <a:extLst>
                  <a:ext uri="{FF2B5EF4-FFF2-40B4-BE49-F238E27FC236}">
                    <a16:creationId xmlns:a16="http://schemas.microsoft.com/office/drawing/2014/main" id="{ECBAC1B3-8600-695B-2CDD-3D622916BDC5}"/>
                  </a:ext>
                </a:extLst>
              </p:cNvPr>
              <p:cNvSpPr/>
              <p:nvPr/>
            </p:nvSpPr>
            <p:spPr>
              <a:xfrm>
                <a:off x="7043158" y="3536829"/>
                <a:ext cx="1084458" cy="2286670"/>
              </a:xfrm>
              <a:custGeom>
                <a:avLst/>
                <a:gdLst>
                  <a:gd name="connsiteX0" fmla="*/ 15368 w 1084458"/>
                  <a:gd name="connsiteY0" fmla="*/ 16497 h 2286670"/>
                  <a:gd name="connsiteX1" fmla="*/ 504653 w 1084458"/>
                  <a:gd name="connsiteY1" fmla="*/ 1003087 h 2286670"/>
                  <a:gd name="connsiteX2" fmla="*/ 368295 w 1084458"/>
                  <a:gd name="connsiteY2" fmla="*/ 850687 h 2286670"/>
                  <a:gd name="connsiteX3" fmla="*/ 777368 w 1084458"/>
                  <a:gd name="connsiteY3" fmla="*/ 1492371 h 2286670"/>
                  <a:gd name="connsiteX4" fmla="*/ 488610 w 1084458"/>
                  <a:gd name="connsiteY4" fmla="*/ 1227676 h 2286670"/>
                  <a:gd name="connsiteX5" fmla="*/ 1074147 w 1084458"/>
                  <a:gd name="connsiteY5" fmla="*/ 2270413 h 2286670"/>
                  <a:gd name="connsiteX6" fmla="*/ 809453 w 1084458"/>
                  <a:gd name="connsiteY6" fmla="*/ 1749045 h 2286670"/>
                  <a:gd name="connsiteX7" fmla="*/ 151726 w 1084458"/>
                  <a:gd name="connsiteY7" fmla="*/ 265150 h 2286670"/>
                  <a:gd name="connsiteX8" fmla="*/ 127663 w 1084458"/>
                  <a:gd name="connsiteY8" fmla="*/ 377445 h 2286670"/>
                  <a:gd name="connsiteX9" fmla="*/ 15368 w 1084458"/>
                  <a:gd name="connsiteY9" fmla="*/ 16497 h 228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84458" h="2286670">
                    <a:moveTo>
                      <a:pt x="15368" y="16497"/>
                    </a:moveTo>
                    <a:cubicBezTo>
                      <a:pt x="78200" y="120771"/>
                      <a:pt x="445832" y="864055"/>
                      <a:pt x="504653" y="1003087"/>
                    </a:cubicBezTo>
                    <a:cubicBezTo>
                      <a:pt x="563474" y="1142119"/>
                      <a:pt x="322843" y="769140"/>
                      <a:pt x="368295" y="850687"/>
                    </a:cubicBezTo>
                    <a:cubicBezTo>
                      <a:pt x="413748" y="932234"/>
                      <a:pt x="757316" y="1429540"/>
                      <a:pt x="777368" y="1492371"/>
                    </a:cubicBezTo>
                    <a:cubicBezTo>
                      <a:pt x="797420" y="1555202"/>
                      <a:pt x="439147" y="1098002"/>
                      <a:pt x="488610" y="1227676"/>
                    </a:cubicBezTo>
                    <a:cubicBezTo>
                      <a:pt x="538073" y="1357350"/>
                      <a:pt x="1020673" y="2183518"/>
                      <a:pt x="1074147" y="2270413"/>
                    </a:cubicBezTo>
                    <a:cubicBezTo>
                      <a:pt x="1127621" y="2357308"/>
                      <a:pt x="963190" y="2083255"/>
                      <a:pt x="809453" y="1749045"/>
                    </a:cubicBezTo>
                    <a:cubicBezTo>
                      <a:pt x="655716" y="1414835"/>
                      <a:pt x="265358" y="493750"/>
                      <a:pt x="151726" y="265150"/>
                    </a:cubicBezTo>
                    <a:cubicBezTo>
                      <a:pt x="38094" y="36550"/>
                      <a:pt x="154400" y="420224"/>
                      <a:pt x="127663" y="377445"/>
                    </a:cubicBezTo>
                    <a:cubicBezTo>
                      <a:pt x="100926" y="334666"/>
                      <a:pt x="-47464" y="-87777"/>
                      <a:pt x="15368" y="1649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0" name="フリーフォーム 1119">
                <a:extLst>
                  <a:ext uri="{FF2B5EF4-FFF2-40B4-BE49-F238E27FC236}">
                    <a16:creationId xmlns:a16="http://schemas.microsoft.com/office/drawing/2014/main" id="{D931B013-7CA1-1A50-D654-FD6C8534D569}"/>
                  </a:ext>
                </a:extLst>
              </p:cNvPr>
              <p:cNvSpPr/>
              <p:nvPr/>
            </p:nvSpPr>
            <p:spPr>
              <a:xfrm>
                <a:off x="2774497" y="4345924"/>
                <a:ext cx="563105" cy="2874441"/>
              </a:xfrm>
              <a:custGeom>
                <a:avLst/>
                <a:gdLst>
                  <a:gd name="connsiteX0" fmla="*/ 562261 w 563105"/>
                  <a:gd name="connsiteY0" fmla="*/ 9508 h 2874441"/>
                  <a:gd name="connsiteX1" fmla="*/ 16829 w 563105"/>
                  <a:gd name="connsiteY1" fmla="*/ 1236729 h 2874441"/>
                  <a:gd name="connsiteX2" fmla="*/ 265482 w 563105"/>
                  <a:gd name="connsiteY2" fmla="*/ 988076 h 2874441"/>
                  <a:gd name="connsiteX3" fmla="*/ 113082 w 563105"/>
                  <a:gd name="connsiteY3" fmla="*/ 1846329 h 2874441"/>
                  <a:gd name="connsiteX4" fmla="*/ 281524 w 563105"/>
                  <a:gd name="connsiteY4" fmla="*/ 1653823 h 2874441"/>
                  <a:gd name="connsiteX5" fmla="*/ 265482 w 563105"/>
                  <a:gd name="connsiteY5" fmla="*/ 2223318 h 2874441"/>
                  <a:gd name="connsiteX6" fmla="*/ 787 w 563105"/>
                  <a:gd name="connsiteY6" fmla="*/ 2873023 h 2874441"/>
                  <a:gd name="connsiteX7" fmla="*/ 361735 w 563105"/>
                  <a:gd name="connsiteY7" fmla="*/ 2038834 h 2874441"/>
                  <a:gd name="connsiteX8" fmla="*/ 241419 w 563105"/>
                  <a:gd name="connsiteY8" fmla="*/ 964013 h 2874441"/>
                  <a:gd name="connsiteX9" fmla="*/ 305587 w 563105"/>
                  <a:gd name="connsiteY9" fmla="*/ 362434 h 2874441"/>
                  <a:gd name="connsiteX10" fmla="*/ 145166 w 563105"/>
                  <a:gd name="connsiteY10" fmla="*/ 651192 h 2874441"/>
                  <a:gd name="connsiteX11" fmla="*/ 562261 w 563105"/>
                  <a:gd name="connsiteY11" fmla="*/ 9508 h 2874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63105" h="2874441">
                    <a:moveTo>
                      <a:pt x="562261" y="9508"/>
                    </a:moveTo>
                    <a:cubicBezTo>
                      <a:pt x="540872" y="107097"/>
                      <a:pt x="66292" y="1073634"/>
                      <a:pt x="16829" y="1236729"/>
                    </a:cubicBezTo>
                    <a:cubicBezTo>
                      <a:pt x="-32634" y="1399824"/>
                      <a:pt x="249440" y="886476"/>
                      <a:pt x="265482" y="988076"/>
                    </a:cubicBezTo>
                    <a:cubicBezTo>
                      <a:pt x="281524" y="1089676"/>
                      <a:pt x="110408" y="1735371"/>
                      <a:pt x="113082" y="1846329"/>
                    </a:cubicBezTo>
                    <a:cubicBezTo>
                      <a:pt x="115756" y="1957287"/>
                      <a:pt x="256124" y="1590992"/>
                      <a:pt x="281524" y="1653823"/>
                    </a:cubicBezTo>
                    <a:cubicBezTo>
                      <a:pt x="306924" y="1716654"/>
                      <a:pt x="312271" y="2020118"/>
                      <a:pt x="265482" y="2223318"/>
                    </a:cubicBezTo>
                    <a:cubicBezTo>
                      <a:pt x="218692" y="2426518"/>
                      <a:pt x="-15255" y="2903770"/>
                      <a:pt x="787" y="2873023"/>
                    </a:cubicBezTo>
                    <a:cubicBezTo>
                      <a:pt x="16829" y="2842276"/>
                      <a:pt x="321630" y="2357002"/>
                      <a:pt x="361735" y="2038834"/>
                    </a:cubicBezTo>
                    <a:cubicBezTo>
                      <a:pt x="401840" y="1720666"/>
                      <a:pt x="250777" y="1243413"/>
                      <a:pt x="241419" y="964013"/>
                    </a:cubicBezTo>
                    <a:cubicBezTo>
                      <a:pt x="232061" y="684613"/>
                      <a:pt x="321629" y="414571"/>
                      <a:pt x="305587" y="362434"/>
                    </a:cubicBezTo>
                    <a:cubicBezTo>
                      <a:pt x="289545" y="310297"/>
                      <a:pt x="98377" y="706002"/>
                      <a:pt x="145166" y="651192"/>
                    </a:cubicBezTo>
                    <a:cubicBezTo>
                      <a:pt x="191955" y="596382"/>
                      <a:pt x="583650" y="-88081"/>
                      <a:pt x="562261" y="950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1" name="フリーフォーム 1120">
                <a:extLst>
                  <a:ext uri="{FF2B5EF4-FFF2-40B4-BE49-F238E27FC236}">
                    <a16:creationId xmlns:a16="http://schemas.microsoft.com/office/drawing/2014/main" id="{5DF04E32-EFCC-4FBE-6481-92D72C86CDBB}"/>
                  </a:ext>
                </a:extLst>
              </p:cNvPr>
              <p:cNvSpPr/>
              <p:nvPr/>
            </p:nvSpPr>
            <p:spPr>
              <a:xfrm>
                <a:off x="3559400" y="6290278"/>
                <a:ext cx="181106" cy="2477522"/>
              </a:xfrm>
              <a:custGeom>
                <a:avLst/>
                <a:gdLst>
                  <a:gd name="connsiteX0" fmla="*/ 130284 w 181106"/>
                  <a:gd name="connsiteY0" fmla="*/ 22290 h 2477522"/>
                  <a:gd name="connsiteX1" fmla="*/ 1947 w 181106"/>
                  <a:gd name="connsiteY1" fmla="*/ 1345764 h 2477522"/>
                  <a:gd name="connsiteX2" fmla="*/ 58095 w 181106"/>
                  <a:gd name="connsiteY2" fmla="*/ 1073048 h 2477522"/>
                  <a:gd name="connsiteX3" fmla="*/ 130284 w 181106"/>
                  <a:gd name="connsiteY3" fmla="*/ 2436627 h 2477522"/>
                  <a:gd name="connsiteX4" fmla="*/ 162368 w 181106"/>
                  <a:gd name="connsiteY4" fmla="*/ 2003490 h 2477522"/>
                  <a:gd name="connsiteX5" fmla="*/ 178411 w 181106"/>
                  <a:gd name="connsiteY5" fmla="*/ 808354 h 2477522"/>
                  <a:gd name="connsiteX6" fmla="*/ 106221 w 181106"/>
                  <a:gd name="connsiteY6" fmla="*/ 1385869 h 2477522"/>
                  <a:gd name="connsiteX7" fmla="*/ 74137 w 181106"/>
                  <a:gd name="connsiteY7" fmla="*/ 607827 h 2477522"/>
                  <a:gd name="connsiteX8" fmla="*/ 74137 w 181106"/>
                  <a:gd name="connsiteY8" fmla="*/ 254901 h 2477522"/>
                  <a:gd name="connsiteX9" fmla="*/ 9968 w 181106"/>
                  <a:gd name="connsiteY9" fmla="*/ 495533 h 2477522"/>
                  <a:gd name="connsiteX10" fmla="*/ 130284 w 181106"/>
                  <a:gd name="connsiteY10" fmla="*/ 22290 h 2477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1106" h="2477522">
                    <a:moveTo>
                      <a:pt x="130284" y="22290"/>
                    </a:moveTo>
                    <a:cubicBezTo>
                      <a:pt x="128947" y="163995"/>
                      <a:pt x="13979" y="1170638"/>
                      <a:pt x="1947" y="1345764"/>
                    </a:cubicBezTo>
                    <a:cubicBezTo>
                      <a:pt x="-10085" y="1520890"/>
                      <a:pt x="36706" y="891238"/>
                      <a:pt x="58095" y="1073048"/>
                    </a:cubicBezTo>
                    <a:cubicBezTo>
                      <a:pt x="79484" y="1254858"/>
                      <a:pt x="112905" y="2281554"/>
                      <a:pt x="130284" y="2436627"/>
                    </a:cubicBezTo>
                    <a:cubicBezTo>
                      <a:pt x="147663" y="2591700"/>
                      <a:pt x="154347" y="2274869"/>
                      <a:pt x="162368" y="2003490"/>
                    </a:cubicBezTo>
                    <a:cubicBezTo>
                      <a:pt x="170389" y="1732111"/>
                      <a:pt x="187769" y="911291"/>
                      <a:pt x="178411" y="808354"/>
                    </a:cubicBezTo>
                    <a:cubicBezTo>
                      <a:pt x="169053" y="705417"/>
                      <a:pt x="123600" y="1419290"/>
                      <a:pt x="106221" y="1385869"/>
                    </a:cubicBezTo>
                    <a:cubicBezTo>
                      <a:pt x="88842" y="1352448"/>
                      <a:pt x="79484" y="796322"/>
                      <a:pt x="74137" y="607827"/>
                    </a:cubicBezTo>
                    <a:cubicBezTo>
                      <a:pt x="68790" y="419332"/>
                      <a:pt x="84832" y="273617"/>
                      <a:pt x="74137" y="254901"/>
                    </a:cubicBezTo>
                    <a:cubicBezTo>
                      <a:pt x="63442" y="236185"/>
                      <a:pt x="3284" y="531628"/>
                      <a:pt x="9968" y="495533"/>
                    </a:cubicBezTo>
                    <a:cubicBezTo>
                      <a:pt x="16652" y="459438"/>
                      <a:pt x="131621" y="-119415"/>
                      <a:pt x="130284" y="2229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2" name="フリーフォーム 1121">
                <a:extLst>
                  <a:ext uri="{FF2B5EF4-FFF2-40B4-BE49-F238E27FC236}">
                    <a16:creationId xmlns:a16="http://schemas.microsoft.com/office/drawing/2014/main" id="{0316E785-A11F-9CDB-30D6-7992EB0F010E}"/>
                  </a:ext>
                </a:extLst>
              </p:cNvPr>
              <p:cNvSpPr/>
              <p:nvPr/>
            </p:nvSpPr>
            <p:spPr>
              <a:xfrm>
                <a:off x="3555175" y="6261983"/>
                <a:ext cx="399981" cy="1663091"/>
              </a:xfrm>
              <a:custGeom>
                <a:avLst/>
                <a:gdLst>
                  <a:gd name="connsiteX0" fmla="*/ 70341 w 399981"/>
                  <a:gd name="connsiteY0" fmla="*/ 82670 h 1663091"/>
                  <a:gd name="connsiteX1" fmla="*/ 327014 w 399981"/>
                  <a:gd name="connsiteY1" fmla="*/ 1422185 h 1663091"/>
                  <a:gd name="connsiteX2" fmla="*/ 294930 w 399981"/>
                  <a:gd name="connsiteY2" fmla="*/ 1157491 h 1663091"/>
                  <a:gd name="connsiteX3" fmla="*/ 399204 w 399981"/>
                  <a:gd name="connsiteY3" fmla="*/ 1662817 h 1663091"/>
                  <a:gd name="connsiteX4" fmla="*/ 230762 w 399981"/>
                  <a:gd name="connsiteY4" fmla="*/ 1077280 h 1663091"/>
                  <a:gd name="connsiteX5" fmla="*/ 174614 w 399981"/>
                  <a:gd name="connsiteY5" fmla="*/ 339343 h 1663091"/>
                  <a:gd name="connsiteX6" fmla="*/ 6172 w 399981"/>
                  <a:gd name="connsiteY6" fmla="*/ 162880 h 1663091"/>
                  <a:gd name="connsiteX7" fmla="*/ 70341 w 399981"/>
                  <a:gd name="connsiteY7" fmla="*/ 82670 h 1663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9981" h="1663091">
                    <a:moveTo>
                      <a:pt x="70341" y="82670"/>
                    </a:moveTo>
                    <a:cubicBezTo>
                      <a:pt x="123815" y="292554"/>
                      <a:pt x="289583" y="1243048"/>
                      <a:pt x="327014" y="1422185"/>
                    </a:cubicBezTo>
                    <a:cubicBezTo>
                      <a:pt x="364445" y="1601322"/>
                      <a:pt x="282898" y="1117386"/>
                      <a:pt x="294930" y="1157491"/>
                    </a:cubicBezTo>
                    <a:cubicBezTo>
                      <a:pt x="306962" y="1197596"/>
                      <a:pt x="409899" y="1676185"/>
                      <a:pt x="399204" y="1662817"/>
                    </a:cubicBezTo>
                    <a:cubicBezTo>
                      <a:pt x="388509" y="1649449"/>
                      <a:pt x="268194" y="1297859"/>
                      <a:pt x="230762" y="1077280"/>
                    </a:cubicBezTo>
                    <a:cubicBezTo>
                      <a:pt x="193330" y="856701"/>
                      <a:pt x="212046" y="491743"/>
                      <a:pt x="174614" y="339343"/>
                    </a:cubicBezTo>
                    <a:cubicBezTo>
                      <a:pt x="137182" y="186943"/>
                      <a:pt x="26224" y="201648"/>
                      <a:pt x="6172" y="162880"/>
                    </a:cubicBezTo>
                    <a:cubicBezTo>
                      <a:pt x="-13880" y="124112"/>
                      <a:pt x="16867" y="-127214"/>
                      <a:pt x="70341" y="8267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3" name="フリーフォーム 1122">
                <a:extLst>
                  <a:ext uri="{FF2B5EF4-FFF2-40B4-BE49-F238E27FC236}">
                    <a16:creationId xmlns:a16="http://schemas.microsoft.com/office/drawing/2014/main" id="{AF3657A9-5B0F-E134-1F8C-C9C09C164943}"/>
                  </a:ext>
                </a:extLst>
              </p:cNvPr>
              <p:cNvSpPr/>
              <p:nvPr/>
            </p:nvSpPr>
            <p:spPr>
              <a:xfrm>
                <a:off x="3694153" y="7532545"/>
                <a:ext cx="352493" cy="1265275"/>
              </a:xfrm>
              <a:custGeom>
                <a:avLst/>
                <a:gdLst>
                  <a:gd name="connsiteX0" fmla="*/ 348458 w 352493"/>
                  <a:gd name="connsiteY0" fmla="*/ 7244 h 1265275"/>
                  <a:gd name="connsiteX1" fmla="*/ 3552 w 352493"/>
                  <a:gd name="connsiteY1" fmla="*/ 1242487 h 1265275"/>
                  <a:gd name="connsiteX2" fmla="*/ 180015 w 352493"/>
                  <a:gd name="connsiteY2" fmla="*/ 753202 h 1265275"/>
                  <a:gd name="connsiteX3" fmla="*/ 348458 w 352493"/>
                  <a:gd name="connsiteY3" fmla="*/ 7244 h 126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93" h="1265275">
                    <a:moveTo>
                      <a:pt x="348458" y="7244"/>
                    </a:moveTo>
                    <a:cubicBezTo>
                      <a:pt x="319048" y="88791"/>
                      <a:pt x="31626" y="1118161"/>
                      <a:pt x="3552" y="1242487"/>
                    </a:cubicBezTo>
                    <a:cubicBezTo>
                      <a:pt x="-24522" y="1366813"/>
                      <a:pt x="121194" y="951055"/>
                      <a:pt x="180015" y="753202"/>
                    </a:cubicBezTo>
                    <a:cubicBezTo>
                      <a:pt x="238836" y="555349"/>
                      <a:pt x="377868" y="-74303"/>
                      <a:pt x="348458" y="724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4" name="フリーフォーム 1123">
                <a:extLst>
                  <a:ext uri="{FF2B5EF4-FFF2-40B4-BE49-F238E27FC236}">
                    <a16:creationId xmlns:a16="http://schemas.microsoft.com/office/drawing/2014/main" id="{9F86040B-0546-7103-5A17-AFBFC884AA7B}"/>
                  </a:ext>
                </a:extLst>
              </p:cNvPr>
              <p:cNvSpPr/>
              <p:nvPr/>
            </p:nvSpPr>
            <p:spPr>
              <a:xfrm>
                <a:off x="2491813" y="6165986"/>
                <a:ext cx="1039871" cy="2592930"/>
              </a:xfrm>
              <a:custGeom>
                <a:avLst/>
                <a:gdLst>
                  <a:gd name="connsiteX0" fmla="*/ 989324 w 1039871"/>
                  <a:gd name="connsiteY0" fmla="*/ 154603 h 2592930"/>
                  <a:gd name="connsiteX1" fmla="*/ 307534 w 1039871"/>
                  <a:gd name="connsiteY1" fmla="*/ 1935277 h 2592930"/>
                  <a:gd name="connsiteX2" fmla="*/ 492019 w 1039871"/>
                  <a:gd name="connsiteY2" fmla="*/ 1534225 h 2592930"/>
                  <a:gd name="connsiteX3" fmla="*/ 2734 w 1039871"/>
                  <a:gd name="connsiteY3" fmla="*/ 2584982 h 2592930"/>
                  <a:gd name="connsiteX4" fmla="*/ 307534 w 1039871"/>
                  <a:gd name="connsiteY4" fmla="*/ 1951319 h 2592930"/>
                  <a:gd name="connsiteX5" fmla="*/ 596292 w 1039871"/>
                  <a:gd name="connsiteY5" fmla="*/ 772225 h 2592930"/>
                  <a:gd name="connsiteX6" fmla="*/ 532124 w 1039871"/>
                  <a:gd name="connsiteY6" fmla="*/ 1269530 h 2592930"/>
                  <a:gd name="connsiteX7" fmla="*/ 941198 w 1039871"/>
                  <a:gd name="connsiteY7" fmla="*/ 218772 h 2592930"/>
                  <a:gd name="connsiteX8" fmla="*/ 989324 w 1039871"/>
                  <a:gd name="connsiteY8" fmla="*/ 154603 h 2592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39871" h="2592930">
                    <a:moveTo>
                      <a:pt x="989324" y="154603"/>
                    </a:moveTo>
                    <a:cubicBezTo>
                      <a:pt x="883713" y="440687"/>
                      <a:pt x="390418" y="1705340"/>
                      <a:pt x="307534" y="1935277"/>
                    </a:cubicBezTo>
                    <a:cubicBezTo>
                      <a:pt x="224650" y="2165214"/>
                      <a:pt x="542819" y="1425941"/>
                      <a:pt x="492019" y="1534225"/>
                    </a:cubicBezTo>
                    <a:cubicBezTo>
                      <a:pt x="441219" y="1642509"/>
                      <a:pt x="33481" y="2515466"/>
                      <a:pt x="2734" y="2584982"/>
                    </a:cubicBezTo>
                    <a:cubicBezTo>
                      <a:pt x="-28013" y="2654498"/>
                      <a:pt x="208608" y="2253445"/>
                      <a:pt x="307534" y="1951319"/>
                    </a:cubicBezTo>
                    <a:cubicBezTo>
                      <a:pt x="406460" y="1649193"/>
                      <a:pt x="558860" y="885856"/>
                      <a:pt x="596292" y="772225"/>
                    </a:cubicBezTo>
                    <a:cubicBezTo>
                      <a:pt x="633724" y="658594"/>
                      <a:pt x="474640" y="1361772"/>
                      <a:pt x="532124" y="1269530"/>
                    </a:cubicBezTo>
                    <a:cubicBezTo>
                      <a:pt x="589608" y="1177288"/>
                      <a:pt x="869009" y="404593"/>
                      <a:pt x="941198" y="218772"/>
                    </a:cubicBezTo>
                    <a:cubicBezTo>
                      <a:pt x="1013387" y="32951"/>
                      <a:pt x="1094935" y="-131481"/>
                      <a:pt x="989324" y="15460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5" name="フリーフォーム 1124">
                <a:extLst>
                  <a:ext uri="{FF2B5EF4-FFF2-40B4-BE49-F238E27FC236}">
                    <a16:creationId xmlns:a16="http://schemas.microsoft.com/office/drawing/2014/main" id="{2EB19D7E-9E6A-8F0B-40F4-774EC32347AB}"/>
                  </a:ext>
                </a:extLst>
              </p:cNvPr>
              <p:cNvSpPr/>
              <p:nvPr/>
            </p:nvSpPr>
            <p:spPr>
              <a:xfrm>
                <a:off x="6314655" y="3377075"/>
                <a:ext cx="703445" cy="2730954"/>
              </a:xfrm>
              <a:custGeom>
                <a:avLst/>
                <a:gdLst>
                  <a:gd name="connsiteX0" fmla="*/ 21977 w 703445"/>
                  <a:gd name="connsiteY0" fmla="*/ 31872 h 2730954"/>
                  <a:gd name="connsiteX1" fmla="*/ 62082 w 703445"/>
                  <a:gd name="connsiteY1" fmla="*/ 104062 h 2730954"/>
                  <a:gd name="connsiteX2" fmla="*/ 679703 w 703445"/>
                  <a:gd name="connsiteY2" fmla="*/ 1146799 h 2730954"/>
                  <a:gd name="connsiteX3" fmla="*/ 567408 w 703445"/>
                  <a:gd name="connsiteY3" fmla="*/ 1026483 h 2730954"/>
                  <a:gd name="connsiteX4" fmla="*/ 487198 w 703445"/>
                  <a:gd name="connsiteY4" fmla="*/ 1868693 h 2730954"/>
                  <a:gd name="connsiteX5" fmla="*/ 487198 w 703445"/>
                  <a:gd name="connsiteY5" fmla="*/ 1587957 h 2730954"/>
                  <a:gd name="connsiteX6" fmla="*/ 246566 w 703445"/>
                  <a:gd name="connsiteY6" fmla="*/ 2718925 h 2730954"/>
                  <a:gd name="connsiteX7" fmla="*/ 382924 w 703445"/>
                  <a:gd name="connsiteY7" fmla="*/ 2125367 h 2730954"/>
                  <a:gd name="connsiteX8" fmla="*/ 671682 w 703445"/>
                  <a:gd name="connsiteY8" fmla="*/ 1210967 h 2730954"/>
                  <a:gd name="connsiteX9" fmla="*/ 655640 w 703445"/>
                  <a:gd name="connsiteY9" fmla="*/ 1483683 h 2730954"/>
                  <a:gd name="connsiteX10" fmla="*/ 655640 w 703445"/>
                  <a:gd name="connsiteY10" fmla="*/ 1251072 h 2730954"/>
                  <a:gd name="connsiteX11" fmla="*/ 174377 w 703445"/>
                  <a:gd name="connsiteY11" fmla="*/ 432925 h 2730954"/>
                  <a:gd name="connsiteX12" fmla="*/ 463134 w 703445"/>
                  <a:gd name="connsiteY12" fmla="*/ 713662 h 2730954"/>
                  <a:gd name="connsiteX13" fmla="*/ 21977 w 703445"/>
                  <a:gd name="connsiteY13" fmla="*/ 31872 h 2730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3445" h="2730954">
                    <a:moveTo>
                      <a:pt x="21977" y="31872"/>
                    </a:moveTo>
                    <a:cubicBezTo>
                      <a:pt x="-44865" y="-69728"/>
                      <a:pt x="62082" y="104062"/>
                      <a:pt x="62082" y="104062"/>
                    </a:cubicBezTo>
                    <a:cubicBezTo>
                      <a:pt x="171703" y="289883"/>
                      <a:pt x="595482" y="993062"/>
                      <a:pt x="679703" y="1146799"/>
                    </a:cubicBezTo>
                    <a:cubicBezTo>
                      <a:pt x="763924" y="1300536"/>
                      <a:pt x="599492" y="906167"/>
                      <a:pt x="567408" y="1026483"/>
                    </a:cubicBezTo>
                    <a:cubicBezTo>
                      <a:pt x="535324" y="1146799"/>
                      <a:pt x="500566" y="1775114"/>
                      <a:pt x="487198" y="1868693"/>
                    </a:cubicBezTo>
                    <a:cubicBezTo>
                      <a:pt x="473830" y="1962272"/>
                      <a:pt x="527303" y="1446252"/>
                      <a:pt x="487198" y="1587957"/>
                    </a:cubicBezTo>
                    <a:cubicBezTo>
                      <a:pt x="447093" y="1729662"/>
                      <a:pt x="263945" y="2629357"/>
                      <a:pt x="246566" y="2718925"/>
                    </a:cubicBezTo>
                    <a:cubicBezTo>
                      <a:pt x="229187" y="2808493"/>
                      <a:pt x="312071" y="2376693"/>
                      <a:pt x="382924" y="2125367"/>
                    </a:cubicBezTo>
                    <a:cubicBezTo>
                      <a:pt x="453777" y="1874041"/>
                      <a:pt x="626229" y="1317914"/>
                      <a:pt x="671682" y="1210967"/>
                    </a:cubicBezTo>
                    <a:cubicBezTo>
                      <a:pt x="717135" y="1104020"/>
                      <a:pt x="658314" y="1476999"/>
                      <a:pt x="655640" y="1483683"/>
                    </a:cubicBezTo>
                    <a:cubicBezTo>
                      <a:pt x="652966" y="1490367"/>
                      <a:pt x="735851" y="1426198"/>
                      <a:pt x="655640" y="1251072"/>
                    </a:cubicBezTo>
                    <a:cubicBezTo>
                      <a:pt x="575430" y="1075946"/>
                      <a:pt x="206461" y="522493"/>
                      <a:pt x="174377" y="432925"/>
                    </a:cubicBezTo>
                    <a:cubicBezTo>
                      <a:pt x="142293" y="343357"/>
                      <a:pt x="483187" y="779167"/>
                      <a:pt x="463134" y="713662"/>
                    </a:cubicBezTo>
                    <a:cubicBezTo>
                      <a:pt x="443081" y="648157"/>
                      <a:pt x="88819" y="133472"/>
                      <a:pt x="21977" y="3187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6" name="フリーフォーム 1125">
                <a:extLst>
                  <a:ext uri="{FF2B5EF4-FFF2-40B4-BE49-F238E27FC236}">
                    <a16:creationId xmlns:a16="http://schemas.microsoft.com/office/drawing/2014/main" id="{571EBB10-C1F7-EAF9-0B4E-B0E7BD691BA9}"/>
                  </a:ext>
                </a:extLst>
              </p:cNvPr>
              <p:cNvSpPr/>
              <p:nvPr/>
            </p:nvSpPr>
            <p:spPr>
              <a:xfrm>
                <a:off x="6348425" y="3284655"/>
                <a:ext cx="1680776" cy="2707581"/>
              </a:xfrm>
              <a:custGeom>
                <a:avLst/>
                <a:gdLst>
                  <a:gd name="connsiteX0" fmla="*/ 28312 w 1680776"/>
                  <a:gd name="connsiteY0" fmla="*/ 28040 h 2707581"/>
                  <a:gd name="connsiteX1" fmla="*/ 60396 w 1680776"/>
                  <a:gd name="connsiteY1" fmla="*/ 76166 h 2707581"/>
                  <a:gd name="connsiteX2" fmla="*/ 1199386 w 1680776"/>
                  <a:gd name="connsiteY2" fmla="*/ 1624229 h 2707581"/>
                  <a:gd name="connsiteX3" fmla="*/ 1175322 w 1680776"/>
                  <a:gd name="connsiteY3" fmla="*/ 1688398 h 2707581"/>
                  <a:gd name="connsiteX4" fmla="*/ 1680649 w 1680776"/>
                  <a:gd name="connsiteY4" fmla="*/ 2707071 h 2707581"/>
                  <a:gd name="connsiteX5" fmla="*/ 1215428 w 1680776"/>
                  <a:gd name="connsiteY5" fmla="*/ 1800692 h 2707581"/>
                  <a:gd name="connsiteX6" fmla="*/ 389259 w 1680776"/>
                  <a:gd name="connsiteY6" fmla="*/ 156377 h 2707581"/>
                  <a:gd name="connsiteX7" fmla="*/ 533638 w 1680776"/>
                  <a:gd name="connsiteY7" fmla="*/ 581492 h 2707581"/>
                  <a:gd name="connsiteX8" fmla="*/ 28312 w 1680776"/>
                  <a:gd name="connsiteY8" fmla="*/ 28040 h 2707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80776" h="2707581">
                    <a:moveTo>
                      <a:pt x="28312" y="28040"/>
                    </a:moveTo>
                    <a:cubicBezTo>
                      <a:pt x="-50562" y="-56181"/>
                      <a:pt x="60396" y="76166"/>
                      <a:pt x="60396" y="76166"/>
                    </a:cubicBezTo>
                    <a:cubicBezTo>
                      <a:pt x="255575" y="342198"/>
                      <a:pt x="1013565" y="1355524"/>
                      <a:pt x="1199386" y="1624229"/>
                    </a:cubicBezTo>
                    <a:cubicBezTo>
                      <a:pt x="1385207" y="1892934"/>
                      <a:pt x="1095112" y="1507924"/>
                      <a:pt x="1175322" y="1688398"/>
                    </a:cubicBezTo>
                    <a:cubicBezTo>
                      <a:pt x="1255532" y="1868872"/>
                      <a:pt x="1673965" y="2688355"/>
                      <a:pt x="1680649" y="2707071"/>
                    </a:cubicBezTo>
                    <a:cubicBezTo>
                      <a:pt x="1687333" y="2725787"/>
                      <a:pt x="1430660" y="2225808"/>
                      <a:pt x="1215428" y="1800692"/>
                    </a:cubicBezTo>
                    <a:cubicBezTo>
                      <a:pt x="1000196" y="1375576"/>
                      <a:pt x="502891" y="359577"/>
                      <a:pt x="389259" y="156377"/>
                    </a:cubicBezTo>
                    <a:cubicBezTo>
                      <a:pt x="275627" y="-46823"/>
                      <a:pt x="597806" y="605555"/>
                      <a:pt x="533638" y="581492"/>
                    </a:cubicBezTo>
                    <a:cubicBezTo>
                      <a:pt x="469470" y="557429"/>
                      <a:pt x="107186" y="112261"/>
                      <a:pt x="28312" y="2804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7" name="フリーフォーム 1126">
                <a:extLst>
                  <a:ext uri="{FF2B5EF4-FFF2-40B4-BE49-F238E27FC236}">
                    <a16:creationId xmlns:a16="http://schemas.microsoft.com/office/drawing/2014/main" id="{752EBFE6-3A6A-FAF4-25EF-6DD927DF54E2}"/>
                  </a:ext>
                </a:extLst>
              </p:cNvPr>
              <p:cNvSpPr/>
              <p:nvPr/>
            </p:nvSpPr>
            <p:spPr>
              <a:xfrm>
                <a:off x="7306179" y="4803479"/>
                <a:ext cx="300910" cy="1717886"/>
              </a:xfrm>
              <a:custGeom>
                <a:avLst/>
                <a:gdLst>
                  <a:gd name="connsiteX0" fmla="*/ 9021 w 300910"/>
                  <a:gd name="connsiteY0" fmla="*/ 49258 h 1717886"/>
                  <a:gd name="connsiteX1" fmla="*/ 49126 w 300910"/>
                  <a:gd name="connsiteY1" fmla="*/ 161553 h 1717886"/>
                  <a:gd name="connsiteX2" fmla="*/ 249653 w 300910"/>
                  <a:gd name="connsiteY2" fmla="*/ 1188247 h 1717886"/>
                  <a:gd name="connsiteX3" fmla="*/ 137358 w 300910"/>
                  <a:gd name="connsiteY3" fmla="*/ 1292521 h 1717886"/>
                  <a:gd name="connsiteX4" fmla="*/ 33084 w 300910"/>
                  <a:gd name="connsiteY4" fmla="*/ 1717637 h 1717886"/>
                  <a:gd name="connsiteX5" fmla="*/ 169442 w 300910"/>
                  <a:gd name="connsiteY5" fmla="*/ 1348668 h 1717886"/>
                  <a:gd name="connsiteX6" fmla="*/ 297779 w 300910"/>
                  <a:gd name="connsiteY6" fmla="*/ 987721 h 1717886"/>
                  <a:gd name="connsiteX7" fmla="*/ 33084 w 300910"/>
                  <a:gd name="connsiteY7" fmla="*/ 297910 h 1717886"/>
                  <a:gd name="connsiteX8" fmla="*/ 185484 w 300910"/>
                  <a:gd name="connsiteY8" fmla="*/ 634795 h 1717886"/>
                  <a:gd name="connsiteX9" fmla="*/ 9021 w 300910"/>
                  <a:gd name="connsiteY9" fmla="*/ 49258 h 1717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0910" h="1717886">
                    <a:moveTo>
                      <a:pt x="9021" y="49258"/>
                    </a:moveTo>
                    <a:cubicBezTo>
                      <a:pt x="-13705" y="-29616"/>
                      <a:pt x="9021" y="-28278"/>
                      <a:pt x="49126" y="161553"/>
                    </a:cubicBezTo>
                    <a:cubicBezTo>
                      <a:pt x="89231" y="351384"/>
                      <a:pt x="234948" y="999752"/>
                      <a:pt x="249653" y="1188247"/>
                    </a:cubicBezTo>
                    <a:cubicBezTo>
                      <a:pt x="264358" y="1376742"/>
                      <a:pt x="173453" y="1204289"/>
                      <a:pt x="137358" y="1292521"/>
                    </a:cubicBezTo>
                    <a:cubicBezTo>
                      <a:pt x="101263" y="1380753"/>
                      <a:pt x="27737" y="1708279"/>
                      <a:pt x="33084" y="1717637"/>
                    </a:cubicBezTo>
                    <a:cubicBezTo>
                      <a:pt x="38431" y="1726995"/>
                      <a:pt x="125326" y="1470321"/>
                      <a:pt x="169442" y="1348668"/>
                    </a:cubicBezTo>
                    <a:cubicBezTo>
                      <a:pt x="213558" y="1227015"/>
                      <a:pt x="320505" y="1162847"/>
                      <a:pt x="297779" y="987721"/>
                    </a:cubicBezTo>
                    <a:cubicBezTo>
                      <a:pt x="275053" y="812595"/>
                      <a:pt x="51800" y="356731"/>
                      <a:pt x="33084" y="297910"/>
                    </a:cubicBezTo>
                    <a:cubicBezTo>
                      <a:pt x="14368" y="239089"/>
                      <a:pt x="182810" y="678911"/>
                      <a:pt x="185484" y="634795"/>
                    </a:cubicBezTo>
                    <a:cubicBezTo>
                      <a:pt x="188158" y="590679"/>
                      <a:pt x="31747" y="128132"/>
                      <a:pt x="9021" y="4925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8" name="フリーフォーム 1127">
                <a:extLst>
                  <a:ext uri="{FF2B5EF4-FFF2-40B4-BE49-F238E27FC236}">
                    <a16:creationId xmlns:a16="http://schemas.microsoft.com/office/drawing/2014/main" id="{16C3F911-12D3-FD10-A058-77193130C197}"/>
                  </a:ext>
                </a:extLst>
              </p:cNvPr>
              <p:cNvSpPr/>
              <p:nvPr/>
            </p:nvSpPr>
            <p:spPr>
              <a:xfrm>
                <a:off x="6641353" y="5935836"/>
                <a:ext cx="762416" cy="901140"/>
              </a:xfrm>
              <a:custGeom>
                <a:avLst/>
                <a:gdLst>
                  <a:gd name="connsiteX0" fmla="*/ 344984 w 762416"/>
                  <a:gd name="connsiteY0" fmla="*/ 112038 h 901140"/>
                  <a:gd name="connsiteX1" fmla="*/ 79 w 762416"/>
                  <a:gd name="connsiteY1" fmla="*/ 890080 h 901140"/>
                  <a:gd name="connsiteX2" fmla="*/ 312900 w 762416"/>
                  <a:gd name="connsiteY2" fmla="*/ 577259 h 901140"/>
                  <a:gd name="connsiteX3" fmla="*/ 312900 w 762416"/>
                  <a:gd name="connsiteY3" fmla="*/ 673511 h 901140"/>
                  <a:gd name="connsiteX4" fmla="*/ 762079 w 762416"/>
                  <a:gd name="connsiteY4" fmla="*/ 104017 h 901140"/>
                  <a:gd name="connsiteX5" fmla="*/ 232689 w 762416"/>
                  <a:gd name="connsiteY5" fmla="*/ 673511 h 901140"/>
                  <a:gd name="connsiteX6" fmla="*/ 232689 w 762416"/>
                  <a:gd name="connsiteY6" fmla="*/ 328606 h 901140"/>
                  <a:gd name="connsiteX7" fmla="*/ 449258 w 762416"/>
                  <a:gd name="connsiteY7" fmla="*/ 23806 h 901140"/>
                  <a:gd name="connsiteX8" fmla="*/ 344984 w 762416"/>
                  <a:gd name="connsiteY8" fmla="*/ 112038 h 901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62416" h="901140">
                    <a:moveTo>
                      <a:pt x="344984" y="112038"/>
                    </a:moveTo>
                    <a:cubicBezTo>
                      <a:pt x="270121" y="256417"/>
                      <a:pt x="5426" y="812543"/>
                      <a:pt x="79" y="890080"/>
                    </a:cubicBezTo>
                    <a:cubicBezTo>
                      <a:pt x="-5268" y="967617"/>
                      <a:pt x="260763" y="613354"/>
                      <a:pt x="312900" y="577259"/>
                    </a:cubicBezTo>
                    <a:cubicBezTo>
                      <a:pt x="365037" y="541164"/>
                      <a:pt x="238037" y="752385"/>
                      <a:pt x="312900" y="673511"/>
                    </a:cubicBezTo>
                    <a:cubicBezTo>
                      <a:pt x="387763" y="594637"/>
                      <a:pt x="775447" y="104017"/>
                      <a:pt x="762079" y="104017"/>
                    </a:cubicBezTo>
                    <a:cubicBezTo>
                      <a:pt x="748711" y="104017"/>
                      <a:pt x="320921" y="636080"/>
                      <a:pt x="232689" y="673511"/>
                    </a:cubicBezTo>
                    <a:cubicBezTo>
                      <a:pt x="144457" y="710943"/>
                      <a:pt x="196594" y="436890"/>
                      <a:pt x="232689" y="328606"/>
                    </a:cubicBezTo>
                    <a:cubicBezTo>
                      <a:pt x="268784" y="220322"/>
                      <a:pt x="427869" y="54553"/>
                      <a:pt x="449258" y="23806"/>
                    </a:cubicBezTo>
                    <a:cubicBezTo>
                      <a:pt x="470647" y="-6941"/>
                      <a:pt x="419847" y="-32341"/>
                      <a:pt x="344984" y="11203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130" name="フリーフォーム 1129">
              <a:extLst>
                <a:ext uri="{FF2B5EF4-FFF2-40B4-BE49-F238E27FC236}">
                  <a16:creationId xmlns:a16="http://schemas.microsoft.com/office/drawing/2014/main" id="{4C47BD3A-B909-A927-ACA1-FA23EF9EDB9C}"/>
                </a:ext>
              </a:extLst>
            </p:cNvPr>
            <p:cNvSpPr/>
            <p:nvPr/>
          </p:nvSpPr>
          <p:spPr>
            <a:xfrm>
              <a:off x="6038964" y="4428084"/>
              <a:ext cx="281651" cy="1119084"/>
            </a:xfrm>
            <a:custGeom>
              <a:avLst/>
              <a:gdLst>
                <a:gd name="connsiteX0" fmla="*/ 889 w 281651"/>
                <a:gd name="connsiteY0" fmla="*/ 15579 h 1119084"/>
                <a:gd name="connsiteX1" fmla="*/ 145268 w 281651"/>
                <a:gd name="connsiteY1" fmla="*/ 585074 h 1119084"/>
                <a:gd name="connsiteX2" fmla="*/ 129225 w 281651"/>
                <a:gd name="connsiteY2" fmla="*/ 496842 h 1119084"/>
                <a:gd name="connsiteX3" fmla="*/ 273604 w 281651"/>
                <a:gd name="connsiteY3" fmla="*/ 1114463 h 1119084"/>
                <a:gd name="connsiteX4" fmla="*/ 193394 w 281651"/>
                <a:gd name="connsiteY4" fmla="*/ 753516 h 1119084"/>
                <a:gd name="connsiteX5" fmla="*/ 281625 w 281651"/>
                <a:gd name="connsiteY5" fmla="*/ 280274 h 1119084"/>
                <a:gd name="connsiteX6" fmla="*/ 201415 w 281651"/>
                <a:gd name="connsiteY6" fmla="*/ 641221 h 1119084"/>
                <a:gd name="connsiteX7" fmla="*/ 89120 w 281651"/>
                <a:gd name="connsiteY7" fmla="*/ 200063 h 1119084"/>
                <a:gd name="connsiteX8" fmla="*/ 889 w 281651"/>
                <a:gd name="connsiteY8" fmla="*/ 15579 h 111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1651" h="1119084">
                  <a:moveTo>
                    <a:pt x="889" y="15579"/>
                  </a:moveTo>
                  <a:cubicBezTo>
                    <a:pt x="10247" y="79747"/>
                    <a:pt x="123879" y="504864"/>
                    <a:pt x="145268" y="585074"/>
                  </a:cubicBezTo>
                  <a:cubicBezTo>
                    <a:pt x="166657" y="665285"/>
                    <a:pt x="107836" y="408610"/>
                    <a:pt x="129225" y="496842"/>
                  </a:cubicBezTo>
                  <a:cubicBezTo>
                    <a:pt x="150614" y="585074"/>
                    <a:pt x="262909" y="1071684"/>
                    <a:pt x="273604" y="1114463"/>
                  </a:cubicBezTo>
                  <a:cubicBezTo>
                    <a:pt x="284299" y="1157242"/>
                    <a:pt x="192057" y="892547"/>
                    <a:pt x="193394" y="753516"/>
                  </a:cubicBezTo>
                  <a:cubicBezTo>
                    <a:pt x="194731" y="614485"/>
                    <a:pt x="280288" y="298990"/>
                    <a:pt x="281625" y="280274"/>
                  </a:cubicBezTo>
                  <a:cubicBezTo>
                    <a:pt x="282962" y="261558"/>
                    <a:pt x="233499" y="654590"/>
                    <a:pt x="201415" y="641221"/>
                  </a:cubicBezTo>
                  <a:cubicBezTo>
                    <a:pt x="169331" y="627853"/>
                    <a:pt x="119867" y="300326"/>
                    <a:pt x="89120" y="200063"/>
                  </a:cubicBezTo>
                  <a:cubicBezTo>
                    <a:pt x="58373" y="99800"/>
                    <a:pt x="-8469" y="-48589"/>
                    <a:pt x="889" y="155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1" name="フリーフォーム 1130">
              <a:extLst>
                <a:ext uri="{FF2B5EF4-FFF2-40B4-BE49-F238E27FC236}">
                  <a16:creationId xmlns:a16="http://schemas.microsoft.com/office/drawing/2014/main" id="{33DA086B-ED08-6EBE-27DD-FD156910722D}"/>
                </a:ext>
              </a:extLst>
            </p:cNvPr>
            <p:cNvSpPr/>
            <p:nvPr/>
          </p:nvSpPr>
          <p:spPr>
            <a:xfrm>
              <a:off x="3898207" y="5823280"/>
              <a:ext cx="353461" cy="498456"/>
            </a:xfrm>
            <a:custGeom>
              <a:avLst/>
              <a:gdLst>
                <a:gd name="connsiteX0" fmla="*/ 224614 w 353461"/>
                <a:gd name="connsiteY0" fmla="*/ 4 h 498456"/>
                <a:gd name="connsiteX1" fmla="*/ 200551 w 353461"/>
                <a:gd name="connsiteY1" fmla="*/ 296783 h 498456"/>
                <a:gd name="connsiteX2" fmla="*/ 352951 w 353461"/>
                <a:gd name="connsiteY2" fmla="*/ 409078 h 498456"/>
                <a:gd name="connsiteX3" fmla="*/ 240656 w 353461"/>
                <a:gd name="connsiteY3" fmla="*/ 401057 h 498456"/>
                <a:gd name="connsiteX4" fmla="*/ 25 w 353461"/>
                <a:gd name="connsiteY4" fmla="*/ 497309 h 498456"/>
                <a:gd name="connsiteX5" fmla="*/ 224614 w 353461"/>
                <a:gd name="connsiteY5" fmla="*/ 433141 h 498456"/>
                <a:gd name="connsiteX6" fmla="*/ 96277 w 353461"/>
                <a:gd name="connsiteY6" fmla="*/ 152404 h 498456"/>
                <a:gd name="connsiteX7" fmla="*/ 104298 w 353461"/>
                <a:gd name="connsiteY7" fmla="*/ 288762 h 498456"/>
                <a:gd name="connsiteX8" fmla="*/ 224614 w 353461"/>
                <a:gd name="connsiteY8" fmla="*/ 4 h 498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3461" h="498456">
                  <a:moveTo>
                    <a:pt x="224614" y="4"/>
                  </a:moveTo>
                  <a:cubicBezTo>
                    <a:pt x="240656" y="1341"/>
                    <a:pt x="179162" y="228604"/>
                    <a:pt x="200551" y="296783"/>
                  </a:cubicBezTo>
                  <a:cubicBezTo>
                    <a:pt x="221940" y="364962"/>
                    <a:pt x="346267" y="391699"/>
                    <a:pt x="352951" y="409078"/>
                  </a:cubicBezTo>
                  <a:cubicBezTo>
                    <a:pt x="359635" y="426457"/>
                    <a:pt x="299477" y="386352"/>
                    <a:pt x="240656" y="401057"/>
                  </a:cubicBezTo>
                  <a:cubicBezTo>
                    <a:pt x="181835" y="415762"/>
                    <a:pt x="2699" y="491962"/>
                    <a:pt x="25" y="497309"/>
                  </a:cubicBezTo>
                  <a:cubicBezTo>
                    <a:pt x="-2649" y="502656"/>
                    <a:pt x="208572" y="490625"/>
                    <a:pt x="224614" y="433141"/>
                  </a:cubicBezTo>
                  <a:cubicBezTo>
                    <a:pt x="240656" y="375657"/>
                    <a:pt x="116330" y="176467"/>
                    <a:pt x="96277" y="152404"/>
                  </a:cubicBezTo>
                  <a:cubicBezTo>
                    <a:pt x="76224" y="128341"/>
                    <a:pt x="78898" y="311488"/>
                    <a:pt x="104298" y="288762"/>
                  </a:cubicBezTo>
                  <a:cubicBezTo>
                    <a:pt x="129698" y="266036"/>
                    <a:pt x="208572" y="-1333"/>
                    <a:pt x="224614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2" name="フリーフォーム 1131">
              <a:extLst>
                <a:ext uri="{FF2B5EF4-FFF2-40B4-BE49-F238E27FC236}">
                  <a16:creationId xmlns:a16="http://schemas.microsoft.com/office/drawing/2014/main" id="{5B282064-0AA2-AB29-5F48-9636ABB0AF10}"/>
                </a:ext>
              </a:extLst>
            </p:cNvPr>
            <p:cNvSpPr/>
            <p:nvPr/>
          </p:nvSpPr>
          <p:spPr>
            <a:xfrm>
              <a:off x="4058510" y="6152983"/>
              <a:ext cx="997813" cy="400614"/>
            </a:xfrm>
            <a:custGeom>
              <a:avLst/>
              <a:gdLst>
                <a:gd name="connsiteX0" fmla="*/ 143 w 997813"/>
                <a:gd name="connsiteY0" fmla="*/ 400217 h 400614"/>
                <a:gd name="connsiteX1" fmla="*/ 505469 w 997813"/>
                <a:gd name="connsiteY1" fmla="*/ 95417 h 400614"/>
                <a:gd name="connsiteX2" fmla="*/ 377132 w 997813"/>
                <a:gd name="connsiteY2" fmla="*/ 87396 h 400614"/>
                <a:gd name="connsiteX3" fmla="*/ 986732 w 997813"/>
                <a:gd name="connsiteY3" fmla="*/ 87396 h 400614"/>
                <a:gd name="connsiteX4" fmla="*/ 786206 w 997813"/>
                <a:gd name="connsiteY4" fmla="*/ 151564 h 400614"/>
                <a:gd name="connsiteX5" fmla="*/ 353069 w 997813"/>
                <a:gd name="connsiteY5" fmla="*/ 295943 h 400614"/>
                <a:gd name="connsiteX6" fmla="*/ 858395 w 997813"/>
                <a:gd name="connsiteY6" fmla="*/ 135522 h 400614"/>
                <a:gd name="connsiteX7" fmla="*/ 561616 w 997813"/>
                <a:gd name="connsiteY7" fmla="*/ 55312 h 400614"/>
                <a:gd name="connsiteX8" fmla="*/ 561616 w 997813"/>
                <a:gd name="connsiteY8" fmla="*/ 23228 h 400614"/>
                <a:gd name="connsiteX9" fmla="*/ 143 w 997813"/>
                <a:gd name="connsiteY9" fmla="*/ 400217 h 400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97813" h="400614">
                  <a:moveTo>
                    <a:pt x="143" y="400217"/>
                  </a:moveTo>
                  <a:cubicBezTo>
                    <a:pt x="-9215" y="412248"/>
                    <a:pt x="442638" y="147554"/>
                    <a:pt x="505469" y="95417"/>
                  </a:cubicBezTo>
                  <a:cubicBezTo>
                    <a:pt x="568300" y="43280"/>
                    <a:pt x="296922" y="88733"/>
                    <a:pt x="377132" y="87396"/>
                  </a:cubicBezTo>
                  <a:cubicBezTo>
                    <a:pt x="457343" y="86059"/>
                    <a:pt x="918553" y="76701"/>
                    <a:pt x="986732" y="87396"/>
                  </a:cubicBezTo>
                  <a:cubicBezTo>
                    <a:pt x="1054911" y="98091"/>
                    <a:pt x="786206" y="151564"/>
                    <a:pt x="786206" y="151564"/>
                  </a:cubicBezTo>
                  <a:lnTo>
                    <a:pt x="353069" y="295943"/>
                  </a:lnTo>
                  <a:cubicBezTo>
                    <a:pt x="365100" y="293269"/>
                    <a:pt x="823637" y="175627"/>
                    <a:pt x="858395" y="135522"/>
                  </a:cubicBezTo>
                  <a:cubicBezTo>
                    <a:pt x="893153" y="95417"/>
                    <a:pt x="561616" y="55312"/>
                    <a:pt x="561616" y="55312"/>
                  </a:cubicBezTo>
                  <a:cubicBezTo>
                    <a:pt x="512153" y="36596"/>
                    <a:pt x="648511" y="-36930"/>
                    <a:pt x="561616" y="23228"/>
                  </a:cubicBezTo>
                  <a:cubicBezTo>
                    <a:pt x="474721" y="83386"/>
                    <a:pt x="9501" y="388186"/>
                    <a:pt x="143" y="4002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3" name="フリーフォーム 1132">
              <a:extLst>
                <a:ext uri="{FF2B5EF4-FFF2-40B4-BE49-F238E27FC236}">
                  <a16:creationId xmlns:a16="http://schemas.microsoft.com/office/drawing/2014/main" id="{CC0B94FB-4DD7-D149-B7AE-14E5146DF758}"/>
                </a:ext>
              </a:extLst>
            </p:cNvPr>
            <p:cNvSpPr/>
            <p:nvPr/>
          </p:nvSpPr>
          <p:spPr>
            <a:xfrm>
              <a:off x="4186859" y="5830690"/>
              <a:ext cx="923041" cy="306383"/>
            </a:xfrm>
            <a:custGeom>
              <a:avLst/>
              <a:gdLst>
                <a:gd name="connsiteX0" fmla="*/ 130 w 923041"/>
                <a:gd name="connsiteY0" fmla="*/ 615 h 306383"/>
                <a:gd name="connsiteX1" fmla="*/ 320973 w 923041"/>
                <a:gd name="connsiteY1" fmla="*/ 297394 h 306383"/>
                <a:gd name="connsiteX2" fmla="*/ 248783 w 923041"/>
                <a:gd name="connsiteY2" fmla="*/ 233226 h 306383"/>
                <a:gd name="connsiteX3" fmla="*/ 609730 w 923041"/>
                <a:gd name="connsiteY3" fmla="*/ 273331 h 306383"/>
                <a:gd name="connsiteX4" fmla="*/ 922552 w 923041"/>
                <a:gd name="connsiteY4" fmla="*/ 241247 h 306383"/>
                <a:gd name="connsiteX5" fmla="*/ 537541 w 923041"/>
                <a:gd name="connsiteY5" fmla="*/ 241247 h 306383"/>
                <a:gd name="connsiteX6" fmla="*/ 224720 w 923041"/>
                <a:gd name="connsiteY6" fmla="*/ 161036 h 306383"/>
                <a:gd name="connsiteX7" fmla="*/ 280867 w 923041"/>
                <a:gd name="connsiteY7" fmla="*/ 217184 h 306383"/>
                <a:gd name="connsiteX8" fmla="*/ 130 w 923041"/>
                <a:gd name="connsiteY8" fmla="*/ 615 h 306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3041" h="306383">
                  <a:moveTo>
                    <a:pt x="130" y="615"/>
                  </a:moveTo>
                  <a:cubicBezTo>
                    <a:pt x="6814" y="13983"/>
                    <a:pt x="279531" y="258626"/>
                    <a:pt x="320973" y="297394"/>
                  </a:cubicBezTo>
                  <a:cubicBezTo>
                    <a:pt x="362415" y="336162"/>
                    <a:pt x="200657" y="237236"/>
                    <a:pt x="248783" y="233226"/>
                  </a:cubicBezTo>
                  <a:cubicBezTo>
                    <a:pt x="296909" y="229216"/>
                    <a:pt x="497435" y="271994"/>
                    <a:pt x="609730" y="273331"/>
                  </a:cubicBezTo>
                  <a:cubicBezTo>
                    <a:pt x="722025" y="274668"/>
                    <a:pt x="934584" y="246594"/>
                    <a:pt x="922552" y="241247"/>
                  </a:cubicBezTo>
                  <a:cubicBezTo>
                    <a:pt x="910521" y="235900"/>
                    <a:pt x="653846" y="254616"/>
                    <a:pt x="537541" y="241247"/>
                  </a:cubicBezTo>
                  <a:cubicBezTo>
                    <a:pt x="421236" y="227879"/>
                    <a:pt x="267499" y="165046"/>
                    <a:pt x="224720" y="161036"/>
                  </a:cubicBezTo>
                  <a:cubicBezTo>
                    <a:pt x="181941" y="157026"/>
                    <a:pt x="315625" y="238574"/>
                    <a:pt x="280867" y="217184"/>
                  </a:cubicBezTo>
                  <a:cubicBezTo>
                    <a:pt x="246109" y="195794"/>
                    <a:pt x="-6554" y="-12753"/>
                    <a:pt x="130" y="6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4" name="フリーフォーム 1133">
              <a:extLst>
                <a:ext uri="{FF2B5EF4-FFF2-40B4-BE49-F238E27FC236}">
                  <a16:creationId xmlns:a16="http://schemas.microsoft.com/office/drawing/2014/main" id="{95654B92-4EA5-6125-23A1-4871FCD0BCD6}"/>
                </a:ext>
              </a:extLst>
            </p:cNvPr>
            <p:cNvSpPr/>
            <p:nvPr/>
          </p:nvSpPr>
          <p:spPr>
            <a:xfrm>
              <a:off x="5732658" y="4823039"/>
              <a:ext cx="203463" cy="772908"/>
            </a:xfrm>
            <a:custGeom>
              <a:avLst/>
              <a:gdLst>
                <a:gd name="connsiteX0" fmla="*/ 2395 w 203463"/>
                <a:gd name="connsiteY0" fmla="*/ 45740 h 772908"/>
                <a:gd name="connsiteX1" fmla="*/ 114689 w 203463"/>
                <a:gd name="connsiteY1" fmla="*/ 510961 h 772908"/>
                <a:gd name="connsiteX2" fmla="*/ 26458 w 203463"/>
                <a:gd name="connsiteY2" fmla="*/ 767635 h 772908"/>
                <a:gd name="connsiteX3" fmla="*/ 42500 w 203463"/>
                <a:gd name="connsiteY3" fmla="*/ 671382 h 772908"/>
                <a:gd name="connsiteX4" fmla="*/ 138753 w 203463"/>
                <a:gd name="connsiteY4" fmla="*/ 518982 h 772908"/>
                <a:gd name="connsiteX5" fmla="*/ 202921 w 203463"/>
                <a:gd name="connsiteY5" fmla="*/ 182098 h 772908"/>
                <a:gd name="connsiteX6" fmla="*/ 162816 w 203463"/>
                <a:gd name="connsiteY6" fmla="*/ 438772 h 772908"/>
                <a:gd name="connsiteX7" fmla="*/ 50521 w 203463"/>
                <a:gd name="connsiteY7" fmla="*/ 61782 h 772908"/>
                <a:gd name="connsiteX8" fmla="*/ 2395 w 203463"/>
                <a:gd name="connsiteY8" fmla="*/ 45740 h 77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463" h="772908">
                  <a:moveTo>
                    <a:pt x="2395" y="45740"/>
                  </a:moveTo>
                  <a:cubicBezTo>
                    <a:pt x="13090" y="120603"/>
                    <a:pt x="110679" y="390645"/>
                    <a:pt x="114689" y="510961"/>
                  </a:cubicBezTo>
                  <a:cubicBezTo>
                    <a:pt x="118699" y="631277"/>
                    <a:pt x="38489" y="740898"/>
                    <a:pt x="26458" y="767635"/>
                  </a:cubicBezTo>
                  <a:cubicBezTo>
                    <a:pt x="14427" y="794372"/>
                    <a:pt x="23784" y="712824"/>
                    <a:pt x="42500" y="671382"/>
                  </a:cubicBezTo>
                  <a:cubicBezTo>
                    <a:pt x="61216" y="629940"/>
                    <a:pt x="112016" y="600529"/>
                    <a:pt x="138753" y="518982"/>
                  </a:cubicBezTo>
                  <a:cubicBezTo>
                    <a:pt x="165490" y="437435"/>
                    <a:pt x="198911" y="195466"/>
                    <a:pt x="202921" y="182098"/>
                  </a:cubicBezTo>
                  <a:cubicBezTo>
                    <a:pt x="206931" y="168730"/>
                    <a:pt x="188216" y="458825"/>
                    <a:pt x="162816" y="438772"/>
                  </a:cubicBezTo>
                  <a:cubicBezTo>
                    <a:pt x="137416" y="418719"/>
                    <a:pt x="82605" y="127287"/>
                    <a:pt x="50521" y="61782"/>
                  </a:cubicBezTo>
                  <a:cubicBezTo>
                    <a:pt x="18437" y="-3723"/>
                    <a:pt x="-8300" y="-29123"/>
                    <a:pt x="2395" y="457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5" name="フリーフォーム 1134">
              <a:extLst>
                <a:ext uri="{FF2B5EF4-FFF2-40B4-BE49-F238E27FC236}">
                  <a16:creationId xmlns:a16="http://schemas.microsoft.com/office/drawing/2014/main" id="{8CFCF576-DDE4-4E6C-51A7-750046D4F165}"/>
                </a:ext>
              </a:extLst>
            </p:cNvPr>
            <p:cNvSpPr/>
            <p:nvPr/>
          </p:nvSpPr>
          <p:spPr>
            <a:xfrm>
              <a:off x="6247080" y="3395355"/>
              <a:ext cx="511126" cy="1316546"/>
            </a:xfrm>
            <a:custGeom>
              <a:avLst/>
              <a:gdLst>
                <a:gd name="connsiteX0" fmla="*/ 3113 w 511126"/>
                <a:gd name="connsiteY0" fmla="*/ 4061 h 1316546"/>
                <a:gd name="connsiteX1" fmla="*/ 444176 w 511126"/>
                <a:gd name="connsiteY1" fmla="*/ 961492 h 1316546"/>
                <a:gd name="connsiteX2" fmla="*/ 508722 w 511126"/>
                <a:gd name="connsiteY2" fmla="*/ 1316494 h 1316546"/>
                <a:gd name="connsiteX3" fmla="*/ 454934 w 511126"/>
                <a:gd name="connsiteY3" fmla="*/ 983007 h 1316546"/>
                <a:gd name="connsiteX4" fmla="*/ 89174 w 511126"/>
                <a:gd name="connsiteY4" fmla="*/ 369821 h 1316546"/>
                <a:gd name="connsiteX5" fmla="*/ 239781 w 511126"/>
                <a:gd name="connsiteY5" fmla="*/ 606490 h 1316546"/>
                <a:gd name="connsiteX6" fmla="*/ 3113 w 511126"/>
                <a:gd name="connsiteY6" fmla="*/ 4061 h 1316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1126" h="1316546">
                  <a:moveTo>
                    <a:pt x="3113" y="4061"/>
                  </a:moveTo>
                  <a:cubicBezTo>
                    <a:pt x="37179" y="63228"/>
                    <a:pt x="359908" y="742753"/>
                    <a:pt x="444176" y="961492"/>
                  </a:cubicBezTo>
                  <a:cubicBezTo>
                    <a:pt x="528444" y="1180231"/>
                    <a:pt x="506929" y="1312908"/>
                    <a:pt x="508722" y="1316494"/>
                  </a:cubicBezTo>
                  <a:cubicBezTo>
                    <a:pt x="510515" y="1320080"/>
                    <a:pt x="524859" y="1140786"/>
                    <a:pt x="454934" y="983007"/>
                  </a:cubicBezTo>
                  <a:cubicBezTo>
                    <a:pt x="385009" y="825228"/>
                    <a:pt x="125033" y="432574"/>
                    <a:pt x="89174" y="369821"/>
                  </a:cubicBezTo>
                  <a:cubicBezTo>
                    <a:pt x="53315" y="307068"/>
                    <a:pt x="254125" y="662071"/>
                    <a:pt x="239781" y="606490"/>
                  </a:cubicBezTo>
                  <a:cubicBezTo>
                    <a:pt x="225437" y="550909"/>
                    <a:pt x="-30953" y="-55106"/>
                    <a:pt x="3113" y="40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6" name="フリーフォーム 1135">
              <a:extLst>
                <a:ext uri="{FF2B5EF4-FFF2-40B4-BE49-F238E27FC236}">
                  <a16:creationId xmlns:a16="http://schemas.microsoft.com/office/drawing/2014/main" id="{17D09D4E-70D3-940C-5650-5748F709647C}"/>
                </a:ext>
              </a:extLst>
            </p:cNvPr>
            <p:cNvSpPr/>
            <p:nvPr/>
          </p:nvSpPr>
          <p:spPr>
            <a:xfrm>
              <a:off x="4205613" y="5007641"/>
              <a:ext cx="166109" cy="341151"/>
            </a:xfrm>
            <a:custGeom>
              <a:avLst/>
              <a:gdLst>
                <a:gd name="connsiteX0" fmla="*/ 161992 w 166109"/>
                <a:gd name="connsiteY0" fmla="*/ 5423 h 341151"/>
                <a:gd name="connsiteX1" fmla="*/ 627 w 166109"/>
                <a:gd name="connsiteY1" fmla="*/ 338910 h 341151"/>
                <a:gd name="connsiteX2" fmla="*/ 108203 w 166109"/>
                <a:gd name="connsiteY2" fmla="*/ 145272 h 341151"/>
                <a:gd name="connsiteX3" fmla="*/ 161992 w 166109"/>
                <a:gd name="connsiteY3" fmla="*/ 5423 h 34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109" h="341151">
                  <a:moveTo>
                    <a:pt x="161992" y="5423"/>
                  </a:moveTo>
                  <a:cubicBezTo>
                    <a:pt x="144063" y="37696"/>
                    <a:pt x="9592" y="315602"/>
                    <a:pt x="627" y="338910"/>
                  </a:cubicBezTo>
                  <a:cubicBezTo>
                    <a:pt x="-8338" y="362218"/>
                    <a:pt x="81309" y="197267"/>
                    <a:pt x="108203" y="145272"/>
                  </a:cubicBezTo>
                  <a:cubicBezTo>
                    <a:pt x="135097" y="93277"/>
                    <a:pt x="179921" y="-26850"/>
                    <a:pt x="161992" y="54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7" name="フリーフォーム 1136">
              <a:extLst>
                <a:ext uri="{FF2B5EF4-FFF2-40B4-BE49-F238E27FC236}">
                  <a16:creationId xmlns:a16="http://schemas.microsoft.com/office/drawing/2014/main" id="{F18EB9DC-A477-7CD8-1B79-6CAFE3F63E6F}"/>
                </a:ext>
              </a:extLst>
            </p:cNvPr>
            <p:cNvSpPr/>
            <p:nvPr/>
          </p:nvSpPr>
          <p:spPr>
            <a:xfrm>
              <a:off x="4388901" y="5270984"/>
              <a:ext cx="236887" cy="217012"/>
            </a:xfrm>
            <a:custGeom>
              <a:avLst/>
              <a:gdLst>
                <a:gd name="connsiteX0" fmla="*/ 236887 w 236887"/>
                <a:gd name="connsiteY0" fmla="*/ 263 h 217012"/>
                <a:gd name="connsiteX1" fmla="*/ 129311 w 236887"/>
                <a:gd name="connsiteY1" fmla="*/ 107840 h 217012"/>
                <a:gd name="connsiteX2" fmla="*/ 219 w 236887"/>
                <a:gd name="connsiteY2" fmla="*/ 215416 h 217012"/>
                <a:gd name="connsiteX3" fmla="*/ 161584 w 236887"/>
                <a:gd name="connsiteY3" fmla="*/ 21778 h 217012"/>
                <a:gd name="connsiteX4" fmla="*/ 129311 w 236887"/>
                <a:gd name="connsiteY4" fmla="*/ 75567 h 217012"/>
                <a:gd name="connsiteX5" fmla="*/ 236887 w 236887"/>
                <a:gd name="connsiteY5" fmla="*/ 263 h 21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887" h="217012">
                  <a:moveTo>
                    <a:pt x="236887" y="263"/>
                  </a:moveTo>
                  <a:cubicBezTo>
                    <a:pt x="236887" y="5642"/>
                    <a:pt x="168756" y="71981"/>
                    <a:pt x="129311" y="107840"/>
                  </a:cubicBezTo>
                  <a:cubicBezTo>
                    <a:pt x="89866" y="143699"/>
                    <a:pt x="-5160" y="229760"/>
                    <a:pt x="219" y="215416"/>
                  </a:cubicBezTo>
                  <a:cubicBezTo>
                    <a:pt x="5598" y="201072"/>
                    <a:pt x="140069" y="45086"/>
                    <a:pt x="161584" y="21778"/>
                  </a:cubicBezTo>
                  <a:cubicBezTo>
                    <a:pt x="183099" y="-1530"/>
                    <a:pt x="114968" y="77360"/>
                    <a:pt x="129311" y="75567"/>
                  </a:cubicBezTo>
                  <a:cubicBezTo>
                    <a:pt x="143654" y="73774"/>
                    <a:pt x="236887" y="-5116"/>
                    <a:pt x="236887" y="2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8" name="フリーフォーム 1137">
              <a:extLst>
                <a:ext uri="{FF2B5EF4-FFF2-40B4-BE49-F238E27FC236}">
                  <a16:creationId xmlns:a16="http://schemas.microsoft.com/office/drawing/2014/main" id="{C3E796FF-5874-40B2-A1C6-7EDFC449DBF6}"/>
                </a:ext>
              </a:extLst>
            </p:cNvPr>
            <p:cNvSpPr/>
            <p:nvPr/>
          </p:nvSpPr>
          <p:spPr>
            <a:xfrm>
              <a:off x="4668565" y="6518204"/>
              <a:ext cx="1637999" cy="769221"/>
            </a:xfrm>
            <a:custGeom>
              <a:avLst/>
              <a:gdLst>
                <a:gd name="connsiteX0" fmla="*/ 254 w 1637999"/>
                <a:gd name="connsiteY0" fmla="*/ 732450 h 769221"/>
                <a:gd name="connsiteX1" fmla="*/ 1269656 w 1637999"/>
                <a:gd name="connsiteY1" fmla="*/ 140780 h 769221"/>
                <a:gd name="connsiteX2" fmla="*/ 936169 w 1637999"/>
                <a:gd name="connsiteY2" fmla="*/ 463509 h 769221"/>
                <a:gd name="connsiteX3" fmla="*/ 1635416 w 1637999"/>
                <a:gd name="connsiteY3" fmla="*/ 930 h 769221"/>
                <a:gd name="connsiteX4" fmla="*/ 1140564 w 1637999"/>
                <a:gd name="connsiteY4" fmla="*/ 355932 h 769221"/>
                <a:gd name="connsiteX5" fmla="*/ 322983 w 1637999"/>
                <a:gd name="connsiteY5" fmla="*/ 764723 h 769221"/>
                <a:gd name="connsiteX6" fmla="*/ 1387990 w 1637999"/>
                <a:gd name="connsiteY6" fmla="*/ 76234 h 769221"/>
                <a:gd name="connsiteX7" fmla="*/ 254 w 1637999"/>
                <a:gd name="connsiteY7" fmla="*/ 732450 h 769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37999" h="769221">
                  <a:moveTo>
                    <a:pt x="254" y="732450"/>
                  </a:moveTo>
                  <a:cubicBezTo>
                    <a:pt x="-19468" y="743208"/>
                    <a:pt x="1113670" y="185603"/>
                    <a:pt x="1269656" y="140780"/>
                  </a:cubicBezTo>
                  <a:cubicBezTo>
                    <a:pt x="1425642" y="95957"/>
                    <a:pt x="875209" y="486817"/>
                    <a:pt x="936169" y="463509"/>
                  </a:cubicBezTo>
                  <a:cubicBezTo>
                    <a:pt x="997129" y="440201"/>
                    <a:pt x="1601350" y="18860"/>
                    <a:pt x="1635416" y="930"/>
                  </a:cubicBezTo>
                  <a:cubicBezTo>
                    <a:pt x="1669482" y="-17000"/>
                    <a:pt x="1359303" y="228633"/>
                    <a:pt x="1140564" y="355932"/>
                  </a:cubicBezTo>
                  <a:cubicBezTo>
                    <a:pt x="921825" y="483231"/>
                    <a:pt x="281745" y="811339"/>
                    <a:pt x="322983" y="764723"/>
                  </a:cubicBezTo>
                  <a:cubicBezTo>
                    <a:pt x="364221" y="718107"/>
                    <a:pt x="1439985" y="83406"/>
                    <a:pt x="1387990" y="76234"/>
                  </a:cubicBezTo>
                  <a:cubicBezTo>
                    <a:pt x="1335995" y="69062"/>
                    <a:pt x="19976" y="721692"/>
                    <a:pt x="254" y="7324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9" name="フリーフォーム 1138">
              <a:extLst>
                <a:ext uri="{FF2B5EF4-FFF2-40B4-BE49-F238E27FC236}">
                  <a16:creationId xmlns:a16="http://schemas.microsoft.com/office/drawing/2014/main" id="{247C1A97-B1AA-DFB2-1193-D75A397CDFDB}"/>
                </a:ext>
              </a:extLst>
            </p:cNvPr>
            <p:cNvSpPr/>
            <p:nvPr/>
          </p:nvSpPr>
          <p:spPr>
            <a:xfrm>
              <a:off x="4407823" y="6396977"/>
              <a:ext cx="1767745" cy="776617"/>
            </a:xfrm>
            <a:custGeom>
              <a:avLst/>
              <a:gdLst>
                <a:gd name="connsiteX0" fmla="*/ 13570 w 1767745"/>
                <a:gd name="connsiteY0" fmla="*/ 606251 h 776617"/>
                <a:gd name="connsiteX1" fmla="*/ 1293730 w 1767745"/>
                <a:gd name="connsiteY1" fmla="*/ 305037 h 776617"/>
                <a:gd name="connsiteX2" fmla="*/ 1035546 w 1767745"/>
                <a:gd name="connsiteY2" fmla="*/ 412614 h 776617"/>
                <a:gd name="connsiteX3" fmla="*/ 1767066 w 1767745"/>
                <a:gd name="connsiteY3" fmla="*/ 3823 h 776617"/>
                <a:gd name="connsiteX4" fmla="*/ 884939 w 1767745"/>
                <a:gd name="connsiteY4" fmla="*/ 240491 h 776617"/>
                <a:gd name="connsiteX5" fmla="*/ 314784 w 1767745"/>
                <a:gd name="connsiteY5" fmla="*/ 767616 h 776617"/>
                <a:gd name="connsiteX6" fmla="*/ 605241 w 1767745"/>
                <a:gd name="connsiteY6" fmla="*/ 573978 h 776617"/>
                <a:gd name="connsiteX7" fmla="*/ 13570 w 1767745"/>
                <a:gd name="connsiteY7" fmla="*/ 606251 h 776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7745" h="776617">
                  <a:moveTo>
                    <a:pt x="13570" y="606251"/>
                  </a:moveTo>
                  <a:cubicBezTo>
                    <a:pt x="128318" y="561428"/>
                    <a:pt x="1123401" y="337310"/>
                    <a:pt x="1293730" y="305037"/>
                  </a:cubicBezTo>
                  <a:cubicBezTo>
                    <a:pt x="1464059" y="272764"/>
                    <a:pt x="956657" y="462816"/>
                    <a:pt x="1035546" y="412614"/>
                  </a:cubicBezTo>
                  <a:cubicBezTo>
                    <a:pt x="1114435" y="362412"/>
                    <a:pt x="1792167" y="32510"/>
                    <a:pt x="1767066" y="3823"/>
                  </a:cubicBezTo>
                  <a:cubicBezTo>
                    <a:pt x="1741965" y="-24864"/>
                    <a:pt x="1126986" y="113192"/>
                    <a:pt x="884939" y="240491"/>
                  </a:cubicBezTo>
                  <a:cubicBezTo>
                    <a:pt x="642892" y="367790"/>
                    <a:pt x="361400" y="712035"/>
                    <a:pt x="314784" y="767616"/>
                  </a:cubicBezTo>
                  <a:cubicBezTo>
                    <a:pt x="268168" y="823197"/>
                    <a:pt x="662615" y="604458"/>
                    <a:pt x="605241" y="573978"/>
                  </a:cubicBezTo>
                  <a:cubicBezTo>
                    <a:pt x="547867" y="543498"/>
                    <a:pt x="-101178" y="651074"/>
                    <a:pt x="13570" y="6062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1" name="フリーフォーム 1140">
              <a:extLst>
                <a:ext uri="{FF2B5EF4-FFF2-40B4-BE49-F238E27FC236}">
                  <a16:creationId xmlns:a16="http://schemas.microsoft.com/office/drawing/2014/main" id="{470DD261-A09A-AF1B-BC53-B9B56E75F3B6}"/>
                </a:ext>
              </a:extLst>
            </p:cNvPr>
            <p:cNvSpPr/>
            <p:nvPr/>
          </p:nvSpPr>
          <p:spPr>
            <a:xfrm>
              <a:off x="4108324" y="6591391"/>
              <a:ext cx="1430749" cy="417076"/>
            </a:xfrm>
            <a:custGeom>
              <a:avLst/>
              <a:gdLst>
                <a:gd name="connsiteX0" fmla="*/ 1097 w 1430749"/>
                <a:gd name="connsiteY0" fmla="*/ 46077 h 417076"/>
                <a:gd name="connsiteX1" fmla="*/ 689587 w 1430749"/>
                <a:gd name="connsiteY1" fmla="*/ 228957 h 417076"/>
                <a:gd name="connsiteX2" fmla="*/ 183977 w 1430749"/>
                <a:gd name="connsiteY2" fmla="*/ 411837 h 417076"/>
                <a:gd name="connsiteX3" fmla="*/ 1410349 w 1430749"/>
                <a:gd name="connsiteY3" fmla="*/ 13804 h 417076"/>
                <a:gd name="connsiteX4" fmla="*/ 883224 w 1430749"/>
                <a:gd name="connsiteY4" fmla="*/ 89108 h 417076"/>
                <a:gd name="connsiteX5" fmla="*/ 1097 w 1430749"/>
                <a:gd name="connsiteY5" fmla="*/ 46077 h 417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0749" h="417076">
                  <a:moveTo>
                    <a:pt x="1097" y="46077"/>
                  </a:moveTo>
                  <a:cubicBezTo>
                    <a:pt x="-31176" y="69385"/>
                    <a:pt x="659107" y="167997"/>
                    <a:pt x="689587" y="228957"/>
                  </a:cubicBezTo>
                  <a:cubicBezTo>
                    <a:pt x="720067" y="289917"/>
                    <a:pt x="63850" y="447696"/>
                    <a:pt x="183977" y="411837"/>
                  </a:cubicBezTo>
                  <a:cubicBezTo>
                    <a:pt x="304104" y="375978"/>
                    <a:pt x="1293808" y="67592"/>
                    <a:pt x="1410349" y="13804"/>
                  </a:cubicBezTo>
                  <a:cubicBezTo>
                    <a:pt x="1526890" y="-39984"/>
                    <a:pt x="1116306" y="80143"/>
                    <a:pt x="883224" y="89108"/>
                  </a:cubicBezTo>
                  <a:cubicBezTo>
                    <a:pt x="650142" y="98073"/>
                    <a:pt x="33370" y="22769"/>
                    <a:pt x="1097" y="460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2" name="フリーフォーム 1141">
              <a:extLst>
                <a:ext uri="{FF2B5EF4-FFF2-40B4-BE49-F238E27FC236}">
                  <a16:creationId xmlns:a16="http://schemas.microsoft.com/office/drawing/2014/main" id="{B7B505EF-395E-055B-778D-1C5733203CED}"/>
                </a:ext>
              </a:extLst>
            </p:cNvPr>
            <p:cNvSpPr/>
            <p:nvPr/>
          </p:nvSpPr>
          <p:spPr>
            <a:xfrm>
              <a:off x="4388189" y="6266497"/>
              <a:ext cx="1508771" cy="308930"/>
            </a:xfrm>
            <a:custGeom>
              <a:avLst/>
              <a:gdLst>
                <a:gd name="connsiteX0" fmla="*/ 931 w 1508771"/>
                <a:gd name="connsiteY0" fmla="*/ 306425 h 308930"/>
                <a:gd name="connsiteX1" fmla="*/ 764724 w 1508771"/>
                <a:gd name="connsiteY1" fmla="*/ 145061 h 308930"/>
                <a:gd name="connsiteX2" fmla="*/ 538813 w 1508771"/>
                <a:gd name="connsiteY2" fmla="*/ 220364 h 308930"/>
                <a:gd name="connsiteX3" fmla="*/ 936846 w 1508771"/>
                <a:gd name="connsiteY3" fmla="*/ 15969 h 308930"/>
                <a:gd name="connsiteX4" fmla="*/ 1507002 w 1508771"/>
                <a:gd name="connsiteY4" fmla="*/ 15969 h 308930"/>
                <a:gd name="connsiteX5" fmla="*/ 1108969 w 1508771"/>
                <a:gd name="connsiteY5" fmla="*/ 37484 h 308930"/>
                <a:gd name="connsiteX6" fmla="*/ 915331 w 1508771"/>
                <a:gd name="connsiteY6" fmla="*/ 58999 h 308930"/>
                <a:gd name="connsiteX7" fmla="*/ 614117 w 1508771"/>
                <a:gd name="connsiteY7" fmla="*/ 231122 h 308930"/>
                <a:gd name="connsiteX8" fmla="*/ 931 w 1508771"/>
                <a:gd name="connsiteY8" fmla="*/ 306425 h 308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8771" h="308930">
                  <a:moveTo>
                    <a:pt x="931" y="306425"/>
                  </a:moveTo>
                  <a:cubicBezTo>
                    <a:pt x="26032" y="292081"/>
                    <a:pt x="675077" y="159405"/>
                    <a:pt x="764724" y="145061"/>
                  </a:cubicBezTo>
                  <a:cubicBezTo>
                    <a:pt x="854371" y="130717"/>
                    <a:pt x="510126" y="241879"/>
                    <a:pt x="538813" y="220364"/>
                  </a:cubicBezTo>
                  <a:cubicBezTo>
                    <a:pt x="567500" y="198849"/>
                    <a:pt x="775481" y="50035"/>
                    <a:pt x="936846" y="15969"/>
                  </a:cubicBezTo>
                  <a:cubicBezTo>
                    <a:pt x="1098211" y="-18097"/>
                    <a:pt x="1478315" y="12383"/>
                    <a:pt x="1507002" y="15969"/>
                  </a:cubicBezTo>
                  <a:cubicBezTo>
                    <a:pt x="1535689" y="19555"/>
                    <a:pt x="1207581" y="30312"/>
                    <a:pt x="1108969" y="37484"/>
                  </a:cubicBezTo>
                  <a:cubicBezTo>
                    <a:pt x="1010357" y="44656"/>
                    <a:pt x="997806" y="26726"/>
                    <a:pt x="915331" y="58999"/>
                  </a:cubicBezTo>
                  <a:cubicBezTo>
                    <a:pt x="832856" y="91272"/>
                    <a:pt x="762931" y="191677"/>
                    <a:pt x="614117" y="231122"/>
                  </a:cubicBezTo>
                  <a:cubicBezTo>
                    <a:pt x="465303" y="270567"/>
                    <a:pt x="-24170" y="320769"/>
                    <a:pt x="931" y="3064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3" name="フリーフォーム 1142">
              <a:extLst>
                <a:ext uri="{FF2B5EF4-FFF2-40B4-BE49-F238E27FC236}">
                  <a16:creationId xmlns:a16="http://schemas.microsoft.com/office/drawing/2014/main" id="{7C7B61EF-5BF6-5E05-A946-49D6EC69B669}"/>
                </a:ext>
              </a:extLst>
            </p:cNvPr>
            <p:cNvSpPr/>
            <p:nvPr/>
          </p:nvSpPr>
          <p:spPr>
            <a:xfrm>
              <a:off x="5624360" y="4656469"/>
              <a:ext cx="353628" cy="121993"/>
            </a:xfrm>
            <a:custGeom>
              <a:avLst/>
              <a:gdLst>
                <a:gd name="connsiteX0" fmla="*/ 1889 w 353628"/>
                <a:gd name="connsiteY0" fmla="*/ 76896 h 121993"/>
                <a:gd name="connsiteX1" fmla="*/ 313861 w 353628"/>
                <a:gd name="connsiteY1" fmla="*/ 76896 h 121993"/>
                <a:gd name="connsiteX2" fmla="*/ 335376 w 353628"/>
                <a:gd name="connsiteY2" fmla="*/ 119926 h 121993"/>
                <a:gd name="connsiteX3" fmla="*/ 184769 w 353628"/>
                <a:gd name="connsiteY3" fmla="*/ 1592 h 121993"/>
                <a:gd name="connsiteX4" fmla="*/ 184769 w 353628"/>
                <a:gd name="connsiteY4" fmla="*/ 55380 h 121993"/>
                <a:gd name="connsiteX5" fmla="*/ 1889 w 353628"/>
                <a:gd name="connsiteY5" fmla="*/ 76896 h 121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3628" h="121993">
                  <a:moveTo>
                    <a:pt x="1889" y="76896"/>
                  </a:moveTo>
                  <a:cubicBezTo>
                    <a:pt x="23404" y="80482"/>
                    <a:pt x="313861" y="76896"/>
                    <a:pt x="313861" y="76896"/>
                  </a:cubicBezTo>
                  <a:cubicBezTo>
                    <a:pt x="369442" y="84068"/>
                    <a:pt x="356891" y="132477"/>
                    <a:pt x="335376" y="119926"/>
                  </a:cubicBezTo>
                  <a:cubicBezTo>
                    <a:pt x="313861" y="107375"/>
                    <a:pt x="184769" y="1592"/>
                    <a:pt x="184769" y="1592"/>
                  </a:cubicBezTo>
                  <a:cubicBezTo>
                    <a:pt x="159668" y="-9166"/>
                    <a:pt x="220628" y="37450"/>
                    <a:pt x="184769" y="55380"/>
                  </a:cubicBezTo>
                  <a:cubicBezTo>
                    <a:pt x="148910" y="73309"/>
                    <a:pt x="-19626" y="73310"/>
                    <a:pt x="1889" y="768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4" name="フリーフォーム 1143">
              <a:extLst>
                <a:ext uri="{FF2B5EF4-FFF2-40B4-BE49-F238E27FC236}">
                  <a16:creationId xmlns:a16="http://schemas.microsoft.com/office/drawing/2014/main" id="{DA36E35F-AB04-92F7-FDCF-F11A340C1900}"/>
                </a:ext>
              </a:extLst>
            </p:cNvPr>
            <p:cNvSpPr/>
            <p:nvPr/>
          </p:nvSpPr>
          <p:spPr>
            <a:xfrm>
              <a:off x="4310525" y="4051199"/>
              <a:ext cx="326808" cy="337134"/>
            </a:xfrm>
            <a:custGeom>
              <a:avLst/>
              <a:gdLst>
                <a:gd name="connsiteX0" fmla="*/ 1125 w 326808"/>
                <a:gd name="connsiteY0" fmla="*/ 101 h 337134"/>
                <a:gd name="connsiteX1" fmla="*/ 213850 w 326808"/>
                <a:gd name="connsiteY1" fmla="*/ 139801 h 337134"/>
                <a:gd name="connsiteX2" fmla="*/ 220200 w 326808"/>
                <a:gd name="connsiteY2" fmla="*/ 101701 h 337134"/>
                <a:gd name="connsiteX3" fmla="*/ 324975 w 326808"/>
                <a:gd name="connsiteY3" fmla="*/ 190601 h 337134"/>
                <a:gd name="connsiteX4" fmla="*/ 283700 w 326808"/>
                <a:gd name="connsiteY4" fmla="*/ 269976 h 337134"/>
                <a:gd name="connsiteX5" fmla="*/ 242425 w 326808"/>
                <a:gd name="connsiteY5" fmla="*/ 336651 h 337134"/>
                <a:gd name="connsiteX6" fmla="*/ 318625 w 326808"/>
                <a:gd name="connsiteY6" fmla="*/ 235051 h 337134"/>
                <a:gd name="connsiteX7" fmla="*/ 293225 w 326808"/>
                <a:gd name="connsiteY7" fmla="*/ 168376 h 337134"/>
                <a:gd name="connsiteX8" fmla="*/ 137650 w 326808"/>
                <a:gd name="connsiteY8" fmla="*/ 117576 h 337134"/>
                <a:gd name="connsiteX9" fmla="*/ 1125 w 326808"/>
                <a:gd name="connsiteY9" fmla="*/ 101 h 337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6808" h="337134">
                  <a:moveTo>
                    <a:pt x="1125" y="101"/>
                  </a:moveTo>
                  <a:cubicBezTo>
                    <a:pt x="13825" y="3805"/>
                    <a:pt x="177338" y="122868"/>
                    <a:pt x="213850" y="139801"/>
                  </a:cubicBezTo>
                  <a:cubicBezTo>
                    <a:pt x="250363" y="156734"/>
                    <a:pt x="201679" y="93234"/>
                    <a:pt x="220200" y="101701"/>
                  </a:cubicBezTo>
                  <a:cubicBezTo>
                    <a:pt x="238721" y="110168"/>
                    <a:pt x="314392" y="162555"/>
                    <a:pt x="324975" y="190601"/>
                  </a:cubicBezTo>
                  <a:cubicBezTo>
                    <a:pt x="335558" y="218647"/>
                    <a:pt x="297458" y="245634"/>
                    <a:pt x="283700" y="269976"/>
                  </a:cubicBezTo>
                  <a:cubicBezTo>
                    <a:pt x="269942" y="294318"/>
                    <a:pt x="236604" y="342472"/>
                    <a:pt x="242425" y="336651"/>
                  </a:cubicBezTo>
                  <a:cubicBezTo>
                    <a:pt x="248246" y="330830"/>
                    <a:pt x="310158" y="263097"/>
                    <a:pt x="318625" y="235051"/>
                  </a:cubicBezTo>
                  <a:cubicBezTo>
                    <a:pt x="327092" y="207005"/>
                    <a:pt x="323388" y="187955"/>
                    <a:pt x="293225" y="168376"/>
                  </a:cubicBezTo>
                  <a:cubicBezTo>
                    <a:pt x="263063" y="148797"/>
                    <a:pt x="188979" y="140330"/>
                    <a:pt x="137650" y="117576"/>
                  </a:cubicBezTo>
                  <a:cubicBezTo>
                    <a:pt x="86321" y="94822"/>
                    <a:pt x="-11575" y="-3603"/>
                    <a:pt x="1125" y="1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5" name="フリーフォーム 1144">
              <a:extLst>
                <a:ext uri="{FF2B5EF4-FFF2-40B4-BE49-F238E27FC236}">
                  <a16:creationId xmlns:a16="http://schemas.microsoft.com/office/drawing/2014/main" id="{14B8EAE5-C14E-CD9D-9A98-347C5BEF10F3}"/>
                </a:ext>
              </a:extLst>
            </p:cNvPr>
            <p:cNvSpPr/>
            <p:nvPr/>
          </p:nvSpPr>
          <p:spPr>
            <a:xfrm>
              <a:off x="5237399" y="4080218"/>
              <a:ext cx="215161" cy="190353"/>
            </a:xfrm>
            <a:custGeom>
              <a:avLst/>
              <a:gdLst>
                <a:gd name="connsiteX0" fmla="*/ 214076 w 215161"/>
                <a:gd name="connsiteY0" fmla="*/ 2832 h 190353"/>
                <a:gd name="connsiteX1" fmla="*/ 4526 w 215161"/>
                <a:gd name="connsiteY1" fmla="*/ 186982 h 190353"/>
                <a:gd name="connsiteX2" fmla="*/ 71201 w 215161"/>
                <a:gd name="connsiteY2" fmla="*/ 120307 h 190353"/>
                <a:gd name="connsiteX3" fmla="*/ 83901 w 215161"/>
                <a:gd name="connsiteY3" fmla="*/ 98082 h 190353"/>
                <a:gd name="connsiteX4" fmla="*/ 90251 w 215161"/>
                <a:gd name="connsiteY4" fmla="*/ 40932 h 190353"/>
                <a:gd name="connsiteX5" fmla="*/ 87076 w 215161"/>
                <a:gd name="connsiteY5" fmla="*/ 72682 h 190353"/>
                <a:gd name="connsiteX6" fmla="*/ 214076 w 215161"/>
                <a:gd name="connsiteY6" fmla="*/ 2832 h 190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161" h="190353">
                  <a:moveTo>
                    <a:pt x="214076" y="2832"/>
                  </a:moveTo>
                  <a:cubicBezTo>
                    <a:pt x="200318" y="21882"/>
                    <a:pt x="28338" y="167403"/>
                    <a:pt x="4526" y="186982"/>
                  </a:cubicBezTo>
                  <a:cubicBezTo>
                    <a:pt x="-19286" y="206561"/>
                    <a:pt x="57972" y="135124"/>
                    <a:pt x="71201" y="120307"/>
                  </a:cubicBezTo>
                  <a:cubicBezTo>
                    <a:pt x="84430" y="105490"/>
                    <a:pt x="80726" y="111311"/>
                    <a:pt x="83901" y="98082"/>
                  </a:cubicBezTo>
                  <a:cubicBezTo>
                    <a:pt x="87076" y="84853"/>
                    <a:pt x="89722" y="45165"/>
                    <a:pt x="90251" y="40932"/>
                  </a:cubicBezTo>
                  <a:cubicBezTo>
                    <a:pt x="90780" y="36699"/>
                    <a:pt x="67497" y="78503"/>
                    <a:pt x="87076" y="72682"/>
                  </a:cubicBezTo>
                  <a:cubicBezTo>
                    <a:pt x="106655" y="66861"/>
                    <a:pt x="227834" y="-16218"/>
                    <a:pt x="214076" y="28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6" name="フリーフォーム 1145">
              <a:extLst>
                <a:ext uri="{FF2B5EF4-FFF2-40B4-BE49-F238E27FC236}">
                  <a16:creationId xmlns:a16="http://schemas.microsoft.com/office/drawing/2014/main" id="{AB54F5D1-5CD5-FF4A-2F0A-748ABE07301A}"/>
                </a:ext>
              </a:extLst>
            </p:cNvPr>
            <p:cNvSpPr/>
            <p:nvPr/>
          </p:nvSpPr>
          <p:spPr>
            <a:xfrm>
              <a:off x="5592762" y="3966771"/>
              <a:ext cx="529956" cy="257002"/>
            </a:xfrm>
            <a:custGeom>
              <a:avLst/>
              <a:gdLst>
                <a:gd name="connsiteX0" fmla="*/ 1588 w 529956"/>
                <a:gd name="connsiteY0" fmla="*/ 1979 h 257002"/>
                <a:gd name="connsiteX1" fmla="*/ 376238 w 529956"/>
                <a:gd name="connsiteY1" fmla="*/ 75004 h 257002"/>
                <a:gd name="connsiteX2" fmla="*/ 338138 w 529956"/>
                <a:gd name="connsiteY2" fmla="*/ 68654 h 257002"/>
                <a:gd name="connsiteX3" fmla="*/ 525463 w 529956"/>
                <a:gd name="connsiteY3" fmla="*/ 252804 h 257002"/>
                <a:gd name="connsiteX4" fmla="*/ 465138 w 529956"/>
                <a:gd name="connsiteY4" fmla="*/ 186129 h 257002"/>
                <a:gd name="connsiteX5" fmla="*/ 392113 w 529956"/>
                <a:gd name="connsiteY5" fmla="*/ 55954 h 257002"/>
                <a:gd name="connsiteX6" fmla="*/ 465138 w 529956"/>
                <a:gd name="connsiteY6" fmla="*/ 132154 h 257002"/>
                <a:gd name="connsiteX7" fmla="*/ 217488 w 529956"/>
                <a:gd name="connsiteY7" fmla="*/ 1979 h 257002"/>
                <a:gd name="connsiteX8" fmla="*/ 509588 w 529956"/>
                <a:gd name="connsiteY8" fmla="*/ 52779 h 257002"/>
                <a:gd name="connsiteX9" fmla="*/ 252413 w 529956"/>
                <a:gd name="connsiteY9" fmla="*/ 43254 h 257002"/>
                <a:gd name="connsiteX10" fmla="*/ 1588 w 529956"/>
                <a:gd name="connsiteY10" fmla="*/ 1979 h 25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9956" h="257002">
                  <a:moveTo>
                    <a:pt x="1588" y="1979"/>
                  </a:moveTo>
                  <a:cubicBezTo>
                    <a:pt x="22225" y="7271"/>
                    <a:pt x="320146" y="63892"/>
                    <a:pt x="376238" y="75004"/>
                  </a:cubicBezTo>
                  <a:cubicBezTo>
                    <a:pt x="432330" y="86116"/>
                    <a:pt x="313267" y="39021"/>
                    <a:pt x="338138" y="68654"/>
                  </a:cubicBezTo>
                  <a:cubicBezTo>
                    <a:pt x="363009" y="98287"/>
                    <a:pt x="504296" y="233225"/>
                    <a:pt x="525463" y="252804"/>
                  </a:cubicBezTo>
                  <a:cubicBezTo>
                    <a:pt x="546630" y="272383"/>
                    <a:pt x="487363" y="218937"/>
                    <a:pt x="465138" y="186129"/>
                  </a:cubicBezTo>
                  <a:cubicBezTo>
                    <a:pt x="442913" y="153321"/>
                    <a:pt x="392113" y="64950"/>
                    <a:pt x="392113" y="55954"/>
                  </a:cubicBezTo>
                  <a:cubicBezTo>
                    <a:pt x="392113" y="46958"/>
                    <a:pt x="494242" y="141150"/>
                    <a:pt x="465138" y="132154"/>
                  </a:cubicBezTo>
                  <a:cubicBezTo>
                    <a:pt x="436034" y="123158"/>
                    <a:pt x="210080" y="15208"/>
                    <a:pt x="217488" y="1979"/>
                  </a:cubicBezTo>
                  <a:cubicBezTo>
                    <a:pt x="224896" y="-11250"/>
                    <a:pt x="503767" y="45900"/>
                    <a:pt x="509588" y="52779"/>
                  </a:cubicBezTo>
                  <a:cubicBezTo>
                    <a:pt x="515409" y="59658"/>
                    <a:pt x="338138" y="50662"/>
                    <a:pt x="252413" y="43254"/>
                  </a:cubicBezTo>
                  <a:cubicBezTo>
                    <a:pt x="166688" y="35846"/>
                    <a:pt x="-19049" y="-3313"/>
                    <a:pt x="1588" y="19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7" name="フリーフォーム 1146">
              <a:extLst>
                <a:ext uri="{FF2B5EF4-FFF2-40B4-BE49-F238E27FC236}">
                  <a16:creationId xmlns:a16="http://schemas.microsoft.com/office/drawing/2014/main" id="{5F4EFF19-2A13-DED3-F566-7A13E455171C}"/>
                </a:ext>
              </a:extLst>
            </p:cNvPr>
            <p:cNvSpPr/>
            <p:nvPr/>
          </p:nvSpPr>
          <p:spPr>
            <a:xfrm>
              <a:off x="5315198" y="3963005"/>
              <a:ext cx="494038" cy="119799"/>
            </a:xfrm>
            <a:custGeom>
              <a:avLst/>
              <a:gdLst>
                <a:gd name="connsiteX0" fmla="*/ 2473 w 494038"/>
                <a:gd name="connsiteY0" fmla="*/ 119138 h 119799"/>
                <a:gd name="connsiteX1" fmla="*/ 361702 w 494038"/>
                <a:gd name="connsiteY1" fmla="*/ 10281 h 119799"/>
                <a:gd name="connsiteX2" fmla="*/ 269173 w 494038"/>
                <a:gd name="connsiteY2" fmla="*/ 70152 h 119799"/>
                <a:gd name="connsiteX3" fmla="*/ 492331 w 494038"/>
                <a:gd name="connsiteY3" fmla="*/ 4838 h 119799"/>
                <a:gd name="connsiteX4" fmla="*/ 378031 w 494038"/>
                <a:gd name="connsiteY4" fmla="*/ 4838 h 119799"/>
                <a:gd name="connsiteX5" fmla="*/ 171202 w 494038"/>
                <a:gd name="connsiteY5" fmla="*/ 10281 h 119799"/>
                <a:gd name="connsiteX6" fmla="*/ 203859 w 494038"/>
                <a:gd name="connsiteY6" fmla="*/ 53824 h 119799"/>
                <a:gd name="connsiteX7" fmla="*/ 2473 w 494038"/>
                <a:gd name="connsiteY7" fmla="*/ 119138 h 119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4038" h="119799">
                  <a:moveTo>
                    <a:pt x="2473" y="119138"/>
                  </a:moveTo>
                  <a:cubicBezTo>
                    <a:pt x="28780" y="111881"/>
                    <a:pt x="317252" y="18445"/>
                    <a:pt x="361702" y="10281"/>
                  </a:cubicBezTo>
                  <a:cubicBezTo>
                    <a:pt x="406152" y="2117"/>
                    <a:pt x="247402" y="71059"/>
                    <a:pt x="269173" y="70152"/>
                  </a:cubicBezTo>
                  <a:cubicBezTo>
                    <a:pt x="290944" y="69245"/>
                    <a:pt x="474188" y="15724"/>
                    <a:pt x="492331" y="4838"/>
                  </a:cubicBezTo>
                  <a:cubicBezTo>
                    <a:pt x="510474" y="-6048"/>
                    <a:pt x="378031" y="4838"/>
                    <a:pt x="378031" y="4838"/>
                  </a:cubicBezTo>
                  <a:cubicBezTo>
                    <a:pt x="324510" y="5745"/>
                    <a:pt x="200231" y="2117"/>
                    <a:pt x="171202" y="10281"/>
                  </a:cubicBezTo>
                  <a:cubicBezTo>
                    <a:pt x="142173" y="18445"/>
                    <a:pt x="240145" y="35681"/>
                    <a:pt x="203859" y="53824"/>
                  </a:cubicBezTo>
                  <a:cubicBezTo>
                    <a:pt x="167573" y="71967"/>
                    <a:pt x="-23834" y="126395"/>
                    <a:pt x="2473" y="1191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8" name="フリーフォーム 1147">
              <a:extLst>
                <a:ext uri="{FF2B5EF4-FFF2-40B4-BE49-F238E27FC236}">
                  <a16:creationId xmlns:a16="http://schemas.microsoft.com/office/drawing/2014/main" id="{3FB8ABCD-2257-88AF-DFD3-AC47A1557CB9}"/>
                </a:ext>
              </a:extLst>
            </p:cNvPr>
            <p:cNvSpPr/>
            <p:nvPr/>
          </p:nvSpPr>
          <p:spPr>
            <a:xfrm>
              <a:off x="4195730" y="4011386"/>
              <a:ext cx="365819" cy="104426"/>
            </a:xfrm>
            <a:custGeom>
              <a:avLst/>
              <a:gdLst>
                <a:gd name="connsiteX0" fmla="*/ 713 w 365819"/>
                <a:gd name="connsiteY0" fmla="*/ 16328 h 104426"/>
                <a:gd name="connsiteX1" fmla="*/ 349056 w 365819"/>
                <a:gd name="connsiteY1" fmla="*/ 103414 h 104426"/>
                <a:gd name="connsiteX2" fmla="*/ 294627 w 365819"/>
                <a:gd name="connsiteY2" fmla="*/ 59871 h 104426"/>
                <a:gd name="connsiteX3" fmla="*/ 153113 w 365819"/>
                <a:gd name="connsiteY3" fmla="*/ 0 h 104426"/>
                <a:gd name="connsiteX4" fmla="*/ 229313 w 365819"/>
                <a:gd name="connsiteY4" fmla="*/ 59871 h 104426"/>
                <a:gd name="connsiteX5" fmla="*/ 256527 w 365819"/>
                <a:gd name="connsiteY5" fmla="*/ 87085 h 104426"/>
                <a:gd name="connsiteX6" fmla="*/ 713 w 365819"/>
                <a:gd name="connsiteY6" fmla="*/ 16328 h 10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5819" h="104426">
                  <a:moveTo>
                    <a:pt x="713" y="16328"/>
                  </a:moveTo>
                  <a:cubicBezTo>
                    <a:pt x="16134" y="19049"/>
                    <a:pt x="300070" y="96157"/>
                    <a:pt x="349056" y="103414"/>
                  </a:cubicBezTo>
                  <a:cubicBezTo>
                    <a:pt x="398042" y="110671"/>
                    <a:pt x="327284" y="77107"/>
                    <a:pt x="294627" y="59871"/>
                  </a:cubicBezTo>
                  <a:cubicBezTo>
                    <a:pt x="261970" y="42635"/>
                    <a:pt x="163999" y="0"/>
                    <a:pt x="153113" y="0"/>
                  </a:cubicBezTo>
                  <a:cubicBezTo>
                    <a:pt x="142227" y="0"/>
                    <a:pt x="229313" y="59871"/>
                    <a:pt x="229313" y="59871"/>
                  </a:cubicBezTo>
                  <a:cubicBezTo>
                    <a:pt x="246549" y="74385"/>
                    <a:pt x="288277" y="94342"/>
                    <a:pt x="256527" y="87085"/>
                  </a:cubicBezTo>
                  <a:cubicBezTo>
                    <a:pt x="224777" y="79828"/>
                    <a:pt x="-14708" y="13607"/>
                    <a:pt x="713" y="163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9" name="フリーフォーム 1148">
              <a:extLst>
                <a:ext uri="{FF2B5EF4-FFF2-40B4-BE49-F238E27FC236}">
                  <a16:creationId xmlns:a16="http://schemas.microsoft.com/office/drawing/2014/main" id="{054AB933-E37C-B02E-18FD-D08E4101D0F8}"/>
                </a:ext>
              </a:extLst>
            </p:cNvPr>
            <p:cNvSpPr/>
            <p:nvPr/>
          </p:nvSpPr>
          <p:spPr>
            <a:xfrm>
              <a:off x="3855004" y="4602678"/>
              <a:ext cx="293950" cy="575857"/>
            </a:xfrm>
            <a:custGeom>
              <a:avLst/>
              <a:gdLst>
                <a:gd name="connsiteX0" fmla="*/ 6377 w 293950"/>
                <a:gd name="connsiteY0" fmla="*/ 5898 h 575857"/>
                <a:gd name="connsiteX1" fmla="*/ 210157 w 293950"/>
                <a:gd name="connsiteY1" fmla="*/ 340307 h 575857"/>
                <a:gd name="connsiteX2" fmla="*/ 199707 w 293950"/>
                <a:gd name="connsiteY2" fmla="*/ 261930 h 575857"/>
                <a:gd name="connsiteX3" fmla="*/ 293759 w 293950"/>
                <a:gd name="connsiteY3" fmla="*/ 575439 h 575857"/>
                <a:gd name="connsiteX4" fmla="*/ 225833 w 293950"/>
                <a:gd name="connsiteY4" fmla="*/ 324632 h 575857"/>
                <a:gd name="connsiteX5" fmla="*/ 288534 w 293950"/>
                <a:gd name="connsiteY5" fmla="*/ 136527 h 575857"/>
                <a:gd name="connsiteX6" fmla="*/ 231058 w 293950"/>
                <a:gd name="connsiteY6" fmla="*/ 298506 h 575857"/>
                <a:gd name="connsiteX7" fmla="*/ 69078 w 293950"/>
                <a:gd name="connsiteY7" fmla="*/ 136527 h 575857"/>
                <a:gd name="connsiteX8" fmla="*/ 6377 w 293950"/>
                <a:gd name="connsiteY8" fmla="*/ 5898 h 57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3950" h="575857">
                  <a:moveTo>
                    <a:pt x="6377" y="5898"/>
                  </a:moveTo>
                  <a:cubicBezTo>
                    <a:pt x="29890" y="39861"/>
                    <a:pt x="177935" y="297635"/>
                    <a:pt x="210157" y="340307"/>
                  </a:cubicBezTo>
                  <a:cubicBezTo>
                    <a:pt x="242379" y="382979"/>
                    <a:pt x="185773" y="222741"/>
                    <a:pt x="199707" y="261930"/>
                  </a:cubicBezTo>
                  <a:cubicBezTo>
                    <a:pt x="213641" y="301119"/>
                    <a:pt x="289405" y="564989"/>
                    <a:pt x="293759" y="575439"/>
                  </a:cubicBezTo>
                  <a:cubicBezTo>
                    <a:pt x="298113" y="585889"/>
                    <a:pt x="226704" y="397784"/>
                    <a:pt x="225833" y="324632"/>
                  </a:cubicBezTo>
                  <a:cubicBezTo>
                    <a:pt x="224962" y="251480"/>
                    <a:pt x="287663" y="140881"/>
                    <a:pt x="288534" y="136527"/>
                  </a:cubicBezTo>
                  <a:cubicBezTo>
                    <a:pt x="289405" y="132173"/>
                    <a:pt x="267634" y="298506"/>
                    <a:pt x="231058" y="298506"/>
                  </a:cubicBezTo>
                  <a:cubicBezTo>
                    <a:pt x="194482" y="298506"/>
                    <a:pt x="109137" y="179199"/>
                    <a:pt x="69078" y="136527"/>
                  </a:cubicBezTo>
                  <a:cubicBezTo>
                    <a:pt x="29019" y="93855"/>
                    <a:pt x="-17136" y="-28065"/>
                    <a:pt x="6377" y="58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0" name="フリーフォーム 1149">
              <a:extLst>
                <a:ext uri="{FF2B5EF4-FFF2-40B4-BE49-F238E27FC236}">
                  <a16:creationId xmlns:a16="http://schemas.microsoft.com/office/drawing/2014/main" id="{36F48506-7B96-84EC-DE8A-F70A2AFD0CE3}"/>
                </a:ext>
              </a:extLst>
            </p:cNvPr>
            <p:cNvSpPr/>
            <p:nvPr/>
          </p:nvSpPr>
          <p:spPr>
            <a:xfrm>
              <a:off x="4040766" y="4571752"/>
              <a:ext cx="410378" cy="186815"/>
            </a:xfrm>
            <a:custGeom>
              <a:avLst/>
              <a:gdLst>
                <a:gd name="connsiteX0" fmla="*/ 8720 w 410378"/>
                <a:gd name="connsiteY0" fmla="*/ 183128 h 186815"/>
                <a:gd name="connsiteX1" fmla="*/ 400605 w 410378"/>
                <a:gd name="connsiteY1" fmla="*/ 21149 h 186815"/>
                <a:gd name="connsiteX2" fmla="*/ 285652 w 410378"/>
                <a:gd name="connsiteY2" fmla="*/ 73400 h 186815"/>
                <a:gd name="connsiteX3" fmla="*/ 217725 w 410378"/>
                <a:gd name="connsiteY3" fmla="*/ 248 h 186815"/>
                <a:gd name="connsiteX4" fmla="*/ 249076 w 410378"/>
                <a:gd name="connsiteY4" fmla="*/ 52499 h 186815"/>
                <a:gd name="connsiteX5" fmla="*/ 139348 w 410378"/>
                <a:gd name="connsiteY5" fmla="*/ 130877 h 186815"/>
                <a:gd name="connsiteX6" fmla="*/ 8720 w 410378"/>
                <a:gd name="connsiteY6" fmla="*/ 183128 h 18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0378" h="186815">
                  <a:moveTo>
                    <a:pt x="8720" y="183128"/>
                  </a:moveTo>
                  <a:lnTo>
                    <a:pt x="400605" y="21149"/>
                  </a:lnTo>
                  <a:cubicBezTo>
                    <a:pt x="446760" y="2861"/>
                    <a:pt x="316132" y="76883"/>
                    <a:pt x="285652" y="73400"/>
                  </a:cubicBezTo>
                  <a:cubicBezTo>
                    <a:pt x="255172" y="69916"/>
                    <a:pt x="223821" y="3731"/>
                    <a:pt x="217725" y="248"/>
                  </a:cubicBezTo>
                  <a:cubicBezTo>
                    <a:pt x="211629" y="-3236"/>
                    <a:pt x="262139" y="30728"/>
                    <a:pt x="249076" y="52499"/>
                  </a:cubicBezTo>
                  <a:cubicBezTo>
                    <a:pt x="236013" y="74270"/>
                    <a:pt x="182020" y="115202"/>
                    <a:pt x="139348" y="130877"/>
                  </a:cubicBezTo>
                  <a:cubicBezTo>
                    <a:pt x="96676" y="146552"/>
                    <a:pt x="-34823" y="201416"/>
                    <a:pt x="8720" y="1831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1" name="フリーフォーム 1150">
              <a:extLst>
                <a:ext uri="{FF2B5EF4-FFF2-40B4-BE49-F238E27FC236}">
                  <a16:creationId xmlns:a16="http://schemas.microsoft.com/office/drawing/2014/main" id="{C20A4610-6315-394A-EB27-D5D5C9A1D258}"/>
                </a:ext>
              </a:extLst>
            </p:cNvPr>
            <p:cNvSpPr/>
            <p:nvPr/>
          </p:nvSpPr>
          <p:spPr>
            <a:xfrm>
              <a:off x="6012036" y="4486299"/>
              <a:ext cx="470442" cy="1961507"/>
            </a:xfrm>
            <a:custGeom>
              <a:avLst/>
              <a:gdLst>
                <a:gd name="connsiteX0" fmla="*/ 335755 w 470442"/>
                <a:gd name="connsiteY0" fmla="*/ 112205 h 1961507"/>
                <a:gd name="connsiteX1" fmla="*/ 229738 w 470442"/>
                <a:gd name="connsiteY1" fmla="*/ 1463927 h 1961507"/>
                <a:gd name="connsiteX2" fmla="*/ 282747 w 470442"/>
                <a:gd name="connsiteY2" fmla="*/ 1278397 h 1961507"/>
                <a:gd name="connsiteX3" fmla="*/ 4451 w 470442"/>
                <a:gd name="connsiteY3" fmla="*/ 1954258 h 1961507"/>
                <a:gd name="connsiteX4" fmla="*/ 136973 w 470442"/>
                <a:gd name="connsiteY4" fmla="*/ 1569944 h 1961507"/>
                <a:gd name="connsiteX5" fmla="*/ 468277 w 470442"/>
                <a:gd name="connsiteY5" fmla="*/ 576031 h 1961507"/>
                <a:gd name="connsiteX6" fmla="*/ 282747 w 470442"/>
                <a:gd name="connsiteY6" fmla="*/ 1026605 h 1961507"/>
                <a:gd name="connsiteX7" fmla="*/ 335755 w 470442"/>
                <a:gd name="connsiteY7" fmla="*/ 178466 h 1961507"/>
                <a:gd name="connsiteX8" fmla="*/ 335755 w 470442"/>
                <a:gd name="connsiteY8" fmla="*/ 112205 h 196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0442" h="1961507">
                  <a:moveTo>
                    <a:pt x="335755" y="112205"/>
                  </a:moveTo>
                  <a:cubicBezTo>
                    <a:pt x="318085" y="326449"/>
                    <a:pt x="238573" y="1269562"/>
                    <a:pt x="229738" y="1463927"/>
                  </a:cubicBezTo>
                  <a:cubicBezTo>
                    <a:pt x="220903" y="1658292"/>
                    <a:pt x="320295" y="1196675"/>
                    <a:pt x="282747" y="1278397"/>
                  </a:cubicBezTo>
                  <a:cubicBezTo>
                    <a:pt x="245199" y="1360119"/>
                    <a:pt x="28747" y="1905667"/>
                    <a:pt x="4451" y="1954258"/>
                  </a:cubicBezTo>
                  <a:cubicBezTo>
                    <a:pt x="-19845" y="2002849"/>
                    <a:pt x="59669" y="1799649"/>
                    <a:pt x="136973" y="1569944"/>
                  </a:cubicBezTo>
                  <a:cubicBezTo>
                    <a:pt x="214277" y="1340239"/>
                    <a:pt x="443981" y="666588"/>
                    <a:pt x="468277" y="576031"/>
                  </a:cubicBezTo>
                  <a:cubicBezTo>
                    <a:pt x="492573" y="485475"/>
                    <a:pt x="304834" y="1092866"/>
                    <a:pt x="282747" y="1026605"/>
                  </a:cubicBezTo>
                  <a:cubicBezTo>
                    <a:pt x="260660" y="960344"/>
                    <a:pt x="333546" y="326448"/>
                    <a:pt x="335755" y="178466"/>
                  </a:cubicBezTo>
                  <a:cubicBezTo>
                    <a:pt x="337964" y="30484"/>
                    <a:pt x="353425" y="-102039"/>
                    <a:pt x="335755" y="1122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2" name="フリーフォーム 1151">
              <a:extLst>
                <a:ext uri="{FF2B5EF4-FFF2-40B4-BE49-F238E27FC236}">
                  <a16:creationId xmlns:a16="http://schemas.microsoft.com/office/drawing/2014/main" id="{10D763CA-63F7-D8D4-1E84-C45AA6DF981B}"/>
                </a:ext>
              </a:extLst>
            </p:cNvPr>
            <p:cNvSpPr/>
            <p:nvPr/>
          </p:nvSpPr>
          <p:spPr>
            <a:xfrm>
              <a:off x="3589325" y="4571243"/>
              <a:ext cx="312438" cy="1660989"/>
            </a:xfrm>
            <a:custGeom>
              <a:avLst/>
              <a:gdLst>
                <a:gd name="connsiteX0" fmla="*/ 108032 w 312438"/>
                <a:gd name="connsiteY0" fmla="*/ 14009 h 1660989"/>
                <a:gd name="connsiteX1" fmla="*/ 121284 w 312438"/>
                <a:gd name="connsiteY1" fmla="*/ 809140 h 1660989"/>
                <a:gd name="connsiteX2" fmla="*/ 306814 w 312438"/>
                <a:gd name="connsiteY2" fmla="*/ 1657279 h 1660989"/>
                <a:gd name="connsiteX3" fmla="*/ 240553 w 312438"/>
                <a:gd name="connsiteY3" fmla="*/ 1087435 h 1660989"/>
                <a:gd name="connsiteX4" fmla="*/ 2014 w 312438"/>
                <a:gd name="connsiteY4" fmla="*/ 358566 h 1660989"/>
                <a:gd name="connsiteX5" fmla="*/ 108032 w 312438"/>
                <a:gd name="connsiteY5" fmla="*/ 14009 h 1660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438" h="1660989">
                  <a:moveTo>
                    <a:pt x="108032" y="14009"/>
                  </a:moveTo>
                  <a:cubicBezTo>
                    <a:pt x="127910" y="89105"/>
                    <a:pt x="88154" y="535262"/>
                    <a:pt x="121284" y="809140"/>
                  </a:cubicBezTo>
                  <a:cubicBezTo>
                    <a:pt x="154414" y="1083018"/>
                    <a:pt x="286936" y="1610897"/>
                    <a:pt x="306814" y="1657279"/>
                  </a:cubicBezTo>
                  <a:cubicBezTo>
                    <a:pt x="326692" y="1703661"/>
                    <a:pt x="291353" y="1303887"/>
                    <a:pt x="240553" y="1087435"/>
                  </a:cubicBezTo>
                  <a:cubicBezTo>
                    <a:pt x="189753" y="870983"/>
                    <a:pt x="19683" y="535261"/>
                    <a:pt x="2014" y="358566"/>
                  </a:cubicBezTo>
                  <a:cubicBezTo>
                    <a:pt x="-15655" y="181871"/>
                    <a:pt x="88154" y="-61087"/>
                    <a:pt x="108032" y="140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3" name="フリーフォーム 1152">
              <a:extLst>
                <a:ext uri="{FF2B5EF4-FFF2-40B4-BE49-F238E27FC236}">
                  <a16:creationId xmlns:a16="http://schemas.microsoft.com/office/drawing/2014/main" id="{BE04978B-939A-2ED8-33B0-39F667D93AF1}"/>
                </a:ext>
              </a:extLst>
            </p:cNvPr>
            <p:cNvSpPr/>
            <p:nvPr/>
          </p:nvSpPr>
          <p:spPr>
            <a:xfrm>
              <a:off x="5512859" y="5538613"/>
              <a:ext cx="121859" cy="597163"/>
            </a:xfrm>
            <a:custGeom>
              <a:avLst/>
              <a:gdLst>
                <a:gd name="connsiteX0" fmla="*/ 13298 w 121859"/>
                <a:gd name="connsiteY0" fmla="*/ 796 h 597163"/>
                <a:gd name="connsiteX1" fmla="*/ 79558 w 121859"/>
                <a:gd name="connsiteY1" fmla="*/ 345352 h 597163"/>
                <a:gd name="connsiteX2" fmla="*/ 45 w 121859"/>
                <a:gd name="connsiteY2" fmla="*/ 597144 h 597163"/>
                <a:gd name="connsiteX3" fmla="*/ 92811 w 121859"/>
                <a:gd name="connsiteY3" fmla="*/ 358604 h 597163"/>
                <a:gd name="connsiteX4" fmla="*/ 119315 w 121859"/>
                <a:gd name="connsiteY4" fmla="*/ 252587 h 597163"/>
                <a:gd name="connsiteX5" fmla="*/ 13298 w 121859"/>
                <a:gd name="connsiteY5" fmla="*/ 796 h 59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859" h="597163">
                  <a:moveTo>
                    <a:pt x="13298" y="796"/>
                  </a:moveTo>
                  <a:cubicBezTo>
                    <a:pt x="6672" y="16257"/>
                    <a:pt x="81767" y="245961"/>
                    <a:pt x="79558" y="345352"/>
                  </a:cubicBezTo>
                  <a:cubicBezTo>
                    <a:pt x="77349" y="444743"/>
                    <a:pt x="-2164" y="594935"/>
                    <a:pt x="45" y="597144"/>
                  </a:cubicBezTo>
                  <a:cubicBezTo>
                    <a:pt x="2254" y="599353"/>
                    <a:pt x="72933" y="416030"/>
                    <a:pt x="92811" y="358604"/>
                  </a:cubicBezTo>
                  <a:cubicBezTo>
                    <a:pt x="112689" y="301178"/>
                    <a:pt x="128150" y="305596"/>
                    <a:pt x="119315" y="252587"/>
                  </a:cubicBezTo>
                  <a:cubicBezTo>
                    <a:pt x="110480" y="199578"/>
                    <a:pt x="19924" y="-14665"/>
                    <a:pt x="13298" y="7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98" name="グループ化 1197">
            <a:extLst>
              <a:ext uri="{FF2B5EF4-FFF2-40B4-BE49-F238E27FC236}">
                <a16:creationId xmlns:a16="http://schemas.microsoft.com/office/drawing/2014/main" id="{E0C4F64D-690C-B338-5BFC-3CABCED147A3}"/>
              </a:ext>
            </a:extLst>
          </p:cNvPr>
          <p:cNvGrpSpPr/>
          <p:nvPr/>
        </p:nvGrpSpPr>
        <p:grpSpPr>
          <a:xfrm>
            <a:off x="4143907" y="1542311"/>
            <a:ext cx="6714751" cy="4791944"/>
            <a:chOff x="4143907" y="1542311"/>
            <a:chExt cx="6714751" cy="4791944"/>
          </a:xfrm>
        </p:grpSpPr>
        <p:sp>
          <p:nvSpPr>
            <p:cNvPr id="1154" name="フリーフォーム 1153">
              <a:extLst>
                <a:ext uri="{FF2B5EF4-FFF2-40B4-BE49-F238E27FC236}">
                  <a16:creationId xmlns:a16="http://schemas.microsoft.com/office/drawing/2014/main" id="{092F9891-875E-32F2-4BF5-22CED7B23390}"/>
                </a:ext>
              </a:extLst>
            </p:cNvPr>
            <p:cNvSpPr/>
            <p:nvPr/>
          </p:nvSpPr>
          <p:spPr>
            <a:xfrm>
              <a:off x="5120310" y="3225180"/>
              <a:ext cx="528440" cy="128356"/>
            </a:xfrm>
            <a:custGeom>
              <a:avLst/>
              <a:gdLst>
                <a:gd name="connsiteX0" fmla="*/ 965 w 528440"/>
                <a:gd name="connsiteY0" fmla="*/ 620 h 128356"/>
                <a:gd name="connsiteX1" fmla="*/ 239090 w 528440"/>
                <a:gd name="connsiteY1" fmla="*/ 95870 h 128356"/>
                <a:gd name="connsiteX2" fmla="*/ 216865 w 528440"/>
                <a:gd name="connsiteY2" fmla="*/ 111745 h 128356"/>
                <a:gd name="connsiteX3" fmla="*/ 385140 w 528440"/>
                <a:gd name="connsiteY3" fmla="*/ 105395 h 128356"/>
                <a:gd name="connsiteX4" fmla="*/ 350215 w 528440"/>
                <a:gd name="connsiteY4" fmla="*/ 127620 h 128356"/>
                <a:gd name="connsiteX5" fmla="*/ 528015 w 528440"/>
                <a:gd name="connsiteY5" fmla="*/ 73645 h 128356"/>
                <a:gd name="connsiteX6" fmla="*/ 391490 w 528440"/>
                <a:gd name="connsiteY6" fmla="*/ 92695 h 128356"/>
                <a:gd name="connsiteX7" fmla="*/ 134315 w 528440"/>
                <a:gd name="connsiteY7" fmla="*/ 51420 h 128356"/>
                <a:gd name="connsiteX8" fmla="*/ 153365 w 528440"/>
                <a:gd name="connsiteY8" fmla="*/ 54595 h 128356"/>
                <a:gd name="connsiteX9" fmla="*/ 965 w 528440"/>
                <a:gd name="connsiteY9" fmla="*/ 620 h 12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440" h="128356">
                  <a:moveTo>
                    <a:pt x="965" y="620"/>
                  </a:moveTo>
                  <a:cubicBezTo>
                    <a:pt x="15253" y="7499"/>
                    <a:pt x="239090" y="95870"/>
                    <a:pt x="239090" y="95870"/>
                  </a:cubicBezTo>
                  <a:cubicBezTo>
                    <a:pt x="275073" y="114391"/>
                    <a:pt x="192523" y="110158"/>
                    <a:pt x="216865" y="111745"/>
                  </a:cubicBezTo>
                  <a:cubicBezTo>
                    <a:pt x="241207" y="113333"/>
                    <a:pt x="362915" y="102749"/>
                    <a:pt x="385140" y="105395"/>
                  </a:cubicBezTo>
                  <a:cubicBezTo>
                    <a:pt x="407365" y="108041"/>
                    <a:pt x="326402" y="132912"/>
                    <a:pt x="350215" y="127620"/>
                  </a:cubicBezTo>
                  <a:cubicBezTo>
                    <a:pt x="374028" y="122328"/>
                    <a:pt x="521136" y="79466"/>
                    <a:pt x="528015" y="73645"/>
                  </a:cubicBezTo>
                  <a:cubicBezTo>
                    <a:pt x="534894" y="67824"/>
                    <a:pt x="457107" y="96399"/>
                    <a:pt x="391490" y="92695"/>
                  </a:cubicBezTo>
                  <a:cubicBezTo>
                    <a:pt x="325873" y="88991"/>
                    <a:pt x="134315" y="51420"/>
                    <a:pt x="134315" y="51420"/>
                  </a:cubicBezTo>
                  <a:cubicBezTo>
                    <a:pt x="94628" y="45070"/>
                    <a:pt x="171357" y="63062"/>
                    <a:pt x="153365" y="54595"/>
                  </a:cubicBezTo>
                  <a:cubicBezTo>
                    <a:pt x="135373" y="46128"/>
                    <a:pt x="-13323" y="-6259"/>
                    <a:pt x="965" y="6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5" name="フリーフォーム 1154">
              <a:extLst>
                <a:ext uri="{FF2B5EF4-FFF2-40B4-BE49-F238E27FC236}">
                  <a16:creationId xmlns:a16="http://schemas.microsoft.com/office/drawing/2014/main" id="{10A7DCC0-4B55-A353-1ACB-D37F6972E04A}"/>
                </a:ext>
              </a:extLst>
            </p:cNvPr>
            <p:cNvSpPr/>
            <p:nvPr/>
          </p:nvSpPr>
          <p:spPr>
            <a:xfrm>
              <a:off x="5283119" y="2945975"/>
              <a:ext cx="1324306" cy="252018"/>
            </a:xfrm>
            <a:custGeom>
              <a:avLst/>
              <a:gdLst>
                <a:gd name="connsiteX0" fmla="*/ 81 w 1324306"/>
                <a:gd name="connsiteY0" fmla="*/ 76625 h 252018"/>
                <a:gd name="connsiteX1" fmla="*/ 330281 w 1324306"/>
                <a:gd name="connsiteY1" fmla="*/ 73450 h 252018"/>
                <a:gd name="connsiteX2" fmla="*/ 438231 w 1324306"/>
                <a:gd name="connsiteY2" fmla="*/ 95675 h 252018"/>
                <a:gd name="connsiteX3" fmla="*/ 342981 w 1324306"/>
                <a:gd name="connsiteY3" fmla="*/ 44875 h 252018"/>
                <a:gd name="connsiteX4" fmla="*/ 727156 w 1324306"/>
                <a:gd name="connsiteY4" fmla="*/ 194100 h 252018"/>
                <a:gd name="connsiteX5" fmla="*/ 723981 w 1324306"/>
                <a:gd name="connsiteY5" fmla="*/ 184575 h 252018"/>
                <a:gd name="connsiteX6" fmla="*/ 968456 w 1324306"/>
                <a:gd name="connsiteY6" fmla="*/ 225850 h 252018"/>
                <a:gd name="connsiteX7" fmla="*/ 914481 w 1324306"/>
                <a:gd name="connsiteY7" fmla="*/ 187750 h 252018"/>
                <a:gd name="connsiteX8" fmla="*/ 1324056 w 1324306"/>
                <a:gd name="connsiteY8" fmla="*/ 251250 h 252018"/>
                <a:gd name="connsiteX9" fmla="*/ 971631 w 1324306"/>
                <a:gd name="connsiteY9" fmla="*/ 219500 h 252018"/>
                <a:gd name="connsiteX10" fmla="*/ 739856 w 1324306"/>
                <a:gd name="connsiteY10" fmla="*/ 168700 h 252018"/>
                <a:gd name="connsiteX11" fmla="*/ 438231 w 1324306"/>
                <a:gd name="connsiteY11" fmla="*/ 29000 h 252018"/>
                <a:gd name="connsiteX12" fmla="*/ 492206 w 1324306"/>
                <a:gd name="connsiteY12" fmla="*/ 73450 h 252018"/>
                <a:gd name="connsiteX13" fmla="*/ 254081 w 1324306"/>
                <a:gd name="connsiteY13" fmla="*/ 425 h 252018"/>
                <a:gd name="connsiteX14" fmla="*/ 298531 w 1324306"/>
                <a:gd name="connsiteY14" fmla="*/ 44875 h 252018"/>
                <a:gd name="connsiteX15" fmla="*/ 81 w 1324306"/>
                <a:gd name="connsiteY15" fmla="*/ 76625 h 25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24306" h="252018">
                  <a:moveTo>
                    <a:pt x="81" y="76625"/>
                  </a:moveTo>
                  <a:cubicBezTo>
                    <a:pt x="5373" y="81388"/>
                    <a:pt x="257256" y="70275"/>
                    <a:pt x="330281" y="73450"/>
                  </a:cubicBezTo>
                  <a:cubicBezTo>
                    <a:pt x="403306" y="76625"/>
                    <a:pt x="436114" y="100437"/>
                    <a:pt x="438231" y="95675"/>
                  </a:cubicBezTo>
                  <a:cubicBezTo>
                    <a:pt x="440348" y="90913"/>
                    <a:pt x="294827" y="28471"/>
                    <a:pt x="342981" y="44875"/>
                  </a:cubicBezTo>
                  <a:cubicBezTo>
                    <a:pt x="391135" y="61279"/>
                    <a:pt x="727156" y="194100"/>
                    <a:pt x="727156" y="194100"/>
                  </a:cubicBezTo>
                  <a:cubicBezTo>
                    <a:pt x="790656" y="217383"/>
                    <a:pt x="683764" y="179283"/>
                    <a:pt x="723981" y="184575"/>
                  </a:cubicBezTo>
                  <a:cubicBezTo>
                    <a:pt x="764198" y="189867"/>
                    <a:pt x="936706" y="225321"/>
                    <a:pt x="968456" y="225850"/>
                  </a:cubicBezTo>
                  <a:cubicBezTo>
                    <a:pt x="1000206" y="226379"/>
                    <a:pt x="855214" y="183517"/>
                    <a:pt x="914481" y="187750"/>
                  </a:cubicBezTo>
                  <a:cubicBezTo>
                    <a:pt x="973748" y="191983"/>
                    <a:pt x="1314531" y="245958"/>
                    <a:pt x="1324056" y="251250"/>
                  </a:cubicBezTo>
                  <a:cubicBezTo>
                    <a:pt x="1333581" y="256542"/>
                    <a:pt x="1068998" y="233258"/>
                    <a:pt x="971631" y="219500"/>
                  </a:cubicBezTo>
                  <a:cubicBezTo>
                    <a:pt x="874264" y="205742"/>
                    <a:pt x="828756" y="200450"/>
                    <a:pt x="739856" y="168700"/>
                  </a:cubicBezTo>
                  <a:cubicBezTo>
                    <a:pt x="650956" y="136950"/>
                    <a:pt x="479506" y="44875"/>
                    <a:pt x="438231" y="29000"/>
                  </a:cubicBezTo>
                  <a:cubicBezTo>
                    <a:pt x="396956" y="13125"/>
                    <a:pt x="522897" y="78212"/>
                    <a:pt x="492206" y="73450"/>
                  </a:cubicBezTo>
                  <a:cubicBezTo>
                    <a:pt x="461515" y="68688"/>
                    <a:pt x="286360" y="5187"/>
                    <a:pt x="254081" y="425"/>
                  </a:cubicBezTo>
                  <a:cubicBezTo>
                    <a:pt x="221802" y="-4338"/>
                    <a:pt x="347214" y="32175"/>
                    <a:pt x="298531" y="44875"/>
                  </a:cubicBezTo>
                  <a:cubicBezTo>
                    <a:pt x="249848" y="57575"/>
                    <a:pt x="-5211" y="71862"/>
                    <a:pt x="81" y="766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6" name="フリーフォーム 1155">
              <a:extLst>
                <a:ext uri="{FF2B5EF4-FFF2-40B4-BE49-F238E27FC236}">
                  <a16:creationId xmlns:a16="http://schemas.microsoft.com/office/drawing/2014/main" id="{AFDBBE78-324E-9E0D-699B-56443CF96D0E}"/>
                </a:ext>
              </a:extLst>
            </p:cNvPr>
            <p:cNvSpPr/>
            <p:nvPr/>
          </p:nvSpPr>
          <p:spPr>
            <a:xfrm>
              <a:off x="5429056" y="3197327"/>
              <a:ext cx="787823" cy="85649"/>
            </a:xfrm>
            <a:custGeom>
              <a:avLst/>
              <a:gdLst>
                <a:gd name="connsiteX0" fmla="*/ 194 w 787823"/>
                <a:gd name="connsiteY0" fmla="*/ 63398 h 85649"/>
                <a:gd name="connsiteX1" fmla="*/ 200219 w 787823"/>
                <a:gd name="connsiteY1" fmla="*/ 82448 h 85649"/>
                <a:gd name="connsiteX2" fmla="*/ 476444 w 787823"/>
                <a:gd name="connsiteY2" fmla="*/ 15773 h 85649"/>
                <a:gd name="connsiteX3" fmla="*/ 320869 w 787823"/>
                <a:gd name="connsiteY3" fmla="*/ 85623 h 85649"/>
                <a:gd name="connsiteX4" fmla="*/ 543119 w 787823"/>
                <a:gd name="connsiteY4" fmla="*/ 6248 h 85649"/>
                <a:gd name="connsiteX5" fmla="*/ 787594 w 787823"/>
                <a:gd name="connsiteY5" fmla="*/ 6248 h 85649"/>
                <a:gd name="connsiteX6" fmla="*/ 498669 w 787823"/>
                <a:gd name="connsiteY6" fmla="*/ 15773 h 85649"/>
                <a:gd name="connsiteX7" fmla="*/ 130369 w 787823"/>
                <a:gd name="connsiteY7" fmla="*/ 12598 h 85649"/>
                <a:gd name="connsiteX8" fmla="*/ 431994 w 787823"/>
                <a:gd name="connsiteY8" fmla="*/ 34823 h 85649"/>
                <a:gd name="connsiteX9" fmla="*/ 235144 w 787823"/>
                <a:gd name="connsiteY9" fmla="*/ 60223 h 85649"/>
                <a:gd name="connsiteX10" fmla="*/ 194 w 787823"/>
                <a:gd name="connsiteY10" fmla="*/ 63398 h 85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7823" h="85649">
                  <a:moveTo>
                    <a:pt x="194" y="63398"/>
                  </a:moveTo>
                  <a:cubicBezTo>
                    <a:pt x="-5627" y="67102"/>
                    <a:pt x="120844" y="90385"/>
                    <a:pt x="200219" y="82448"/>
                  </a:cubicBezTo>
                  <a:cubicBezTo>
                    <a:pt x="279594" y="74511"/>
                    <a:pt x="456336" y="15244"/>
                    <a:pt x="476444" y="15773"/>
                  </a:cubicBezTo>
                  <a:cubicBezTo>
                    <a:pt x="496552" y="16302"/>
                    <a:pt x="309757" y="87210"/>
                    <a:pt x="320869" y="85623"/>
                  </a:cubicBezTo>
                  <a:cubicBezTo>
                    <a:pt x="331981" y="84036"/>
                    <a:pt x="465332" y="19477"/>
                    <a:pt x="543119" y="6248"/>
                  </a:cubicBezTo>
                  <a:cubicBezTo>
                    <a:pt x="620906" y="-6981"/>
                    <a:pt x="795002" y="4661"/>
                    <a:pt x="787594" y="6248"/>
                  </a:cubicBezTo>
                  <a:cubicBezTo>
                    <a:pt x="780186" y="7835"/>
                    <a:pt x="498669" y="15773"/>
                    <a:pt x="498669" y="15773"/>
                  </a:cubicBezTo>
                  <a:lnTo>
                    <a:pt x="130369" y="12598"/>
                  </a:lnTo>
                  <a:cubicBezTo>
                    <a:pt x="119256" y="15773"/>
                    <a:pt x="414532" y="26886"/>
                    <a:pt x="431994" y="34823"/>
                  </a:cubicBezTo>
                  <a:cubicBezTo>
                    <a:pt x="449456" y="42760"/>
                    <a:pt x="304994" y="55990"/>
                    <a:pt x="235144" y="60223"/>
                  </a:cubicBezTo>
                  <a:cubicBezTo>
                    <a:pt x="165294" y="64456"/>
                    <a:pt x="6015" y="59694"/>
                    <a:pt x="194" y="633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7" name="フリーフォーム 1156">
              <a:extLst>
                <a:ext uri="{FF2B5EF4-FFF2-40B4-BE49-F238E27FC236}">
                  <a16:creationId xmlns:a16="http://schemas.microsoft.com/office/drawing/2014/main" id="{CFC88443-38A3-E5BC-EFF5-0A5F0C35E418}"/>
                </a:ext>
              </a:extLst>
            </p:cNvPr>
            <p:cNvSpPr/>
            <p:nvPr/>
          </p:nvSpPr>
          <p:spPr>
            <a:xfrm>
              <a:off x="6657826" y="3167801"/>
              <a:ext cx="697619" cy="564919"/>
            </a:xfrm>
            <a:custGeom>
              <a:avLst/>
              <a:gdLst>
                <a:gd name="connsiteX0" fmla="*/ 19199 w 697619"/>
                <a:gd name="connsiteY0" fmla="*/ 13549 h 564919"/>
                <a:gd name="connsiteX1" fmla="*/ 520849 w 697619"/>
                <a:gd name="connsiteY1" fmla="*/ 327874 h 564919"/>
                <a:gd name="connsiteX2" fmla="*/ 406549 w 697619"/>
                <a:gd name="connsiteY2" fmla="*/ 270724 h 564919"/>
                <a:gd name="connsiteX3" fmla="*/ 689124 w 697619"/>
                <a:gd name="connsiteY3" fmla="*/ 556474 h 564919"/>
                <a:gd name="connsiteX4" fmla="*/ 587524 w 697619"/>
                <a:gd name="connsiteY4" fmla="*/ 461224 h 564919"/>
                <a:gd name="connsiteX5" fmla="*/ 222399 w 697619"/>
                <a:gd name="connsiteY5" fmla="*/ 175474 h 564919"/>
                <a:gd name="connsiteX6" fmla="*/ 419249 w 697619"/>
                <a:gd name="connsiteY6" fmla="*/ 261199 h 564919"/>
                <a:gd name="connsiteX7" fmla="*/ 130324 w 697619"/>
                <a:gd name="connsiteY7" fmla="*/ 77049 h 564919"/>
                <a:gd name="connsiteX8" fmla="*/ 19199 w 697619"/>
                <a:gd name="connsiteY8" fmla="*/ 13549 h 564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7619" h="564919">
                  <a:moveTo>
                    <a:pt x="19199" y="13549"/>
                  </a:moveTo>
                  <a:cubicBezTo>
                    <a:pt x="84287" y="55353"/>
                    <a:pt x="456291" y="285012"/>
                    <a:pt x="520849" y="327874"/>
                  </a:cubicBezTo>
                  <a:cubicBezTo>
                    <a:pt x="585407" y="370736"/>
                    <a:pt x="378503" y="232624"/>
                    <a:pt x="406549" y="270724"/>
                  </a:cubicBezTo>
                  <a:cubicBezTo>
                    <a:pt x="434595" y="308824"/>
                    <a:pt x="658962" y="524724"/>
                    <a:pt x="689124" y="556474"/>
                  </a:cubicBezTo>
                  <a:cubicBezTo>
                    <a:pt x="719286" y="588224"/>
                    <a:pt x="665312" y="524724"/>
                    <a:pt x="587524" y="461224"/>
                  </a:cubicBezTo>
                  <a:cubicBezTo>
                    <a:pt x="509737" y="397724"/>
                    <a:pt x="250445" y="208812"/>
                    <a:pt x="222399" y="175474"/>
                  </a:cubicBezTo>
                  <a:cubicBezTo>
                    <a:pt x="194353" y="142136"/>
                    <a:pt x="434595" y="277603"/>
                    <a:pt x="419249" y="261199"/>
                  </a:cubicBezTo>
                  <a:cubicBezTo>
                    <a:pt x="403903" y="244795"/>
                    <a:pt x="190120" y="117795"/>
                    <a:pt x="130324" y="77049"/>
                  </a:cubicBezTo>
                  <a:cubicBezTo>
                    <a:pt x="70528" y="36303"/>
                    <a:pt x="-45889" y="-28255"/>
                    <a:pt x="19199" y="135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8" name="フリーフォーム 1157">
              <a:extLst>
                <a:ext uri="{FF2B5EF4-FFF2-40B4-BE49-F238E27FC236}">
                  <a16:creationId xmlns:a16="http://schemas.microsoft.com/office/drawing/2014/main" id="{A7C5D56A-616E-6082-D374-A20E08645182}"/>
                </a:ext>
              </a:extLst>
            </p:cNvPr>
            <p:cNvSpPr/>
            <p:nvPr/>
          </p:nvSpPr>
          <p:spPr>
            <a:xfrm>
              <a:off x="7333996" y="3606005"/>
              <a:ext cx="726075" cy="1191735"/>
            </a:xfrm>
            <a:custGeom>
              <a:avLst/>
              <a:gdLst>
                <a:gd name="connsiteX0" fmla="*/ 12954 w 726075"/>
                <a:gd name="connsiteY0" fmla="*/ 19845 h 1191735"/>
                <a:gd name="connsiteX1" fmla="*/ 63754 w 726075"/>
                <a:gd name="connsiteY1" fmla="*/ 80170 h 1191735"/>
                <a:gd name="connsiteX2" fmla="*/ 400304 w 726075"/>
                <a:gd name="connsiteY2" fmla="*/ 613570 h 1191735"/>
                <a:gd name="connsiteX3" fmla="*/ 374904 w 726075"/>
                <a:gd name="connsiteY3" fmla="*/ 565945 h 1191735"/>
                <a:gd name="connsiteX4" fmla="*/ 714629 w 726075"/>
                <a:gd name="connsiteY4" fmla="*/ 1169195 h 1191735"/>
                <a:gd name="connsiteX5" fmla="*/ 600329 w 726075"/>
                <a:gd name="connsiteY5" fmla="*/ 969170 h 1191735"/>
                <a:gd name="connsiteX6" fmla="*/ 159004 w 726075"/>
                <a:gd name="connsiteY6" fmla="*/ 92870 h 1191735"/>
                <a:gd name="connsiteX7" fmla="*/ 222504 w 726075"/>
                <a:gd name="connsiteY7" fmla="*/ 254795 h 1191735"/>
                <a:gd name="connsiteX8" fmla="*/ 12954 w 726075"/>
                <a:gd name="connsiteY8" fmla="*/ 19845 h 1191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6075" h="1191735">
                  <a:moveTo>
                    <a:pt x="12954" y="19845"/>
                  </a:moveTo>
                  <a:cubicBezTo>
                    <a:pt x="-13504" y="-9259"/>
                    <a:pt x="-804" y="-18784"/>
                    <a:pt x="63754" y="80170"/>
                  </a:cubicBezTo>
                  <a:cubicBezTo>
                    <a:pt x="128312" y="179124"/>
                    <a:pt x="348446" y="532608"/>
                    <a:pt x="400304" y="613570"/>
                  </a:cubicBezTo>
                  <a:cubicBezTo>
                    <a:pt x="452162" y="694532"/>
                    <a:pt x="374904" y="565945"/>
                    <a:pt x="374904" y="565945"/>
                  </a:cubicBezTo>
                  <a:lnTo>
                    <a:pt x="714629" y="1169195"/>
                  </a:lnTo>
                  <a:cubicBezTo>
                    <a:pt x="752200" y="1236399"/>
                    <a:pt x="692933" y="1148557"/>
                    <a:pt x="600329" y="969170"/>
                  </a:cubicBezTo>
                  <a:cubicBezTo>
                    <a:pt x="507725" y="789783"/>
                    <a:pt x="221975" y="211932"/>
                    <a:pt x="159004" y="92870"/>
                  </a:cubicBezTo>
                  <a:cubicBezTo>
                    <a:pt x="96033" y="-26192"/>
                    <a:pt x="244729" y="265907"/>
                    <a:pt x="222504" y="254795"/>
                  </a:cubicBezTo>
                  <a:cubicBezTo>
                    <a:pt x="200279" y="243683"/>
                    <a:pt x="39412" y="48949"/>
                    <a:pt x="12954" y="198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9" name="フリーフォーム 1158">
              <a:extLst>
                <a:ext uri="{FF2B5EF4-FFF2-40B4-BE49-F238E27FC236}">
                  <a16:creationId xmlns:a16="http://schemas.microsoft.com/office/drawing/2014/main" id="{B84A27BC-3212-A9B6-3BBE-0AB44C0F6809}"/>
                </a:ext>
              </a:extLst>
            </p:cNvPr>
            <p:cNvSpPr/>
            <p:nvPr/>
          </p:nvSpPr>
          <p:spPr>
            <a:xfrm>
              <a:off x="7886215" y="4364150"/>
              <a:ext cx="783106" cy="1336241"/>
            </a:xfrm>
            <a:custGeom>
              <a:avLst/>
              <a:gdLst>
                <a:gd name="connsiteX0" fmla="*/ 485 w 783106"/>
                <a:gd name="connsiteY0" fmla="*/ 1475 h 1336241"/>
                <a:gd name="connsiteX1" fmla="*/ 375135 w 783106"/>
                <a:gd name="connsiteY1" fmla="*/ 734900 h 1336241"/>
                <a:gd name="connsiteX2" fmla="*/ 422760 w 783106"/>
                <a:gd name="connsiteY2" fmla="*/ 849200 h 1336241"/>
                <a:gd name="connsiteX3" fmla="*/ 511660 w 783106"/>
                <a:gd name="connsiteY3" fmla="*/ 963500 h 1336241"/>
                <a:gd name="connsiteX4" fmla="*/ 454510 w 783106"/>
                <a:gd name="connsiteY4" fmla="*/ 900000 h 1336241"/>
                <a:gd name="connsiteX5" fmla="*/ 749785 w 783106"/>
                <a:gd name="connsiteY5" fmla="*/ 1284175 h 1336241"/>
                <a:gd name="connsiteX6" fmla="*/ 737085 w 783106"/>
                <a:gd name="connsiteY6" fmla="*/ 1284175 h 1336241"/>
                <a:gd name="connsiteX7" fmla="*/ 400535 w 783106"/>
                <a:gd name="connsiteY7" fmla="*/ 836500 h 1336241"/>
                <a:gd name="connsiteX8" fmla="*/ 298935 w 783106"/>
                <a:gd name="connsiteY8" fmla="*/ 553925 h 1336241"/>
                <a:gd name="connsiteX9" fmla="*/ 485 w 783106"/>
                <a:gd name="connsiteY9" fmla="*/ 1475 h 1336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3106" h="1336241">
                  <a:moveTo>
                    <a:pt x="485" y="1475"/>
                  </a:moveTo>
                  <a:cubicBezTo>
                    <a:pt x="13185" y="31638"/>
                    <a:pt x="304756" y="593613"/>
                    <a:pt x="375135" y="734900"/>
                  </a:cubicBezTo>
                  <a:cubicBezTo>
                    <a:pt x="445514" y="876187"/>
                    <a:pt x="400006" y="811100"/>
                    <a:pt x="422760" y="849200"/>
                  </a:cubicBezTo>
                  <a:cubicBezTo>
                    <a:pt x="445514" y="887300"/>
                    <a:pt x="506368" y="955033"/>
                    <a:pt x="511660" y="963500"/>
                  </a:cubicBezTo>
                  <a:cubicBezTo>
                    <a:pt x="516952" y="971967"/>
                    <a:pt x="414823" y="846554"/>
                    <a:pt x="454510" y="900000"/>
                  </a:cubicBezTo>
                  <a:cubicBezTo>
                    <a:pt x="494198" y="953446"/>
                    <a:pt x="749785" y="1284175"/>
                    <a:pt x="749785" y="1284175"/>
                  </a:cubicBezTo>
                  <a:cubicBezTo>
                    <a:pt x="796881" y="1348204"/>
                    <a:pt x="795293" y="1358788"/>
                    <a:pt x="737085" y="1284175"/>
                  </a:cubicBezTo>
                  <a:cubicBezTo>
                    <a:pt x="678877" y="1209562"/>
                    <a:pt x="473560" y="958208"/>
                    <a:pt x="400535" y="836500"/>
                  </a:cubicBezTo>
                  <a:cubicBezTo>
                    <a:pt x="327510" y="714792"/>
                    <a:pt x="369843" y="695742"/>
                    <a:pt x="298935" y="553925"/>
                  </a:cubicBezTo>
                  <a:cubicBezTo>
                    <a:pt x="228027" y="412108"/>
                    <a:pt x="-12215" y="-28688"/>
                    <a:pt x="485" y="14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0" name="フリーフォーム 1159">
              <a:extLst>
                <a:ext uri="{FF2B5EF4-FFF2-40B4-BE49-F238E27FC236}">
                  <a16:creationId xmlns:a16="http://schemas.microsoft.com/office/drawing/2014/main" id="{84525BFF-2DC6-FDA4-0FC6-81901C6923EE}"/>
                </a:ext>
              </a:extLst>
            </p:cNvPr>
            <p:cNvSpPr/>
            <p:nvPr/>
          </p:nvSpPr>
          <p:spPr>
            <a:xfrm>
              <a:off x="8242759" y="5562493"/>
              <a:ext cx="431377" cy="771762"/>
            </a:xfrm>
            <a:custGeom>
              <a:avLst/>
              <a:gdLst>
                <a:gd name="connsiteX0" fmla="*/ 431341 w 431377"/>
                <a:gd name="connsiteY0" fmla="*/ 107 h 771762"/>
                <a:gd name="connsiteX1" fmla="*/ 288466 w 431377"/>
                <a:gd name="connsiteY1" fmla="*/ 241407 h 771762"/>
                <a:gd name="connsiteX2" fmla="*/ 101141 w 431377"/>
                <a:gd name="connsiteY2" fmla="*/ 425557 h 771762"/>
                <a:gd name="connsiteX3" fmla="*/ 129716 w 431377"/>
                <a:gd name="connsiteY3" fmla="*/ 419207 h 771762"/>
                <a:gd name="connsiteX4" fmla="*/ 5891 w 431377"/>
                <a:gd name="connsiteY4" fmla="*/ 765282 h 771762"/>
                <a:gd name="connsiteX5" fmla="*/ 47166 w 431377"/>
                <a:gd name="connsiteY5" fmla="*/ 606532 h 771762"/>
                <a:gd name="connsiteX6" fmla="*/ 282116 w 431377"/>
                <a:gd name="connsiteY6" fmla="*/ 142982 h 771762"/>
                <a:gd name="connsiteX7" fmla="*/ 275766 w 431377"/>
                <a:gd name="connsiteY7" fmla="*/ 209657 h 771762"/>
                <a:gd name="connsiteX8" fmla="*/ 431341 w 431377"/>
                <a:gd name="connsiteY8" fmla="*/ 107 h 771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1377" h="771762">
                  <a:moveTo>
                    <a:pt x="431341" y="107"/>
                  </a:moveTo>
                  <a:cubicBezTo>
                    <a:pt x="433458" y="5399"/>
                    <a:pt x="343499" y="170499"/>
                    <a:pt x="288466" y="241407"/>
                  </a:cubicBezTo>
                  <a:cubicBezTo>
                    <a:pt x="233433" y="312315"/>
                    <a:pt x="127599" y="395924"/>
                    <a:pt x="101141" y="425557"/>
                  </a:cubicBezTo>
                  <a:cubicBezTo>
                    <a:pt x="74683" y="455190"/>
                    <a:pt x="145591" y="362586"/>
                    <a:pt x="129716" y="419207"/>
                  </a:cubicBezTo>
                  <a:cubicBezTo>
                    <a:pt x="113841" y="475828"/>
                    <a:pt x="19649" y="734061"/>
                    <a:pt x="5891" y="765282"/>
                  </a:cubicBezTo>
                  <a:cubicBezTo>
                    <a:pt x="-7867" y="796503"/>
                    <a:pt x="1129" y="710249"/>
                    <a:pt x="47166" y="606532"/>
                  </a:cubicBezTo>
                  <a:cubicBezTo>
                    <a:pt x="93203" y="502815"/>
                    <a:pt x="244016" y="209128"/>
                    <a:pt x="282116" y="142982"/>
                  </a:cubicBezTo>
                  <a:cubicBezTo>
                    <a:pt x="320216" y="76836"/>
                    <a:pt x="249837" y="232411"/>
                    <a:pt x="275766" y="209657"/>
                  </a:cubicBezTo>
                  <a:cubicBezTo>
                    <a:pt x="301695" y="186903"/>
                    <a:pt x="429224" y="-5185"/>
                    <a:pt x="431341" y="1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1" name="フリーフォーム 1160">
              <a:extLst>
                <a:ext uri="{FF2B5EF4-FFF2-40B4-BE49-F238E27FC236}">
                  <a16:creationId xmlns:a16="http://schemas.microsoft.com/office/drawing/2014/main" id="{99C4B7E4-014B-A6F3-C473-58D304AA77BC}"/>
                </a:ext>
              </a:extLst>
            </p:cNvPr>
            <p:cNvSpPr/>
            <p:nvPr/>
          </p:nvSpPr>
          <p:spPr>
            <a:xfrm>
              <a:off x="4794238" y="2923929"/>
              <a:ext cx="797151" cy="209893"/>
            </a:xfrm>
            <a:custGeom>
              <a:avLst/>
              <a:gdLst>
                <a:gd name="connsiteX0" fmla="*/ 12 w 797151"/>
                <a:gd name="connsiteY0" fmla="*/ 209796 h 209893"/>
                <a:gd name="connsiteX1" fmla="*/ 514362 w 797151"/>
                <a:gd name="connsiteY1" fmla="*/ 89146 h 209893"/>
                <a:gd name="connsiteX2" fmla="*/ 523887 w 797151"/>
                <a:gd name="connsiteY2" fmla="*/ 79621 h 209893"/>
                <a:gd name="connsiteX3" fmla="*/ 723912 w 797151"/>
                <a:gd name="connsiteY3" fmla="*/ 60571 h 209893"/>
                <a:gd name="connsiteX4" fmla="*/ 622312 w 797151"/>
                <a:gd name="connsiteY4" fmla="*/ 246 h 209893"/>
                <a:gd name="connsiteX5" fmla="*/ 796937 w 797151"/>
                <a:gd name="connsiteY5" fmla="*/ 38346 h 209893"/>
                <a:gd name="connsiteX6" fmla="*/ 654062 w 797151"/>
                <a:gd name="connsiteY6" fmla="*/ 16121 h 209893"/>
                <a:gd name="connsiteX7" fmla="*/ 469912 w 797151"/>
                <a:gd name="connsiteY7" fmla="*/ 57396 h 209893"/>
                <a:gd name="connsiteX8" fmla="*/ 352437 w 797151"/>
                <a:gd name="connsiteY8" fmla="*/ 60571 h 209893"/>
                <a:gd name="connsiteX9" fmla="*/ 530237 w 797151"/>
                <a:gd name="connsiteY9" fmla="*/ 66921 h 209893"/>
                <a:gd name="connsiteX10" fmla="*/ 12 w 797151"/>
                <a:gd name="connsiteY10" fmla="*/ 209796 h 209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7151" h="209893">
                  <a:moveTo>
                    <a:pt x="12" y="209796"/>
                  </a:moveTo>
                  <a:cubicBezTo>
                    <a:pt x="-2634" y="213500"/>
                    <a:pt x="427050" y="110842"/>
                    <a:pt x="514362" y="89146"/>
                  </a:cubicBezTo>
                  <a:cubicBezTo>
                    <a:pt x="601674" y="67450"/>
                    <a:pt x="488962" y="84383"/>
                    <a:pt x="523887" y="79621"/>
                  </a:cubicBezTo>
                  <a:cubicBezTo>
                    <a:pt x="558812" y="74858"/>
                    <a:pt x="707508" y="73800"/>
                    <a:pt x="723912" y="60571"/>
                  </a:cubicBezTo>
                  <a:cubicBezTo>
                    <a:pt x="740316" y="47342"/>
                    <a:pt x="610141" y="3950"/>
                    <a:pt x="622312" y="246"/>
                  </a:cubicBezTo>
                  <a:cubicBezTo>
                    <a:pt x="634483" y="-3458"/>
                    <a:pt x="791645" y="35700"/>
                    <a:pt x="796937" y="38346"/>
                  </a:cubicBezTo>
                  <a:cubicBezTo>
                    <a:pt x="802229" y="40992"/>
                    <a:pt x="708566" y="12946"/>
                    <a:pt x="654062" y="16121"/>
                  </a:cubicBezTo>
                  <a:cubicBezTo>
                    <a:pt x="599558" y="19296"/>
                    <a:pt x="520183" y="49988"/>
                    <a:pt x="469912" y="57396"/>
                  </a:cubicBezTo>
                  <a:cubicBezTo>
                    <a:pt x="419641" y="64804"/>
                    <a:pt x="342383" y="58984"/>
                    <a:pt x="352437" y="60571"/>
                  </a:cubicBezTo>
                  <a:cubicBezTo>
                    <a:pt x="362491" y="62158"/>
                    <a:pt x="584212" y="43638"/>
                    <a:pt x="530237" y="66921"/>
                  </a:cubicBezTo>
                  <a:cubicBezTo>
                    <a:pt x="476262" y="90204"/>
                    <a:pt x="2658" y="206092"/>
                    <a:pt x="12" y="2097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2" name="フリーフォーム 1161">
              <a:extLst>
                <a:ext uri="{FF2B5EF4-FFF2-40B4-BE49-F238E27FC236}">
                  <a16:creationId xmlns:a16="http://schemas.microsoft.com/office/drawing/2014/main" id="{BA852FE6-799D-F3EA-3345-8E3B0FD97050}"/>
                </a:ext>
              </a:extLst>
            </p:cNvPr>
            <p:cNvSpPr/>
            <p:nvPr/>
          </p:nvSpPr>
          <p:spPr>
            <a:xfrm>
              <a:off x="4600538" y="3057343"/>
              <a:ext cx="406392" cy="86116"/>
            </a:xfrm>
            <a:custGeom>
              <a:avLst/>
              <a:gdLst>
                <a:gd name="connsiteX0" fmla="*/ 37 w 406392"/>
                <a:gd name="connsiteY0" fmla="*/ 182 h 86116"/>
                <a:gd name="connsiteX1" fmla="*/ 184187 w 406392"/>
                <a:gd name="connsiteY1" fmla="*/ 76382 h 86116"/>
                <a:gd name="connsiteX2" fmla="*/ 117512 w 406392"/>
                <a:gd name="connsiteY2" fmla="*/ 79557 h 86116"/>
                <a:gd name="connsiteX3" fmla="*/ 403262 w 406392"/>
                <a:gd name="connsiteY3" fmla="*/ 25582 h 86116"/>
                <a:gd name="connsiteX4" fmla="*/ 263562 w 406392"/>
                <a:gd name="connsiteY4" fmla="*/ 44632 h 86116"/>
                <a:gd name="connsiteX5" fmla="*/ 165137 w 406392"/>
                <a:gd name="connsiteY5" fmla="*/ 182 h 86116"/>
                <a:gd name="connsiteX6" fmla="*/ 193712 w 406392"/>
                <a:gd name="connsiteY6" fmla="*/ 54157 h 86116"/>
                <a:gd name="connsiteX7" fmla="*/ 168312 w 406392"/>
                <a:gd name="connsiteY7" fmla="*/ 54157 h 86116"/>
                <a:gd name="connsiteX8" fmla="*/ 37 w 406392"/>
                <a:gd name="connsiteY8" fmla="*/ 182 h 86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6392" h="86116">
                  <a:moveTo>
                    <a:pt x="37" y="182"/>
                  </a:moveTo>
                  <a:cubicBezTo>
                    <a:pt x="2683" y="3886"/>
                    <a:pt x="164608" y="63153"/>
                    <a:pt x="184187" y="76382"/>
                  </a:cubicBezTo>
                  <a:cubicBezTo>
                    <a:pt x="203766" y="89611"/>
                    <a:pt x="81000" y="88024"/>
                    <a:pt x="117512" y="79557"/>
                  </a:cubicBezTo>
                  <a:cubicBezTo>
                    <a:pt x="154025" y="71090"/>
                    <a:pt x="378920" y="31403"/>
                    <a:pt x="403262" y="25582"/>
                  </a:cubicBezTo>
                  <a:cubicBezTo>
                    <a:pt x="427604" y="19761"/>
                    <a:pt x="303250" y="48865"/>
                    <a:pt x="263562" y="44632"/>
                  </a:cubicBezTo>
                  <a:cubicBezTo>
                    <a:pt x="223874" y="40399"/>
                    <a:pt x="176779" y="-1405"/>
                    <a:pt x="165137" y="182"/>
                  </a:cubicBezTo>
                  <a:cubicBezTo>
                    <a:pt x="153495" y="1769"/>
                    <a:pt x="193183" y="45161"/>
                    <a:pt x="193712" y="54157"/>
                  </a:cubicBezTo>
                  <a:cubicBezTo>
                    <a:pt x="194241" y="63153"/>
                    <a:pt x="200062" y="57861"/>
                    <a:pt x="168312" y="54157"/>
                  </a:cubicBezTo>
                  <a:cubicBezTo>
                    <a:pt x="136562" y="50453"/>
                    <a:pt x="-2609" y="-3522"/>
                    <a:pt x="37" y="1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3" name="フリーフォーム 1162">
              <a:extLst>
                <a:ext uri="{FF2B5EF4-FFF2-40B4-BE49-F238E27FC236}">
                  <a16:creationId xmlns:a16="http://schemas.microsoft.com/office/drawing/2014/main" id="{0302FB87-4BE7-65B3-34C0-CBFEE2CC9EC9}"/>
                </a:ext>
              </a:extLst>
            </p:cNvPr>
            <p:cNvSpPr/>
            <p:nvPr/>
          </p:nvSpPr>
          <p:spPr>
            <a:xfrm>
              <a:off x="4226177" y="3065983"/>
              <a:ext cx="533832" cy="61739"/>
            </a:xfrm>
            <a:custGeom>
              <a:avLst/>
              <a:gdLst>
                <a:gd name="connsiteX0" fmla="*/ 2923 w 533832"/>
                <a:gd name="connsiteY0" fmla="*/ 61392 h 61739"/>
                <a:gd name="connsiteX1" fmla="*/ 326773 w 533832"/>
                <a:gd name="connsiteY1" fmla="*/ 23292 h 61739"/>
                <a:gd name="connsiteX2" fmla="*/ 279148 w 533832"/>
                <a:gd name="connsiteY2" fmla="*/ 1067 h 61739"/>
                <a:gd name="connsiteX3" fmla="*/ 526798 w 533832"/>
                <a:gd name="connsiteY3" fmla="*/ 4242 h 61739"/>
                <a:gd name="connsiteX4" fmla="*/ 402973 w 533832"/>
                <a:gd name="connsiteY4" fmla="*/ 10592 h 61739"/>
                <a:gd name="connsiteX5" fmla="*/ 533148 w 533832"/>
                <a:gd name="connsiteY5" fmla="*/ 58217 h 61739"/>
                <a:gd name="connsiteX6" fmla="*/ 333123 w 533832"/>
                <a:gd name="connsiteY6" fmla="*/ 29642 h 61739"/>
                <a:gd name="connsiteX7" fmla="*/ 174373 w 533832"/>
                <a:gd name="connsiteY7" fmla="*/ 42342 h 61739"/>
                <a:gd name="connsiteX8" fmla="*/ 2923 w 533832"/>
                <a:gd name="connsiteY8" fmla="*/ 61392 h 61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3832" h="61739">
                  <a:moveTo>
                    <a:pt x="2923" y="61392"/>
                  </a:moveTo>
                  <a:cubicBezTo>
                    <a:pt x="28323" y="58217"/>
                    <a:pt x="280736" y="33346"/>
                    <a:pt x="326773" y="23292"/>
                  </a:cubicBezTo>
                  <a:cubicBezTo>
                    <a:pt x="372811" y="13238"/>
                    <a:pt x="245811" y="4242"/>
                    <a:pt x="279148" y="1067"/>
                  </a:cubicBezTo>
                  <a:cubicBezTo>
                    <a:pt x="312485" y="-2108"/>
                    <a:pt x="506161" y="2655"/>
                    <a:pt x="526798" y="4242"/>
                  </a:cubicBezTo>
                  <a:cubicBezTo>
                    <a:pt x="547435" y="5829"/>
                    <a:pt x="401915" y="1596"/>
                    <a:pt x="402973" y="10592"/>
                  </a:cubicBezTo>
                  <a:cubicBezTo>
                    <a:pt x="404031" y="19588"/>
                    <a:pt x="544790" y="55042"/>
                    <a:pt x="533148" y="58217"/>
                  </a:cubicBezTo>
                  <a:cubicBezTo>
                    <a:pt x="521506" y="61392"/>
                    <a:pt x="392919" y="32288"/>
                    <a:pt x="333123" y="29642"/>
                  </a:cubicBezTo>
                  <a:cubicBezTo>
                    <a:pt x="273327" y="26996"/>
                    <a:pt x="224115" y="39696"/>
                    <a:pt x="174373" y="42342"/>
                  </a:cubicBezTo>
                  <a:cubicBezTo>
                    <a:pt x="124631" y="44988"/>
                    <a:pt x="-22477" y="64567"/>
                    <a:pt x="2923" y="613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4" name="フリーフォーム 1163">
              <a:extLst>
                <a:ext uri="{FF2B5EF4-FFF2-40B4-BE49-F238E27FC236}">
                  <a16:creationId xmlns:a16="http://schemas.microsoft.com/office/drawing/2014/main" id="{D2D8958D-74D2-D3D8-BB1E-E3E682B4F9A2}"/>
                </a:ext>
              </a:extLst>
            </p:cNvPr>
            <p:cNvSpPr/>
            <p:nvPr/>
          </p:nvSpPr>
          <p:spPr>
            <a:xfrm>
              <a:off x="4180461" y="3051068"/>
              <a:ext cx="410826" cy="76307"/>
            </a:xfrm>
            <a:custGeom>
              <a:avLst/>
              <a:gdLst>
                <a:gd name="connsiteX0" fmla="*/ 1014 w 410826"/>
                <a:gd name="connsiteY0" fmla="*/ 76307 h 76307"/>
                <a:gd name="connsiteX1" fmla="*/ 318514 w 410826"/>
                <a:gd name="connsiteY1" fmla="*/ 28682 h 76307"/>
                <a:gd name="connsiteX2" fmla="*/ 267714 w 410826"/>
                <a:gd name="connsiteY2" fmla="*/ 107 h 76307"/>
                <a:gd name="connsiteX3" fmla="*/ 410589 w 410826"/>
                <a:gd name="connsiteY3" fmla="*/ 19157 h 76307"/>
                <a:gd name="connsiteX4" fmla="*/ 299464 w 410826"/>
                <a:gd name="connsiteY4" fmla="*/ 25507 h 76307"/>
                <a:gd name="connsiteX5" fmla="*/ 220089 w 410826"/>
                <a:gd name="connsiteY5" fmla="*/ 28682 h 76307"/>
                <a:gd name="connsiteX6" fmla="*/ 1014 w 410826"/>
                <a:gd name="connsiteY6" fmla="*/ 76307 h 76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0826" h="76307">
                  <a:moveTo>
                    <a:pt x="1014" y="76307"/>
                  </a:moveTo>
                  <a:cubicBezTo>
                    <a:pt x="17418" y="76307"/>
                    <a:pt x="274064" y="41382"/>
                    <a:pt x="318514" y="28682"/>
                  </a:cubicBezTo>
                  <a:cubicBezTo>
                    <a:pt x="362964" y="15982"/>
                    <a:pt x="252368" y="1694"/>
                    <a:pt x="267714" y="107"/>
                  </a:cubicBezTo>
                  <a:cubicBezTo>
                    <a:pt x="283060" y="-1481"/>
                    <a:pt x="405297" y="14924"/>
                    <a:pt x="410589" y="19157"/>
                  </a:cubicBezTo>
                  <a:cubicBezTo>
                    <a:pt x="415881" y="23390"/>
                    <a:pt x="331214" y="23919"/>
                    <a:pt x="299464" y="25507"/>
                  </a:cubicBezTo>
                  <a:cubicBezTo>
                    <a:pt x="267714" y="27095"/>
                    <a:pt x="268243" y="21803"/>
                    <a:pt x="220089" y="28682"/>
                  </a:cubicBezTo>
                  <a:cubicBezTo>
                    <a:pt x="171935" y="35561"/>
                    <a:pt x="-15390" y="76307"/>
                    <a:pt x="1014" y="763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5" name="フリーフォーム 1164">
              <a:extLst>
                <a:ext uri="{FF2B5EF4-FFF2-40B4-BE49-F238E27FC236}">
                  <a16:creationId xmlns:a16="http://schemas.microsoft.com/office/drawing/2014/main" id="{ECE651A0-CFEA-AA0C-C683-DCC9D7AB34A1}"/>
                </a:ext>
              </a:extLst>
            </p:cNvPr>
            <p:cNvSpPr/>
            <p:nvPr/>
          </p:nvSpPr>
          <p:spPr>
            <a:xfrm>
              <a:off x="4143907" y="2889754"/>
              <a:ext cx="233555" cy="252545"/>
            </a:xfrm>
            <a:custGeom>
              <a:avLst/>
              <a:gdLst>
                <a:gd name="connsiteX0" fmla="*/ 170918 w 233555"/>
                <a:gd name="connsiteY0" fmla="*/ 2671 h 252545"/>
                <a:gd name="connsiteX1" fmla="*/ 56618 w 233555"/>
                <a:gd name="connsiteY1" fmla="*/ 72521 h 252545"/>
                <a:gd name="connsiteX2" fmla="*/ 59793 w 233555"/>
                <a:gd name="connsiteY2" fmla="*/ 164596 h 252545"/>
                <a:gd name="connsiteX3" fmla="*/ 59793 w 233555"/>
                <a:gd name="connsiteY3" fmla="*/ 136021 h 252545"/>
                <a:gd name="connsiteX4" fmla="*/ 59793 w 233555"/>
                <a:gd name="connsiteY4" fmla="*/ 250321 h 252545"/>
                <a:gd name="connsiteX5" fmla="*/ 59793 w 233555"/>
                <a:gd name="connsiteY5" fmla="*/ 202696 h 252545"/>
                <a:gd name="connsiteX6" fmla="*/ 62968 w 233555"/>
                <a:gd name="connsiteY6" fmla="*/ 94746 h 252545"/>
                <a:gd name="connsiteX7" fmla="*/ 5818 w 233555"/>
                <a:gd name="connsiteY7" fmla="*/ 72521 h 252545"/>
                <a:gd name="connsiteX8" fmla="*/ 224893 w 233555"/>
                <a:gd name="connsiteY8" fmla="*/ 18546 h 252545"/>
                <a:gd name="connsiteX9" fmla="*/ 170918 w 233555"/>
                <a:gd name="connsiteY9" fmla="*/ 2671 h 25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3555" h="252545">
                  <a:moveTo>
                    <a:pt x="170918" y="2671"/>
                  </a:moveTo>
                  <a:cubicBezTo>
                    <a:pt x="142872" y="11667"/>
                    <a:pt x="75139" y="45534"/>
                    <a:pt x="56618" y="72521"/>
                  </a:cubicBezTo>
                  <a:cubicBezTo>
                    <a:pt x="38097" y="99508"/>
                    <a:pt x="59264" y="154013"/>
                    <a:pt x="59793" y="164596"/>
                  </a:cubicBezTo>
                  <a:cubicBezTo>
                    <a:pt x="60322" y="175179"/>
                    <a:pt x="59793" y="136021"/>
                    <a:pt x="59793" y="136021"/>
                  </a:cubicBezTo>
                  <a:lnTo>
                    <a:pt x="59793" y="250321"/>
                  </a:lnTo>
                  <a:cubicBezTo>
                    <a:pt x="59793" y="261433"/>
                    <a:pt x="59264" y="228625"/>
                    <a:pt x="59793" y="202696"/>
                  </a:cubicBezTo>
                  <a:cubicBezTo>
                    <a:pt x="60322" y="176767"/>
                    <a:pt x="71964" y="116442"/>
                    <a:pt x="62968" y="94746"/>
                  </a:cubicBezTo>
                  <a:cubicBezTo>
                    <a:pt x="53972" y="73050"/>
                    <a:pt x="-21169" y="85221"/>
                    <a:pt x="5818" y="72521"/>
                  </a:cubicBezTo>
                  <a:cubicBezTo>
                    <a:pt x="32805" y="59821"/>
                    <a:pt x="194731" y="27542"/>
                    <a:pt x="224893" y="18546"/>
                  </a:cubicBezTo>
                  <a:cubicBezTo>
                    <a:pt x="255056" y="9550"/>
                    <a:pt x="198964" y="-6325"/>
                    <a:pt x="170918" y="26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6" name="フリーフォーム 1165">
              <a:extLst>
                <a:ext uri="{FF2B5EF4-FFF2-40B4-BE49-F238E27FC236}">
                  <a16:creationId xmlns:a16="http://schemas.microsoft.com/office/drawing/2014/main" id="{9FFA20FD-E035-26B8-DD78-3BACE0EE6771}"/>
                </a:ext>
              </a:extLst>
            </p:cNvPr>
            <p:cNvSpPr/>
            <p:nvPr/>
          </p:nvSpPr>
          <p:spPr>
            <a:xfrm>
              <a:off x="4305224" y="2835248"/>
              <a:ext cx="197345" cy="251213"/>
            </a:xfrm>
            <a:custGeom>
              <a:avLst/>
              <a:gdLst>
                <a:gd name="connsiteX0" fmla="*/ 76 w 197345"/>
                <a:gd name="connsiteY0" fmla="*/ 27 h 251213"/>
                <a:gd name="connsiteX1" fmla="*/ 139776 w 197345"/>
                <a:gd name="connsiteY1" fmla="*/ 76227 h 251213"/>
                <a:gd name="connsiteX2" fmla="*/ 165176 w 197345"/>
                <a:gd name="connsiteY2" fmla="*/ 34952 h 251213"/>
                <a:gd name="connsiteX3" fmla="*/ 146126 w 197345"/>
                <a:gd name="connsiteY3" fmla="*/ 107977 h 251213"/>
                <a:gd name="connsiteX4" fmla="*/ 149301 w 197345"/>
                <a:gd name="connsiteY4" fmla="*/ 209577 h 251213"/>
                <a:gd name="connsiteX5" fmla="*/ 196926 w 197345"/>
                <a:gd name="connsiteY5" fmla="*/ 250852 h 251213"/>
                <a:gd name="connsiteX6" fmla="*/ 168351 w 197345"/>
                <a:gd name="connsiteY6" fmla="*/ 222277 h 251213"/>
                <a:gd name="connsiteX7" fmla="*/ 98501 w 197345"/>
                <a:gd name="connsiteY7" fmla="*/ 107977 h 251213"/>
                <a:gd name="connsiteX8" fmla="*/ 177876 w 197345"/>
                <a:gd name="connsiteY8" fmla="*/ 38127 h 251213"/>
                <a:gd name="connsiteX9" fmla="*/ 120726 w 197345"/>
                <a:gd name="connsiteY9" fmla="*/ 66702 h 251213"/>
                <a:gd name="connsiteX10" fmla="*/ 76 w 197345"/>
                <a:gd name="connsiteY10" fmla="*/ 27 h 251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345" h="251213">
                  <a:moveTo>
                    <a:pt x="76" y="27"/>
                  </a:moveTo>
                  <a:cubicBezTo>
                    <a:pt x="3251" y="1614"/>
                    <a:pt x="112259" y="70406"/>
                    <a:pt x="139776" y="76227"/>
                  </a:cubicBezTo>
                  <a:cubicBezTo>
                    <a:pt x="167293" y="82048"/>
                    <a:pt x="164118" y="29661"/>
                    <a:pt x="165176" y="34952"/>
                  </a:cubicBezTo>
                  <a:cubicBezTo>
                    <a:pt x="166234" y="40243"/>
                    <a:pt x="148772" y="78873"/>
                    <a:pt x="146126" y="107977"/>
                  </a:cubicBezTo>
                  <a:cubicBezTo>
                    <a:pt x="143480" y="137081"/>
                    <a:pt x="140834" y="185765"/>
                    <a:pt x="149301" y="209577"/>
                  </a:cubicBezTo>
                  <a:cubicBezTo>
                    <a:pt x="157768" y="233389"/>
                    <a:pt x="196926" y="250852"/>
                    <a:pt x="196926" y="250852"/>
                  </a:cubicBezTo>
                  <a:cubicBezTo>
                    <a:pt x="200101" y="252969"/>
                    <a:pt x="184755" y="246089"/>
                    <a:pt x="168351" y="222277"/>
                  </a:cubicBezTo>
                  <a:cubicBezTo>
                    <a:pt x="151947" y="198465"/>
                    <a:pt x="96914" y="138669"/>
                    <a:pt x="98501" y="107977"/>
                  </a:cubicBezTo>
                  <a:cubicBezTo>
                    <a:pt x="100089" y="77285"/>
                    <a:pt x="174172" y="45006"/>
                    <a:pt x="177876" y="38127"/>
                  </a:cubicBezTo>
                  <a:cubicBezTo>
                    <a:pt x="181580" y="31248"/>
                    <a:pt x="148243" y="67760"/>
                    <a:pt x="120726" y="66702"/>
                  </a:cubicBezTo>
                  <a:cubicBezTo>
                    <a:pt x="93209" y="65644"/>
                    <a:pt x="-3099" y="-1560"/>
                    <a:pt x="76" y="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7" name="フリーフォーム 1166">
              <a:extLst>
                <a:ext uri="{FF2B5EF4-FFF2-40B4-BE49-F238E27FC236}">
                  <a16:creationId xmlns:a16="http://schemas.microsoft.com/office/drawing/2014/main" id="{2C8285C3-B78A-C378-782A-416E013CE8A2}"/>
                </a:ext>
              </a:extLst>
            </p:cNvPr>
            <p:cNvSpPr/>
            <p:nvPr/>
          </p:nvSpPr>
          <p:spPr>
            <a:xfrm>
              <a:off x="4173694" y="2694372"/>
              <a:ext cx="572889" cy="204967"/>
            </a:xfrm>
            <a:custGeom>
              <a:avLst/>
              <a:gdLst>
                <a:gd name="connsiteX0" fmla="*/ 1431 w 572889"/>
                <a:gd name="connsiteY0" fmla="*/ 204403 h 204967"/>
                <a:gd name="connsiteX1" fmla="*/ 296706 w 572889"/>
                <a:gd name="connsiteY1" fmla="*/ 20253 h 204967"/>
                <a:gd name="connsiteX2" fmla="*/ 566581 w 572889"/>
                <a:gd name="connsiteY2" fmla="*/ 4378 h 204967"/>
                <a:gd name="connsiteX3" fmla="*/ 493556 w 572889"/>
                <a:gd name="connsiteY3" fmla="*/ 17078 h 204967"/>
                <a:gd name="connsiteX4" fmla="*/ 293531 w 572889"/>
                <a:gd name="connsiteY4" fmla="*/ 52003 h 204967"/>
                <a:gd name="connsiteX5" fmla="*/ 277656 w 572889"/>
                <a:gd name="connsiteY5" fmla="*/ 83753 h 204967"/>
                <a:gd name="connsiteX6" fmla="*/ 306231 w 572889"/>
                <a:gd name="connsiteY6" fmla="*/ 36128 h 204967"/>
                <a:gd name="connsiteX7" fmla="*/ 188756 w 572889"/>
                <a:gd name="connsiteY7" fmla="*/ 77403 h 204967"/>
                <a:gd name="connsiteX8" fmla="*/ 1431 w 572889"/>
                <a:gd name="connsiteY8" fmla="*/ 204403 h 2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2889" h="204967">
                  <a:moveTo>
                    <a:pt x="1431" y="204403"/>
                  </a:moveTo>
                  <a:cubicBezTo>
                    <a:pt x="19423" y="194878"/>
                    <a:pt x="202514" y="53590"/>
                    <a:pt x="296706" y="20253"/>
                  </a:cubicBezTo>
                  <a:cubicBezTo>
                    <a:pt x="390898" y="-13084"/>
                    <a:pt x="533773" y="4907"/>
                    <a:pt x="566581" y="4378"/>
                  </a:cubicBezTo>
                  <a:cubicBezTo>
                    <a:pt x="599389" y="3849"/>
                    <a:pt x="493556" y="17078"/>
                    <a:pt x="493556" y="17078"/>
                  </a:cubicBezTo>
                  <a:cubicBezTo>
                    <a:pt x="448048" y="25015"/>
                    <a:pt x="329514" y="40890"/>
                    <a:pt x="293531" y="52003"/>
                  </a:cubicBezTo>
                  <a:cubicBezTo>
                    <a:pt x="257548" y="63116"/>
                    <a:pt x="275539" y="86399"/>
                    <a:pt x="277656" y="83753"/>
                  </a:cubicBezTo>
                  <a:cubicBezTo>
                    <a:pt x="279773" y="81107"/>
                    <a:pt x="321048" y="37186"/>
                    <a:pt x="306231" y="36128"/>
                  </a:cubicBezTo>
                  <a:cubicBezTo>
                    <a:pt x="291414" y="35070"/>
                    <a:pt x="237439" y="54649"/>
                    <a:pt x="188756" y="77403"/>
                  </a:cubicBezTo>
                  <a:cubicBezTo>
                    <a:pt x="140073" y="100157"/>
                    <a:pt x="-16561" y="213928"/>
                    <a:pt x="1431" y="2044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8" name="フリーフォーム 1167">
              <a:extLst>
                <a:ext uri="{FF2B5EF4-FFF2-40B4-BE49-F238E27FC236}">
                  <a16:creationId xmlns:a16="http://schemas.microsoft.com/office/drawing/2014/main" id="{2B9B2977-18E5-028B-03C3-9DB2CDDC5813}"/>
                </a:ext>
              </a:extLst>
            </p:cNvPr>
            <p:cNvSpPr/>
            <p:nvPr/>
          </p:nvSpPr>
          <p:spPr>
            <a:xfrm>
              <a:off x="4161802" y="2653081"/>
              <a:ext cx="718343" cy="225434"/>
            </a:xfrm>
            <a:custGeom>
              <a:avLst/>
              <a:gdLst>
                <a:gd name="connsiteX0" fmla="*/ 623 w 718343"/>
                <a:gd name="connsiteY0" fmla="*/ 223469 h 225434"/>
                <a:gd name="connsiteX1" fmla="*/ 226048 w 718343"/>
                <a:gd name="connsiteY1" fmla="*/ 17094 h 225434"/>
                <a:gd name="connsiteX2" fmla="*/ 330823 w 718343"/>
                <a:gd name="connsiteY2" fmla="*/ 32969 h 225434"/>
                <a:gd name="connsiteX3" fmla="*/ 470523 w 718343"/>
                <a:gd name="connsiteY3" fmla="*/ 1219 h 225434"/>
                <a:gd name="connsiteX4" fmla="*/ 718173 w 718343"/>
                <a:gd name="connsiteY4" fmla="*/ 7569 h 225434"/>
                <a:gd name="connsiteX5" fmla="*/ 505448 w 718343"/>
                <a:gd name="connsiteY5" fmla="*/ 17094 h 225434"/>
                <a:gd name="connsiteX6" fmla="*/ 273673 w 718343"/>
                <a:gd name="connsiteY6" fmla="*/ 52019 h 225434"/>
                <a:gd name="connsiteX7" fmla="*/ 162548 w 718343"/>
                <a:gd name="connsiteY7" fmla="*/ 118694 h 225434"/>
                <a:gd name="connsiteX8" fmla="*/ 623 w 718343"/>
                <a:gd name="connsiteY8" fmla="*/ 223469 h 225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8343" h="225434">
                  <a:moveTo>
                    <a:pt x="623" y="223469"/>
                  </a:moveTo>
                  <a:cubicBezTo>
                    <a:pt x="11206" y="206536"/>
                    <a:pt x="171015" y="48844"/>
                    <a:pt x="226048" y="17094"/>
                  </a:cubicBezTo>
                  <a:cubicBezTo>
                    <a:pt x="281081" y="-14656"/>
                    <a:pt x="290077" y="35615"/>
                    <a:pt x="330823" y="32969"/>
                  </a:cubicBezTo>
                  <a:cubicBezTo>
                    <a:pt x="371569" y="30323"/>
                    <a:pt x="405965" y="5452"/>
                    <a:pt x="470523" y="1219"/>
                  </a:cubicBezTo>
                  <a:cubicBezTo>
                    <a:pt x="535081" y="-3014"/>
                    <a:pt x="712352" y="4923"/>
                    <a:pt x="718173" y="7569"/>
                  </a:cubicBezTo>
                  <a:cubicBezTo>
                    <a:pt x="723994" y="10215"/>
                    <a:pt x="579531" y="9686"/>
                    <a:pt x="505448" y="17094"/>
                  </a:cubicBezTo>
                  <a:cubicBezTo>
                    <a:pt x="431365" y="24502"/>
                    <a:pt x="330823" y="35086"/>
                    <a:pt x="273673" y="52019"/>
                  </a:cubicBezTo>
                  <a:cubicBezTo>
                    <a:pt x="216523" y="68952"/>
                    <a:pt x="208056" y="94352"/>
                    <a:pt x="162548" y="118694"/>
                  </a:cubicBezTo>
                  <a:cubicBezTo>
                    <a:pt x="117040" y="143036"/>
                    <a:pt x="-9960" y="240402"/>
                    <a:pt x="623" y="2234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9" name="フリーフォーム 1168">
              <a:extLst>
                <a:ext uri="{FF2B5EF4-FFF2-40B4-BE49-F238E27FC236}">
                  <a16:creationId xmlns:a16="http://schemas.microsoft.com/office/drawing/2014/main" id="{77D5C003-0BDB-15ED-47A6-377DF7E46160}"/>
                </a:ext>
              </a:extLst>
            </p:cNvPr>
            <p:cNvSpPr/>
            <p:nvPr/>
          </p:nvSpPr>
          <p:spPr>
            <a:xfrm>
              <a:off x="4641744" y="2606777"/>
              <a:ext cx="504953" cy="187340"/>
            </a:xfrm>
            <a:custGeom>
              <a:avLst/>
              <a:gdLst>
                <a:gd name="connsiteX0" fmla="*/ 106 w 504953"/>
                <a:gd name="connsiteY0" fmla="*/ 187223 h 187340"/>
                <a:gd name="connsiteX1" fmla="*/ 222356 w 504953"/>
                <a:gd name="connsiteY1" fmla="*/ 76098 h 187340"/>
                <a:gd name="connsiteX2" fmla="*/ 422381 w 504953"/>
                <a:gd name="connsiteY2" fmla="*/ 6248 h 187340"/>
                <a:gd name="connsiteX3" fmla="*/ 504931 w 504953"/>
                <a:gd name="connsiteY3" fmla="*/ 6248 h 187340"/>
                <a:gd name="connsiteX4" fmla="*/ 416031 w 504953"/>
                <a:gd name="connsiteY4" fmla="*/ 31648 h 187340"/>
                <a:gd name="connsiteX5" fmla="*/ 117581 w 504953"/>
                <a:gd name="connsiteY5" fmla="*/ 63398 h 187340"/>
                <a:gd name="connsiteX6" fmla="*/ 250931 w 504953"/>
                <a:gd name="connsiteY6" fmla="*/ 53873 h 187340"/>
                <a:gd name="connsiteX7" fmla="*/ 106 w 504953"/>
                <a:gd name="connsiteY7" fmla="*/ 187223 h 187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4953" h="187340">
                  <a:moveTo>
                    <a:pt x="106" y="187223"/>
                  </a:moveTo>
                  <a:cubicBezTo>
                    <a:pt x="-4656" y="190927"/>
                    <a:pt x="151977" y="106260"/>
                    <a:pt x="222356" y="76098"/>
                  </a:cubicBezTo>
                  <a:cubicBezTo>
                    <a:pt x="292735" y="45936"/>
                    <a:pt x="375285" y="17890"/>
                    <a:pt x="422381" y="6248"/>
                  </a:cubicBezTo>
                  <a:cubicBezTo>
                    <a:pt x="469477" y="-5394"/>
                    <a:pt x="505989" y="2015"/>
                    <a:pt x="504931" y="6248"/>
                  </a:cubicBezTo>
                  <a:cubicBezTo>
                    <a:pt x="503873" y="10481"/>
                    <a:pt x="480589" y="22123"/>
                    <a:pt x="416031" y="31648"/>
                  </a:cubicBezTo>
                  <a:cubicBezTo>
                    <a:pt x="351473" y="41173"/>
                    <a:pt x="145098" y="59694"/>
                    <a:pt x="117581" y="63398"/>
                  </a:cubicBezTo>
                  <a:cubicBezTo>
                    <a:pt x="90064" y="67102"/>
                    <a:pt x="272098" y="33235"/>
                    <a:pt x="250931" y="53873"/>
                  </a:cubicBezTo>
                  <a:cubicBezTo>
                    <a:pt x="229764" y="74510"/>
                    <a:pt x="4868" y="183519"/>
                    <a:pt x="106" y="1872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0" name="フリーフォーム 1169">
              <a:extLst>
                <a:ext uri="{FF2B5EF4-FFF2-40B4-BE49-F238E27FC236}">
                  <a16:creationId xmlns:a16="http://schemas.microsoft.com/office/drawing/2014/main" id="{E0407864-D103-74E0-0961-EE4F1572180F}"/>
                </a:ext>
              </a:extLst>
            </p:cNvPr>
            <p:cNvSpPr/>
            <p:nvPr/>
          </p:nvSpPr>
          <p:spPr>
            <a:xfrm>
              <a:off x="4594211" y="2837448"/>
              <a:ext cx="76293" cy="134580"/>
            </a:xfrm>
            <a:custGeom>
              <a:avLst/>
              <a:gdLst>
                <a:gd name="connsiteX0" fmla="*/ 14 w 76293"/>
                <a:gd name="connsiteY0" fmla="*/ 1002 h 134580"/>
                <a:gd name="connsiteX1" fmla="*/ 66689 w 76293"/>
                <a:gd name="connsiteY1" fmla="*/ 70852 h 134580"/>
                <a:gd name="connsiteX2" fmla="*/ 53989 w 76293"/>
                <a:gd name="connsiteY2" fmla="*/ 134352 h 134580"/>
                <a:gd name="connsiteX3" fmla="*/ 66689 w 76293"/>
                <a:gd name="connsiteY3" fmla="*/ 89902 h 134580"/>
                <a:gd name="connsiteX4" fmla="*/ 73039 w 76293"/>
                <a:gd name="connsiteY4" fmla="*/ 32752 h 134580"/>
                <a:gd name="connsiteX5" fmla="*/ 14 w 76293"/>
                <a:gd name="connsiteY5" fmla="*/ 1002 h 13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93" h="134580">
                  <a:moveTo>
                    <a:pt x="14" y="1002"/>
                  </a:moveTo>
                  <a:cubicBezTo>
                    <a:pt x="-1044" y="7352"/>
                    <a:pt x="57693" y="48627"/>
                    <a:pt x="66689" y="70852"/>
                  </a:cubicBezTo>
                  <a:cubicBezTo>
                    <a:pt x="75685" y="93077"/>
                    <a:pt x="53989" y="131177"/>
                    <a:pt x="53989" y="134352"/>
                  </a:cubicBezTo>
                  <a:cubicBezTo>
                    <a:pt x="53989" y="137527"/>
                    <a:pt x="63514" y="106835"/>
                    <a:pt x="66689" y="89902"/>
                  </a:cubicBezTo>
                  <a:cubicBezTo>
                    <a:pt x="69864" y="72969"/>
                    <a:pt x="82035" y="45452"/>
                    <a:pt x="73039" y="32752"/>
                  </a:cubicBezTo>
                  <a:cubicBezTo>
                    <a:pt x="64043" y="20052"/>
                    <a:pt x="1072" y="-5348"/>
                    <a:pt x="14" y="10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1" name="フリーフォーム 1170">
              <a:extLst>
                <a:ext uri="{FF2B5EF4-FFF2-40B4-BE49-F238E27FC236}">
                  <a16:creationId xmlns:a16="http://schemas.microsoft.com/office/drawing/2014/main" id="{8CA0F8D6-547C-B017-4B6F-501A4F90BAEE}"/>
                </a:ext>
              </a:extLst>
            </p:cNvPr>
            <p:cNvSpPr/>
            <p:nvPr/>
          </p:nvSpPr>
          <p:spPr>
            <a:xfrm>
              <a:off x="4950998" y="2253060"/>
              <a:ext cx="750225" cy="396596"/>
            </a:xfrm>
            <a:custGeom>
              <a:avLst/>
              <a:gdLst>
                <a:gd name="connsiteX0" fmla="*/ 71852 w 750225"/>
                <a:gd name="connsiteY0" fmla="*/ 379015 h 396596"/>
                <a:gd name="connsiteX1" fmla="*/ 436977 w 750225"/>
                <a:gd name="connsiteY1" fmla="*/ 153590 h 396596"/>
                <a:gd name="connsiteX2" fmla="*/ 592552 w 750225"/>
                <a:gd name="connsiteY2" fmla="*/ 55165 h 396596"/>
                <a:gd name="connsiteX3" fmla="*/ 513177 w 750225"/>
                <a:gd name="connsiteY3" fmla="*/ 105965 h 396596"/>
                <a:gd name="connsiteX4" fmla="*/ 748127 w 750225"/>
                <a:gd name="connsiteY4" fmla="*/ 1190 h 396596"/>
                <a:gd name="connsiteX5" fmla="*/ 617952 w 750225"/>
                <a:gd name="connsiteY5" fmla="*/ 51990 h 396596"/>
                <a:gd name="connsiteX6" fmla="*/ 436977 w 750225"/>
                <a:gd name="connsiteY6" fmla="*/ 93265 h 396596"/>
                <a:gd name="connsiteX7" fmla="*/ 490952 w 750225"/>
                <a:gd name="connsiteY7" fmla="*/ 80565 h 396596"/>
                <a:gd name="connsiteX8" fmla="*/ 275052 w 750225"/>
                <a:gd name="connsiteY8" fmla="*/ 325040 h 396596"/>
                <a:gd name="connsiteX9" fmla="*/ 348077 w 750225"/>
                <a:gd name="connsiteY9" fmla="*/ 245665 h 396596"/>
                <a:gd name="connsiteX10" fmla="*/ 21052 w 750225"/>
                <a:gd name="connsiteY10" fmla="*/ 369490 h 396596"/>
                <a:gd name="connsiteX11" fmla="*/ 71852 w 750225"/>
                <a:gd name="connsiteY11" fmla="*/ 379015 h 39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0225" h="396596">
                  <a:moveTo>
                    <a:pt x="71852" y="379015"/>
                  </a:moveTo>
                  <a:cubicBezTo>
                    <a:pt x="141173" y="343032"/>
                    <a:pt x="350194" y="207565"/>
                    <a:pt x="436977" y="153590"/>
                  </a:cubicBezTo>
                  <a:cubicBezTo>
                    <a:pt x="523760" y="99615"/>
                    <a:pt x="579852" y="63102"/>
                    <a:pt x="592552" y="55165"/>
                  </a:cubicBezTo>
                  <a:cubicBezTo>
                    <a:pt x="605252" y="47228"/>
                    <a:pt x="487248" y="114961"/>
                    <a:pt x="513177" y="105965"/>
                  </a:cubicBezTo>
                  <a:cubicBezTo>
                    <a:pt x="539106" y="96969"/>
                    <a:pt x="730665" y="10186"/>
                    <a:pt x="748127" y="1190"/>
                  </a:cubicBezTo>
                  <a:cubicBezTo>
                    <a:pt x="765590" y="-7806"/>
                    <a:pt x="669810" y="36644"/>
                    <a:pt x="617952" y="51990"/>
                  </a:cubicBezTo>
                  <a:cubicBezTo>
                    <a:pt x="566094" y="67336"/>
                    <a:pt x="458144" y="88503"/>
                    <a:pt x="436977" y="93265"/>
                  </a:cubicBezTo>
                  <a:cubicBezTo>
                    <a:pt x="415810" y="98027"/>
                    <a:pt x="517939" y="41936"/>
                    <a:pt x="490952" y="80565"/>
                  </a:cubicBezTo>
                  <a:cubicBezTo>
                    <a:pt x="463965" y="119194"/>
                    <a:pt x="298864" y="297523"/>
                    <a:pt x="275052" y="325040"/>
                  </a:cubicBezTo>
                  <a:cubicBezTo>
                    <a:pt x="251240" y="352557"/>
                    <a:pt x="390410" y="238257"/>
                    <a:pt x="348077" y="245665"/>
                  </a:cubicBezTo>
                  <a:cubicBezTo>
                    <a:pt x="305744" y="253073"/>
                    <a:pt x="63385" y="351498"/>
                    <a:pt x="21052" y="369490"/>
                  </a:cubicBezTo>
                  <a:cubicBezTo>
                    <a:pt x="-21281" y="387482"/>
                    <a:pt x="2531" y="414998"/>
                    <a:pt x="71852" y="3790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2" name="フリーフォーム 1171">
              <a:extLst>
                <a:ext uri="{FF2B5EF4-FFF2-40B4-BE49-F238E27FC236}">
                  <a16:creationId xmlns:a16="http://schemas.microsoft.com/office/drawing/2014/main" id="{FAF6EA80-A903-0634-009A-F09E4CFBEB74}"/>
                </a:ext>
              </a:extLst>
            </p:cNvPr>
            <p:cNvSpPr/>
            <p:nvPr/>
          </p:nvSpPr>
          <p:spPr>
            <a:xfrm>
              <a:off x="5607050" y="2137855"/>
              <a:ext cx="857278" cy="164020"/>
            </a:xfrm>
            <a:custGeom>
              <a:avLst/>
              <a:gdLst>
                <a:gd name="connsiteX0" fmla="*/ 0 w 857278"/>
                <a:gd name="connsiteY0" fmla="*/ 164020 h 164020"/>
                <a:gd name="connsiteX1" fmla="*/ 590550 w 857278"/>
                <a:gd name="connsiteY1" fmla="*/ 49720 h 164020"/>
                <a:gd name="connsiteX2" fmla="*/ 844550 w 857278"/>
                <a:gd name="connsiteY2" fmla="*/ 2095 h 164020"/>
                <a:gd name="connsiteX3" fmla="*/ 774700 w 857278"/>
                <a:gd name="connsiteY3" fmla="*/ 8445 h 164020"/>
                <a:gd name="connsiteX4" fmla="*/ 393700 w 857278"/>
                <a:gd name="connsiteY4" fmla="*/ 8445 h 164020"/>
                <a:gd name="connsiteX5" fmla="*/ 527050 w 857278"/>
                <a:gd name="connsiteY5" fmla="*/ 24320 h 164020"/>
                <a:gd name="connsiteX6" fmla="*/ 222250 w 857278"/>
                <a:gd name="connsiteY6" fmla="*/ 100520 h 164020"/>
                <a:gd name="connsiteX7" fmla="*/ 0 w 857278"/>
                <a:gd name="connsiteY7" fmla="*/ 16402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7278" h="164020">
                  <a:moveTo>
                    <a:pt x="0" y="164020"/>
                  </a:moveTo>
                  <a:lnTo>
                    <a:pt x="590550" y="49720"/>
                  </a:lnTo>
                  <a:lnTo>
                    <a:pt x="844550" y="2095"/>
                  </a:lnTo>
                  <a:cubicBezTo>
                    <a:pt x="875242" y="-4784"/>
                    <a:pt x="849842" y="7387"/>
                    <a:pt x="774700" y="8445"/>
                  </a:cubicBezTo>
                  <a:cubicBezTo>
                    <a:pt x="699558" y="9503"/>
                    <a:pt x="434975" y="5799"/>
                    <a:pt x="393700" y="8445"/>
                  </a:cubicBezTo>
                  <a:cubicBezTo>
                    <a:pt x="352425" y="11091"/>
                    <a:pt x="555625" y="8974"/>
                    <a:pt x="527050" y="24320"/>
                  </a:cubicBezTo>
                  <a:cubicBezTo>
                    <a:pt x="498475" y="39666"/>
                    <a:pt x="222250" y="100520"/>
                    <a:pt x="222250" y="100520"/>
                  </a:cubicBezTo>
                  <a:lnTo>
                    <a:pt x="0" y="16402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3" name="フリーフォーム 1172">
              <a:extLst>
                <a:ext uri="{FF2B5EF4-FFF2-40B4-BE49-F238E27FC236}">
                  <a16:creationId xmlns:a16="http://schemas.microsoft.com/office/drawing/2014/main" id="{1E7C35FB-1605-A87E-EFD2-57EA614782AE}"/>
                </a:ext>
              </a:extLst>
            </p:cNvPr>
            <p:cNvSpPr/>
            <p:nvPr/>
          </p:nvSpPr>
          <p:spPr>
            <a:xfrm>
              <a:off x="6181356" y="1702111"/>
              <a:ext cx="815773" cy="604239"/>
            </a:xfrm>
            <a:custGeom>
              <a:avLst/>
              <a:gdLst>
                <a:gd name="connsiteX0" fmla="*/ 809994 w 815773"/>
                <a:gd name="connsiteY0" fmla="*/ 2864 h 604239"/>
                <a:gd name="connsiteX1" fmla="*/ 622669 w 815773"/>
                <a:gd name="connsiteY1" fmla="*/ 126689 h 604239"/>
                <a:gd name="connsiteX2" fmla="*/ 365494 w 815773"/>
                <a:gd name="connsiteY2" fmla="*/ 323539 h 604239"/>
                <a:gd name="connsiteX3" fmla="*/ 397244 w 815773"/>
                <a:gd name="connsiteY3" fmla="*/ 285439 h 604239"/>
                <a:gd name="connsiteX4" fmla="*/ 6719 w 815773"/>
                <a:gd name="connsiteY4" fmla="*/ 599764 h 604239"/>
                <a:gd name="connsiteX5" fmla="*/ 140069 w 815773"/>
                <a:gd name="connsiteY5" fmla="*/ 479114 h 604239"/>
                <a:gd name="connsiteX6" fmla="*/ 486144 w 815773"/>
                <a:gd name="connsiteY6" fmla="*/ 164789 h 604239"/>
                <a:gd name="connsiteX7" fmla="*/ 400419 w 815773"/>
                <a:gd name="connsiteY7" fmla="*/ 247339 h 604239"/>
                <a:gd name="connsiteX8" fmla="*/ 809994 w 815773"/>
                <a:gd name="connsiteY8" fmla="*/ 2864 h 604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5773" h="604239">
                  <a:moveTo>
                    <a:pt x="809994" y="2864"/>
                  </a:moveTo>
                  <a:cubicBezTo>
                    <a:pt x="847036" y="-17244"/>
                    <a:pt x="696752" y="73243"/>
                    <a:pt x="622669" y="126689"/>
                  </a:cubicBezTo>
                  <a:cubicBezTo>
                    <a:pt x="548586" y="180135"/>
                    <a:pt x="403065" y="297081"/>
                    <a:pt x="365494" y="323539"/>
                  </a:cubicBezTo>
                  <a:cubicBezTo>
                    <a:pt x="327923" y="349997"/>
                    <a:pt x="457040" y="239402"/>
                    <a:pt x="397244" y="285439"/>
                  </a:cubicBezTo>
                  <a:cubicBezTo>
                    <a:pt x="337448" y="331477"/>
                    <a:pt x="49581" y="567485"/>
                    <a:pt x="6719" y="599764"/>
                  </a:cubicBezTo>
                  <a:cubicBezTo>
                    <a:pt x="-36144" y="632043"/>
                    <a:pt x="140069" y="479114"/>
                    <a:pt x="140069" y="479114"/>
                  </a:cubicBezTo>
                  <a:lnTo>
                    <a:pt x="486144" y="164789"/>
                  </a:lnTo>
                  <a:cubicBezTo>
                    <a:pt x="529536" y="126160"/>
                    <a:pt x="350148" y="268506"/>
                    <a:pt x="400419" y="247339"/>
                  </a:cubicBezTo>
                  <a:cubicBezTo>
                    <a:pt x="450690" y="226172"/>
                    <a:pt x="772952" y="22972"/>
                    <a:pt x="809994" y="28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4" name="フリーフォーム 1173">
              <a:extLst>
                <a:ext uri="{FF2B5EF4-FFF2-40B4-BE49-F238E27FC236}">
                  <a16:creationId xmlns:a16="http://schemas.microsoft.com/office/drawing/2014/main" id="{59D5E638-2959-BB27-6471-F59A25984F1E}"/>
                </a:ext>
              </a:extLst>
            </p:cNvPr>
            <p:cNvSpPr/>
            <p:nvPr/>
          </p:nvSpPr>
          <p:spPr>
            <a:xfrm>
              <a:off x="7023693" y="1542311"/>
              <a:ext cx="389313" cy="576713"/>
            </a:xfrm>
            <a:custGeom>
              <a:avLst/>
              <a:gdLst>
                <a:gd name="connsiteX0" fmla="*/ 8932 w 389313"/>
                <a:gd name="connsiteY0" fmla="*/ 13439 h 576713"/>
                <a:gd name="connsiteX1" fmla="*/ 47032 w 389313"/>
                <a:gd name="connsiteY1" fmla="*/ 57889 h 576713"/>
                <a:gd name="connsiteX2" fmla="*/ 240707 w 389313"/>
                <a:gd name="connsiteY2" fmla="*/ 343639 h 576713"/>
                <a:gd name="connsiteX3" fmla="*/ 199432 w 389313"/>
                <a:gd name="connsiteY3" fmla="*/ 184889 h 576713"/>
                <a:gd name="connsiteX4" fmla="*/ 386757 w 389313"/>
                <a:gd name="connsiteY4" fmla="*/ 569064 h 576713"/>
                <a:gd name="connsiteX5" fmla="*/ 294682 w 389313"/>
                <a:gd name="connsiteY5" fmla="*/ 410314 h 576713"/>
                <a:gd name="connsiteX6" fmla="*/ 107357 w 389313"/>
                <a:gd name="connsiteY6" fmla="*/ 42014 h 576713"/>
                <a:gd name="connsiteX7" fmla="*/ 180382 w 389313"/>
                <a:gd name="connsiteY7" fmla="*/ 229339 h 576713"/>
                <a:gd name="connsiteX8" fmla="*/ 8932 w 389313"/>
                <a:gd name="connsiteY8" fmla="*/ 13439 h 576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313" h="576713">
                  <a:moveTo>
                    <a:pt x="8932" y="13439"/>
                  </a:moveTo>
                  <a:cubicBezTo>
                    <a:pt x="-13293" y="-15136"/>
                    <a:pt x="8403" y="2856"/>
                    <a:pt x="47032" y="57889"/>
                  </a:cubicBezTo>
                  <a:cubicBezTo>
                    <a:pt x="85661" y="112922"/>
                    <a:pt x="215307" y="322472"/>
                    <a:pt x="240707" y="343639"/>
                  </a:cubicBezTo>
                  <a:cubicBezTo>
                    <a:pt x="266107" y="364806"/>
                    <a:pt x="175090" y="147318"/>
                    <a:pt x="199432" y="184889"/>
                  </a:cubicBezTo>
                  <a:cubicBezTo>
                    <a:pt x="223774" y="222460"/>
                    <a:pt x="370882" y="531493"/>
                    <a:pt x="386757" y="569064"/>
                  </a:cubicBezTo>
                  <a:cubicBezTo>
                    <a:pt x="402632" y="606635"/>
                    <a:pt x="341249" y="498156"/>
                    <a:pt x="294682" y="410314"/>
                  </a:cubicBezTo>
                  <a:cubicBezTo>
                    <a:pt x="248115" y="322472"/>
                    <a:pt x="126407" y="72177"/>
                    <a:pt x="107357" y="42014"/>
                  </a:cubicBezTo>
                  <a:cubicBezTo>
                    <a:pt x="88307" y="11851"/>
                    <a:pt x="194140" y="233572"/>
                    <a:pt x="180382" y="229339"/>
                  </a:cubicBezTo>
                  <a:cubicBezTo>
                    <a:pt x="166624" y="225106"/>
                    <a:pt x="31157" y="42014"/>
                    <a:pt x="8932" y="134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5" name="フリーフォーム 1174">
              <a:extLst>
                <a:ext uri="{FF2B5EF4-FFF2-40B4-BE49-F238E27FC236}">
                  <a16:creationId xmlns:a16="http://schemas.microsoft.com/office/drawing/2014/main" id="{6BCA9DEA-6AE1-7F80-41EE-FBC6CF028674}"/>
                </a:ext>
              </a:extLst>
            </p:cNvPr>
            <p:cNvSpPr/>
            <p:nvPr/>
          </p:nvSpPr>
          <p:spPr>
            <a:xfrm>
              <a:off x="6540462" y="1717179"/>
              <a:ext cx="819814" cy="371980"/>
            </a:xfrm>
            <a:custGeom>
              <a:avLst/>
              <a:gdLst>
                <a:gd name="connsiteX0" fmla="*/ 38 w 819814"/>
                <a:gd name="connsiteY0" fmla="*/ 371971 h 371980"/>
                <a:gd name="connsiteX1" fmla="*/ 406438 w 819814"/>
                <a:gd name="connsiteY1" fmla="*/ 121146 h 371980"/>
                <a:gd name="connsiteX2" fmla="*/ 406438 w 819814"/>
                <a:gd name="connsiteY2" fmla="*/ 86221 h 371980"/>
                <a:gd name="connsiteX3" fmla="*/ 555663 w 819814"/>
                <a:gd name="connsiteY3" fmla="*/ 121146 h 371980"/>
                <a:gd name="connsiteX4" fmla="*/ 492163 w 819814"/>
                <a:gd name="connsiteY4" fmla="*/ 48121 h 371980"/>
                <a:gd name="connsiteX5" fmla="*/ 819188 w 819814"/>
                <a:gd name="connsiteY5" fmla="*/ 302121 h 371980"/>
                <a:gd name="connsiteX6" fmla="*/ 581063 w 819814"/>
                <a:gd name="connsiteY6" fmla="*/ 114796 h 371980"/>
                <a:gd name="connsiteX7" fmla="*/ 435013 w 819814"/>
                <a:gd name="connsiteY7" fmla="*/ 496 h 371980"/>
                <a:gd name="connsiteX8" fmla="*/ 504863 w 819814"/>
                <a:gd name="connsiteY8" fmla="*/ 73521 h 371980"/>
                <a:gd name="connsiteX9" fmla="*/ 276263 w 819814"/>
                <a:gd name="connsiteY9" fmla="*/ 79871 h 371980"/>
                <a:gd name="connsiteX10" fmla="*/ 381038 w 819814"/>
                <a:gd name="connsiteY10" fmla="*/ 130671 h 371980"/>
                <a:gd name="connsiteX11" fmla="*/ 38 w 819814"/>
                <a:gd name="connsiteY11" fmla="*/ 371971 h 371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19814" h="371980">
                  <a:moveTo>
                    <a:pt x="38" y="371971"/>
                  </a:moveTo>
                  <a:cubicBezTo>
                    <a:pt x="4271" y="370384"/>
                    <a:pt x="338705" y="168771"/>
                    <a:pt x="406438" y="121146"/>
                  </a:cubicBezTo>
                  <a:cubicBezTo>
                    <a:pt x="474171" y="73521"/>
                    <a:pt x="381567" y="86221"/>
                    <a:pt x="406438" y="86221"/>
                  </a:cubicBezTo>
                  <a:cubicBezTo>
                    <a:pt x="431309" y="86221"/>
                    <a:pt x="541375" y="127496"/>
                    <a:pt x="555663" y="121146"/>
                  </a:cubicBezTo>
                  <a:cubicBezTo>
                    <a:pt x="569951" y="114796"/>
                    <a:pt x="448242" y="17959"/>
                    <a:pt x="492163" y="48121"/>
                  </a:cubicBezTo>
                  <a:cubicBezTo>
                    <a:pt x="536084" y="78283"/>
                    <a:pt x="804372" y="291009"/>
                    <a:pt x="819188" y="302121"/>
                  </a:cubicBezTo>
                  <a:cubicBezTo>
                    <a:pt x="834004" y="313233"/>
                    <a:pt x="581063" y="114796"/>
                    <a:pt x="581063" y="114796"/>
                  </a:cubicBezTo>
                  <a:cubicBezTo>
                    <a:pt x="517034" y="64525"/>
                    <a:pt x="447713" y="7375"/>
                    <a:pt x="435013" y="496"/>
                  </a:cubicBezTo>
                  <a:cubicBezTo>
                    <a:pt x="422313" y="-6383"/>
                    <a:pt x="531321" y="60292"/>
                    <a:pt x="504863" y="73521"/>
                  </a:cubicBezTo>
                  <a:cubicBezTo>
                    <a:pt x="478405" y="86750"/>
                    <a:pt x="296900" y="70346"/>
                    <a:pt x="276263" y="79871"/>
                  </a:cubicBezTo>
                  <a:cubicBezTo>
                    <a:pt x="255626" y="89396"/>
                    <a:pt x="421784" y="83046"/>
                    <a:pt x="381038" y="130671"/>
                  </a:cubicBezTo>
                  <a:cubicBezTo>
                    <a:pt x="340292" y="178296"/>
                    <a:pt x="-4195" y="373558"/>
                    <a:pt x="38" y="3719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6" name="フリーフォーム 1175">
              <a:extLst>
                <a:ext uri="{FF2B5EF4-FFF2-40B4-BE49-F238E27FC236}">
                  <a16:creationId xmlns:a16="http://schemas.microsoft.com/office/drawing/2014/main" id="{C2F42FAC-7BD6-E4EE-9713-3FFADBEE3593}"/>
                </a:ext>
              </a:extLst>
            </p:cNvPr>
            <p:cNvSpPr/>
            <p:nvPr/>
          </p:nvSpPr>
          <p:spPr>
            <a:xfrm>
              <a:off x="5438018" y="2256645"/>
              <a:ext cx="1046907" cy="224092"/>
            </a:xfrm>
            <a:custGeom>
              <a:avLst/>
              <a:gdLst>
                <a:gd name="connsiteX0" fmla="*/ 757 w 1046907"/>
                <a:gd name="connsiteY0" fmla="*/ 219855 h 224092"/>
                <a:gd name="connsiteX1" fmla="*/ 483357 w 1046907"/>
                <a:gd name="connsiteY1" fmla="*/ 89680 h 224092"/>
                <a:gd name="connsiteX2" fmla="*/ 724657 w 1046907"/>
                <a:gd name="connsiteY2" fmla="*/ 105555 h 224092"/>
                <a:gd name="connsiteX3" fmla="*/ 702432 w 1046907"/>
                <a:gd name="connsiteY3" fmla="*/ 51580 h 224092"/>
                <a:gd name="connsiteX4" fmla="*/ 1045332 w 1046907"/>
                <a:gd name="connsiteY4" fmla="*/ 223030 h 224092"/>
                <a:gd name="connsiteX5" fmla="*/ 816732 w 1046907"/>
                <a:gd name="connsiteY5" fmla="*/ 118255 h 224092"/>
                <a:gd name="connsiteX6" fmla="*/ 508757 w 1046907"/>
                <a:gd name="connsiteY6" fmla="*/ 780 h 224092"/>
                <a:gd name="connsiteX7" fmla="*/ 616707 w 1046907"/>
                <a:gd name="connsiteY7" fmla="*/ 67455 h 224092"/>
                <a:gd name="connsiteX8" fmla="*/ 102357 w 1046907"/>
                <a:gd name="connsiteY8" fmla="*/ 73805 h 224092"/>
                <a:gd name="connsiteX9" fmla="*/ 365882 w 1046907"/>
                <a:gd name="connsiteY9" fmla="*/ 96030 h 224092"/>
                <a:gd name="connsiteX10" fmla="*/ 757 w 1046907"/>
                <a:gd name="connsiteY10" fmla="*/ 219855 h 22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6907" h="224092">
                  <a:moveTo>
                    <a:pt x="757" y="219855"/>
                  </a:moveTo>
                  <a:cubicBezTo>
                    <a:pt x="20336" y="218797"/>
                    <a:pt x="362707" y="108730"/>
                    <a:pt x="483357" y="89680"/>
                  </a:cubicBezTo>
                  <a:cubicBezTo>
                    <a:pt x="604007" y="70630"/>
                    <a:pt x="688145" y="111905"/>
                    <a:pt x="724657" y="105555"/>
                  </a:cubicBezTo>
                  <a:cubicBezTo>
                    <a:pt x="761169" y="99205"/>
                    <a:pt x="648986" y="32001"/>
                    <a:pt x="702432" y="51580"/>
                  </a:cubicBezTo>
                  <a:cubicBezTo>
                    <a:pt x="755878" y="71159"/>
                    <a:pt x="1026282" y="211918"/>
                    <a:pt x="1045332" y="223030"/>
                  </a:cubicBezTo>
                  <a:cubicBezTo>
                    <a:pt x="1064382" y="234142"/>
                    <a:pt x="906161" y="155297"/>
                    <a:pt x="816732" y="118255"/>
                  </a:cubicBezTo>
                  <a:cubicBezTo>
                    <a:pt x="727303" y="81213"/>
                    <a:pt x="542094" y="9247"/>
                    <a:pt x="508757" y="780"/>
                  </a:cubicBezTo>
                  <a:cubicBezTo>
                    <a:pt x="475420" y="-7687"/>
                    <a:pt x="684440" y="55284"/>
                    <a:pt x="616707" y="67455"/>
                  </a:cubicBezTo>
                  <a:cubicBezTo>
                    <a:pt x="548974" y="79626"/>
                    <a:pt x="144161" y="69043"/>
                    <a:pt x="102357" y="73805"/>
                  </a:cubicBezTo>
                  <a:cubicBezTo>
                    <a:pt x="60553" y="78567"/>
                    <a:pt x="384403" y="71159"/>
                    <a:pt x="365882" y="96030"/>
                  </a:cubicBezTo>
                  <a:cubicBezTo>
                    <a:pt x="347361" y="120901"/>
                    <a:pt x="-18822" y="220913"/>
                    <a:pt x="757" y="2198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7" name="フリーフォーム 1176">
              <a:extLst>
                <a:ext uri="{FF2B5EF4-FFF2-40B4-BE49-F238E27FC236}">
                  <a16:creationId xmlns:a16="http://schemas.microsoft.com/office/drawing/2014/main" id="{6922110B-1CE6-F43A-2433-85927DF9DD16}"/>
                </a:ext>
              </a:extLst>
            </p:cNvPr>
            <p:cNvSpPr/>
            <p:nvPr/>
          </p:nvSpPr>
          <p:spPr>
            <a:xfrm>
              <a:off x="5333953" y="2504411"/>
              <a:ext cx="1493112" cy="762940"/>
            </a:xfrm>
            <a:custGeom>
              <a:avLst/>
              <a:gdLst>
                <a:gd name="connsiteX0" fmla="*/ 47 w 1493112"/>
                <a:gd name="connsiteY0" fmla="*/ 257839 h 762940"/>
                <a:gd name="connsiteX1" fmla="*/ 396922 w 1493112"/>
                <a:gd name="connsiteY1" fmla="*/ 197514 h 762940"/>
                <a:gd name="connsiteX2" fmla="*/ 406447 w 1493112"/>
                <a:gd name="connsiteY2" fmla="*/ 175289 h 762940"/>
                <a:gd name="connsiteX3" fmla="*/ 698547 w 1493112"/>
                <a:gd name="connsiteY3" fmla="*/ 327689 h 762940"/>
                <a:gd name="connsiteX4" fmla="*/ 682672 w 1493112"/>
                <a:gd name="connsiteY4" fmla="*/ 273714 h 762940"/>
                <a:gd name="connsiteX5" fmla="*/ 1070022 w 1493112"/>
                <a:gd name="connsiteY5" fmla="*/ 388014 h 762940"/>
                <a:gd name="connsiteX6" fmla="*/ 1028747 w 1493112"/>
                <a:gd name="connsiteY6" fmla="*/ 384839 h 762940"/>
                <a:gd name="connsiteX7" fmla="*/ 1431972 w 1493112"/>
                <a:gd name="connsiteY7" fmla="*/ 721389 h 762940"/>
                <a:gd name="connsiteX8" fmla="*/ 1454197 w 1493112"/>
                <a:gd name="connsiteY8" fmla="*/ 692814 h 762940"/>
                <a:gd name="connsiteX9" fmla="*/ 1070022 w 1493112"/>
                <a:gd name="connsiteY9" fmla="*/ 137189 h 762940"/>
                <a:gd name="connsiteX10" fmla="*/ 1333547 w 1493112"/>
                <a:gd name="connsiteY10" fmla="*/ 619789 h 762940"/>
                <a:gd name="connsiteX11" fmla="*/ 644572 w 1493112"/>
                <a:gd name="connsiteY11" fmla="*/ 270539 h 762940"/>
                <a:gd name="connsiteX12" fmla="*/ 495347 w 1493112"/>
                <a:gd name="connsiteY12" fmla="*/ 664 h 762940"/>
                <a:gd name="connsiteX13" fmla="*/ 587422 w 1493112"/>
                <a:gd name="connsiteY13" fmla="*/ 194339 h 762940"/>
                <a:gd name="connsiteX14" fmla="*/ 371522 w 1493112"/>
                <a:gd name="connsiteY14" fmla="*/ 200689 h 762940"/>
                <a:gd name="connsiteX15" fmla="*/ 47 w 1493112"/>
                <a:gd name="connsiteY15" fmla="*/ 257839 h 76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93112" h="762940">
                  <a:moveTo>
                    <a:pt x="47" y="257839"/>
                  </a:moveTo>
                  <a:cubicBezTo>
                    <a:pt x="4280" y="257310"/>
                    <a:pt x="329189" y="211272"/>
                    <a:pt x="396922" y="197514"/>
                  </a:cubicBezTo>
                  <a:cubicBezTo>
                    <a:pt x="464655" y="183756"/>
                    <a:pt x="356176" y="153593"/>
                    <a:pt x="406447" y="175289"/>
                  </a:cubicBezTo>
                  <a:cubicBezTo>
                    <a:pt x="456718" y="196985"/>
                    <a:pt x="652509" y="311285"/>
                    <a:pt x="698547" y="327689"/>
                  </a:cubicBezTo>
                  <a:cubicBezTo>
                    <a:pt x="744585" y="344093"/>
                    <a:pt x="620760" y="263660"/>
                    <a:pt x="682672" y="273714"/>
                  </a:cubicBezTo>
                  <a:cubicBezTo>
                    <a:pt x="744585" y="283768"/>
                    <a:pt x="1012343" y="369493"/>
                    <a:pt x="1070022" y="388014"/>
                  </a:cubicBezTo>
                  <a:cubicBezTo>
                    <a:pt x="1127701" y="406535"/>
                    <a:pt x="968422" y="329276"/>
                    <a:pt x="1028747" y="384839"/>
                  </a:cubicBezTo>
                  <a:cubicBezTo>
                    <a:pt x="1089072" y="440402"/>
                    <a:pt x="1361064" y="670060"/>
                    <a:pt x="1431972" y="721389"/>
                  </a:cubicBezTo>
                  <a:cubicBezTo>
                    <a:pt x="1502880" y="772718"/>
                    <a:pt x="1514522" y="790181"/>
                    <a:pt x="1454197" y="692814"/>
                  </a:cubicBezTo>
                  <a:cubicBezTo>
                    <a:pt x="1393872" y="595447"/>
                    <a:pt x="1090130" y="149360"/>
                    <a:pt x="1070022" y="137189"/>
                  </a:cubicBezTo>
                  <a:cubicBezTo>
                    <a:pt x="1049914" y="125018"/>
                    <a:pt x="1404455" y="597564"/>
                    <a:pt x="1333547" y="619789"/>
                  </a:cubicBezTo>
                  <a:cubicBezTo>
                    <a:pt x="1262639" y="642014"/>
                    <a:pt x="784272" y="373726"/>
                    <a:pt x="644572" y="270539"/>
                  </a:cubicBezTo>
                  <a:cubicBezTo>
                    <a:pt x="504872" y="167352"/>
                    <a:pt x="504872" y="13364"/>
                    <a:pt x="495347" y="664"/>
                  </a:cubicBezTo>
                  <a:cubicBezTo>
                    <a:pt x="485822" y="-12036"/>
                    <a:pt x="608060" y="161001"/>
                    <a:pt x="587422" y="194339"/>
                  </a:cubicBezTo>
                  <a:cubicBezTo>
                    <a:pt x="566785" y="227676"/>
                    <a:pt x="467301" y="193281"/>
                    <a:pt x="371522" y="200689"/>
                  </a:cubicBezTo>
                  <a:cubicBezTo>
                    <a:pt x="275743" y="208097"/>
                    <a:pt x="-4186" y="258368"/>
                    <a:pt x="47" y="2578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8" name="フリーフォーム 1177">
              <a:extLst>
                <a:ext uri="{FF2B5EF4-FFF2-40B4-BE49-F238E27FC236}">
                  <a16:creationId xmlns:a16="http://schemas.microsoft.com/office/drawing/2014/main" id="{BC9FEA9B-E792-7571-69BE-06D4FF153356}"/>
                </a:ext>
              </a:extLst>
            </p:cNvPr>
            <p:cNvSpPr/>
            <p:nvPr/>
          </p:nvSpPr>
          <p:spPr>
            <a:xfrm>
              <a:off x="4755522" y="2524711"/>
              <a:ext cx="809125" cy="364976"/>
            </a:xfrm>
            <a:custGeom>
              <a:avLst/>
              <a:gdLst>
                <a:gd name="connsiteX0" fmla="*/ 2997 w 809125"/>
                <a:gd name="connsiteY0" fmla="*/ 323122 h 364976"/>
                <a:gd name="connsiteX1" fmla="*/ 57588 w 809125"/>
                <a:gd name="connsiteY1" fmla="*/ 345868 h 364976"/>
                <a:gd name="connsiteX2" fmla="*/ 289600 w 809125"/>
                <a:gd name="connsiteY2" fmla="*/ 323122 h 364976"/>
                <a:gd name="connsiteX3" fmla="*/ 471571 w 809125"/>
                <a:gd name="connsiteY3" fmla="*/ 200292 h 364976"/>
                <a:gd name="connsiteX4" fmla="*/ 808215 w 809125"/>
                <a:gd name="connsiteY4" fmla="*/ 177546 h 364976"/>
                <a:gd name="connsiteX5" fmla="*/ 576203 w 809125"/>
                <a:gd name="connsiteY5" fmla="*/ 125 h 364976"/>
                <a:gd name="connsiteX6" fmla="*/ 744526 w 809125"/>
                <a:gd name="connsiteY6" fmla="*/ 150250 h 364976"/>
                <a:gd name="connsiteX7" fmla="*/ 485218 w 809125"/>
                <a:gd name="connsiteY7" fmla="*/ 204841 h 364976"/>
                <a:gd name="connsiteX8" fmla="*/ 271403 w 809125"/>
                <a:gd name="connsiteY8" fmla="*/ 268531 h 364976"/>
                <a:gd name="connsiteX9" fmla="*/ 71236 w 809125"/>
                <a:gd name="connsiteY9" fmla="*/ 232137 h 364976"/>
                <a:gd name="connsiteX10" fmla="*/ 348741 w 809125"/>
                <a:gd name="connsiteY10" fmla="*/ 341319 h 364976"/>
                <a:gd name="connsiteX11" fmla="*/ 121278 w 809125"/>
                <a:gd name="connsiteY11" fmla="*/ 364065 h 364976"/>
                <a:gd name="connsiteX12" fmla="*/ 2997 w 809125"/>
                <a:gd name="connsiteY12" fmla="*/ 323122 h 364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9125" h="364976">
                  <a:moveTo>
                    <a:pt x="2997" y="323122"/>
                  </a:moveTo>
                  <a:cubicBezTo>
                    <a:pt x="-7618" y="320089"/>
                    <a:pt x="9821" y="345868"/>
                    <a:pt x="57588" y="345868"/>
                  </a:cubicBezTo>
                  <a:cubicBezTo>
                    <a:pt x="105355" y="345868"/>
                    <a:pt x="220603" y="347385"/>
                    <a:pt x="289600" y="323122"/>
                  </a:cubicBezTo>
                  <a:cubicBezTo>
                    <a:pt x="358597" y="298859"/>
                    <a:pt x="385135" y="224555"/>
                    <a:pt x="471571" y="200292"/>
                  </a:cubicBezTo>
                  <a:cubicBezTo>
                    <a:pt x="558007" y="176029"/>
                    <a:pt x="790776" y="210907"/>
                    <a:pt x="808215" y="177546"/>
                  </a:cubicBezTo>
                  <a:cubicBezTo>
                    <a:pt x="825654" y="144185"/>
                    <a:pt x="586818" y="4674"/>
                    <a:pt x="576203" y="125"/>
                  </a:cubicBezTo>
                  <a:cubicBezTo>
                    <a:pt x="565588" y="-4424"/>
                    <a:pt x="759690" y="116131"/>
                    <a:pt x="744526" y="150250"/>
                  </a:cubicBezTo>
                  <a:cubicBezTo>
                    <a:pt x="729362" y="184369"/>
                    <a:pt x="564072" y="185128"/>
                    <a:pt x="485218" y="204841"/>
                  </a:cubicBezTo>
                  <a:cubicBezTo>
                    <a:pt x="406364" y="224554"/>
                    <a:pt x="340400" y="263982"/>
                    <a:pt x="271403" y="268531"/>
                  </a:cubicBezTo>
                  <a:cubicBezTo>
                    <a:pt x="202406" y="273080"/>
                    <a:pt x="58346" y="220006"/>
                    <a:pt x="71236" y="232137"/>
                  </a:cubicBezTo>
                  <a:cubicBezTo>
                    <a:pt x="84126" y="244268"/>
                    <a:pt x="340401" y="319331"/>
                    <a:pt x="348741" y="341319"/>
                  </a:cubicBezTo>
                  <a:cubicBezTo>
                    <a:pt x="357081" y="363307"/>
                    <a:pt x="174353" y="367098"/>
                    <a:pt x="121278" y="364065"/>
                  </a:cubicBezTo>
                  <a:cubicBezTo>
                    <a:pt x="68203" y="361032"/>
                    <a:pt x="13612" y="326155"/>
                    <a:pt x="2997" y="3231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9" name="フリーフォーム 1178">
              <a:extLst>
                <a:ext uri="{FF2B5EF4-FFF2-40B4-BE49-F238E27FC236}">
                  <a16:creationId xmlns:a16="http://schemas.microsoft.com/office/drawing/2014/main" id="{F3875CA9-24EA-AA20-4FFD-F76CD27640EE}"/>
                </a:ext>
              </a:extLst>
            </p:cNvPr>
            <p:cNvSpPr/>
            <p:nvPr/>
          </p:nvSpPr>
          <p:spPr>
            <a:xfrm>
              <a:off x="6036817" y="2359277"/>
              <a:ext cx="727923" cy="520558"/>
            </a:xfrm>
            <a:custGeom>
              <a:avLst/>
              <a:gdLst>
                <a:gd name="connsiteX0" fmla="*/ 43 w 727923"/>
                <a:gd name="connsiteY0" fmla="*/ 142813 h 520558"/>
                <a:gd name="connsiteX1" fmla="*/ 191111 w 727923"/>
                <a:gd name="connsiteY1" fmla="*/ 288389 h 520558"/>
                <a:gd name="connsiteX2" fmla="*/ 200210 w 727923"/>
                <a:gd name="connsiteY2" fmla="*/ 443063 h 520558"/>
                <a:gd name="connsiteX3" fmla="*/ 272998 w 727923"/>
                <a:gd name="connsiteY3" fmla="*/ 297487 h 520558"/>
                <a:gd name="connsiteX4" fmla="*/ 286646 w 727923"/>
                <a:gd name="connsiteY4" fmla="*/ 520401 h 520558"/>
                <a:gd name="connsiteX5" fmla="*/ 423123 w 727923"/>
                <a:gd name="connsiteY5" fmla="*/ 256544 h 520558"/>
                <a:gd name="connsiteX6" fmla="*/ 727923 w 727923"/>
                <a:gd name="connsiteY6" fmla="*/ 433965 h 520558"/>
                <a:gd name="connsiteX7" fmla="*/ 345786 w 727923"/>
                <a:gd name="connsiteY7" fmla="*/ 211051 h 520558"/>
                <a:gd name="connsiteX8" fmla="*/ 386729 w 727923"/>
                <a:gd name="connsiteY8" fmla="*/ 6335 h 520558"/>
                <a:gd name="connsiteX9" fmla="*/ 309392 w 727923"/>
                <a:gd name="connsiteY9" fmla="*/ 461260 h 520558"/>
                <a:gd name="connsiteX10" fmla="*/ 100126 w 727923"/>
                <a:gd name="connsiteY10" fmla="*/ 270192 h 520558"/>
                <a:gd name="connsiteX11" fmla="*/ 154717 w 727923"/>
                <a:gd name="connsiteY11" fmla="*/ 297487 h 520558"/>
                <a:gd name="connsiteX12" fmla="*/ 172914 w 727923"/>
                <a:gd name="connsiteY12" fmla="*/ 256544 h 520558"/>
                <a:gd name="connsiteX13" fmla="*/ 43 w 727923"/>
                <a:gd name="connsiteY13" fmla="*/ 142813 h 52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7923" h="520558">
                  <a:moveTo>
                    <a:pt x="43" y="142813"/>
                  </a:moveTo>
                  <a:cubicBezTo>
                    <a:pt x="3076" y="148120"/>
                    <a:pt x="157750" y="238347"/>
                    <a:pt x="191111" y="288389"/>
                  </a:cubicBezTo>
                  <a:cubicBezTo>
                    <a:pt x="224472" y="338431"/>
                    <a:pt x="186562" y="441547"/>
                    <a:pt x="200210" y="443063"/>
                  </a:cubicBezTo>
                  <a:cubicBezTo>
                    <a:pt x="213858" y="444579"/>
                    <a:pt x="258592" y="284597"/>
                    <a:pt x="272998" y="297487"/>
                  </a:cubicBezTo>
                  <a:cubicBezTo>
                    <a:pt x="287404" y="310377"/>
                    <a:pt x="261625" y="527225"/>
                    <a:pt x="286646" y="520401"/>
                  </a:cubicBezTo>
                  <a:cubicBezTo>
                    <a:pt x="311667" y="513577"/>
                    <a:pt x="349577" y="270950"/>
                    <a:pt x="423123" y="256544"/>
                  </a:cubicBezTo>
                  <a:cubicBezTo>
                    <a:pt x="496669" y="242138"/>
                    <a:pt x="727923" y="433965"/>
                    <a:pt x="727923" y="433965"/>
                  </a:cubicBezTo>
                  <a:cubicBezTo>
                    <a:pt x="715034" y="426383"/>
                    <a:pt x="402652" y="282323"/>
                    <a:pt x="345786" y="211051"/>
                  </a:cubicBezTo>
                  <a:cubicBezTo>
                    <a:pt x="288920" y="139779"/>
                    <a:pt x="392795" y="-35366"/>
                    <a:pt x="386729" y="6335"/>
                  </a:cubicBezTo>
                  <a:cubicBezTo>
                    <a:pt x="380663" y="48036"/>
                    <a:pt x="357159" y="417284"/>
                    <a:pt x="309392" y="461260"/>
                  </a:cubicBezTo>
                  <a:cubicBezTo>
                    <a:pt x="261625" y="505236"/>
                    <a:pt x="125905" y="297487"/>
                    <a:pt x="100126" y="270192"/>
                  </a:cubicBezTo>
                  <a:cubicBezTo>
                    <a:pt x="74347" y="242897"/>
                    <a:pt x="142586" y="299762"/>
                    <a:pt x="154717" y="297487"/>
                  </a:cubicBezTo>
                  <a:cubicBezTo>
                    <a:pt x="166848" y="295212"/>
                    <a:pt x="193386" y="276257"/>
                    <a:pt x="172914" y="256544"/>
                  </a:cubicBezTo>
                  <a:cubicBezTo>
                    <a:pt x="152442" y="236831"/>
                    <a:pt x="-2990" y="137506"/>
                    <a:pt x="43" y="1428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0" name="フリーフォーム 1179">
              <a:extLst>
                <a:ext uri="{FF2B5EF4-FFF2-40B4-BE49-F238E27FC236}">
                  <a16:creationId xmlns:a16="http://schemas.microsoft.com/office/drawing/2014/main" id="{1B76513F-14D0-A03C-35F3-E1951C9B9258}"/>
                </a:ext>
              </a:extLst>
            </p:cNvPr>
            <p:cNvSpPr/>
            <p:nvPr/>
          </p:nvSpPr>
          <p:spPr>
            <a:xfrm>
              <a:off x="6965888" y="1770399"/>
              <a:ext cx="913420" cy="713677"/>
            </a:xfrm>
            <a:custGeom>
              <a:avLst/>
              <a:gdLst>
                <a:gd name="connsiteX0" fmla="*/ 8118 w 913420"/>
                <a:gd name="connsiteY0" fmla="*/ 8359 h 713677"/>
                <a:gd name="connsiteX1" fmla="*/ 121849 w 913420"/>
                <a:gd name="connsiteY1" fmla="*/ 40204 h 713677"/>
                <a:gd name="connsiteX2" fmla="*/ 390255 w 913420"/>
                <a:gd name="connsiteY2" fmla="*/ 226723 h 713677"/>
                <a:gd name="connsiteX3" fmla="*/ 322016 w 913420"/>
                <a:gd name="connsiteY3" fmla="*/ 258568 h 713677"/>
                <a:gd name="connsiteX4" fmla="*/ 604070 w 913420"/>
                <a:gd name="connsiteY4" fmla="*/ 563368 h 713677"/>
                <a:gd name="connsiteX5" fmla="*/ 544930 w 913420"/>
                <a:gd name="connsiteY5" fmla="*/ 417792 h 713677"/>
                <a:gd name="connsiteX6" fmla="*/ 913419 w 913420"/>
                <a:gd name="connsiteY6" fmla="*/ 713494 h 713677"/>
                <a:gd name="connsiteX7" fmla="*/ 549479 w 913420"/>
                <a:gd name="connsiteY7" fmla="*/ 367750 h 713677"/>
                <a:gd name="connsiteX8" fmla="*/ 317467 w 913420"/>
                <a:gd name="connsiteY8" fmla="*/ 53852 h 713677"/>
                <a:gd name="connsiteX9" fmla="*/ 331115 w 913420"/>
                <a:gd name="connsiteY9" fmla="*/ 153935 h 713677"/>
                <a:gd name="connsiteX10" fmla="*/ 8118 w 913420"/>
                <a:gd name="connsiteY10" fmla="*/ 8359 h 713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3420" h="713677">
                  <a:moveTo>
                    <a:pt x="8118" y="8359"/>
                  </a:moveTo>
                  <a:cubicBezTo>
                    <a:pt x="-26760" y="-10596"/>
                    <a:pt x="58160" y="3810"/>
                    <a:pt x="121849" y="40204"/>
                  </a:cubicBezTo>
                  <a:cubicBezTo>
                    <a:pt x="185538" y="76598"/>
                    <a:pt x="356894" y="190329"/>
                    <a:pt x="390255" y="226723"/>
                  </a:cubicBezTo>
                  <a:cubicBezTo>
                    <a:pt x="423616" y="263117"/>
                    <a:pt x="286380" y="202461"/>
                    <a:pt x="322016" y="258568"/>
                  </a:cubicBezTo>
                  <a:cubicBezTo>
                    <a:pt x="357652" y="314676"/>
                    <a:pt x="566918" y="536831"/>
                    <a:pt x="604070" y="563368"/>
                  </a:cubicBezTo>
                  <a:cubicBezTo>
                    <a:pt x="641222" y="589905"/>
                    <a:pt x="493372" y="392771"/>
                    <a:pt x="544930" y="417792"/>
                  </a:cubicBezTo>
                  <a:cubicBezTo>
                    <a:pt x="596488" y="442813"/>
                    <a:pt x="912661" y="721834"/>
                    <a:pt x="913419" y="713494"/>
                  </a:cubicBezTo>
                  <a:cubicBezTo>
                    <a:pt x="914177" y="705154"/>
                    <a:pt x="648804" y="477690"/>
                    <a:pt x="549479" y="367750"/>
                  </a:cubicBezTo>
                  <a:cubicBezTo>
                    <a:pt x="450154" y="257810"/>
                    <a:pt x="353861" y="89488"/>
                    <a:pt x="317467" y="53852"/>
                  </a:cubicBezTo>
                  <a:cubicBezTo>
                    <a:pt x="281073" y="18216"/>
                    <a:pt x="382673" y="161517"/>
                    <a:pt x="331115" y="153935"/>
                  </a:cubicBezTo>
                  <a:cubicBezTo>
                    <a:pt x="279557" y="146353"/>
                    <a:pt x="42996" y="27314"/>
                    <a:pt x="8118" y="83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1" name="フリーフォーム 1180">
              <a:extLst>
                <a:ext uri="{FF2B5EF4-FFF2-40B4-BE49-F238E27FC236}">
                  <a16:creationId xmlns:a16="http://schemas.microsoft.com/office/drawing/2014/main" id="{CC4E70D3-CBB7-C24D-73C0-3D9719494A3D}"/>
                </a:ext>
              </a:extLst>
            </p:cNvPr>
            <p:cNvSpPr/>
            <p:nvPr/>
          </p:nvSpPr>
          <p:spPr>
            <a:xfrm>
              <a:off x="7108293" y="2026381"/>
              <a:ext cx="1132373" cy="714988"/>
            </a:xfrm>
            <a:custGeom>
              <a:avLst/>
              <a:gdLst>
                <a:gd name="connsiteX0" fmla="*/ 2191 w 1132373"/>
                <a:gd name="connsiteY0" fmla="*/ 2586 h 714988"/>
                <a:gd name="connsiteX1" fmla="*/ 707325 w 1132373"/>
                <a:gd name="connsiteY1" fmla="*/ 480258 h 714988"/>
                <a:gd name="connsiteX2" fmla="*/ 634537 w 1132373"/>
                <a:gd name="connsiteY2" fmla="*/ 398371 h 714988"/>
                <a:gd name="connsiteX3" fmla="*/ 1130406 w 1132373"/>
                <a:gd name="connsiteY3" fmla="*/ 712270 h 714988"/>
                <a:gd name="connsiteX4" fmla="*/ 793761 w 1132373"/>
                <a:gd name="connsiteY4" fmla="*/ 530300 h 714988"/>
                <a:gd name="connsiteX5" fmla="*/ 443468 w 1132373"/>
                <a:gd name="connsiteY5" fmla="*/ 184556 h 714988"/>
                <a:gd name="connsiteX6" fmla="*/ 484411 w 1132373"/>
                <a:gd name="connsiteY6" fmla="*/ 284640 h 714988"/>
                <a:gd name="connsiteX7" fmla="*/ 2191 w 1132373"/>
                <a:gd name="connsiteY7" fmla="*/ 2586 h 71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32373" h="714988">
                  <a:moveTo>
                    <a:pt x="2191" y="2586"/>
                  </a:moveTo>
                  <a:cubicBezTo>
                    <a:pt x="39343" y="35189"/>
                    <a:pt x="601934" y="414294"/>
                    <a:pt x="707325" y="480258"/>
                  </a:cubicBezTo>
                  <a:cubicBezTo>
                    <a:pt x="812716" y="546222"/>
                    <a:pt x="564024" y="359702"/>
                    <a:pt x="634537" y="398371"/>
                  </a:cubicBezTo>
                  <a:cubicBezTo>
                    <a:pt x="705050" y="437040"/>
                    <a:pt x="1103869" y="690282"/>
                    <a:pt x="1130406" y="712270"/>
                  </a:cubicBezTo>
                  <a:cubicBezTo>
                    <a:pt x="1156943" y="734258"/>
                    <a:pt x="908251" y="618252"/>
                    <a:pt x="793761" y="530300"/>
                  </a:cubicBezTo>
                  <a:cubicBezTo>
                    <a:pt x="679271" y="442348"/>
                    <a:pt x="495026" y="225499"/>
                    <a:pt x="443468" y="184556"/>
                  </a:cubicBezTo>
                  <a:cubicBezTo>
                    <a:pt x="391910" y="143613"/>
                    <a:pt x="557199" y="313452"/>
                    <a:pt x="484411" y="284640"/>
                  </a:cubicBezTo>
                  <a:cubicBezTo>
                    <a:pt x="411623" y="255828"/>
                    <a:pt x="-34961" y="-30017"/>
                    <a:pt x="2191" y="25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2" name="フリーフォーム 1181">
              <a:extLst>
                <a:ext uri="{FF2B5EF4-FFF2-40B4-BE49-F238E27FC236}">
                  <a16:creationId xmlns:a16="http://schemas.microsoft.com/office/drawing/2014/main" id="{EA937DA0-5793-02F0-DD71-0463EAC99C77}"/>
                </a:ext>
              </a:extLst>
            </p:cNvPr>
            <p:cNvSpPr/>
            <p:nvPr/>
          </p:nvSpPr>
          <p:spPr>
            <a:xfrm>
              <a:off x="6517421" y="1978916"/>
              <a:ext cx="593104" cy="874234"/>
            </a:xfrm>
            <a:custGeom>
              <a:avLst/>
              <a:gdLst>
                <a:gd name="connsiteX0" fmla="*/ 593063 w 593104"/>
                <a:gd name="connsiteY0" fmla="*/ 9 h 874234"/>
                <a:gd name="connsiteX1" fmla="*/ 174531 w 593104"/>
                <a:gd name="connsiteY1" fmla="*/ 200177 h 874234"/>
                <a:gd name="connsiteX2" fmla="*/ 265516 w 593104"/>
                <a:gd name="connsiteY2" fmla="*/ 177430 h 874234"/>
                <a:gd name="connsiteX3" fmla="*/ 42603 w 593104"/>
                <a:gd name="connsiteY3" fmla="*/ 386696 h 874234"/>
                <a:gd name="connsiteX4" fmla="*/ 270066 w 593104"/>
                <a:gd name="connsiteY4" fmla="*/ 668750 h 874234"/>
                <a:gd name="connsiteX5" fmla="*/ 110842 w 593104"/>
                <a:gd name="connsiteY5" fmla="*/ 595962 h 874234"/>
                <a:gd name="connsiteX6" fmla="*/ 374698 w 593104"/>
                <a:gd name="connsiteY6" fmla="*/ 873466 h 874234"/>
                <a:gd name="connsiteX7" fmla="*/ 33504 w 593104"/>
                <a:gd name="connsiteY7" fmla="*/ 495878 h 874234"/>
                <a:gd name="connsiteX8" fmla="*/ 15307 w 593104"/>
                <a:gd name="connsiteY8" fmla="*/ 636905 h 874234"/>
                <a:gd name="connsiteX9" fmla="*/ 56251 w 593104"/>
                <a:gd name="connsiteY9" fmla="*/ 259317 h 874234"/>
                <a:gd name="connsiteX10" fmla="*/ 233672 w 593104"/>
                <a:gd name="connsiteY10" fmla="*/ 218374 h 874234"/>
                <a:gd name="connsiteX11" fmla="*/ 147236 w 593104"/>
                <a:gd name="connsiteY11" fmla="*/ 209275 h 874234"/>
                <a:gd name="connsiteX12" fmla="*/ 593063 w 593104"/>
                <a:gd name="connsiteY12" fmla="*/ 9 h 874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3104" h="874234">
                  <a:moveTo>
                    <a:pt x="593063" y="9"/>
                  </a:moveTo>
                  <a:cubicBezTo>
                    <a:pt x="597612" y="-1507"/>
                    <a:pt x="229122" y="170607"/>
                    <a:pt x="174531" y="200177"/>
                  </a:cubicBezTo>
                  <a:cubicBezTo>
                    <a:pt x="119940" y="229747"/>
                    <a:pt x="287504" y="146344"/>
                    <a:pt x="265516" y="177430"/>
                  </a:cubicBezTo>
                  <a:cubicBezTo>
                    <a:pt x="243528" y="208516"/>
                    <a:pt x="41845" y="304809"/>
                    <a:pt x="42603" y="386696"/>
                  </a:cubicBezTo>
                  <a:cubicBezTo>
                    <a:pt x="43361" y="468583"/>
                    <a:pt x="258693" y="633872"/>
                    <a:pt x="270066" y="668750"/>
                  </a:cubicBezTo>
                  <a:cubicBezTo>
                    <a:pt x="281439" y="703628"/>
                    <a:pt x="93403" y="561843"/>
                    <a:pt x="110842" y="595962"/>
                  </a:cubicBezTo>
                  <a:cubicBezTo>
                    <a:pt x="128281" y="630081"/>
                    <a:pt x="387588" y="890147"/>
                    <a:pt x="374698" y="873466"/>
                  </a:cubicBezTo>
                  <a:cubicBezTo>
                    <a:pt x="361808" y="856785"/>
                    <a:pt x="93402" y="535305"/>
                    <a:pt x="33504" y="495878"/>
                  </a:cubicBezTo>
                  <a:cubicBezTo>
                    <a:pt x="-26394" y="456451"/>
                    <a:pt x="11516" y="676332"/>
                    <a:pt x="15307" y="636905"/>
                  </a:cubicBezTo>
                  <a:cubicBezTo>
                    <a:pt x="19098" y="597478"/>
                    <a:pt x="19857" y="329072"/>
                    <a:pt x="56251" y="259317"/>
                  </a:cubicBezTo>
                  <a:cubicBezTo>
                    <a:pt x="92645" y="189562"/>
                    <a:pt x="218508" y="226714"/>
                    <a:pt x="233672" y="218374"/>
                  </a:cubicBezTo>
                  <a:cubicBezTo>
                    <a:pt x="248836" y="210034"/>
                    <a:pt x="88096" y="241878"/>
                    <a:pt x="147236" y="209275"/>
                  </a:cubicBezTo>
                  <a:cubicBezTo>
                    <a:pt x="206376" y="176672"/>
                    <a:pt x="588514" y="1525"/>
                    <a:pt x="593063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3" name="フリーフォーム 1182">
              <a:extLst>
                <a:ext uri="{FF2B5EF4-FFF2-40B4-BE49-F238E27FC236}">
                  <a16:creationId xmlns:a16="http://schemas.microsoft.com/office/drawing/2014/main" id="{4BB7F712-9F3E-17AD-BFAD-3ACF55F9D3E8}"/>
                </a:ext>
              </a:extLst>
            </p:cNvPr>
            <p:cNvSpPr/>
            <p:nvPr/>
          </p:nvSpPr>
          <p:spPr>
            <a:xfrm>
              <a:off x="6776832" y="2815669"/>
              <a:ext cx="662619" cy="887297"/>
            </a:xfrm>
            <a:custGeom>
              <a:avLst/>
              <a:gdLst>
                <a:gd name="connsiteX0" fmla="*/ 1556 w 662619"/>
                <a:gd name="connsiteY0" fmla="*/ 23065 h 887297"/>
                <a:gd name="connsiteX1" fmla="*/ 383693 w 662619"/>
                <a:gd name="connsiteY1" fmla="*/ 509835 h 887297"/>
                <a:gd name="connsiteX2" fmla="*/ 333652 w 662619"/>
                <a:gd name="connsiteY2" fmla="*/ 528032 h 887297"/>
                <a:gd name="connsiteX3" fmla="*/ 647550 w 662619"/>
                <a:gd name="connsiteY3" fmla="*/ 878325 h 887297"/>
                <a:gd name="connsiteX4" fmla="*/ 588410 w 662619"/>
                <a:gd name="connsiteY4" fmla="*/ 714552 h 887297"/>
                <a:gd name="connsiteX5" fmla="*/ 374595 w 662619"/>
                <a:gd name="connsiteY5" fmla="*/ 319 h 887297"/>
                <a:gd name="connsiteX6" fmla="*/ 570213 w 662619"/>
                <a:gd name="connsiteY6" fmla="*/ 810086 h 887297"/>
                <a:gd name="connsiteX7" fmla="*/ 260864 w 662619"/>
                <a:gd name="connsiteY7" fmla="*/ 359710 h 887297"/>
                <a:gd name="connsiteX8" fmla="*/ 1556 w 662619"/>
                <a:gd name="connsiteY8" fmla="*/ 23065 h 887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2619" h="887297">
                  <a:moveTo>
                    <a:pt x="1556" y="23065"/>
                  </a:moveTo>
                  <a:cubicBezTo>
                    <a:pt x="22027" y="48086"/>
                    <a:pt x="328344" y="425674"/>
                    <a:pt x="383693" y="509835"/>
                  </a:cubicBezTo>
                  <a:cubicBezTo>
                    <a:pt x="439042" y="593996"/>
                    <a:pt x="289676" y="466617"/>
                    <a:pt x="333652" y="528032"/>
                  </a:cubicBezTo>
                  <a:cubicBezTo>
                    <a:pt x="377628" y="589447"/>
                    <a:pt x="605090" y="847238"/>
                    <a:pt x="647550" y="878325"/>
                  </a:cubicBezTo>
                  <a:cubicBezTo>
                    <a:pt x="690010" y="909412"/>
                    <a:pt x="633903" y="860886"/>
                    <a:pt x="588410" y="714552"/>
                  </a:cubicBezTo>
                  <a:cubicBezTo>
                    <a:pt x="542918" y="568218"/>
                    <a:pt x="377628" y="-15603"/>
                    <a:pt x="374595" y="319"/>
                  </a:cubicBezTo>
                  <a:cubicBezTo>
                    <a:pt x="371562" y="16241"/>
                    <a:pt x="589168" y="750188"/>
                    <a:pt x="570213" y="810086"/>
                  </a:cubicBezTo>
                  <a:cubicBezTo>
                    <a:pt x="551258" y="869984"/>
                    <a:pt x="354124" y="490880"/>
                    <a:pt x="260864" y="359710"/>
                  </a:cubicBezTo>
                  <a:cubicBezTo>
                    <a:pt x="167604" y="228540"/>
                    <a:pt x="-18915" y="-1956"/>
                    <a:pt x="1556" y="230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4" name="フリーフォーム 1183">
              <a:extLst>
                <a:ext uri="{FF2B5EF4-FFF2-40B4-BE49-F238E27FC236}">
                  <a16:creationId xmlns:a16="http://schemas.microsoft.com/office/drawing/2014/main" id="{E3C63D5A-36AC-BCF2-D319-B3406137C1A6}"/>
                </a:ext>
              </a:extLst>
            </p:cNvPr>
            <p:cNvSpPr/>
            <p:nvPr/>
          </p:nvSpPr>
          <p:spPr>
            <a:xfrm>
              <a:off x="7402820" y="2334346"/>
              <a:ext cx="2862333" cy="2440165"/>
            </a:xfrm>
            <a:custGeom>
              <a:avLst/>
              <a:gdLst>
                <a:gd name="connsiteX0" fmla="*/ 71406 w 2862333"/>
                <a:gd name="connsiteY0" fmla="*/ 24541 h 2440165"/>
                <a:gd name="connsiteX1" fmla="*/ 270189 w 2862333"/>
                <a:gd name="connsiteY1" fmla="*/ 263080 h 2440165"/>
                <a:gd name="connsiteX2" fmla="*/ 2417041 w 2862333"/>
                <a:gd name="connsiteY2" fmla="*/ 1932854 h 2440165"/>
                <a:gd name="connsiteX3" fmla="*/ 2456797 w 2862333"/>
                <a:gd name="connsiteY3" fmla="*/ 1919602 h 2440165"/>
                <a:gd name="connsiteX4" fmla="*/ 2854363 w 2862333"/>
                <a:gd name="connsiteY4" fmla="*/ 2436437 h 2440165"/>
                <a:gd name="connsiteX5" fmla="*/ 2045980 w 2862333"/>
                <a:gd name="connsiteY5" fmla="*/ 1614802 h 2440165"/>
                <a:gd name="connsiteX6" fmla="*/ 641250 w 2862333"/>
                <a:gd name="connsiteY6" fmla="*/ 475115 h 2440165"/>
                <a:gd name="connsiteX7" fmla="*/ 71406 w 2862333"/>
                <a:gd name="connsiteY7" fmla="*/ 24541 h 244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62333" h="2440165">
                  <a:moveTo>
                    <a:pt x="71406" y="24541"/>
                  </a:moveTo>
                  <a:cubicBezTo>
                    <a:pt x="9563" y="-10798"/>
                    <a:pt x="-120750" y="-54972"/>
                    <a:pt x="270189" y="263080"/>
                  </a:cubicBezTo>
                  <a:cubicBezTo>
                    <a:pt x="661128" y="581132"/>
                    <a:pt x="2052606" y="1656767"/>
                    <a:pt x="2417041" y="1932854"/>
                  </a:cubicBezTo>
                  <a:cubicBezTo>
                    <a:pt x="2781476" y="2208941"/>
                    <a:pt x="2383910" y="1835672"/>
                    <a:pt x="2456797" y="1919602"/>
                  </a:cubicBezTo>
                  <a:cubicBezTo>
                    <a:pt x="2529684" y="2003532"/>
                    <a:pt x="2922832" y="2487237"/>
                    <a:pt x="2854363" y="2436437"/>
                  </a:cubicBezTo>
                  <a:cubicBezTo>
                    <a:pt x="2785894" y="2385637"/>
                    <a:pt x="2414832" y="1941689"/>
                    <a:pt x="2045980" y="1614802"/>
                  </a:cubicBezTo>
                  <a:cubicBezTo>
                    <a:pt x="1677128" y="1287915"/>
                    <a:pt x="972554" y="742367"/>
                    <a:pt x="641250" y="475115"/>
                  </a:cubicBezTo>
                  <a:cubicBezTo>
                    <a:pt x="309946" y="207863"/>
                    <a:pt x="133249" y="59880"/>
                    <a:pt x="71406" y="245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5" name="フリーフォーム 1184">
              <a:extLst>
                <a:ext uri="{FF2B5EF4-FFF2-40B4-BE49-F238E27FC236}">
                  <a16:creationId xmlns:a16="http://schemas.microsoft.com/office/drawing/2014/main" id="{F1687204-077E-4F0C-8554-C439D47CE064}"/>
                </a:ext>
              </a:extLst>
            </p:cNvPr>
            <p:cNvSpPr/>
            <p:nvPr/>
          </p:nvSpPr>
          <p:spPr>
            <a:xfrm>
              <a:off x="8343983" y="2886553"/>
              <a:ext cx="2514675" cy="2204526"/>
            </a:xfrm>
            <a:custGeom>
              <a:avLst/>
              <a:gdLst>
                <a:gd name="connsiteX0" fmla="*/ 4887 w 2514675"/>
                <a:gd name="connsiteY0" fmla="*/ 2421 h 2204526"/>
                <a:gd name="connsiteX1" fmla="*/ 1740921 w 2514675"/>
                <a:gd name="connsiteY1" fmla="*/ 1221621 h 2204526"/>
                <a:gd name="connsiteX2" fmla="*/ 1820434 w 2514675"/>
                <a:gd name="connsiteY2" fmla="*/ 1314386 h 2204526"/>
                <a:gd name="connsiteX3" fmla="*/ 2430034 w 2514675"/>
                <a:gd name="connsiteY3" fmla="*/ 2083012 h 2204526"/>
                <a:gd name="connsiteX4" fmla="*/ 2509547 w 2514675"/>
                <a:gd name="connsiteY4" fmla="*/ 2202282 h 2204526"/>
                <a:gd name="connsiteX5" fmla="*/ 2164991 w 2514675"/>
                <a:gd name="connsiteY5" fmla="*/ 1685447 h 2204526"/>
                <a:gd name="connsiteX6" fmla="*/ 1250591 w 2514675"/>
                <a:gd name="connsiteY6" fmla="*/ 930073 h 2204526"/>
                <a:gd name="connsiteX7" fmla="*/ 4887 w 2514675"/>
                <a:gd name="connsiteY7" fmla="*/ 2421 h 2204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14675" h="2204526">
                  <a:moveTo>
                    <a:pt x="4887" y="2421"/>
                  </a:moveTo>
                  <a:cubicBezTo>
                    <a:pt x="86609" y="51012"/>
                    <a:pt x="1438330" y="1002960"/>
                    <a:pt x="1740921" y="1221621"/>
                  </a:cubicBezTo>
                  <a:cubicBezTo>
                    <a:pt x="2043512" y="1440282"/>
                    <a:pt x="1705582" y="1170821"/>
                    <a:pt x="1820434" y="1314386"/>
                  </a:cubicBezTo>
                  <a:cubicBezTo>
                    <a:pt x="1935286" y="1457951"/>
                    <a:pt x="2315182" y="1935029"/>
                    <a:pt x="2430034" y="2083012"/>
                  </a:cubicBezTo>
                  <a:cubicBezTo>
                    <a:pt x="2544886" y="2230995"/>
                    <a:pt x="2509547" y="2202282"/>
                    <a:pt x="2509547" y="2202282"/>
                  </a:cubicBezTo>
                  <a:cubicBezTo>
                    <a:pt x="2465373" y="2136021"/>
                    <a:pt x="2374817" y="1897482"/>
                    <a:pt x="2164991" y="1685447"/>
                  </a:cubicBezTo>
                  <a:cubicBezTo>
                    <a:pt x="1955165" y="1473412"/>
                    <a:pt x="1612817" y="1210577"/>
                    <a:pt x="1250591" y="930073"/>
                  </a:cubicBezTo>
                  <a:cubicBezTo>
                    <a:pt x="888365" y="649569"/>
                    <a:pt x="-76835" y="-46170"/>
                    <a:pt x="4887" y="24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6" name="フリーフォーム 1185">
              <a:extLst>
                <a:ext uri="{FF2B5EF4-FFF2-40B4-BE49-F238E27FC236}">
                  <a16:creationId xmlns:a16="http://schemas.microsoft.com/office/drawing/2014/main" id="{C7039B82-2042-C726-FE2E-44F58AFA9097}"/>
                </a:ext>
              </a:extLst>
            </p:cNvPr>
            <p:cNvSpPr/>
            <p:nvPr/>
          </p:nvSpPr>
          <p:spPr>
            <a:xfrm>
              <a:off x="4336596" y="2795417"/>
              <a:ext cx="772751" cy="205853"/>
            </a:xfrm>
            <a:custGeom>
              <a:avLst/>
              <a:gdLst>
                <a:gd name="connsiteX0" fmla="*/ 6804 w 772751"/>
                <a:gd name="connsiteY0" fmla="*/ 78412 h 205853"/>
                <a:gd name="connsiteX1" fmla="*/ 222341 w 772751"/>
                <a:gd name="connsiteY1" fmla="*/ 84943 h 205853"/>
                <a:gd name="connsiteX2" fmla="*/ 366033 w 772751"/>
                <a:gd name="connsiteY2" fmla="*/ 195977 h 205853"/>
                <a:gd name="connsiteX3" fmla="*/ 300718 w 772751"/>
                <a:gd name="connsiteY3" fmla="*/ 195977 h 205853"/>
                <a:gd name="connsiteX4" fmla="*/ 770981 w 772751"/>
                <a:gd name="connsiteY4" fmla="*/ 156789 h 205853"/>
                <a:gd name="connsiteX5" fmla="*/ 450941 w 772751"/>
                <a:gd name="connsiteY5" fmla="*/ 169852 h 205853"/>
                <a:gd name="connsiteX6" fmla="*/ 183153 w 772751"/>
                <a:gd name="connsiteY6" fmla="*/ 52286 h 205853"/>
                <a:gd name="connsiteX7" fmla="*/ 124370 w 772751"/>
                <a:gd name="connsiteY7" fmla="*/ 34 h 205853"/>
                <a:gd name="connsiteX8" fmla="*/ 117838 w 772751"/>
                <a:gd name="connsiteY8" fmla="*/ 58817 h 205853"/>
                <a:gd name="connsiteX9" fmla="*/ 59055 w 772751"/>
                <a:gd name="connsiteY9" fmla="*/ 71880 h 205853"/>
                <a:gd name="connsiteX10" fmla="*/ 6804 w 772751"/>
                <a:gd name="connsiteY10" fmla="*/ 78412 h 20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2751" h="205853">
                  <a:moveTo>
                    <a:pt x="6804" y="78412"/>
                  </a:moveTo>
                  <a:cubicBezTo>
                    <a:pt x="34018" y="80589"/>
                    <a:pt x="162469" y="65349"/>
                    <a:pt x="222341" y="84943"/>
                  </a:cubicBezTo>
                  <a:cubicBezTo>
                    <a:pt x="282213" y="104537"/>
                    <a:pt x="352970" y="177471"/>
                    <a:pt x="366033" y="195977"/>
                  </a:cubicBezTo>
                  <a:cubicBezTo>
                    <a:pt x="379096" y="214483"/>
                    <a:pt x="233227" y="202508"/>
                    <a:pt x="300718" y="195977"/>
                  </a:cubicBezTo>
                  <a:cubicBezTo>
                    <a:pt x="368209" y="189446"/>
                    <a:pt x="745944" y="161143"/>
                    <a:pt x="770981" y="156789"/>
                  </a:cubicBezTo>
                  <a:cubicBezTo>
                    <a:pt x="796018" y="152435"/>
                    <a:pt x="548912" y="187269"/>
                    <a:pt x="450941" y="169852"/>
                  </a:cubicBezTo>
                  <a:cubicBezTo>
                    <a:pt x="352970" y="152435"/>
                    <a:pt x="237581" y="80589"/>
                    <a:pt x="183153" y="52286"/>
                  </a:cubicBezTo>
                  <a:cubicBezTo>
                    <a:pt x="128725" y="23983"/>
                    <a:pt x="135256" y="-1054"/>
                    <a:pt x="124370" y="34"/>
                  </a:cubicBezTo>
                  <a:cubicBezTo>
                    <a:pt x="113484" y="1122"/>
                    <a:pt x="128724" y="46843"/>
                    <a:pt x="117838" y="58817"/>
                  </a:cubicBezTo>
                  <a:cubicBezTo>
                    <a:pt x="106952" y="70791"/>
                    <a:pt x="76472" y="68614"/>
                    <a:pt x="59055" y="71880"/>
                  </a:cubicBezTo>
                  <a:cubicBezTo>
                    <a:pt x="41638" y="75146"/>
                    <a:pt x="-20410" y="76235"/>
                    <a:pt x="6804" y="784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7" name="フリーフォーム 1186">
              <a:extLst>
                <a:ext uri="{FF2B5EF4-FFF2-40B4-BE49-F238E27FC236}">
                  <a16:creationId xmlns:a16="http://schemas.microsoft.com/office/drawing/2014/main" id="{0136622C-A7AC-85D9-D3DD-8BBB3590ED3E}"/>
                </a:ext>
              </a:extLst>
            </p:cNvPr>
            <p:cNvSpPr/>
            <p:nvPr/>
          </p:nvSpPr>
          <p:spPr>
            <a:xfrm>
              <a:off x="5209030" y="2775036"/>
              <a:ext cx="969883" cy="210230"/>
            </a:xfrm>
            <a:custGeom>
              <a:avLst/>
              <a:gdLst>
                <a:gd name="connsiteX0" fmla="*/ 3050 w 969883"/>
                <a:gd name="connsiteY0" fmla="*/ 85730 h 210230"/>
                <a:gd name="connsiteX1" fmla="*/ 362279 w 969883"/>
                <a:gd name="connsiteY1" fmla="*/ 53073 h 210230"/>
                <a:gd name="connsiteX2" fmla="*/ 538627 w 969883"/>
                <a:gd name="connsiteY2" fmla="*/ 105324 h 210230"/>
                <a:gd name="connsiteX3" fmla="*/ 499439 w 969883"/>
                <a:gd name="connsiteY3" fmla="*/ 40010 h 210230"/>
                <a:gd name="connsiteX4" fmla="*/ 701913 w 969883"/>
                <a:gd name="connsiteY4" fmla="*/ 131450 h 210230"/>
                <a:gd name="connsiteX5" fmla="*/ 747633 w 969883"/>
                <a:gd name="connsiteY5" fmla="*/ 151044 h 210230"/>
                <a:gd name="connsiteX6" fmla="*/ 969701 w 969883"/>
                <a:gd name="connsiteY6" fmla="*/ 209827 h 210230"/>
                <a:gd name="connsiteX7" fmla="*/ 780290 w 969883"/>
                <a:gd name="connsiteY7" fmla="*/ 118387 h 210230"/>
                <a:gd name="connsiteX8" fmla="*/ 505970 w 969883"/>
                <a:gd name="connsiteY8" fmla="*/ 821 h 210230"/>
                <a:gd name="connsiteX9" fmla="*/ 505970 w 969883"/>
                <a:gd name="connsiteY9" fmla="*/ 66135 h 210230"/>
                <a:gd name="connsiteX10" fmla="*/ 205524 w 969883"/>
                <a:gd name="connsiteY10" fmla="*/ 66135 h 210230"/>
                <a:gd name="connsiteX11" fmla="*/ 3050 w 969883"/>
                <a:gd name="connsiteY11" fmla="*/ 85730 h 210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9883" h="210230">
                  <a:moveTo>
                    <a:pt x="3050" y="85730"/>
                  </a:moveTo>
                  <a:cubicBezTo>
                    <a:pt x="29176" y="83553"/>
                    <a:pt x="273016" y="49807"/>
                    <a:pt x="362279" y="53073"/>
                  </a:cubicBezTo>
                  <a:cubicBezTo>
                    <a:pt x="451542" y="56339"/>
                    <a:pt x="515767" y="107501"/>
                    <a:pt x="538627" y="105324"/>
                  </a:cubicBezTo>
                  <a:cubicBezTo>
                    <a:pt x="561487" y="103147"/>
                    <a:pt x="472225" y="35656"/>
                    <a:pt x="499439" y="40010"/>
                  </a:cubicBezTo>
                  <a:cubicBezTo>
                    <a:pt x="526653" y="44364"/>
                    <a:pt x="660547" y="112944"/>
                    <a:pt x="701913" y="131450"/>
                  </a:cubicBezTo>
                  <a:cubicBezTo>
                    <a:pt x="743279" y="149956"/>
                    <a:pt x="703002" y="137981"/>
                    <a:pt x="747633" y="151044"/>
                  </a:cubicBezTo>
                  <a:cubicBezTo>
                    <a:pt x="792264" y="164107"/>
                    <a:pt x="964258" y="215270"/>
                    <a:pt x="969701" y="209827"/>
                  </a:cubicBezTo>
                  <a:cubicBezTo>
                    <a:pt x="975144" y="204384"/>
                    <a:pt x="857579" y="153221"/>
                    <a:pt x="780290" y="118387"/>
                  </a:cubicBezTo>
                  <a:cubicBezTo>
                    <a:pt x="703002" y="83553"/>
                    <a:pt x="551690" y="9530"/>
                    <a:pt x="505970" y="821"/>
                  </a:cubicBezTo>
                  <a:cubicBezTo>
                    <a:pt x="460250" y="-7888"/>
                    <a:pt x="556044" y="55249"/>
                    <a:pt x="505970" y="66135"/>
                  </a:cubicBezTo>
                  <a:cubicBezTo>
                    <a:pt x="455896" y="77021"/>
                    <a:pt x="286078" y="65046"/>
                    <a:pt x="205524" y="66135"/>
                  </a:cubicBezTo>
                  <a:cubicBezTo>
                    <a:pt x="124970" y="67224"/>
                    <a:pt x="-23076" y="87907"/>
                    <a:pt x="3050" y="857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8" name="フリーフォーム 1187">
              <a:extLst>
                <a:ext uri="{FF2B5EF4-FFF2-40B4-BE49-F238E27FC236}">
                  <a16:creationId xmlns:a16="http://schemas.microsoft.com/office/drawing/2014/main" id="{F20B148B-1DAA-3E86-B8C9-6478D19C475F}"/>
                </a:ext>
              </a:extLst>
            </p:cNvPr>
            <p:cNvSpPr/>
            <p:nvPr/>
          </p:nvSpPr>
          <p:spPr>
            <a:xfrm>
              <a:off x="6973604" y="1580021"/>
              <a:ext cx="383162" cy="374612"/>
            </a:xfrm>
            <a:custGeom>
              <a:avLst/>
              <a:gdLst>
                <a:gd name="connsiteX0" fmla="*/ 28087 w 383162"/>
                <a:gd name="connsiteY0" fmla="*/ 585 h 374612"/>
                <a:gd name="connsiteX1" fmla="*/ 210967 w 383162"/>
                <a:gd name="connsiteY1" fmla="*/ 92025 h 374612"/>
                <a:gd name="connsiteX2" fmla="*/ 165247 w 383162"/>
                <a:gd name="connsiteY2" fmla="*/ 46305 h 374612"/>
                <a:gd name="connsiteX3" fmla="*/ 380785 w 383162"/>
                <a:gd name="connsiteY3" fmla="*/ 372876 h 374612"/>
                <a:gd name="connsiteX4" fmla="*/ 276282 w 383162"/>
                <a:gd name="connsiteY4" fmla="*/ 170402 h 374612"/>
                <a:gd name="connsiteX5" fmla="*/ 210967 w 383162"/>
                <a:gd name="connsiteY5" fmla="*/ 52836 h 374612"/>
                <a:gd name="connsiteX6" fmla="*/ 21556 w 383162"/>
                <a:gd name="connsiteY6" fmla="*/ 52836 h 374612"/>
                <a:gd name="connsiteX7" fmla="*/ 28087 w 383162"/>
                <a:gd name="connsiteY7" fmla="*/ 585 h 374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3162" h="374612">
                  <a:moveTo>
                    <a:pt x="28087" y="585"/>
                  </a:moveTo>
                  <a:cubicBezTo>
                    <a:pt x="59655" y="7116"/>
                    <a:pt x="188107" y="84405"/>
                    <a:pt x="210967" y="92025"/>
                  </a:cubicBezTo>
                  <a:cubicBezTo>
                    <a:pt x="233827" y="99645"/>
                    <a:pt x="136944" y="-504"/>
                    <a:pt x="165247" y="46305"/>
                  </a:cubicBezTo>
                  <a:cubicBezTo>
                    <a:pt x="193550" y="93114"/>
                    <a:pt x="362279" y="352193"/>
                    <a:pt x="380785" y="372876"/>
                  </a:cubicBezTo>
                  <a:cubicBezTo>
                    <a:pt x="399291" y="393559"/>
                    <a:pt x="304585" y="223742"/>
                    <a:pt x="276282" y="170402"/>
                  </a:cubicBezTo>
                  <a:cubicBezTo>
                    <a:pt x="247979" y="117062"/>
                    <a:pt x="253421" y="72430"/>
                    <a:pt x="210967" y="52836"/>
                  </a:cubicBezTo>
                  <a:cubicBezTo>
                    <a:pt x="168513" y="33242"/>
                    <a:pt x="55302" y="61545"/>
                    <a:pt x="21556" y="52836"/>
                  </a:cubicBezTo>
                  <a:cubicBezTo>
                    <a:pt x="-12190" y="44128"/>
                    <a:pt x="-3481" y="-5946"/>
                    <a:pt x="28087" y="5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9" name="フリーフォーム 1188">
              <a:extLst>
                <a:ext uri="{FF2B5EF4-FFF2-40B4-BE49-F238E27FC236}">
                  <a16:creationId xmlns:a16="http://schemas.microsoft.com/office/drawing/2014/main" id="{FBC51AD6-2CF7-B502-7418-BCB99CE45E9B}"/>
                </a:ext>
              </a:extLst>
            </p:cNvPr>
            <p:cNvSpPr/>
            <p:nvPr/>
          </p:nvSpPr>
          <p:spPr>
            <a:xfrm>
              <a:off x="5701926" y="2390363"/>
              <a:ext cx="681394" cy="196119"/>
            </a:xfrm>
            <a:custGeom>
              <a:avLst/>
              <a:gdLst>
                <a:gd name="connsiteX0" fmla="*/ 11 w 681394"/>
                <a:gd name="connsiteY0" fmla="*/ 196083 h 196119"/>
                <a:gd name="connsiteX1" fmla="*/ 365771 w 681394"/>
                <a:gd name="connsiteY1" fmla="*/ 91580 h 196119"/>
                <a:gd name="connsiteX2" fmla="*/ 679280 w 681394"/>
                <a:gd name="connsiteY2" fmla="*/ 137300 h 196119"/>
                <a:gd name="connsiteX3" fmla="*/ 489868 w 681394"/>
                <a:gd name="connsiteY3" fmla="*/ 98111 h 196119"/>
                <a:gd name="connsiteX4" fmla="*/ 235143 w 681394"/>
                <a:gd name="connsiteY4" fmla="*/ 140 h 196119"/>
                <a:gd name="connsiteX5" fmla="*/ 352708 w 681394"/>
                <a:gd name="connsiteY5" fmla="*/ 78517 h 196119"/>
                <a:gd name="connsiteX6" fmla="*/ 11 w 681394"/>
                <a:gd name="connsiteY6" fmla="*/ 196083 h 19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1394" h="196119">
                  <a:moveTo>
                    <a:pt x="11" y="196083"/>
                  </a:moveTo>
                  <a:cubicBezTo>
                    <a:pt x="2188" y="198260"/>
                    <a:pt x="252560" y="101377"/>
                    <a:pt x="365771" y="91580"/>
                  </a:cubicBezTo>
                  <a:cubicBezTo>
                    <a:pt x="478982" y="81783"/>
                    <a:pt x="658597" y="136211"/>
                    <a:pt x="679280" y="137300"/>
                  </a:cubicBezTo>
                  <a:cubicBezTo>
                    <a:pt x="699963" y="138388"/>
                    <a:pt x="563891" y="120971"/>
                    <a:pt x="489868" y="98111"/>
                  </a:cubicBezTo>
                  <a:cubicBezTo>
                    <a:pt x="415845" y="75251"/>
                    <a:pt x="258003" y="3406"/>
                    <a:pt x="235143" y="140"/>
                  </a:cubicBezTo>
                  <a:cubicBezTo>
                    <a:pt x="212283" y="-3126"/>
                    <a:pt x="386454" y="51303"/>
                    <a:pt x="352708" y="78517"/>
                  </a:cubicBezTo>
                  <a:cubicBezTo>
                    <a:pt x="318962" y="105731"/>
                    <a:pt x="-2166" y="193906"/>
                    <a:pt x="11" y="1960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0" name="フリーフォーム 1189">
              <a:extLst>
                <a:ext uri="{FF2B5EF4-FFF2-40B4-BE49-F238E27FC236}">
                  <a16:creationId xmlns:a16="http://schemas.microsoft.com/office/drawing/2014/main" id="{EC48187E-BF56-21D9-8B93-62CB9D0DA265}"/>
                </a:ext>
              </a:extLst>
            </p:cNvPr>
            <p:cNvSpPr/>
            <p:nvPr/>
          </p:nvSpPr>
          <p:spPr>
            <a:xfrm>
              <a:off x="5525582" y="2449061"/>
              <a:ext cx="196253" cy="210741"/>
            </a:xfrm>
            <a:custGeom>
              <a:avLst/>
              <a:gdLst>
                <a:gd name="connsiteX0" fmla="*/ 7 w 196253"/>
                <a:gd name="connsiteY0" fmla="*/ 225 h 210741"/>
                <a:gd name="connsiteX1" fmla="*/ 143698 w 196253"/>
                <a:gd name="connsiteY1" fmla="*/ 124322 h 210741"/>
                <a:gd name="connsiteX2" fmla="*/ 163292 w 196253"/>
                <a:gd name="connsiteY2" fmla="*/ 209230 h 210741"/>
                <a:gd name="connsiteX3" fmla="*/ 169824 w 196253"/>
                <a:gd name="connsiteY3" fmla="*/ 52476 h 210741"/>
                <a:gd name="connsiteX4" fmla="*/ 195949 w 196253"/>
                <a:gd name="connsiteY4" fmla="*/ 26350 h 210741"/>
                <a:gd name="connsiteX5" fmla="*/ 150229 w 196253"/>
                <a:gd name="connsiteY5" fmla="*/ 91665 h 210741"/>
                <a:gd name="connsiteX6" fmla="*/ 7 w 196253"/>
                <a:gd name="connsiteY6" fmla="*/ 225 h 210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253" h="210741">
                  <a:moveTo>
                    <a:pt x="7" y="225"/>
                  </a:moveTo>
                  <a:cubicBezTo>
                    <a:pt x="-1081" y="5668"/>
                    <a:pt x="116484" y="89488"/>
                    <a:pt x="143698" y="124322"/>
                  </a:cubicBezTo>
                  <a:cubicBezTo>
                    <a:pt x="170912" y="159156"/>
                    <a:pt x="158938" y="221204"/>
                    <a:pt x="163292" y="209230"/>
                  </a:cubicBezTo>
                  <a:cubicBezTo>
                    <a:pt x="167646" y="197256"/>
                    <a:pt x="164381" y="82956"/>
                    <a:pt x="169824" y="52476"/>
                  </a:cubicBezTo>
                  <a:cubicBezTo>
                    <a:pt x="175267" y="21996"/>
                    <a:pt x="199215" y="19819"/>
                    <a:pt x="195949" y="26350"/>
                  </a:cubicBezTo>
                  <a:cubicBezTo>
                    <a:pt x="192683" y="32881"/>
                    <a:pt x="178532" y="93842"/>
                    <a:pt x="150229" y="91665"/>
                  </a:cubicBezTo>
                  <a:cubicBezTo>
                    <a:pt x="121926" y="89488"/>
                    <a:pt x="1095" y="-5218"/>
                    <a:pt x="7" y="2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1" name="フリーフォーム 1190">
              <a:extLst>
                <a:ext uri="{FF2B5EF4-FFF2-40B4-BE49-F238E27FC236}">
                  <a16:creationId xmlns:a16="http://schemas.microsoft.com/office/drawing/2014/main" id="{EF792E64-8840-C10F-79FD-5871F227E3AE}"/>
                </a:ext>
              </a:extLst>
            </p:cNvPr>
            <p:cNvSpPr/>
            <p:nvPr/>
          </p:nvSpPr>
          <p:spPr>
            <a:xfrm>
              <a:off x="4401358" y="4423383"/>
              <a:ext cx="225650" cy="818782"/>
            </a:xfrm>
            <a:custGeom>
              <a:avLst/>
              <a:gdLst>
                <a:gd name="connsiteX0" fmla="*/ 221442 w 225650"/>
                <a:gd name="connsiteY0" fmla="*/ 12092 h 818782"/>
                <a:gd name="connsiteX1" fmla="*/ 69042 w 225650"/>
                <a:gd name="connsiteY1" fmla="*/ 361342 h 818782"/>
                <a:gd name="connsiteX2" fmla="*/ 81742 w 225650"/>
                <a:gd name="connsiteY2" fmla="*/ 332767 h 818782"/>
                <a:gd name="connsiteX3" fmla="*/ 30942 w 225650"/>
                <a:gd name="connsiteY3" fmla="*/ 551842 h 818782"/>
                <a:gd name="connsiteX4" fmla="*/ 24592 w 225650"/>
                <a:gd name="connsiteY4" fmla="*/ 659792 h 818782"/>
                <a:gd name="connsiteX5" fmla="*/ 2367 w 225650"/>
                <a:gd name="connsiteY5" fmla="*/ 608992 h 818782"/>
                <a:gd name="connsiteX6" fmla="*/ 88092 w 225650"/>
                <a:gd name="connsiteY6" fmla="*/ 818542 h 818782"/>
                <a:gd name="connsiteX7" fmla="*/ 27767 w 225650"/>
                <a:gd name="connsiteY7" fmla="*/ 561367 h 818782"/>
                <a:gd name="connsiteX8" fmla="*/ 15067 w 225650"/>
                <a:gd name="connsiteY8" fmla="*/ 281967 h 818782"/>
                <a:gd name="connsiteX9" fmla="*/ 21417 w 225650"/>
                <a:gd name="connsiteY9" fmla="*/ 434367 h 818782"/>
                <a:gd name="connsiteX10" fmla="*/ 167467 w 225650"/>
                <a:gd name="connsiteY10" fmla="*/ 113692 h 818782"/>
                <a:gd name="connsiteX11" fmla="*/ 221442 w 225650"/>
                <a:gd name="connsiteY11" fmla="*/ 12092 h 818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5650" h="818782">
                  <a:moveTo>
                    <a:pt x="221442" y="12092"/>
                  </a:moveTo>
                  <a:cubicBezTo>
                    <a:pt x="205038" y="53367"/>
                    <a:pt x="92325" y="307896"/>
                    <a:pt x="69042" y="361342"/>
                  </a:cubicBezTo>
                  <a:cubicBezTo>
                    <a:pt x="45759" y="414788"/>
                    <a:pt x="88092" y="301017"/>
                    <a:pt x="81742" y="332767"/>
                  </a:cubicBezTo>
                  <a:cubicBezTo>
                    <a:pt x="75392" y="364517"/>
                    <a:pt x="40467" y="497338"/>
                    <a:pt x="30942" y="551842"/>
                  </a:cubicBezTo>
                  <a:cubicBezTo>
                    <a:pt x="21417" y="606346"/>
                    <a:pt x="29355" y="650267"/>
                    <a:pt x="24592" y="659792"/>
                  </a:cubicBezTo>
                  <a:cubicBezTo>
                    <a:pt x="19829" y="669317"/>
                    <a:pt x="-8216" y="582534"/>
                    <a:pt x="2367" y="608992"/>
                  </a:cubicBezTo>
                  <a:cubicBezTo>
                    <a:pt x="12950" y="635450"/>
                    <a:pt x="83859" y="826479"/>
                    <a:pt x="88092" y="818542"/>
                  </a:cubicBezTo>
                  <a:cubicBezTo>
                    <a:pt x="92325" y="810605"/>
                    <a:pt x="39938" y="650796"/>
                    <a:pt x="27767" y="561367"/>
                  </a:cubicBezTo>
                  <a:cubicBezTo>
                    <a:pt x="15596" y="471938"/>
                    <a:pt x="16125" y="303134"/>
                    <a:pt x="15067" y="281967"/>
                  </a:cubicBezTo>
                  <a:cubicBezTo>
                    <a:pt x="14009" y="260800"/>
                    <a:pt x="-3983" y="462413"/>
                    <a:pt x="21417" y="434367"/>
                  </a:cubicBezTo>
                  <a:cubicBezTo>
                    <a:pt x="46817" y="406321"/>
                    <a:pt x="131484" y="184600"/>
                    <a:pt x="167467" y="113692"/>
                  </a:cubicBezTo>
                  <a:cubicBezTo>
                    <a:pt x="203450" y="42784"/>
                    <a:pt x="237846" y="-29183"/>
                    <a:pt x="221442" y="120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2" name="フリーフォーム 1191">
              <a:extLst>
                <a:ext uri="{FF2B5EF4-FFF2-40B4-BE49-F238E27FC236}">
                  <a16:creationId xmlns:a16="http://schemas.microsoft.com/office/drawing/2014/main" id="{E690FC3C-82BF-8CD1-7ED1-F95A9F59B951}"/>
                </a:ext>
              </a:extLst>
            </p:cNvPr>
            <p:cNvSpPr/>
            <p:nvPr/>
          </p:nvSpPr>
          <p:spPr>
            <a:xfrm>
              <a:off x="4204909" y="5221277"/>
              <a:ext cx="168780" cy="345141"/>
            </a:xfrm>
            <a:custGeom>
              <a:avLst/>
              <a:gdLst>
                <a:gd name="connsiteX0" fmla="*/ 163891 w 168780"/>
                <a:gd name="connsiteY0" fmla="*/ 7948 h 345141"/>
                <a:gd name="connsiteX1" fmla="*/ 5141 w 168780"/>
                <a:gd name="connsiteY1" fmla="*/ 338148 h 345141"/>
                <a:gd name="connsiteX2" fmla="*/ 46416 w 168780"/>
                <a:gd name="connsiteY2" fmla="*/ 223848 h 345141"/>
                <a:gd name="connsiteX3" fmla="*/ 122616 w 168780"/>
                <a:gd name="connsiteY3" fmla="*/ 112723 h 345141"/>
                <a:gd name="connsiteX4" fmla="*/ 163891 w 168780"/>
                <a:gd name="connsiteY4" fmla="*/ 7948 h 345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780" h="345141">
                  <a:moveTo>
                    <a:pt x="163891" y="7948"/>
                  </a:moveTo>
                  <a:cubicBezTo>
                    <a:pt x="144312" y="45519"/>
                    <a:pt x="24720" y="302165"/>
                    <a:pt x="5141" y="338148"/>
                  </a:cubicBezTo>
                  <a:cubicBezTo>
                    <a:pt x="-14438" y="374131"/>
                    <a:pt x="26837" y="261419"/>
                    <a:pt x="46416" y="223848"/>
                  </a:cubicBezTo>
                  <a:cubicBezTo>
                    <a:pt x="65995" y="186277"/>
                    <a:pt x="106212" y="149235"/>
                    <a:pt x="122616" y="112723"/>
                  </a:cubicBezTo>
                  <a:cubicBezTo>
                    <a:pt x="139020" y="76211"/>
                    <a:pt x="183470" y="-29623"/>
                    <a:pt x="163891" y="79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3" name="フリーフォーム 1192">
              <a:extLst>
                <a:ext uri="{FF2B5EF4-FFF2-40B4-BE49-F238E27FC236}">
                  <a16:creationId xmlns:a16="http://schemas.microsoft.com/office/drawing/2014/main" id="{0EE62852-52AD-EE00-6438-0D6D92109ADF}"/>
                </a:ext>
              </a:extLst>
            </p:cNvPr>
            <p:cNvSpPr/>
            <p:nvPr/>
          </p:nvSpPr>
          <p:spPr>
            <a:xfrm>
              <a:off x="5262777" y="5298803"/>
              <a:ext cx="278997" cy="417208"/>
            </a:xfrm>
            <a:custGeom>
              <a:avLst/>
              <a:gdLst>
                <a:gd name="connsiteX0" fmla="*/ 1373 w 278997"/>
                <a:gd name="connsiteY0" fmla="*/ 272 h 417208"/>
                <a:gd name="connsiteX1" fmla="*/ 226798 w 278997"/>
                <a:gd name="connsiteY1" fmla="*/ 174897 h 417208"/>
                <a:gd name="connsiteX2" fmla="*/ 93448 w 278997"/>
                <a:gd name="connsiteY2" fmla="*/ 162197 h 417208"/>
                <a:gd name="connsiteX3" fmla="*/ 277598 w 278997"/>
                <a:gd name="connsiteY3" fmla="*/ 416197 h 417208"/>
                <a:gd name="connsiteX4" fmla="*/ 169648 w 278997"/>
                <a:gd name="connsiteY4" fmla="*/ 244747 h 417208"/>
                <a:gd name="connsiteX5" fmla="*/ 14073 w 278997"/>
                <a:gd name="connsiteY5" fmla="*/ 85997 h 417208"/>
                <a:gd name="connsiteX6" fmla="*/ 252198 w 278997"/>
                <a:gd name="connsiteY6" fmla="*/ 228872 h 417208"/>
                <a:gd name="connsiteX7" fmla="*/ 137898 w 278997"/>
                <a:gd name="connsiteY7" fmla="*/ 136797 h 417208"/>
                <a:gd name="connsiteX8" fmla="*/ 1373 w 278997"/>
                <a:gd name="connsiteY8" fmla="*/ 272 h 417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8997" h="417208">
                  <a:moveTo>
                    <a:pt x="1373" y="272"/>
                  </a:moveTo>
                  <a:cubicBezTo>
                    <a:pt x="16190" y="6622"/>
                    <a:pt x="211452" y="147910"/>
                    <a:pt x="226798" y="174897"/>
                  </a:cubicBezTo>
                  <a:cubicBezTo>
                    <a:pt x="242144" y="201884"/>
                    <a:pt x="84981" y="121981"/>
                    <a:pt x="93448" y="162197"/>
                  </a:cubicBezTo>
                  <a:cubicBezTo>
                    <a:pt x="101915" y="202413"/>
                    <a:pt x="264898" y="402439"/>
                    <a:pt x="277598" y="416197"/>
                  </a:cubicBezTo>
                  <a:cubicBezTo>
                    <a:pt x="290298" y="429955"/>
                    <a:pt x="213569" y="299780"/>
                    <a:pt x="169648" y="244747"/>
                  </a:cubicBezTo>
                  <a:cubicBezTo>
                    <a:pt x="125727" y="189714"/>
                    <a:pt x="315" y="88643"/>
                    <a:pt x="14073" y="85997"/>
                  </a:cubicBezTo>
                  <a:cubicBezTo>
                    <a:pt x="27831" y="83351"/>
                    <a:pt x="231560" y="220405"/>
                    <a:pt x="252198" y="228872"/>
                  </a:cubicBezTo>
                  <a:cubicBezTo>
                    <a:pt x="272836" y="237339"/>
                    <a:pt x="180231" y="173310"/>
                    <a:pt x="137898" y="136797"/>
                  </a:cubicBezTo>
                  <a:cubicBezTo>
                    <a:pt x="95565" y="100285"/>
                    <a:pt x="-13444" y="-6078"/>
                    <a:pt x="1373" y="2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4" name="フリーフォーム 1193">
              <a:extLst>
                <a:ext uri="{FF2B5EF4-FFF2-40B4-BE49-F238E27FC236}">
                  <a16:creationId xmlns:a16="http://schemas.microsoft.com/office/drawing/2014/main" id="{38F0D45B-3166-E2A4-F6EF-4939E08DFDA5}"/>
                </a:ext>
              </a:extLst>
            </p:cNvPr>
            <p:cNvSpPr/>
            <p:nvPr/>
          </p:nvSpPr>
          <p:spPr>
            <a:xfrm>
              <a:off x="4157879" y="2873286"/>
              <a:ext cx="99914" cy="264365"/>
            </a:xfrm>
            <a:custGeom>
              <a:avLst/>
              <a:gdLst>
                <a:gd name="connsiteX0" fmla="*/ 7721 w 99914"/>
                <a:gd name="connsiteY0" fmla="*/ 89 h 264365"/>
                <a:gd name="connsiteX1" fmla="*/ 14071 w 99914"/>
                <a:gd name="connsiteY1" fmla="*/ 120739 h 264365"/>
                <a:gd name="connsiteX2" fmla="*/ 52171 w 99914"/>
                <a:gd name="connsiteY2" fmla="*/ 250914 h 264365"/>
                <a:gd name="connsiteX3" fmla="*/ 52171 w 99914"/>
                <a:gd name="connsiteY3" fmla="*/ 219164 h 264365"/>
                <a:gd name="connsiteX4" fmla="*/ 99796 w 99914"/>
                <a:gd name="connsiteY4" fmla="*/ 263614 h 264365"/>
                <a:gd name="connsiteX5" fmla="*/ 36296 w 99914"/>
                <a:gd name="connsiteY5" fmla="*/ 174714 h 264365"/>
                <a:gd name="connsiteX6" fmla="*/ 1371 w 99914"/>
                <a:gd name="connsiteY6" fmla="*/ 139789 h 264365"/>
                <a:gd name="connsiteX7" fmla="*/ 7721 w 99914"/>
                <a:gd name="connsiteY7" fmla="*/ 89 h 264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9914" h="264365">
                  <a:moveTo>
                    <a:pt x="7721" y="89"/>
                  </a:moveTo>
                  <a:cubicBezTo>
                    <a:pt x="9838" y="-3086"/>
                    <a:pt x="6663" y="78935"/>
                    <a:pt x="14071" y="120739"/>
                  </a:cubicBezTo>
                  <a:cubicBezTo>
                    <a:pt x="21479" y="162543"/>
                    <a:pt x="45821" y="234510"/>
                    <a:pt x="52171" y="250914"/>
                  </a:cubicBezTo>
                  <a:cubicBezTo>
                    <a:pt x="58521" y="267318"/>
                    <a:pt x="44234" y="217047"/>
                    <a:pt x="52171" y="219164"/>
                  </a:cubicBezTo>
                  <a:cubicBezTo>
                    <a:pt x="60108" y="221281"/>
                    <a:pt x="102442" y="271022"/>
                    <a:pt x="99796" y="263614"/>
                  </a:cubicBezTo>
                  <a:cubicBezTo>
                    <a:pt x="97150" y="256206"/>
                    <a:pt x="52700" y="195351"/>
                    <a:pt x="36296" y="174714"/>
                  </a:cubicBezTo>
                  <a:cubicBezTo>
                    <a:pt x="19892" y="154077"/>
                    <a:pt x="6133" y="165189"/>
                    <a:pt x="1371" y="139789"/>
                  </a:cubicBezTo>
                  <a:cubicBezTo>
                    <a:pt x="-3391" y="114389"/>
                    <a:pt x="5604" y="3264"/>
                    <a:pt x="7721" y="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5" name="フリーフォーム 1194">
              <a:extLst>
                <a:ext uri="{FF2B5EF4-FFF2-40B4-BE49-F238E27FC236}">
                  <a16:creationId xmlns:a16="http://schemas.microsoft.com/office/drawing/2014/main" id="{6B2EE69F-91AF-6241-B4E9-51CB38DE0F8A}"/>
                </a:ext>
              </a:extLst>
            </p:cNvPr>
            <p:cNvSpPr/>
            <p:nvPr/>
          </p:nvSpPr>
          <p:spPr>
            <a:xfrm>
              <a:off x="4192078" y="2851130"/>
              <a:ext cx="145194" cy="203222"/>
            </a:xfrm>
            <a:custGeom>
              <a:avLst/>
              <a:gdLst>
                <a:gd name="connsiteX0" fmla="*/ 144972 w 145194"/>
                <a:gd name="connsiteY0" fmla="*/ 20 h 203222"/>
                <a:gd name="connsiteX1" fmla="*/ 40197 w 145194"/>
                <a:gd name="connsiteY1" fmla="*/ 57170 h 203222"/>
                <a:gd name="connsiteX2" fmla="*/ 27497 w 145194"/>
                <a:gd name="connsiteY2" fmla="*/ 117495 h 203222"/>
                <a:gd name="connsiteX3" fmla="*/ 24322 w 145194"/>
                <a:gd name="connsiteY3" fmla="*/ 85745 h 203222"/>
                <a:gd name="connsiteX4" fmla="*/ 8447 w 145194"/>
                <a:gd name="connsiteY4" fmla="*/ 203220 h 203222"/>
                <a:gd name="connsiteX5" fmla="*/ 5272 w 145194"/>
                <a:gd name="connsiteY5" fmla="*/ 82570 h 203222"/>
                <a:gd name="connsiteX6" fmla="*/ 8447 w 145194"/>
                <a:gd name="connsiteY6" fmla="*/ 50820 h 203222"/>
                <a:gd name="connsiteX7" fmla="*/ 144972 w 145194"/>
                <a:gd name="connsiteY7" fmla="*/ 20 h 203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194" h="203222">
                  <a:moveTo>
                    <a:pt x="144972" y="20"/>
                  </a:moveTo>
                  <a:cubicBezTo>
                    <a:pt x="150263" y="1078"/>
                    <a:pt x="59776" y="37591"/>
                    <a:pt x="40197" y="57170"/>
                  </a:cubicBezTo>
                  <a:cubicBezTo>
                    <a:pt x="20618" y="76749"/>
                    <a:pt x="30143" y="112733"/>
                    <a:pt x="27497" y="117495"/>
                  </a:cubicBezTo>
                  <a:cubicBezTo>
                    <a:pt x="24851" y="122257"/>
                    <a:pt x="27497" y="71458"/>
                    <a:pt x="24322" y="85745"/>
                  </a:cubicBezTo>
                  <a:cubicBezTo>
                    <a:pt x="21147" y="100032"/>
                    <a:pt x="11622" y="203749"/>
                    <a:pt x="8447" y="203220"/>
                  </a:cubicBezTo>
                  <a:cubicBezTo>
                    <a:pt x="5272" y="202691"/>
                    <a:pt x="5272" y="107970"/>
                    <a:pt x="5272" y="82570"/>
                  </a:cubicBezTo>
                  <a:cubicBezTo>
                    <a:pt x="5272" y="57170"/>
                    <a:pt x="-8486" y="62462"/>
                    <a:pt x="8447" y="50820"/>
                  </a:cubicBezTo>
                  <a:cubicBezTo>
                    <a:pt x="25380" y="39178"/>
                    <a:pt x="139681" y="-1038"/>
                    <a:pt x="144972" y="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6" name="フリーフォーム 1195">
              <a:extLst>
                <a:ext uri="{FF2B5EF4-FFF2-40B4-BE49-F238E27FC236}">
                  <a16:creationId xmlns:a16="http://schemas.microsoft.com/office/drawing/2014/main" id="{A3A816FA-3920-4487-DB75-6D60611977E6}"/>
                </a:ext>
              </a:extLst>
            </p:cNvPr>
            <p:cNvSpPr/>
            <p:nvPr/>
          </p:nvSpPr>
          <p:spPr>
            <a:xfrm>
              <a:off x="4270726" y="2974808"/>
              <a:ext cx="153400" cy="102758"/>
            </a:xfrm>
            <a:custGeom>
              <a:avLst/>
              <a:gdLst>
                <a:gd name="connsiteX0" fmla="*/ 117124 w 153400"/>
                <a:gd name="connsiteY0" fmla="*/ 167 h 102758"/>
                <a:gd name="connsiteX1" fmla="*/ 152049 w 153400"/>
                <a:gd name="connsiteY1" fmla="*/ 70017 h 102758"/>
                <a:gd name="connsiteX2" fmla="*/ 59974 w 153400"/>
                <a:gd name="connsiteY2" fmla="*/ 89067 h 102758"/>
                <a:gd name="connsiteX3" fmla="*/ 2824 w 153400"/>
                <a:gd name="connsiteY3" fmla="*/ 101767 h 102758"/>
                <a:gd name="connsiteX4" fmla="*/ 148874 w 153400"/>
                <a:gd name="connsiteY4" fmla="*/ 92242 h 102758"/>
                <a:gd name="connsiteX5" fmla="*/ 117124 w 153400"/>
                <a:gd name="connsiteY5" fmla="*/ 167 h 102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400" h="102758">
                  <a:moveTo>
                    <a:pt x="117124" y="167"/>
                  </a:moveTo>
                  <a:cubicBezTo>
                    <a:pt x="117653" y="-3537"/>
                    <a:pt x="161574" y="55200"/>
                    <a:pt x="152049" y="70017"/>
                  </a:cubicBezTo>
                  <a:cubicBezTo>
                    <a:pt x="142524" y="84834"/>
                    <a:pt x="59974" y="89067"/>
                    <a:pt x="59974" y="89067"/>
                  </a:cubicBezTo>
                  <a:cubicBezTo>
                    <a:pt x="35103" y="94359"/>
                    <a:pt x="-11993" y="101238"/>
                    <a:pt x="2824" y="101767"/>
                  </a:cubicBezTo>
                  <a:cubicBezTo>
                    <a:pt x="17641" y="102296"/>
                    <a:pt x="129824" y="106530"/>
                    <a:pt x="148874" y="92242"/>
                  </a:cubicBezTo>
                  <a:cubicBezTo>
                    <a:pt x="167924" y="77955"/>
                    <a:pt x="116595" y="3871"/>
                    <a:pt x="117124" y="1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7" name="フリーフォーム 1196">
              <a:extLst>
                <a:ext uri="{FF2B5EF4-FFF2-40B4-BE49-F238E27FC236}">
                  <a16:creationId xmlns:a16="http://schemas.microsoft.com/office/drawing/2014/main" id="{FCECAF07-FCC4-DCD0-A0C6-839DD35E45EF}"/>
                </a:ext>
              </a:extLst>
            </p:cNvPr>
            <p:cNvSpPr/>
            <p:nvPr/>
          </p:nvSpPr>
          <p:spPr>
            <a:xfrm>
              <a:off x="4241681" y="2946327"/>
              <a:ext cx="111556" cy="149925"/>
            </a:xfrm>
            <a:custGeom>
              <a:avLst/>
              <a:gdLst>
                <a:gd name="connsiteX0" fmla="*/ 111244 w 111556"/>
                <a:gd name="connsiteY0" fmla="*/ 73 h 149925"/>
                <a:gd name="connsiteX1" fmla="*/ 38219 w 111556"/>
                <a:gd name="connsiteY1" fmla="*/ 38173 h 149925"/>
                <a:gd name="connsiteX2" fmla="*/ 22344 w 111556"/>
                <a:gd name="connsiteY2" fmla="*/ 92148 h 149925"/>
                <a:gd name="connsiteX3" fmla="*/ 6469 w 111556"/>
                <a:gd name="connsiteY3" fmla="*/ 82623 h 149925"/>
                <a:gd name="connsiteX4" fmla="*/ 12819 w 111556"/>
                <a:gd name="connsiteY4" fmla="*/ 149298 h 149925"/>
                <a:gd name="connsiteX5" fmla="*/ 9644 w 111556"/>
                <a:gd name="connsiteY5" fmla="*/ 111198 h 149925"/>
                <a:gd name="connsiteX6" fmla="*/ 6469 w 111556"/>
                <a:gd name="connsiteY6" fmla="*/ 31823 h 149925"/>
                <a:gd name="connsiteX7" fmla="*/ 6469 w 111556"/>
                <a:gd name="connsiteY7" fmla="*/ 47698 h 149925"/>
                <a:gd name="connsiteX8" fmla="*/ 111244 w 111556"/>
                <a:gd name="connsiteY8" fmla="*/ 73 h 149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556" h="149925">
                  <a:moveTo>
                    <a:pt x="111244" y="73"/>
                  </a:moveTo>
                  <a:cubicBezTo>
                    <a:pt x="116536" y="-1514"/>
                    <a:pt x="53036" y="22827"/>
                    <a:pt x="38219" y="38173"/>
                  </a:cubicBezTo>
                  <a:cubicBezTo>
                    <a:pt x="23402" y="53519"/>
                    <a:pt x="27636" y="84740"/>
                    <a:pt x="22344" y="92148"/>
                  </a:cubicBezTo>
                  <a:cubicBezTo>
                    <a:pt x="17052" y="99556"/>
                    <a:pt x="8056" y="73098"/>
                    <a:pt x="6469" y="82623"/>
                  </a:cubicBezTo>
                  <a:cubicBezTo>
                    <a:pt x="4881" y="92148"/>
                    <a:pt x="12290" y="144536"/>
                    <a:pt x="12819" y="149298"/>
                  </a:cubicBezTo>
                  <a:cubicBezTo>
                    <a:pt x="13348" y="154061"/>
                    <a:pt x="10702" y="130777"/>
                    <a:pt x="9644" y="111198"/>
                  </a:cubicBezTo>
                  <a:cubicBezTo>
                    <a:pt x="8586" y="91619"/>
                    <a:pt x="6998" y="42406"/>
                    <a:pt x="6469" y="31823"/>
                  </a:cubicBezTo>
                  <a:cubicBezTo>
                    <a:pt x="5940" y="21240"/>
                    <a:pt x="-7819" y="49815"/>
                    <a:pt x="6469" y="47698"/>
                  </a:cubicBezTo>
                  <a:cubicBezTo>
                    <a:pt x="20756" y="45581"/>
                    <a:pt x="105952" y="1660"/>
                    <a:pt x="111244" y="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9F1A7EF7-B3D4-3770-CBAB-9914BB4081EA}"/>
              </a:ext>
            </a:extLst>
          </p:cNvPr>
          <p:cNvSpPr/>
          <p:nvPr/>
        </p:nvSpPr>
        <p:spPr>
          <a:xfrm>
            <a:off x="5172246" y="5088099"/>
            <a:ext cx="284572" cy="280627"/>
          </a:xfrm>
          <a:custGeom>
            <a:avLst/>
            <a:gdLst>
              <a:gd name="connsiteX0" fmla="*/ 162689 w 284572"/>
              <a:gd name="connsiteY0" fmla="*/ 4 h 280627"/>
              <a:gd name="connsiteX1" fmla="*/ 274885 w 284572"/>
              <a:gd name="connsiteY1" fmla="*/ 162689 h 280627"/>
              <a:gd name="connsiteX2" fmla="*/ 190738 w 284572"/>
              <a:gd name="connsiteY2" fmla="*/ 185128 h 280627"/>
              <a:gd name="connsiteX3" fmla="*/ 4 w 284572"/>
              <a:gd name="connsiteY3" fmla="*/ 179518 h 280627"/>
              <a:gd name="connsiteX4" fmla="*/ 196348 w 284572"/>
              <a:gd name="connsiteY4" fmla="*/ 190738 h 280627"/>
              <a:gd name="connsiteX5" fmla="*/ 280495 w 284572"/>
              <a:gd name="connsiteY5" fmla="*/ 280495 h 280627"/>
              <a:gd name="connsiteX6" fmla="*/ 263666 w 284572"/>
              <a:gd name="connsiteY6" fmla="*/ 168299 h 280627"/>
              <a:gd name="connsiteX7" fmla="*/ 162689 w 284572"/>
              <a:gd name="connsiteY7" fmla="*/ 4 h 280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4572" h="280627">
                <a:moveTo>
                  <a:pt x="162689" y="4"/>
                </a:moveTo>
                <a:cubicBezTo>
                  <a:pt x="164559" y="-931"/>
                  <a:pt x="270210" y="131835"/>
                  <a:pt x="274885" y="162689"/>
                </a:cubicBezTo>
                <a:cubicBezTo>
                  <a:pt x="279560" y="193543"/>
                  <a:pt x="236551" y="182323"/>
                  <a:pt x="190738" y="185128"/>
                </a:cubicBezTo>
                <a:cubicBezTo>
                  <a:pt x="144925" y="187933"/>
                  <a:pt x="-931" y="178583"/>
                  <a:pt x="4" y="179518"/>
                </a:cubicBezTo>
                <a:cubicBezTo>
                  <a:pt x="939" y="180453"/>
                  <a:pt x="149599" y="173908"/>
                  <a:pt x="196348" y="190738"/>
                </a:cubicBezTo>
                <a:cubicBezTo>
                  <a:pt x="243097" y="207568"/>
                  <a:pt x="269275" y="284235"/>
                  <a:pt x="280495" y="280495"/>
                </a:cubicBezTo>
                <a:cubicBezTo>
                  <a:pt x="291715" y="276755"/>
                  <a:pt x="277691" y="213178"/>
                  <a:pt x="263666" y="168299"/>
                </a:cubicBezTo>
                <a:cubicBezTo>
                  <a:pt x="249641" y="123420"/>
                  <a:pt x="160819" y="939"/>
                  <a:pt x="162689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9FA49729-4621-C8E4-5F1B-0426F004CDF9}"/>
              </a:ext>
            </a:extLst>
          </p:cNvPr>
          <p:cNvSpPr/>
          <p:nvPr/>
        </p:nvSpPr>
        <p:spPr>
          <a:xfrm>
            <a:off x="5383731" y="5529884"/>
            <a:ext cx="147167" cy="382754"/>
          </a:xfrm>
          <a:custGeom>
            <a:avLst/>
            <a:gdLst>
              <a:gd name="connsiteX0" fmla="*/ 58219 w 147167"/>
              <a:gd name="connsiteY0" fmla="*/ 150191 h 382754"/>
              <a:gd name="connsiteX1" fmla="*/ 96319 w 147167"/>
              <a:gd name="connsiteY1" fmla="*/ 277191 h 382754"/>
              <a:gd name="connsiteX2" fmla="*/ 93144 w 147167"/>
              <a:gd name="connsiteY2" fmla="*/ 245441 h 382754"/>
              <a:gd name="connsiteX3" fmla="*/ 99494 w 147167"/>
              <a:gd name="connsiteY3" fmla="*/ 327991 h 382754"/>
              <a:gd name="connsiteX4" fmla="*/ 99494 w 147167"/>
              <a:gd name="connsiteY4" fmla="*/ 302591 h 382754"/>
              <a:gd name="connsiteX5" fmla="*/ 48694 w 147167"/>
              <a:gd name="connsiteY5" fmla="*/ 381966 h 382754"/>
              <a:gd name="connsiteX6" fmla="*/ 115369 w 147167"/>
              <a:gd name="connsiteY6" fmla="*/ 302591 h 382754"/>
              <a:gd name="connsiteX7" fmla="*/ 147119 w 147167"/>
              <a:gd name="connsiteY7" fmla="*/ 381966 h 382754"/>
              <a:gd name="connsiteX8" fmla="*/ 109019 w 147167"/>
              <a:gd name="connsiteY8" fmla="*/ 242266 h 382754"/>
              <a:gd name="connsiteX9" fmla="*/ 1069 w 147167"/>
              <a:gd name="connsiteY9" fmla="*/ 966 h 382754"/>
              <a:gd name="connsiteX10" fmla="*/ 58219 w 147167"/>
              <a:gd name="connsiteY10" fmla="*/ 150191 h 38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7167" h="382754">
                <a:moveTo>
                  <a:pt x="58219" y="150191"/>
                </a:moveTo>
                <a:cubicBezTo>
                  <a:pt x="74094" y="196229"/>
                  <a:pt x="90498" y="261316"/>
                  <a:pt x="96319" y="277191"/>
                </a:cubicBezTo>
                <a:cubicBezTo>
                  <a:pt x="102140" y="293066"/>
                  <a:pt x="92615" y="236974"/>
                  <a:pt x="93144" y="245441"/>
                </a:cubicBezTo>
                <a:cubicBezTo>
                  <a:pt x="93673" y="253908"/>
                  <a:pt x="98436" y="318466"/>
                  <a:pt x="99494" y="327991"/>
                </a:cubicBezTo>
                <a:cubicBezTo>
                  <a:pt x="100552" y="337516"/>
                  <a:pt x="107961" y="293595"/>
                  <a:pt x="99494" y="302591"/>
                </a:cubicBezTo>
                <a:cubicBezTo>
                  <a:pt x="91027" y="311587"/>
                  <a:pt x="46048" y="381966"/>
                  <a:pt x="48694" y="381966"/>
                </a:cubicBezTo>
                <a:cubicBezTo>
                  <a:pt x="51340" y="381966"/>
                  <a:pt x="98965" y="302591"/>
                  <a:pt x="115369" y="302591"/>
                </a:cubicBezTo>
                <a:cubicBezTo>
                  <a:pt x="131773" y="302591"/>
                  <a:pt x="148177" y="392020"/>
                  <a:pt x="147119" y="381966"/>
                </a:cubicBezTo>
                <a:cubicBezTo>
                  <a:pt x="146061" y="371912"/>
                  <a:pt x="133361" y="305766"/>
                  <a:pt x="109019" y="242266"/>
                </a:cubicBezTo>
                <a:cubicBezTo>
                  <a:pt x="84677" y="178766"/>
                  <a:pt x="10065" y="13666"/>
                  <a:pt x="1069" y="966"/>
                </a:cubicBezTo>
                <a:cubicBezTo>
                  <a:pt x="-7927" y="-11734"/>
                  <a:pt x="42344" y="104153"/>
                  <a:pt x="58219" y="150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352688E1-38B5-081C-38DE-C6A46A8DC32B}"/>
              </a:ext>
            </a:extLst>
          </p:cNvPr>
          <p:cNvSpPr/>
          <p:nvPr/>
        </p:nvSpPr>
        <p:spPr>
          <a:xfrm>
            <a:off x="4209605" y="5686418"/>
            <a:ext cx="121283" cy="229568"/>
          </a:xfrm>
          <a:custGeom>
            <a:avLst/>
            <a:gdLst>
              <a:gd name="connsiteX0" fmla="*/ 121095 w 121283"/>
              <a:gd name="connsiteY0" fmla="*/ 7 h 229568"/>
              <a:gd name="connsiteX1" fmla="*/ 32195 w 121283"/>
              <a:gd name="connsiteY1" fmla="*/ 152407 h 229568"/>
              <a:gd name="connsiteX2" fmla="*/ 79820 w 121283"/>
              <a:gd name="connsiteY2" fmla="*/ 180982 h 229568"/>
              <a:gd name="connsiteX3" fmla="*/ 25845 w 121283"/>
              <a:gd name="connsiteY3" fmla="*/ 190507 h 229568"/>
              <a:gd name="connsiteX4" fmla="*/ 35370 w 121283"/>
              <a:gd name="connsiteY4" fmla="*/ 228607 h 229568"/>
              <a:gd name="connsiteX5" fmla="*/ 3620 w 121283"/>
              <a:gd name="connsiteY5" fmla="*/ 146057 h 229568"/>
              <a:gd name="connsiteX6" fmla="*/ 121095 w 121283"/>
              <a:gd name="connsiteY6" fmla="*/ 7 h 2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283" h="229568">
                <a:moveTo>
                  <a:pt x="121095" y="7"/>
                </a:moveTo>
                <a:cubicBezTo>
                  <a:pt x="125857" y="1065"/>
                  <a:pt x="39074" y="122245"/>
                  <a:pt x="32195" y="152407"/>
                </a:cubicBezTo>
                <a:cubicBezTo>
                  <a:pt x="25316" y="182569"/>
                  <a:pt x="80878" y="174632"/>
                  <a:pt x="79820" y="180982"/>
                </a:cubicBezTo>
                <a:cubicBezTo>
                  <a:pt x="78762" y="187332"/>
                  <a:pt x="33253" y="182570"/>
                  <a:pt x="25845" y="190507"/>
                </a:cubicBezTo>
                <a:cubicBezTo>
                  <a:pt x="18437" y="198445"/>
                  <a:pt x="39074" y="236015"/>
                  <a:pt x="35370" y="228607"/>
                </a:cubicBezTo>
                <a:cubicBezTo>
                  <a:pt x="31666" y="221199"/>
                  <a:pt x="-12784" y="179395"/>
                  <a:pt x="3620" y="146057"/>
                </a:cubicBezTo>
                <a:cubicBezTo>
                  <a:pt x="20024" y="112719"/>
                  <a:pt x="116333" y="-1051"/>
                  <a:pt x="121095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7BB784DA-C206-DA4C-25F7-F5DB082273DE}"/>
              </a:ext>
            </a:extLst>
          </p:cNvPr>
          <p:cNvSpPr/>
          <p:nvPr/>
        </p:nvSpPr>
        <p:spPr>
          <a:xfrm>
            <a:off x="4936621" y="5190599"/>
            <a:ext cx="256313" cy="245925"/>
          </a:xfrm>
          <a:custGeom>
            <a:avLst/>
            <a:gdLst>
              <a:gd name="connsiteX0" fmla="*/ 13204 w 256313"/>
              <a:gd name="connsiteY0" fmla="*/ 526 h 245925"/>
              <a:gd name="connsiteX1" fmla="*/ 98929 w 256313"/>
              <a:gd name="connsiteY1" fmla="*/ 124351 h 245925"/>
              <a:gd name="connsiteX2" fmla="*/ 102104 w 256313"/>
              <a:gd name="connsiteY2" fmla="*/ 143401 h 245925"/>
              <a:gd name="connsiteX3" fmla="*/ 251329 w 256313"/>
              <a:gd name="connsiteY3" fmla="*/ 241826 h 245925"/>
              <a:gd name="connsiteX4" fmla="*/ 200529 w 256313"/>
              <a:gd name="connsiteY4" fmla="*/ 213251 h 245925"/>
              <a:gd name="connsiteX5" fmla="*/ 3679 w 256313"/>
              <a:gd name="connsiteY5" fmla="*/ 86251 h 245925"/>
              <a:gd name="connsiteX6" fmla="*/ 67179 w 256313"/>
              <a:gd name="connsiteY6" fmla="*/ 108476 h 245925"/>
              <a:gd name="connsiteX7" fmla="*/ 70354 w 256313"/>
              <a:gd name="connsiteY7" fmla="*/ 79901 h 245925"/>
              <a:gd name="connsiteX8" fmla="*/ 13204 w 256313"/>
              <a:gd name="connsiteY8" fmla="*/ 526 h 24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313" h="245925">
                <a:moveTo>
                  <a:pt x="13204" y="526"/>
                </a:moveTo>
                <a:cubicBezTo>
                  <a:pt x="17967" y="7934"/>
                  <a:pt x="84112" y="100539"/>
                  <a:pt x="98929" y="124351"/>
                </a:cubicBezTo>
                <a:cubicBezTo>
                  <a:pt x="113746" y="148163"/>
                  <a:pt x="76704" y="123822"/>
                  <a:pt x="102104" y="143401"/>
                </a:cubicBezTo>
                <a:cubicBezTo>
                  <a:pt x="127504" y="162980"/>
                  <a:pt x="234925" y="230184"/>
                  <a:pt x="251329" y="241826"/>
                </a:cubicBezTo>
                <a:cubicBezTo>
                  <a:pt x="267733" y="253468"/>
                  <a:pt x="241804" y="239180"/>
                  <a:pt x="200529" y="213251"/>
                </a:cubicBezTo>
                <a:cubicBezTo>
                  <a:pt x="159254" y="187322"/>
                  <a:pt x="25904" y="103713"/>
                  <a:pt x="3679" y="86251"/>
                </a:cubicBezTo>
                <a:cubicBezTo>
                  <a:pt x="-18546" y="68789"/>
                  <a:pt x="67179" y="108476"/>
                  <a:pt x="67179" y="108476"/>
                </a:cubicBezTo>
                <a:cubicBezTo>
                  <a:pt x="78291" y="107418"/>
                  <a:pt x="74587" y="93659"/>
                  <a:pt x="70354" y="79901"/>
                </a:cubicBezTo>
                <a:cubicBezTo>
                  <a:pt x="66121" y="66143"/>
                  <a:pt x="8441" y="-6882"/>
                  <a:pt x="13204" y="5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A572DC31-CE6F-ED3A-0507-1AB18CF379F5}"/>
              </a:ext>
            </a:extLst>
          </p:cNvPr>
          <p:cNvSpPr/>
          <p:nvPr/>
        </p:nvSpPr>
        <p:spPr>
          <a:xfrm>
            <a:off x="4632309" y="5181597"/>
            <a:ext cx="171997" cy="190629"/>
          </a:xfrm>
          <a:custGeom>
            <a:avLst/>
            <a:gdLst>
              <a:gd name="connsiteX0" fmla="*/ 50816 w 171997"/>
              <a:gd name="connsiteY0" fmla="*/ 3 h 190629"/>
              <a:gd name="connsiteX1" fmla="*/ 82566 w 171997"/>
              <a:gd name="connsiteY1" fmla="*/ 82553 h 190629"/>
              <a:gd name="connsiteX2" fmla="*/ 16 w 171997"/>
              <a:gd name="connsiteY2" fmla="*/ 127003 h 190629"/>
              <a:gd name="connsiteX3" fmla="*/ 76216 w 171997"/>
              <a:gd name="connsiteY3" fmla="*/ 120653 h 190629"/>
              <a:gd name="connsiteX4" fmla="*/ 171466 w 171997"/>
              <a:gd name="connsiteY4" fmla="*/ 190503 h 190629"/>
              <a:gd name="connsiteX5" fmla="*/ 114316 w 171997"/>
              <a:gd name="connsiteY5" fmla="*/ 136528 h 190629"/>
              <a:gd name="connsiteX6" fmla="*/ 104791 w 171997"/>
              <a:gd name="connsiteY6" fmla="*/ 88903 h 190629"/>
              <a:gd name="connsiteX7" fmla="*/ 111141 w 171997"/>
              <a:gd name="connsiteY7" fmla="*/ 85728 h 190629"/>
              <a:gd name="connsiteX8" fmla="*/ 50816 w 171997"/>
              <a:gd name="connsiteY8" fmla="*/ 3 h 19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997" h="190629">
                <a:moveTo>
                  <a:pt x="50816" y="3"/>
                </a:moveTo>
                <a:cubicBezTo>
                  <a:pt x="46053" y="-526"/>
                  <a:pt x="91033" y="61386"/>
                  <a:pt x="82566" y="82553"/>
                </a:cubicBezTo>
                <a:cubicBezTo>
                  <a:pt x="74099" y="103720"/>
                  <a:pt x="1074" y="120653"/>
                  <a:pt x="16" y="127003"/>
                </a:cubicBezTo>
                <a:cubicBezTo>
                  <a:pt x="-1042" y="133353"/>
                  <a:pt x="47641" y="110070"/>
                  <a:pt x="76216" y="120653"/>
                </a:cubicBezTo>
                <a:cubicBezTo>
                  <a:pt x="104791" y="131236"/>
                  <a:pt x="165116" y="187857"/>
                  <a:pt x="171466" y="190503"/>
                </a:cubicBezTo>
                <a:cubicBezTo>
                  <a:pt x="177816" y="193149"/>
                  <a:pt x="125428" y="153461"/>
                  <a:pt x="114316" y="136528"/>
                </a:cubicBezTo>
                <a:cubicBezTo>
                  <a:pt x="103204" y="119595"/>
                  <a:pt x="105320" y="97370"/>
                  <a:pt x="104791" y="88903"/>
                </a:cubicBezTo>
                <a:cubicBezTo>
                  <a:pt x="104262" y="80436"/>
                  <a:pt x="121195" y="94724"/>
                  <a:pt x="111141" y="85728"/>
                </a:cubicBezTo>
                <a:cubicBezTo>
                  <a:pt x="101087" y="76732"/>
                  <a:pt x="55579" y="532"/>
                  <a:pt x="50816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E48DD183-2ECA-EF50-15D9-CE3010FC35FB}"/>
              </a:ext>
            </a:extLst>
          </p:cNvPr>
          <p:cNvSpPr/>
          <p:nvPr/>
        </p:nvSpPr>
        <p:spPr>
          <a:xfrm>
            <a:off x="4714503" y="5168524"/>
            <a:ext cx="534880" cy="100046"/>
          </a:xfrm>
          <a:custGeom>
            <a:avLst/>
            <a:gdLst>
              <a:gd name="connsiteX0" fmla="*/ 372 w 534880"/>
              <a:gd name="connsiteY0" fmla="*/ 376 h 100046"/>
              <a:gd name="connsiteX1" fmla="*/ 200397 w 534880"/>
              <a:gd name="connsiteY1" fmla="*/ 98801 h 100046"/>
              <a:gd name="connsiteX2" fmla="*/ 200397 w 534880"/>
              <a:gd name="connsiteY2" fmla="*/ 57526 h 100046"/>
              <a:gd name="connsiteX3" fmla="*/ 343272 w 534880"/>
              <a:gd name="connsiteY3" fmla="*/ 82926 h 100046"/>
              <a:gd name="connsiteX4" fmla="*/ 333747 w 534880"/>
              <a:gd name="connsiteY4" fmla="*/ 35301 h 100046"/>
              <a:gd name="connsiteX5" fmla="*/ 533772 w 534880"/>
              <a:gd name="connsiteY5" fmla="*/ 63876 h 100046"/>
              <a:gd name="connsiteX6" fmla="*/ 419472 w 534880"/>
              <a:gd name="connsiteY6" fmla="*/ 51176 h 100046"/>
              <a:gd name="connsiteX7" fmla="*/ 270247 w 534880"/>
              <a:gd name="connsiteY7" fmla="*/ 35301 h 100046"/>
              <a:gd name="connsiteX8" fmla="*/ 216272 w 534880"/>
              <a:gd name="connsiteY8" fmla="*/ 376 h 100046"/>
              <a:gd name="connsiteX9" fmla="*/ 149597 w 534880"/>
              <a:gd name="connsiteY9" fmla="*/ 57526 h 100046"/>
              <a:gd name="connsiteX10" fmla="*/ 149597 w 534880"/>
              <a:gd name="connsiteY10" fmla="*/ 57526 h 100046"/>
              <a:gd name="connsiteX11" fmla="*/ 257547 w 534880"/>
              <a:gd name="connsiteY11" fmla="*/ 63876 h 100046"/>
              <a:gd name="connsiteX12" fmla="*/ 372 w 534880"/>
              <a:gd name="connsiteY12" fmla="*/ 376 h 100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4880" h="100046">
                <a:moveTo>
                  <a:pt x="372" y="376"/>
                </a:moveTo>
                <a:cubicBezTo>
                  <a:pt x="-9153" y="6197"/>
                  <a:pt x="167060" y="89276"/>
                  <a:pt x="200397" y="98801"/>
                </a:cubicBezTo>
                <a:cubicBezTo>
                  <a:pt x="233735" y="108326"/>
                  <a:pt x="176585" y="60172"/>
                  <a:pt x="200397" y="57526"/>
                </a:cubicBezTo>
                <a:cubicBezTo>
                  <a:pt x="224209" y="54880"/>
                  <a:pt x="321047" y="86630"/>
                  <a:pt x="343272" y="82926"/>
                </a:cubicBezTo>
                <a:cubicBezTo>
                  <a:pt x="365497" y="79222"/>
                  <a:pt x="301997" y="38476"/>
                  <a:pt x="333747" y="35301"/>
                </a:cubicBezTo>
                <a:cubicBezTo>
                  <a:pt x="365497" y="32126"/>
                  <a:pt x="519485" y="61230"/>
                  <a:pt x="533772" y="63876"/>
                </a:cubicBezTo>
                <a:cubicBezTo>
                  <a:pt x="548059" y="66522"/>
                  <a:pt x="419472" y="51176"/>
                  <a:pt x="419472" y="51176"/>
                </a:cubicBezTo>
                <a:cubicBezTo>
                  <a:pt x="375551" y="46414"/>
                  <a:pt x="304114" y="43768"/>
                  <a:pt x="270247" y="35301"/>
                </a:cubicBezTo>
                <a:cubicBezTo>
                  <a:pt x="236380" y="26834"/>
                  <a:pt x="236380" y="-3328"/>
                  <a:pt x="216272" y="376"/>
                </a:cubicBezTo>
                <a:cubicBezTo>
                  <a:pt x="196164" y="4080"/>
                  <a:pt x="149597" y="57526"/>
                  <a:pt x="149597" y="57526"/>
                </a:cubicBezTo>
                <a:lnTo>
                  <a:pt x="149597" y="57526"/>
                </a:lnTo>
                <a:cubicBezTo>
                  <a:pt x="167588" y="58584"/>
                  <a:pt x="277655" y="69697"/>
                  <a:pt x="257547" y="63876"/>
                </a:cubicBezTo>
                <a:cubicBezTo>
                  <a:pt x="237439" y="58055"/>
                  <a:pt x="9897" y="-5445"/>
                  <a:pt x="372" y="3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B6EC6FE2-AD7B-9B72-60B6-0AF7E22951AA}"/>
              </a:ext>
            </a:extLst>
          </p:cNvPr>
          <p:cNvSpPr/>
          <p:nvPr/>
        </p:nvSpPr>
        <p:spPr>
          <a:xfrm>
            <a:off x="4215893" y="5915367"/>
            <a:ext cx="1122910" cy="323180"/>
          </a:xfrm>
          <a:custGeom>
            <a:avLst/>
            <a:gdLst>
              <a:gd name="connsiteX0" fmla="*/ 51307 w 1122910"/>
              <a:gd name="connsiteY0" fmla="*/ 4526 h 323180"/>
              <a:gd name="connsiteX1" fmla="*/ 98720 w 1122910"/>
              <a:gd name="connsiteY1" fmla="*/ 24846 h 323180"/>
              <a:gd name="connsiteX2" fmla="*/ 796374 w 1122910"/>
              <a:gd name="connsiteY2" fmla="*/ 65486 h 323180"/>
              <a:gd name="connsiteX3" fmla="*/ 627040 w 1122910"/>
              <a:gd name="connsiteY3" fmla="*/ 106126 h 323180"/>
              <a:gd name="connsiteX4" fmla="*/ 1121494 w 1122910"/>
              <a:gd name="connsiteY4" fmla="*/ 92580 h 323180"/>
              <a:gd name="connsiteX5" fmla="*/ 776054 w 1122910"/>
              <a:gd name="connsiteY5" fmla="*/ 99353 h 323180"/>
              <a:gd name="connsiteX6" fmla="*/ 1121494 w 1122910"/>
              <a:gd name="connsiteY6" fmla="*/ 167086 h 323180"/>
              <a:gd name="connsiteX7" fmla="*/ 904747 w 1122910"/>
              <a:gd name="connsiteY7" fmla="*/ 255140 h 323180"/>
              <a:gd name="connsiteX8" fmla="*/ 1067307 w 1122910"/>
              <a:gd name="connsiteY8" fmla="*/ 322873 h 323180"/>
              <a:gd name="connsiteX9" fmla="*/ 315467 w 1122910"/>
              <a:gd name="connsiteY9" fmla="*/ 228046 h 323180"/>
              <a:gd name="connsiteX10" fmla="*/ 464480 w 1122910"/>
              <a:gd name="connsiteY10" fmla="*/ 214500 h 323180"/>
              <a:gd name="connsiteX11" fmla="*/ 450934 w 1122910"/>
              <a:gd name="connsiteY11" fmla="*/ 126446 h 323180"/>
              <a:gd name="connsiteX12" fmla="*/ 538987 w 1122910"/>
              <a:gd name="connsiteY12" fmla="*/ 112900 h 323180"/>
              <a:gd name="connsiteX13" fmla="*/ 51307 w 1122910"/>
              <a:gd name="connsiteY13" fmla="*/ 4526 h 32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22910" h="323180">
                <a:moveTo>
                  <a:pt x="51307" y="4526"/>
                </a:moveTo>
                <a:cubicBezTo>
                  <a:pt x="-22071" y="-10150"/>
                  <a:pt x="-25458" y="14686"/>
                  <a:pt x="98720" y="24846"/>
                </a:cubicBezTo>
                <a:cubicBezTo>
                  <a:pt x="222898" y="35006"/>
                  <a:pt x="708321" y="51939"/>
                  <a:pt x="796374" y="65486"/>
                </a:cubicBezTo>
                <a:cubicBezTo>
                  <a:pt x="884427" y="79033"/>
                  <a:pt x="572853" y="101610"/>
                  <a:pt x="627040" y="106126"/>
                </a:cubicBezTo>
                <a:cubicBezTo>
                  <a:pt x="681227" y="110642"/>
                  <a:pt x="1096658" y="93709"/>
                  <a:pt x="1121494" y="92580"/>
                </a:cubicBezTo>
                <a:cubicBezTo>
                  <a:pt x="1146330" y="91451"/>
                  <a:pt x="776054" y="86935"/>
                  <a:pt x="776054" y="99353"/>
                </a:cubicBezTo>
                <a:cubicBezTo>
                  <a:pt x="776054" y="111771"/>
                  <a:pt x="1100045" y="141122"/>
                  <a:pt x="1121494" y="167086"/>
                </a:cubicBezTo>
                <a:cubicBezTo>
                  <a:pt x="1142943" y="193050"/>
                  <a:pt x="913778" y="229176"/>
                  <a:pt x="904747" y="255140"/>
                </a:cubicBezTo>
                <a:cubicBezTo>
                  <a:pt x="895716" y="281104"/>
                  <a:pt x="1165520" y="327389"/>
                  <a:pt x="1067307" y="322873"/>
                </a:cubicBezTo>
                <a:cubicBezTo>
                  <a:pt x="969094" y="318357"/>
                  <a:pt x="415938" y="246108"/>
                  <a:pt x="315467" y="228046"/>
                </a:cubicBezTo>
                <a:cubicBezTo>
                  <a:pt x="214996" y="209984"/>
                  <a:pt x="441902" y="231433"/>
                  <a:pt x="464480" y="214500"/>
                </a:cubicBezTo>
                <a:cubicBezTo>
                  <a:pt x="487058" y="197567"/>
                  <a:pt x="438516" y="143379"/>
                  <a:pt x="450934" y="126446"/>
                </a:cubicBezTo>
                <a:cubicBezTo>
                  <a:pt x="463352" y="109513"/>
                  <a:pt x="603334" y="129833"/>
                  <a:pt x="538987" y="112900"/>
                </a:cubicBezTo>
                <a:cubicBezTo>
                  <a:pt x="474640" y="95967"/>
                  <a:pt x="124685" y="19202"/>
                  <a:pt x="51307" y="45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0AE46C6A-B6F3-61CE-3D92-548831282F2A}"/>
              </a:ext>
            </a:extLst>
          </p:cNvPr>
          <p:cNvSpPr/>
          <p:nvPr/>
        </p:nvSpPr>
        <p:spPr>
          <a:xfrm>
            <a:off x="6059384" y="4451511"/>
            <a:ext cx="967237" cy="2431342"/>
          </a:xfrm>
          <a:custGeom>
            <a:avLst/>
            <a:gdLst>
              <a:gd name="connsiteX0" fmla="*/ 917149 w 967237"/>
              <a:gd name="connsiteY0" fmla="*/ 106942 h 2431342"/>
              <a:gd name="connsiteX1" fmla="*/ 564936 w 967237"/>
              <a:gd name="connsiteY1" fmla="*/ 1698676 h 2431342"/>
              <a:gd name="connsiteX2" fmla="*/ 619123 w 967237"/>
              <a:gd name="connsiteY2" fmla="*/ 1542889 h 2431342"/>
              <a:gd name="connsiteX3" fmla="*/ 2749 w 967237"/>
              <a:gd name="connsiteY3" fmla="*/ 2423422 h 2431342"/>
              <a:gd name="connsiteX4" fmla="*/ 395603 w 967237"/>
              <a:gd name="connsiteY4" fmla="*/ 1942516 h 2431342"/>
              <a:gd name="connsiteX5" fmla="*/ 470109 w 967237"/>
              <a:gd name="connsiteY5" fmla="*/ 1360009 h 2431342"/>
              <a:gd name="connsiteX6" fmla="*/ 531069 w 967237"/>
              <a:gd name="connsiteY6" fmla="*/ 540436 h 2431342"/>
              <a:gd name="connsiteX7" fmla="*/ 510749 w 967237"/>
              <a:gd name="connsiteY7" fmla="*/ 811369 h 2431342"/>
              <a:gd name="connsiteX8" fmla="*/ 734269 w 967237"/>
              <a:gd name="connsiteY8" fmla="*/ 262729 h 2431342"/>
              <a:gd name="connsiteX9" fmla="*/ 944243 w 967237"/>
              <a:gd name="connsiteY9" fmla="*/ 154356 h 2431342"/>
              <a:gd name="connsiteX10" fmla="*/ 917149 w 967237"/>
              <a:gd name="connsiteY10" fmla="*/ 106942 h 243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7237" h="2431342">
                <a:moveTo>
                  <a:pt x="917149" y="106942"/>
                </a:moveTo>
                <a:cubicBezTo>
                  <a:pt x="853931" y="364329"/>
                  <a:pt x="614607" y="1459352"/>
                  <a:pt x="564936" y="1698676"/>
                </a:cubicBezTo>
                <a:cubicBezTo>
                  <a:pt x="515265" y="1938000"/>
                  <a:pt x="712821" y="1422098"/>
                  <a:pt x="619123" y="1542889"/>
                </a:cubicBezTo>
                <a:cubicBezTo>
                  <a:pt x="525425" y="1663680"/>
                  <a:pt x="40002" y="2356818"/>
                  <a:pt x="2749" y="2423422"/>
                </a:cubicBezTo>
                <a:cubicBezTo>
                  <a:pt x="-34504" y="2490026"/>
                  <a:pt x="317710" y="2119751"/>
                  <a:pt x="395603" y="1942516"/>
                </a:cubicBezTo>
                <a:cubicBezTo>
                  <a:pt x="473496" y="1765281"/>
                  <a:pt x="447531" y="1593689"/>
                  <a:pt x="470109" y="1360009"/>
                </a:cubicBezTo>
                <a:cubicBezTo>
                  <a:pt x="492687" y="1126329"/>
                  <a:pt x="524296" y="631876"/>
                  <a:pt x="531069" y="540436"/>
                </a:cubicBezTo>
                <a:cubicBezTo>
                  <a:pt x="537842" y="448996"/>
                  <a:pt x="476882" y="857653"/>
                  <a:pt x="510749" y="811369"/>
                </a:cubicBezTo>
                <a:cubicBezTo>
                  <a:pt x="544616" y="765085"/>
                  <a:pt x="662020" y="372231"/>
                  <a:pt x="734269" y="262729"/>
                </a:cubicBezTo>
                <a:cubicBezTo>
                  <a:pt x="806518" y="153227"/>
                  <a:pt x="911505" y="173547"/>
                  <a:pt x="944243" y="154356"/>
                </a:cubicBezTo>
                <a:cubicBezTo>
                  <a:pt x="976981" y="135165"/>
                  <a:pt x="980367" y="-150445"/>
                  <a:pt x="917149" y="1069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EE3FC778-9574-0B98-E243-13D0731F8F01}"/>
              </a:ext>
            </a:extLst>
          </p:cNvPr>
          <p:cNvSpPr/>
          <p:nvPr/>
        </p:nvSpPr>
        <p:spPr>
          <a:xfrm>
            <a:off x="3938272" y="6467954"/>
            <a:ext cx="1041044" cy="525257"/>
          </a:xfrm>
          <a:custGeom>
            <a:avLst/>
            <a:gdLst>
              <a:gd name="connsiteX0" fmla="*/ 10581 w 1041044"/>
              <a:gd name="connsiteY0" fmla="*/ 579 h 525257"/>
              <a:gd name="connsiteX1" fmla="*/ 796288 w 1041044"/>
              <a:gd name="connsiteY1" fmla="*/ 244419 h 525257"/>
              <a:gd name="connsiteX2" fmla="*/ 620181 w 1041044"/>
              <a:gd name="connsiteY2" fmla="*/ 332473 h 525257"/>
              <a:gd name="connsiteX3" fmla="*/ 1040128 w 1041044"/>
              <a:gd name="connsiteY3" fmla="*/ 406979 h 525257"/>
              <a:gd name="connsiteX4" fmla="*/ 484715 w 1041044"/>
              <a:gd name="connsiteY4" fmla="*/ 447619 h 525257"/>
              <a:gd name="connsiteX5" fmla="*/ 552448 w 1041044"/>
              <a:gd name="connsiteY5" fmla="*/ 522126 h 525257"/>
              <a:gd name="connsiteX6" fmla="*/ 274741 w 1041044"/>
              <a:gd name="connsiteY6" fmla="*/ 332473 h 525257"/>
              <a:gd name="connsiteX7" fmla="*/ 491488 w 1041044"/>
              <a:gd name="connsiteY7" fmla="*/ 318926 h 525257"/>
              <a:gd name="connsiteX8" fmla="*/ 51221 w 1041044"/>
              <a:gd name="connsiteY8" fmla="*/ 197006 h 525257"/>
              <a:gd name="connsiteX9" fmla="*/ 322155 w 1041044"/>
              <a:gd name="connsiteY9" fmla="*/ 176686 h 525257"/>
              <a:gd name="connsiteX10" fmla="*/ 10581 w 1041044"/>
              <a:gd name="connsiteY10" fmla="*/ 579 h 525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1044" h="525257">
                <a:moveTo>
                  <a:pt x="10581" y="579"/>
                </a:moveTo>
                <a:cubicBezTo>
                  <a:pt x="89603" y="11868"/>
                  <a:pt x="694688" y="189103"/>
                  <a:pt x="796288" y="244419"/>
                </a:cubicBezTo>
                <a:cubicBezTo>
                  <a:pt x="897888" y="299735"/>
                  <a:pt x="579541" y="305380"/>
                  <a:pt x="620181" y="332473"/>
                </a:cubicBezTo>
                <a:cubicBezTo>
                  <a:pt x="660821" y="359566"/>
                  <a:pt x="1062706" y="387788"/>
                  <a:pt x="1040128" y="406979"/>
                </a:cubicBezTo>
                <a:cubicBezTo>
                  <a:pt x="1017550" y="426170"/>
                  <a:pt x="565995" y="428428"/>
                  <a:pt x="484715" y="447619"/>
                </a:cubicBezTo>
                <a:cubicBezTo>
                  <a:pt x="403435" y="466810"/>
                  <a:pt x="587444" y="541317"/>
                  <a:pt x="552448" y="522126"/>
                </a:cubicBezTo>
                <a:cubicBezTo>
                  <a:pt x="517452" y="502935"/>
                  <a:pt x="284901" y="366340"/>
                  <a:pt x="274741" y="332473"/>
                </a:cubicBezTo>
                <a:cubicBezTo>
                  <a:pt x="264581" y="298606"/>
                  <a:pt x="528741" y="341504"/>
                  <a:pt x="491488" y="318926"/>
                </a:cubicBezTo>
                <a:cubicBezTo>
                  <a:pt x="454235" y="296348"/>
                  <a:pt x="79443" y="220713"/>
                  <a:pt x="51221" y="197006"/>
                </a:cubicBezTo>
                <a:cubicBezTo>
                  <a:pt x="22999" y="173299"/>
                  <a:pt x="323284" y="207166"/>
                  <a:pt x="322155" y="176686"/>
                </a:cubicBezTo>
                <a:cubicBezTo>
                  <a:pt x="321026" y="146206"/>
                  <a:pt x="-68441" y="-10710"/>
                  <a:pt x="10581" y="5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0F169992-3E59-917E-BF0B-EA403E810BF3}"/>
              </a:ext>
            </a:extLst>
          </p:cNvPr>
          <p:cNvSpPr/>
          <p:nvPr/>
        </p:nvSpPr>
        <p:spPr>
          <a:xfrm>
            <a:off x="4943504" y="3955606"/>
            <a:ext cx="551500" cy="883228"/>
          </a:xfrm>
          <a:custGeom>
            <a:avLst/>
            <a:gdLst>
              <a:gd name="connsiteX0" fmla="*/ 238096 w 551500"/>
              <a:gd name="connsiteY0" fmla="*/ 115167 h 883228"/>
              <a:gd name="connsiteX1" fmla="*/ 292283 w 551500"/>
              <a:gd name="connsiteY1" fmla="*/ 521567 h 883228"/>
              <a:gd name="connsiteX2" fmla="*/ 549669 w 551500"/>
              <a:gd name="connsiteY2" fmla="*/ 873781 h 883228"/>
              <a:gd name="connsiteX3" fmla="*/ 387109 w 551500"/>
              <a:gd name="connsiteY3" fmla="*/ 738314 h 883228"/>
              <a:gd name="connsiteX4" fmla="*/ 14576 w 551500"/>
              <a:gd name="connsiteY4" fmla="*/ 277727 h 883228"/>
              <a:gd name="connsiteX5" fmla="*/ 75536 w 551500"/>
              <a:gd name="connsiteY5" fmla="*/ 203221 h 883228"/>
              <a:gd name="connsiteX6" fmla="*/ 75536 w 551500"/>
              <a:gd name="connsiteY6" fmla="*/ 21 h 883228"/>
              <a:gd name="connsiteX7" fmla="*/ 150043 w 551500"/>
              <a:gd name="connsiteY7" fmla="*/ 189674 h 883228"/>
              <a:gd name="connsiteX8" fmla="*/ 183909 w 551500"/>
              <a:gd name="connsiteY8" fmla="*/ 101621 h 883228"/>
              <a:gd name="connsiteX9" fmla="*/ 238096 w 551500"/>
              <a:gd name="connsiteY9" fmla="*/ 115167 h 883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1500" h="883228">
                <a:moveTo>
                  <a:pt x="238096" y="115167"/>
                </a:moveTo>
                <a:cubicBezTo>
                  <a:pt x="256158" y="185158"/>
                  <a:pt x="240354" y="395131"/>
                  <a:pt x="292283" y="521567"/>
                </a:cubicBezTo>
                <a:cubicBezTo>
                  <a:pt x="344212" y="648003"/>
                  <a:pt x="533865" y="837657"/>
                  <a:pt x="549669" y="873781"/>
                </a:cubicBezTo>
                <a:cubicBezTo>
                  <a:pt x="565473" y="909905"/>
                  <a:pt x="476291" y="837656"/>
                  <a:pt x="387109" y="738314"/>
                </a:cubicBezTo>
                <a:cubicBezTo>
                  <a:pt x="297927" y="638972"/>
                  <a:pt x="66505" y="366909"/>
                  <a:pt x="14576" y="277727"/>
                </a:cubicBezTo>
                <a:cubicBezTo>
                  <a:pt x="-37353" y="188545"/>
                  <a:pt x="65376" y="249505"/>
                  <a:pt x="75536" y="203221"/>
                </a:cubicBezTo>
                <a:cubicBezTo>
                  <a:pt x="85696" y="156937"/>
                  <a:pt x="63118" y="2279"/>
                  <a:pt x="75536" y="21"/>
                </a:cubicBezTo>
                <a:cubicBezTo>
                  <a:pt x="87954" y="-2237"/>
                  <a:pt x="131981" y="172741"/>
                  <a:pt x="150043" y="189674"/>
                </a:cubicBezTo>
                <a:cubicBezTo>
                  <a:pt x="168105" y="206607"/>
                  <a:pt x="168105" y="106136"/>
                  <a:pt x="183909" y="101621"/>
                </a:cubicBezTo>
                <a:cubicBezTo>
                  <a:pt x="199713" y="97105"/>
                  <a:pt x="220034" y="45176"/>
                  <a:pt x="238096" y="115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9D88CE85-3097-7F5F-8E40-833F00713795}"/>
              </a:ext>
            </a:extLst>
          </p:cNvPr>
          <p:cNvSpPr/>
          <p:nvPr/>
        </p:nvSpPr>
        <p:spPr>
          <a:xfrm>
            <a:off x="4192575" y="3897390"/>
            <a:ext cx="551086" cy="756172"/>
          </a:xfrm>
          <a:custGeom>
            <a:avLst/>
            <a:gdLst>
              <a:gd name="connsiteX0" fmla="*/ 514892 w 551086"/>
              <a:gd name="connsiteY0" fmla="*/ 24370 h 756172"/>
              <a:gd name="connsiteX1" fmla="*/ 440385 w 551086"/>
              <a:gd name="connsiteY1" fmla="*/ 478183 h 756172"/>
              <a:gd name="connsiteX2" fmla="*/ 372652 w 551086"/>
              <a:gd name="connsiteY2" fmla="*/ 755890 h 756172"/>
              <a:gd name="connsiteX3" fmla="*/ 118 w 551086"/>
              <a:gd name="connsiteY3" fmla="*/ 532370 h 756172"/>
              <a:gd name="connsiteX4" fmla="*/ 332012 w 551086"/>
              <a:gd name="connsiteY4" fmla="*/ 620423 h 756172"/>
              <a:gd name="connsiteX5" fmla="*/ 311692 w 551086"/>
              <a:gd name="connsiteY5" fmla="*/ 505277 h 756172"/>
              <a:gd name="connsiteX6" fmla="*/ 413292 w 551086"/>
              <a:gd name="connsiteY6" fmla="*/ 396903 h 756172"/>
              <a:gd name="connsiteX7" fmla="*/ 291372 w 551086"/>
              <a:gd name="connsiteY7" fmla="*/ 295303 h 756172"/>
              <a:gd name="connsiteX8" fmla="*/ 406518 w 551086"/>
              <a:gd name="connsiteY8" fmla="*/ 315623 h 756172"/>
              <a:gd name="connsiteX9" fmla="*/ 406518 w 551086"/>
              <a:gd name="connsiteY9" fmla="*/ 119197 h 756172"/>
              <a:gd name="connsiteX10" fmla="*/ 365878 w 551086"/>
              <a:gd name="connsiteY10" fmla="*/ 186930 h 756172"/>
              <a:gd name="connsiteX11" fmla="*/ 541985 w 551086"/>
              <a:gd name="connsiteY11" fmla="*/ 71783 h 756172"/>
              <a:gd name="connsiteX12" fmla="*/ 514892 w 551086"/>
              <a:gd name="connsiteY12" fmla="*/ 24370 h 756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1086" h="756172">
                <a:moveTo>
                  <a:pt x="514892" y="24370"/>
                </a:moveTo>
                <a:cubicBezTo>
                  <a:pt x="497959" y="92103"/>
                  <a:pt x="464092" y="356263"/>
                  <a:pt x="440385" y="478183"/>
                </a:cubicBezTo>
                <a:cubicBezTo>
                  <a:pt x="416678" y="600103"/>
                  <a:pt x="446030" y="746859"/>
                  <a:pt x="372652" y="755890"/>
                </a:cubicBezTo>
                <a:cubicBezTo>
                  <a:pt x="299274" y="764921"/>
                  <a:pt x="6891" y="554948"/>
                  <a:pt x="118" y="532370"/>
                </a:cubicBezTo>
                <a:cubicBezTo>
                  <a:pt x="-6655" y="509792"/>
                  <a:pt x="280083" y="624938"/>
                  <a:pt x="332012" y="620423"/>
                </a:cubicBezTo>
                <a:cubicBezTo>
                  <a:pt x="383941" y="615908"/>
                  <a:pt x="298145" y="542530"/>
                  <a:pt x="311692" y="505277"/>
                </a:cubicBezTo>
                <a:cubicBezTo>
                  <a:pt x="325239" y="468024"/>
                  <a:pt x="416679" y="431899"/>
                  <a:pt x="413292" y="396903"/>
                </a:cubicBezTo>
                <a:cubicBezTo>
                  <a:pt x="409905" y="361907"/>
                  <a:pt x="292501" y="308850"/>
                  <a:pt x="291372" y="295303"/>
                </a:cubicBezTo>
                <a:cubicBezTo>
                  <a:pt x="290243" y="281756"/>
                  <a:pt x="387327" y="344974"/>
                  <a:pt x="406518" y="315623"/>
                </a:cubicBezTo>
                <a:cubicBezTo>
                  <a:pt x="425709" y="286272"/>
                  <a:pt x="413291" y="140646"/>
                  <a:pt x="406518" y="119197"/>
                </a:cubicBezTo>
                <a:cubicBezTo>
                  <a:pt x="399745" y="97748"/>
                  <a:pt x="343300" y="194832"/>
                  <a:pt x="365878" y="186930"/>
                </a:cubicBezTo>
                <a:cubicBezTo>
                  <a:pt x="388456" y="179028"/>
                  <a:pt x="516021" y="94361"/>
                  <a:pt x="541985" y="71783"/>
                </a:cubicBezTo>
                <a:cubicBezTo>
                  <a:pt x="567950" y="49205"/>
                  <a:pt x="531825" y="-43363"/>
                  <a:pt x="514892" y="24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B8B7B7A6-CC9A-B045-687B-E7C122DE1574}"/>
              </a:ext>
            </a:extLst>
          </p:cNvPr>
          <p:cNvSpPr/>
          <p:nvPr/>
        </p:nvSpPr>
        <p:spPr>
          <a:xfrm>
            <a:off x="4462803" y="4568736"/>
            <a:ext cx="945834" cy="702516"/>
          </a:xfrm>
          <a:custGeom>
            <a:avLst/>
            <a:gdLst>
              <a:gd name="connsiteX0" fmla="*/ 824 w 945834"/>
              <a:gd name="connsiteY0" fmla="*/ 673824 h 702516"/>
              <a:gd name="connsiteX1" fmla="*/ 407224 w 945834"/>
              <a:gd name="connsiteY1" fmla="*/ 633184 h 702516"/>
              <a:gd name="connsiteX2" fmla="*/ 718797 w 945834"/>
              <a:gd name="connsiteY2" fmla="*/ 700917 h 702516"/>
              <a:gd name="connsiteX3" fmla="*/ 657837 w 945834"/>
              <a:gd name="connsiteY3" fmla="*/ 680597 h 702516"/>
              <a:gd name="connsiteX4" fmla="*/ 942317 w 945834"/>
              <a:gd name="connsiteY4" fmla="*/ 673824 h 702516"/>
              <a:gd name="connsiteX5" fmla="*/ 813624 w 945834"/>
              <a:gd name="connsiteY5" fmla="*/ 423211 h 702516"/>
              <a:gd name="connsiteX6" fmla="*/ 766210 w 945834"/>
              <a:gd name="connsiteY6" fmla="*/ 3264 h 702516"/>
              <a:gd name="connsiteX7" fmla="*/ 786530 w 945834"/>
              <a:gd name="connsiteY7" fmla="*/ 226784 h 702516"/>
              <a:gd name="connsiteX8" fmla="*/ 691704 w 945834"/>
              <a:gd name="connsiteY8" fmla="*/ 199691 h 702516"/>
              <a:gd name="connsiteX9" fmla="*/ 820397 w 945834"/>
              <a:gd name="connsiteY9" fmla="*/ 606091 h 702516"/>
              <a:gd name="connsiteX10" fmla="*/ 583330 w 945834"/>
              <a:gd name="connsiteY10" fmla="*/ 585771 h 702516"/>
              <a:gd name="connsiteX11" fmla="*/ 488504 w 945834"/>
              <a:gd name="connsiteY11" fmla="*/ 511264 h 702516"/>
              <a:gd name="connsiteX12" fmla="*/ 495277 w 945834"/>
              <a:gd name="connsiteY12" fmla="*/ 612864 h 702516"/>
              <a:gd name="connsiteX13" fmla="*/ 217570 w 945834"/>
              <a:gd name="connsiteY13" fmla="*/ 524811 h 702516"/>
              <a:gd name="connsiteX14" fmla="*/ 298850 w 945834"/>
              <a:gd name="connsiteY14" fmla="*/ 619637 h 702516"/>
              <a:gd name="connsiteX15" fmla="*/ 824 w 945834"/>
              <a:gd name="connsiteY15" fmla="*/ 673824 h 702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45834" h="702516">
                <a:moveTo>
                  <a:pt x="824" y="673824"/>
                </a:moveTo>
                <a:cubicBezTo>
                  <a:pt x="18886" y="676082"/>
                  <a:pt x="287562" y="628669"/>
                  <a:pt x="407224" y="633184"/>
                </a:cubicBezTo>
                <a:cubicBezTo>
                  <a:pt x="526886" y="637699"/>
                  <a:pt x="677028" y="693015"/>
                  <a:pt x="718797" y="700917"/>
                </a:cubicBezTo>
                <a:cubicBezTo>
                  <a:pt x="760566" y="708819"/>
                  <a:pt x="620584" y="685113"/>
                  <a:pt x="657837" y="680597"/>
                </a:cubicBezTo>
                <a:cubicBezTo>
                  <a:pt x="695090" y="676082"/>
                  <a:pt x="916353" y="716722"/>
                  <a:pt x="942317" y="673824"/>
                </a:cubicBezTo>
                <a:cubicBezTo>
                  <a:pt x="968281" y="630926"/>
                  <a:pt x="842975" y="534971"/>
                  <a:pt x="813624" y="423211"/>
                </a:cubicBezTo>
                <a:cubicBezTo>
                  <a:pt x="784273" y="311451"/>
                  <a:pt x="770726" y="36002"/>
                  <a:pt x="766210" y="3264"/>
                </a:cubicBezTo>
                <a:cubicBezTo>
                  <a:pt x="761694" y="-29474"/>
                  <a:pt x="798948" y="194046"/>
                  <a:pt x="786530" y="226784"/>
                </a:cubicBezTo>
                <a:cubicBezTo>
                  <a:pt x="774112" y="259522"/>
                  <a:pt x="686060" y="136473"/>
                  <a:pt x="691704" y="199691"/>
                </a:cubicBezTo>
                <a:cubicBezTo>
                  <a:pt x="697349" y="262909"/>
                  <a:pt x="838459" y="541744"/>
                  <a:pt x="820397" y="606091"/>
                </a:cubicBezTo>
                <a:cubicBezTo>
                  <a:pt x="802335" y="670438"/>
                  <a:pt x="638645" y="601575"/>
                  <a:pt x="583330" y="585771"/>
                </a:cubicBezTo>
                <a:cubicBezTo>
                  <a:pt x="528015" y="569967"/>
                  <a:pt x="503180" y="506748"/>
                  <a:pt x="488504" y="511264"/>
                </a:cubicBezTo>
                <a:cubicBezTo>
                  <a:pt x="473828" y="515780"/>
                  <a:pt x="540433" y="610606"/>
                  <a:pt x="495277" y="612864"/>
                </a:cubicBezTo>
                <a:cubicBezTo>
                  <a:pt x="450121" y="615122"/>
                  <a:pt x="250308" y="523682"/>
                  <a:pt x="217570" y="524811"/>
                </a:cubicBezTo>
                <a:cubicBezTo>
                  <a:pt x="184832" y="525940"/>
                  <a:pt x="330459" y="598188"/>
                  <a:pt x="298850" y="619637"/>
                </a:cubicBezTo>
                <a:cubicBezTo>
                  <a:pt x="267241" y="641086"/>
                  <a:pt x="-17238" y="671566"/>
                  <a:pt x="824" y="6738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EE12CB66-14C2-25B9-1ECF-4CF0A13AEBF4}"/>
              </a:ext>
            </a:extLst>
          </p:cNvPr>
          <p:cNvSpPr/>
          <p:nvPr/>
        </p:nvSpPr>
        <p:spPr>
          <a:xfrm>
            <a:off x="5621318" y="4030947"/>
            <a:ext cx="905534" cy="775300"/>
          </a:xfrm>
          <a:custGeom>
            <a:avLst/>
            <a:gdLst>
              <a:gd name="connsiteX0" fmla="*/ 352762 w 905534"/>
              <a:gd name="connsiteY0" fmla="*/ 19506 h 775300"/>
              <a:gd name="connsiteX1" fmla="*/ 373082 w 905534"/>
              <a:gd name="connsiteY1" fmla="*/ 80466 h 775300"/>
              <a:gd name="connsiteX2" fmla="*/ 901402 w 905534"/>
              <a:gd name="connsiteY2" fmla="*/ 764573 h 775300"/>
              <a:gd name="connsiteX3" fmla="*/ 623695 w 905534"/>
              <a:gd name="connsiteY3" fmla="*/ 513960 h 775300"/>
              <a:gd name="connsiteX4" fmla="*/ 711749 w 905534"/>
              <a:gd name="connsiteY4" fmla="*/ 723933 h 775300"/>
              <a:gd name="connsiteX5" fmla="*/ 169882 w 905534"/>
              <a:gd name="connsiteY5" fmla="*/ 466546 h 775300"/>
              <a:gd name="connsiteX6" fmla="*/ 20869 w 905534"/>
              <a:gd name="connsiteY6" fmla="*/ 453000 h 775300"/>
              <a:gd name="connsiteX7" fmla="*/ 562735 w 905534"/>
              <a:gd name="connsiteY7" fmla="*/ 480093 h 775300"/>
              <a:gd name="connsiteX8" fmla="*/ 440815 w 905534"/>
              <a:gd name="connsiteY8" fmla="*/ 392040 h 775300"/>
              <a:gd name="connsiteX9" fmla="*/ 440815 w 905534"/>
              <a:gd name="connsiteY9" fmla="*/ 134653 h 775300"/>
              <a:gd name="connsiteX10" fmla="*/ 352762 w 905534"/>
              <a:gd name="connsiteY10" fmla="*/ 19506 h 77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5534" h="775300">
                <a:moveTo>
                  <a:pt x="352762" y="19506"/>
                </a:moveTo>
                <a:cubicBezTo>
                  <a:pt x="341473" y="10475"/>
                  <a:pt x="281642" y="-43712"/>
                  <a:pt x="373082" y="80466"/>
                </a:cubicBezTo>
                <a:cubicBezTo>
                  <a:pt x="464522" y="204644"/>
                  <a:pt x="859633" y="692324"/>
                  <a:pt x="901402" y="764573"/>
                </a:cubicBezTo>
                <a:cubicBezTo>
                  <a:pt x="943171" y="836822"/>
                  <a:pt x="655304" y="520733"/>
                  <a:pt x="623695" y="513960"/>
                </a:cubicBezTo>
                <a:cubicBezTo>
                  <a:pt x="592086" y="507187"/>
                  <a:pt x="787384" y="731835"/>
                  <a:pt x="711749" y="723933"/>
                </a:cubicBezTo>
                <a:cubicBezTo>
                  <a:pt x="636114" y="716031"/>
                  <a:pt x="285029" y="511702"/>
                  <a:pt x="169882" y="466546"/>
                </a:cubicBezTo>
                <a:cubicBezTo>
                  <a:pt x="54735" y="421391"/>
                  <a:pt x="-44606" y="450742"/>
                  <a:pt x="20869" y="453000"/>
                </a:cubicBezTo>
                <a:cubicBezTo>
                  <a:pt x="86344" y="455258"/>
                  <a:pt x="492744" y="490253"/>
                  <a:pt x="562735" y="480093"/>
                </a:cubicBezTo>
                <a:cubicBezTo>
                  <a:pt x="632726" y="469933"/>
                  <a:pt x="461135" y="449613"/>
                  <a:pt x="440815" y="392040"/>
                </a:cubicBezTo>
                <a:cubicBezTo>
                  <a:pt x="420495" y="334467"/>
                  <a:pt x="456619" y="195613"/>
                  <a:pt x="440815" y="134653"/>
                </a:cubicBezTo>
                <a:cubicBezTo>
                  <a:pt x="425011" y="73693"/>
                  <a:pt x="364051" y="28537"/>
                  <a:pt x="352762" y="195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0032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ポカリスエットの新テレビCMが放送開始 八木莉可子と300人のダンスシーンに「これぞ青春！」: J-CAST トレンド【全文表示】" hidden="1">
            <a:extLst>
              <a:ext uri="{FF2B5EF4-FFF2-40B4-BE49-F238E27FC236}">
                <a16:creationId xmlns:a16="http://schemas.microsoft.com/office/drawing/2014/main" id="{44A84A80-EE04-08F4-2623-759AE9431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1028700"/>
            <a:ext cx="12700000" cy="754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40" name="グループ化 1139">
            <a:extLst>
              <a:ext uri="{FF2B5EF4-FFF2-40B4-BE49-F238E27FC236}">
                <a16:creationId xmlns:a16="http://schemas.microsoft.com/office/drawing/2014/main" id="{9494703A-2F64-CFFF-3462-BC3748AAE59A}"/>
              </a:ext>
            </a:extLst>
          </p:cNvPr>
          <p:cNvGrpSpPr/>
          <p:nvPr/>
        </p:nvGrpSpPr>
        <p:grpSpPr>
          <a:xfrm>
            <a:off x="2413969" y="3284655"/>
            <a:ext cx="5713647" cy="5513165"/>
            <a:chOff x="2413969" y="3284655"/>
            <a:chExt cx="5713647" cy="5513165"/>
          </a:xfrm>
        </p:grpSpPr>
        <p:grpSp>
          <p:nvGrpSpPr>
            <p:cNvPr id="1129" name="グループ化 1128">
              <a:extLst>
                <a:ext uri="{FF2B5EF4-FFF2-40B4-BE49-F238E27FC236}">
                  <a16:creationId xmlns:a16="http://schemas.microsoft.com/office/drawing/2014/main" id="{178E67C7-3A99-34A4-BC0B-E9BD861ED26B}"/>
                </a:ext>
              </a:extLst>
            </p:cNvPr>
            <p:cNvGrpSpPr/>
            <p:nvPr/>
          </p:nvGrpSpPr>
          <p:grpSpPr>
            <a:xfrm>
              <a:off x="2413969" y="3284655"/>
              <a:ext cx="5713647" cy="5513165"/>
              <a:chOff x="2413969" y="3284655"/>
              <a:chExt cx="5713647" cy="5513165"/>
            </a:xfrm>
          </p:grpSpPr>
          <p:grpSp>
            <p:nvGrpSpPr>
              <p:cNvPr id="1115" name="グループ化 1114">
                <a:extLst>
                  <a:ext uri="{FF2B5EF4-FFF2-40B4-BE49-F238E27FC236}">
                    <a16:creationId xmlns:a16="http://schemas.microsoft.com/office/drawing/2014/main" id="{DBEA9260-2895-90D2-DA03-D334E4D27A09}"/>
                  </a:ext>
                </a:extLst>
              </p:cNvPr>
              <p:cNvGrpSpPr/>
              <p:nvPr/>
            </p:nvGrpSpPr>
            <p:grpSpPr>
              <a:xfrm>
                <a:off x="3263084" y="3329462"/>
                <a:ext cx="4181453" cy="3970643"/>
                <a:chOff x="3263084" y="3329462"/>
                <a:chExt cx="4181453" cy="3970643"/>
              </a:xfrm>
            </p:grpSpPr>
            <p:sp>
              <p:nvSpPr>
                <p:cNvPr id="4" name="フリーフォーム 3">
                  <a:extLst>
                    <a:ext uri="{FF2B5EF4-FFF2-40B4-BE49-F238E27FC236}">
                      <a16:creationId xmlns:a16="http://schemas.microsoft.com/office/drawing/2014/main" id="{C09E3F77-4171-0B06-4D60-A9C49109A0B6}"/>
                    </a:ext>
                  </a:extLst>
                </p:cNvPr>
                <p:cNvSpPr/>
                <p:nvPr/>
              </p:nvSpPr>
              <p:spPr>
                <a:xfrm>
                  <a:off x="5270475" y="4032246"/>
                  <a:ext cx="800871" cy="320787"/>
                </a:xfrm>
                <a:custGeom>
                  <a:avLst/>
                  <a:gdLst>
                    <a:gd name="connsiteX0" fmla="*/ 25 w 800871"/>
                    <a:gd name="connsiteY0" fmla="*/ 320679 h 320787"/>
                    <a:gd name="connsiteX1" fmla="*/ 161950 w 800871"/>
                    <a:gd name="connsiteY1" fmla="*/ 136529 h 320787"/>
                    <a:gd name="connsiteX2" fmla="*/ 200050 w 800871"/>
                    <a:gd name="connsiteY2" fmla="*/ 104779 h 320787"/>
                    <a:gd name="connsiteX3" fmla="*/ 203225 w 800871"/>
                    <a:gd name="connsiteY3" fmla="*/ 73029 h 320787"/>
                    <a:gd name="connsiteX4" fmla="*/ 215925 w 800871"/>
                    <a:gd name="connsiteY4" fmla="*/ 107954 h 320787"/>
                    <a:gd name="connsiteX5" fmla="*/ 282600 w 800871"/>
                    <a:gd name="connsiteY5" fmla="*/ 73029 h 320787"/>
                    <a:gd name="connsiteX6" fmla="*/ 377850 w 800871"/>
                    <a:gd name="connsiteY6" fmla="*/ 19054 h 320787"/>
                    <a:gd name="connsiteX7" fmla="*/ 400075 w 800871"/>
                    <a:gd name="connsiteY7" fmla="*/ 60329 h 320787"/>
                    <a:gd name="connsiteX8" fmla="*/ 457225 w 800871"/>
                    <a:gd name="connsiteY8" fmla="*/ 60329 h 320787"/>
                    <a:gd name="connsiteX9" fmla="*/ 476275 w 800871"/>
                    <a:gd name="connsiteY9" fmla="*/ 4 h 320787"/>
                    <a:gd name="connsiteX10" fmla="*/ 482625 w 800871"/>
                    <a:gd name="connsiteY10" fmla="*/ 63504 h 320787"/>
                    <a:gd name="connsiteX11" fmla="*/ 514375 w 800871"/>
                    <a:gd name="connsiteY11" fmla="*/ 63504 h 320787"/>
                    <a:gd name="connsiteX12" fmla="*/ 542950 w 800871"/>
                    <a:gd name="connsiteY12" fmla="*/ 9529 h 320787"/>
                    <a:gd name="connsiteX13" fmla="*/ 546125 w 800871"/>
                    <a:gd name="connsiteY13" fmla="*/ 66679 h 320787"/>
                    <a:gd name="connsiteX14" fmla="*/ 596925 w 800871"/>
                    <a:gd name="connsiteY14" fmla="*/ 41279 h 320787"/>
                    <a:gd name="connsiteX15" fmla="*/ 596925 w 800871"/>
                    <a:gd name="connsiteY15" fmla="*/ 114304 h 320787"/>
                    <a:gd name="connsiteX16" fmla="*/ 628675 w 800871"/>
                    <a:gd name="connsiteY16" fmla="*/ 34929 h 320787"/>
                    <a:gd name="connsiteX17" fmla="*/ 619150 w 800871"/>
                    <a:gd name="connsiteY17" fmla="*/ 133354 h 320787"/>
                    <a:gd name="connsiteX18" fmla="*/ 644550 w 800871"/>
                    <a:gd name="connsiteY18" fmla="*/ 85729 h 320787"/>
                    <a:gd name="connsiteX19" fmla="*/ 679475 w 800871"/>
                    <a:gd name="connsiteY19" fmla="*/ 130179 h 320787"/>
                    <a:gd name="connsiteX20" fmla="*/ 654075 w 800871"/>
                    <a:gd name="connsiteY20" fmla="*/ 155579 h 320787"/>
                    <a:gd name="connsiteX21" fmla="*/ 692175 w 800871"/>
                    <a:gd name="connsiteY21" fmla="*/ 130179 h 320787"/>
                    <a:gd name="connsiteX22" fmla="*/ 679475 w 800871"/>
                    <a:gd name="connsiteY22" fmla="*/ 190504 h 320787"/>
                    <a:gd name="connsiteX23" fmla="*/ 736625 w 800871"/>
                    <a:gd name="connsiteY23" fmla="*/ 139704 h 320787"/>
                    <a:gd name="connsiteX24" fmla="*/ 682650 w 800871"/>
                    <a:gd name="connsiteY24" fmla="*/ 234954 h 320787"/>
                    <a:gd name="connsiteX25" fmla="*/ 796950 w 800871"/>
                    <a:gd name="connsiteY25" fmla="*/ 158754 h 320787"/>
                    <a:gd name="connsiteX26" fmla="*/ 758850 w 800871"/>
                    <a:gd name="connsiteY26" fmla="*/ 200029 h 320787"/>
                    <a:gd name="connsiteX27" fmla="*/ 609625 w 800871"/>
                    <a:gd name="connsiteY27" fmla="*/ 114304 h 320787"/>
                    <a:gd name="connsiteX28" fmla="*/ 384200 w 800871"/>
                    <a:gd name="connsiteY28" fmla="*/ 76204 h 320787"/>
                    <a:gd name="connsiteX29" fmla="*/ 219100 w 800871"/>
                    <a:gd name="connsiteY29" fmla="*/ 98429 h 320787"/>
                    <a:gd name="connsiteX30" fmla="*/ 92100 w 800871"/>
                    <a:gd name="connsiteY30" fmla="*/ 165104 h 320787"/>
                    <a:gd name="connsiteX31" fmla="*/ 174650 w 800871"/>
                    <a:gd name="connsiteY31" fmla="*/ 107954 h 320787"/>
                    <a:gd name="connsiteX32" fmla="*/ 25 w 800871"/>
                    <a:gd name="connsiteY32" fmla="*/ 320679 h 3207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800871" h="320787">
                      <a:moveTo>
                        <a:pt x="25" y="320679"/>
                      </a:moveTo>
                      <a:cubicBezTo>
                        <a:pt x="-2092" y="325441"/>
                        <a:pt x="128612" y="172512"/>
                        <a:pt x="161950" y="136529"/>
                      </a:cubicBezTo>
                      <a:cubicBezTo>
                        <a:pt x="195288" y="100546"/>
                        <a:pt x="193171" y="115362"/>
                        <a:pt x="200050" y="104779"/>
                      </a:cubicBezTo>
                      <a:cubicBezTo>
                        <a:pt x="206929" y="94196"/>
                        <a:pt x="200579" y="72500"/>
                        <a:pt x="203225" y="73029"/>
                      </a:cubicBezTo>
                      <a:cubicBezTo>
                        <a:pt x="205871" y="73558"/>
                        <a:pt x="202696" y="107954"/>
                        <a:pt x="215925" y="107954"/>
                      </a:cubicBezTo>
                      <a:cubicBezTo>
                        <a:pt x="229154" y="107954"/>
                        <a:pt x="255612" y="87846"/>
                        <a:pt x="282600" y="73029"/>
                      </a:cubicBezTo>
                      <a:cubicBezTo>
                        <a:pt x="309588" y="58212"/>
                        <a:pt x="358271" y="21171"/>
                        <a:pt x="377850" y="19054"/>
                      </a:cubicBezTo>
                      <a:cubicBezTo>
                        <a:pt x="397429" y="16937"/>
                        <a:pt x="386846" y="53450"/>
                        <a:pt x="400075" y="60329"/>
                      </a:cubicBezTo>
                      <a:cubicBezTo>
                        <a:pt x="413304" y="67208"/>
                        <a:pt x="444525" y="70383"/>
                        <a:pt x="457225" y="60329"/>
                      </a:cubicBezTo>
                      <a:cubicBezTo>
                        <a:pt x="469925" y="50275"/>
                        <a:pt x="472042" y="-525"/>
                        <a:pt x="476275" y="4"/>
                      </a:cubicBezTo>
                      <a:cubicBezTo>
                        <a:pt x="480508" y="533"/>
                        <a:pt x="476275" y="52921"/>
                        <a:pt x="482625" y="63504"/>
                      </a:cubicBezTo>
                      <a:cubicBezTo>
                        <a:pt x="488975" y="74087"/>
                        <a:pt x="504321" y="72500"/>
                        <a:pt x="514375" y="63504"/>
                      </a:cubicBezTo>
                      <a:cubicBezTo>
                        <a:pt x="524429" y="54508"/>
                        <a:pt x="537658" y="9000"/>
                        <a:pt x="542950" y="9529"/>
                      </a:cubicBezTo>
                      <a:cubicBezTo>
                        <a:pt x="548242" y="10058"/>
                        <a:pt x="537129" y="61387"/>
                        <a:pt x="546125" y="66679"/>
                      </a:cubicBezTo>
                      <a:cubicBezTo>
                        <a:pt x="555121" y="71971"/>
                        <a:pt x="588458" y="33341"/>
                        <a:pt x="596925" y="41279"/>
                      </a:cubicBezTo>
                      <a:cubicBezTo>
                        <a:pt x="605392" y="49216"/>
                        <a:pt x="591634" y="115362"/>
                        <a:pt x="596925" y="114304"/>
                      </a:cubicBezTo>
                      <a:cubicBezTo>
                        <a:pt x="602216" y="113246"/>
                        <a:pt x="624971" y="31754"/>
                        <a:pt x="628675" y="34929"/>
                      </a:cubicBezTo>
                      <a:cubicBezTo>
                        <a:pt x="632379" y="38104"/>
                        <a:pt x="616504" y="124887"/>
                        <a:pt x="619150" y="133354"/>
                      </a:cubicBezTo>
                      <a:cubicBezTo>
                        <a:pt x="621796" y="141821"/>
                        <a:pt x="634496" y="86258"/>
                        <a:pt x="644550" y="85729"/>
                      </a:cubicBezTo>
                      <a:cubicBezTo>
                        <a:pt x="654604" y="85200"/>
                        <a:pt x="677888" y="118537"/>
                        <a:pt x="679475" y="130179"/>
                      </a:cubicBezTo>
                      <a:cubicBezTo>
                        <a:pt x="681062" y="141821"/>
                        <a:pt x="651958" y="155579"/>
                        <a:pt x="654075" y="155579"/>
                      </a:cubicBezTo>
                      <a:cubicBezTo>
                        <a:pt x="656192" y="155579"/>
                        <a:pt x="687942" y="124358"/>
                        <a:pt x="692175" y="130179"/>
                      </a:cubicBezTo>
                      <a:cubicBezTo>
                        <a:pt x="696408" y="136000"/>
                        <a:pt x="672067" y="188917"/>
                        <a:pt x="679475" y="190504"/>
                      </a:cubicBezTo>
                      <a:cubicBezTo>
                        <a:pt x="686883" y="192091"/>
                        <a:pt x="736096" y="132296"/>
                        <a:pt x="736625" y="139704"/>
                      </a:cubicBezTo>
                      <a:cubicBezTo>
                        <a:pt x="737154" y="147112"/>
                        <a:pt x="672596" y="231779"/>
                        <a:pt x="682650" y="234954"/>
                      </a:cubicBezTo>
                      <a:cubicBezTo>
                        <a:pt x="692704" y="238129"/>
                        <a:pt x="784250" y="164575"/>
                        <a:pt x="796950" y="158754"/>
                      </a:cubicBezTo>
                      <a:cubicBezTo>
                        <a:pt x="809650" y="152933"/>
                        <a:pt x="790071" y="207437"/>
                        <a:pt x="758850" y="200029"/>
                      </a:cubicBezTo>
                      <a:cubicBezTo>
                        <a:pt x="727629" y="192621"/>
                        <a:pt x="672067" y="134942"/>
                        <a:pt x="609625" y="114304"/>
                      </a:cubicBezTo>
                      <a:cubicBezTo>
                        <a:pt x="547183" y="93666"/>
                        <a:pt x="449287" y="78850"/>
                        <a:pt x="384200" y="76204"/>
                      </a:cubicBezTo>
                      <a:cubicBezTo>
                        <a:pt x="319113" y="73558"/>
                        <a:pt x="267783" y="83612"/>
                        <a:pt x="219100" y="98429"/>
                      </a:cubicBezTo>
                      <a:cubicBezTo>
                        <a:pt x="170417" y="113246"/>
                        <a:pt x="99508" y="163517"/>
                        <a:pt x="92100" y="165104"/>
                      </a:cubicBezTo>
                      <a:cubicBezTo>
                        <a:pt x="84692" y="166691"/>
                        <a:pt x="184704" y="87316"/>
                        <a:pt x="174650" y="107954"/>
                      </a:cubicBezTo>
                      <a:cubicBezTo>
                        <a:pt x="164596" y="128592"/>
                        <a:pt x="2142" y="315917"/>
                        <a:pt x="25" y="32067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" name="フリーフォーム 4">
                  <a:extLst>
                    <a:ext uri="{FF2B5EF4-FFF2-40B4-BE49-F238E27FC236}">
                      <a16:creationId xmlns:a16="http://schemas.microsoft.com/office/drawing/2014/main" id="{DF554FF1-BC60-8FF5-1993-965C8681CE78}"/>
                    </a:ext>
                  </a:extLst>
                </p:cNvPr>
                <p:cNvSpPr/>
                <p:nvPr/>
              </p:nvSpPr>
              <p:spPr>
                <a:xfrm>
                  <a:off x="5283159" y="4162418"/>
                  <a:ext cx="238314" cy="222261"/>
                </a:xfrm>
                <a:custGeom>
                  <a:avLst/>
                  <a:gdLst>
                    <a:gd name="connsiteX0" fmla="*/ 206416 w 238314"/>
                    <a:gd name="connsiteY0" fmla="*/ 7 h 222261"/>
                    <a:gd name="connsiteX1" fmla="*/ 63541 w 238314"/>
                    <a:gd name="connsiteY1" fmla="*/ 142882 h 222261"/>
                    <a:gd name="connsiteX2" fmla="*/ 6391 w 238314"/>
                    <a:gd name="connsiteY2" fmla="*/ 203207 h 222261"/>
                    <a:gd name="connsiteX3" fmla="*/ 79416 w 238314"/>
                    <a:gd name="connsiteY3" fmla="*/ 168282 h 222261"/>
                    <a:gd name="connsiteX4" fmla="*/ 41 w 238314"/>
                    <a:gd name="connsiteY4" fmla="*/ 222257 h 222261"/>
                    <a:gd name="connsiteX5" fmla="*/ 92116 w 238314"/>
                    <a:gd name="connsiteY5" fmla="*/ 171457 h 222261"/>
                    <a:gd name="connsiteX6" fmla="*/ 238166 w 238314"/>
                    <a:gd name="connsiteY6" fmla="*/ 174632 h 222261"/>
                    <a:gd name="connsiteX7" fmla="*/ 117516 w 238314"/>
                    <a:gd name="connsiteY7" fmla="*/ 174632 h 222261"/>
                    <a:gd name="connsiteX8" fmla="*/ 12741 w 238314"/>
                    <a:gd name="connsiteY8" fmla="*/ 209557 h 222261"/>
                    <a:gd name="connsiteX9" fmla="*/ 92116 w 238314"/>
                    <a:gd name="connsiteY9" fmla="*/ 95257 h 222261"/>
                    <a:gd name="connsiteX10" fmla="*/ 34966 w 238314"/>
                    <a:gd name="connsiteY10" fmla="*/ 149232 h 222261"/>
                    <a:gd name="connsiteX11" fmla="*/ 206416 w 238314"/>
                    <a:gd name="connsiteY11" fmla="*/ 7 h 222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38314" h="222261">
                      <a:moveTo>
                        <a:pt x="206416" y="7"/>
                      </a:moveTo>
                      <a:cubicBezTo>
                        <a:pt x="211178" y="-1051"/>
                        <a:pt x="96878" y="109015"/>
                        <a:pt x="63541" y="142882"/>
                      </a:cubicBezTo>
                      <a:cubicBezTo>
                        <a:pt x="30204" y="176749"/>
                        <a:pt x="3745" y="198974"/>
                        <a:pt x="6391" y="203207"/>
                      </a:cubicBezTo>
                      <a:cubicBezTo>
                        <a:pt x="9037" y="207440"/>
                        <a:pt x="80474" y="165107"/>
                        <a:pt x="79416" y="168282"/>
                      </a:cubicBezTo>
                      <a:cubicBezTo>
                        <a:pt x="78358" y="171457"/>
                        <a:pt x="-2076" y="221728"/>
                        <a:pt x="41" y="222257"/>
                      </a:cubicBezTo>
                      <a:cubicBezTo>
                        <a:pt x="2158" y="222786"/>
                        <a:pt x="52429" y="179394"/>
                        <a:pt x="92116" y="171457"/>
                      </a:cubicBezTo>
                      <a:cubicBezTo>
                        <a:pt x="131803" y="163520"/>
                        <a:pt x="233933" y="174103"/>
                        <a:pt x="238166" y="174632"/>
                      </a:cubicBezTo>
                      <a:cubicBezTo>
                        <a:pt x="242399" y="175161"/>
                        <a:pt x="155087" y="168811"/>
                        <a:pt x="117516" y="174632"/>
                      </a:cubicBezTo>
                      <a:cubicBezTo>
                        <a:pt x="79945" y="180453"/>
                        <a:pt x="16974" y="222786"/>
                        <a:pt x="12741" y="209557"/>
                      </a:cubicBezTo>
                      <a:cubicBezTo>
                        <a:pt x="8508" y="196328"/>
                        <a:pt x="88412" y="105311"/>
                        <a:pt x="92116" y="95257"/>
                      </a:cubicBezTo>
                      <a:cubicBezTo>
                        <a:pt x="95820" y="85203"/>
                        <a:pt x="12212" y="163520"/>
                        <a:pt x="34966" y="149232"/>
                      </a:cubicBezTo>
                      <a:cubicBezTo>
                        <a:pt x="57720" y="134945"/>
                        <a:pt x="201654" y="1065"/>
                        <a:pt x="206416" y="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" name="フリーフォーム 5">
                  <a:extLst>
                    <a:ext uri="{FF2B5EF4-FFF2-40B4-BE49-F238E27FC236}">
                      <a16:creationId xmlns:a16="http://schemas.microsoft.com/office/drawing/2014/main" id="{7E0F8D38-54F6-D6A5-94F8-0EF6A1DBBA78}"/>
                    </a:ext>
                  </a:extLst>
                </p:cNvPr>
                <p:cNvSpPr/>
                <p:nvPr/>
              </p:nvSpPr>
              <p:spPr>
                <a:xfrm>
                  <a:off x="5432051" y="4130447"/>
                  <a:ext cx="288928" cy="133645"/>
                </a:xfrm>
                <a:custGeom>
                  <a:avLst/>
                  <a:gdLst>
                    <a:gd name="connsiteX0" fmla="*/ 374 w 288928"/>
                    <a:gd name="connsiteY0" fmla="*/ 133578 h 133645"/>
                    <a:gd name="connsiteX1" fmla="*/ 159124 w 288928"/>
                    <a:gd name="connsiteY1" fmla="*/ 25628 h 133645"/>
                    <a:gd name="connsiteX2" fmla="*/ 286124 w 288928"/>
                    <a:gd name="connsiteY2" fmla="*/ 228 h 133645"/>
                    <a:gd name="connsiteX3" fmla="*/ 235324 w 288928"/>
                    <a:gd name="connsiteY3" fmla="*/ 12928 h 133645"/>
                    <a:gd name="connsiteX4" fmla="*/ 101974 w 288928"/>
                    <a:gd name="connsiteY4" fmla="*/ 9753 h 133645"/>
                    <a:gd name="connsiteX5" fmla="*/ 121024 w 288928"/>
                    <a:gd name="connsiteY5" fmla="*/ 16103 h 133645"/>
                    <a:gd name="connsiteX6" fmla="*/ 114674 w 288928"/>
                    <a:gd name="connsiteY6" fmla="*/ 41503 h 133645"/>
                    <a:gd name="connsiteX7" fmla="*/ 374 w 288928"/>
                    <a:gd name="connsiteY7" fmla="*/ 133578 h 1336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8928" h="133645">
                      <a:moveTo>
                        <a:pt x="374" y="133578"/>
                      </a:moveTo>
                      <a:cubicBezTo>
                        <a:pt x="7782" y="130932"/>
                        <a:pt x="111499" y="47853"/>
                        <a:pt x="159124" y="25628"/>
                      </a:cubicBezTo>
                      <a:cubicBezTo>
                        <a:pt x="206749" y="3403"/>
                        <a:pt x="273424" y="2345"/>
                        <a:pt x="286124" y="228"/>
                      </a:cubicBezTo>
                      <a:cubicBezTo>
                        <a:pt x="298824" y="-1889"/>
                        <a:pt x="266016" y="11340"/>
                        <a:pt x="235324" y="12928"/>
                      </a:cubicBezTo>
                      <a:cubicBezTo>
                        <a:pt x="204632" y="14515"/>
                        <a:pt x="101974" y="9753"/>
                        <a:pt x="101974" y="9753"/>
                      </a:cubicBezTo>
                      <a:cubicBezTo>
                        <a:pt x="82924" y="10282"/>
                        <a:pt x="118907" y="10811"/>
                        <a:pt x="121024" y="16103"/>
                      </a:cubicBezTo>
                      <a:cubicBezTo>
                        <a:pt x="123141" y="21395"/>
                        <a:pt x="131607" y="22453"/>
                        <a:pt x="114674" y="41503"/>
                      </a:cubicBezTo>
                      <a:cubicBezTo>
                        <a:pt x="97741" y="60553"/>
                        <a:pt x="-7034" y="136224"/>
                        <a:pt x="374" y="13357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" name="フリーフォーム 6">
                  <a:extLst>
                    <a:ext uri="{FF2B5EF4-FFF2-40B4-BE49-F238E27FC236}">
                      <a16:creationId xmlns:a16="http://schemas.microsoft.com/office/drawing/2014/main" id="{97453C3E-3488-E086-C25E-14B8553155A9}"/>
                    </a:ext>
                  </a:extLst>
                </p:cNvPr>
                <p:cNvSpPr/>
                <p:nvPr/>
              </p:nvSpPr>
              <p:spPr>
                <a:xfrm>
                  <a:off x="5724434" y="4104978"/>
                  <a:ext cx="370109" cy="321473"/>
                </a:xfrm>
                <a:custGeom>
                  <a:avLst/>
                  <a:gdLst>
                    <a:gd name="connsiteX0" fmla="*/ 91 w 370109"/>
                    <a:gd name="connsiteY0" fmla="*/ 297 h 321473"/>
                    <a:gd name="connsiteX1" fmla="*/ 187416 w 370109"/>
                    <a:gd name="connsiteY1" fmla="*/ 111422 h 321473"/>
                    <a:gd name="connsiteX2" fmla="*/ 165191 w 370109"/>
                    <a:gd name="connsiteY2" fmla="*/ 38397 h 321473"/>
                    <a:gd name="connsiteX3" fmla="*/ 247741 w 370109"/>
                    <a:gd name="connsiteY3" fmla="*/ 174922 h 321473"/>
                    <a:gd name="connsiteX4" fmla="*/ 225516 w 370109"/>
                    <a:gd name="connsiteY4" fmla="*/ 149522 h 321473"/>
                    <a:gd name="connsiteX5" fmla="*/ 368391 w 370109"/>
                    <a:gd name="connsiteY5" fmla="*/ 320972 h 321473"/>
                    <a:gd name="connsiteX6" fmla="*/ 304891 w 370109"/>
                    <a:gd name="connsiteY6" fmla="*/ 200322 h 321473"/>
                    <a:gd name="connsiteX7" fmla="*/ 311241 w 370109"/>
                    <a:gd name="connsiteY7" fmla="*/ 152697 h 321473"/>
                    <a:gd name="connsiteX8" fmla="*/ 304891 w 370109"/>
                    <a:gd name="connsiteY8" fmla="*/ 244772 h 321473"/>
                    <a:gd name="connsiteX9" fmla="*/ 250916 w 370109"/>
                    <a:gd name="connsiteY9" fmla="*/ 143172 h 321473"/>
                    <a:gd name="connsiteX10" fmla="*/ 136616 w 370109"/>
                    <a:gd name="connsiteY10" fmla="*/ 76497 h 321473"/>
                    <a:gd name="connsiteX11" fmla="*/ 155666 w 370109"/>
                    <a:gd name="connsiteY11" fmla="*/ 19347 h 321473"/>
                    <a:gd name="connsiteX12" fmla="*/ 162016 w 370109"/>
                    <a:gd name="connsiteY12" fmla="*/ 76497 h 321473"/>
                    <a:gd name="connsiteX13" fmla="*/ 91 w 370109"/>
                    <a:gd name="connsiteY13" fmla="*/ 297 h 3214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70109" h="321473">
                      <a:moveTo>
                        <a:pt x="91" y="297"/>
                      </a:moveTo>
                      <a:cubicBezTo>
                        <a:pt x="4324" y="6118"/>
                        <a:pt x="159899" y="105072"/>
                        <a:pt x="187416" y="111422"/>
                      </a:cubicBezTo>
                      <a:cubicBezTo>
                        <a:pt x="214933" y="117772"/>
                        <a:pt x="155137" y="27814"/>
                        <a:pt x="165191" y="38397"/>
                      </a:cubicBezTo>
                      <a:cubicBezTo>
                        <a:pt x="175245" y="48980"/>
                        <a:pt x="237687" y="156401"/>
                        <a:pt x="247741" y="174922"/>
                      </a:cubicBezTo>
                      <a:cubicBezTo>
                        <a:pt x="257795" y="193443"/>
                        <a:pt x="205408" y="125180"/>
                        <a:pt x="225516" y="149522"/>
                      </a:cubicBezTo>
                      <a:cubicBezTo>
                        <a:pt x="245624" y="173864"/>
                        <a:pt x="355162" y="312505"/>
                        <a:pt x="368391" y="320972"/>
                      </a:cubicBezTo>
                      <a:cubicBezTo>
                        <a:pt x="381620" y="329439"/>
                        <a:pt x="314416" y="228368"/>
                        <a:pt x="304891" y="200322"/>
                      </a:cubicBezTo>
                      <a:cubicBezTo>
                        <a:pt x="295366" y="172276"/>
                        <a:pt x="311241" y="145289"/>
                        <a:pt x="311241" y="152697"/>
                      </a:cubicBezTo>
                      <a:cubicBezTo>
                        <a:pt x="311241" y="160105"/>
                        <a:pt x="314945" y="246359"/>
                        <a:pt x="304891" y="244772"/>
                      </a:cubicBezTo>
                      <a:cubicBezTo>
                        <a:pt x="294837" y="243185"/>
                        <a:pt x="278962" y="171218"/>
                        <a:pt x="250916" y="143172"/>
                      </a:cubicBezTo>
                      <a:cubicBezTo>
                        <a:pt x="222870" y="115126"/>
                        <a:pt x="152491" y="97135"/>
                        <a:pt x="136616" y="76497"/>
                      </a:cubicBezTo>
                      <a:cubicBezTo>
                        <a:pt x="120741" y="55860"/>
                        <a:pt x="151433" y="19347"/>
                        <a:pt x="155666" y="19347"/>
                      </a:cubicBezTo>
                      <a:cubicBezTo>
                        <a:pt x="159899" y="19347"/>
                        <a:pt x="184241" y="77026"/>
                        <a:pt x="162016" y="76497"/>
                      </a:cubicBezTo>
                      <a:cubicBezTo>
                        <a:pt x="139791" y="75968"/>
                        <a:pt x="-4142" y="-5524"/>
                        <a:pt x="91" y="29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" name="フリーフォーム 7">
                  <a:extLst>
                    <a:ext uri="{FF2B5EF4-FFF2-40B4-BE49-F238E27FC236}">
                      <a16:creationId xmlns:a16="http://schemas.microsoft.com/office/drawing/2014/main" id="{60C172B1-7AAB-BAA5-B4FA-E069823F1E1A}"/>
                    </a:ext>
                  </a:extLst>
                </p:cNvPr>
                <p:cNvSpPr/>
                <p:nvPr/>
              </p:nvSpPr>
              <p:spPr>
                <a:xfrm>
                  <a:off x="5328677" y="4143255"/>
                  <a:ext cx="227934" cy="205168"/>
                </a:xfrm>
                <a:custGeom>
                  <a:avLst/>
                  <a:gdLst>
                    <a:gd name="connsiteX0" fmla="*/ 227573 w 227934"/>
                    <a:gd name="connsiteY0" fmla="*/ 120 h 205168"/>
                    <a:gd name="connsiteX1" fmla="*/ 110098 w 227934"/>
                    <a:gd name="connsiteY1" fmla="*/ 108070 h 205168"/>
                    <a:gd name="connsiteX2" fmla="*/ 110098 w 227934"/>
                    <a:gd name="connsiteY2" fmla="*/ 171570 h 205168"/>
                    <a:gd name="connsiteX3" fmla="*/ 106923 w 227934"/>
                    <a:gd name="connsiteY3" fmla="*/ 123945 h 205168"/>
                    <a:gd name="connsiteX4" fmla="*/ 43423 w 227934"/>
                    <a:gd name="connsiteY4" fmla="*/ 193795 h 205168"/>
                    <a:gd name="connsiteX5" fmla="*/ 56123 w 227934"/>
                    <a:gd name="connsiteY5" fmla="*/ 162045 h 205168"/>
                    <a:gd name="connsiteX6" fmla="*/ 2148 w 227934"/>
                    <a:gd name="connsiteY6" fmla="*/ 203320 h 205168"/>
                    <a:gd name="connsiteX7" fmla="*/ 141848 w 227934"/>
                    <a:gd name="connsiteY7" fmla="*/ 89020 h 205168"/>
                    <a:gd name="connsiteX8" fmla="*/ 227573 w 227934"/>
                    <a:gd name="connsiteY8" fmla="*/ 120 h 20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27934" h="205168">
                      <a:moveTo>
                        <a:pt x="227573" y="120"/>
                      </a:moveTo>
                      <a:cubicBezTo>
                        <a:pt x="222281" y="3295"/>
                        <a:pt x="129677" y="79495"/>
                        <a:pt x="110098" y="108070"/>
                      </a:cubicBezTo>
                      <a:cubicBezTo>
                        <a:pt x="90519" y="136645"/>
                        <a:pt x="110627" y="168924"/>
                        <a:pt x="110098" y="171570"/>
                      </a:cubicBezTo>
                      <a:cubicBezTo>
                        <a:pt x="109569" y="174216"/>
                        <a:pt x="118035" y="120241"/>
                        <a:pt x="106923" y="123945"/>
                      </a:cubicBezTo>
                      <a:cubicBezTo>
                        <a:pt x="95811" y="127649"/>
                        <a:pt x="51890" y="187445"/>
                        <a:pt x="43423" y="193795"/>
                      </a:cubicBezTo>
                      <a:cubicBezTo>
                        <a:pt x="34956" y="200145"/>
                        <a:pt x="63002" y="160458"/>
                        <a:pt x="56123" y="162045"/>
                      </a:cubicBezTo>
                      <a:cubicBezTo>
                        <a:pt x="49244" y="163632"/>
                        <a:pt x="-12139" y="215491"/>
                        <a:pt x="2148" y="203320"/>
                      </a:cubicBezTo>
                      <a:cubicBezTo>
                        <a:pt x="16435" y="191149"/>
                        <a:pt x="104806" y="120770"/>
                        <a:pt x="141848" y="89020"/>
                      </a:cubicBezTo>
                      <a:cubicBezTo>
                        <a:pt x="178890" y="57270"/>
                        <a:pt x="232865" y="-3055"/>
                        <a:pt x="227573" y="12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" name="フリーフォーム 8">
                  <a:extLst>
                    <a:ext uri="{FF2B5EF4-FFF2-40B4-BE49-F238E27FC236}">
                      <a16:creationId xmlns:a16="http://schemas.microsoft.com/office/drawing/2014/main" id="{A9E663ED-F5BD-0578-4EDC-A7F969E925B9}"/>
                    </a:ext>
                  </a:extLst>
                </p:cNvPr>
                <p:cNvSpPr/>
                <p:nvPr/>
              </p:nvSpPr>
              <p:spPr>
                <a:xfrm>
                  <a:off x="5403563" y="4308414"/>
                  <a:ext cx="486849" cy="63622"/>
                </a:xfrm>
                <a:custGeom>
                  <a:avLst/>
                  <a:gdLst>
                    <a:gd name="connsiteX0" fmla="*/ 287 w 486849"/>
                    <a:gd name="connsiteY0" fmla="*/ 12761 h 63622"/>
                    <a:gd name="connsiteX1" fmla="*/ 127287 w 486849"/>
                    <a:gd name="connsiteY1" fmla="*/ 38161 h 63622"/>
                    <a:gd name="connsiteX2" fmla="*/ 92362 w 486849"/>
                    <a:gd name="connsiteY2" fmla="*/ 61 h 63622"/>
                    <a:gd name="connsiteX3" fmla="*/ 190787 w 486849"/>
                    <a:gd name="connsiteY3" fmla="*/ 28636 h 63622"/>
                    <a:gd name="connsiteX4" fmla="*/ 181262 w 486849"/>
                    <a:gd name="connsiteY4" fmla="*/ 3236 h 63622"/>
                    <a:gd name="connsiteX5" fmla="*/ 479712 w 486849"/>
                    <a:gd name="connsiteY5" fmla="*/ 41336 h 63622"/>
                    <a:gd name="connsiteX6" fmla="*/ 381287 w 486849"/>
                    <a:gd name="connsiteY6" fmla="*/ 38161 h 63622"/>
                    <a:gd name="connsiteX7" fmla="*/ 241587 w 486849"/>
                    <a:gd name="connsiteY7" fmla="*/ 25461 h 63622"/>
                    <a:gd name="connsiteX8" fmla="*/ 314612 w 486849"/>
                    <a:gd name="connsiteY8" fmla="*/ 63561 h 63622"/>
                    <a:gd name="connsiteX9" fmla="*/ 219362 w 486849"/>
                    <a:gd name="connsiteY9" fmla="*/ 34986 h 63622"/>
                    <a:gd name="connsiteX10" fmla="*/ 263812 w 486849"/>
                    <a:gd name="connsiteY10" fmla="*/ 60386 h 63622"/>
                    <a:gd name="connsiteX11" fmla="*/ 168562 w 486849"/>
                    <a:gd name="connsiteY11" fmla="*/ 47686 h 63622"/>
                    <a:gd name="connsiteX12" fmla="*/ 143162 w 486849"/>
                    <a:gd name="connsiteY12" fmla="*/ 44511 h 63622"/>
                    <a:gd name="connsiteX13" fmla="*/ 168562 w 486849"/>
                    <a:gd name="connsiteY13" fmla="*/ 28636 h 63622"/>
                    <a:gd name="connsiteX14" fmla="*/ 287 w 486849"/>
                    <a:gd name="connsiteY14" fmla="*/ 12761 h 63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86849" h="63622">
                      <a:moveTo>
                        <a:pt x="287" y="12761"/>
                      </a:moveTo>
                      <a:cubicBezTo>
                        <a:pt x="-6592" y="14348"/>
                        <a:pt x="111941" y="40278"/>
                        <a:pt x="127287" y="38161"/>
                      </a:cubicBezTo>
                      <a:cubicBezTo>
                        <a:pt x="142633" y="36044"/>
                        <a:pt x="81779" y="1648"/>
                        <a:pt x="92362" y="61"/>
                      </a:cubicBezTo>
                      <a:cubicBezTo>
                        <a:pt x="102945" y="-1527"/>
                        <a:pt x="175970" y="28107"/>
                        <a:pt x="190787" y="28636"/>
                      </a:cubicBezTo>
                      <a:cubicBezTo>
                        <a:pt x="205604" y="29165"/>
                        <a:pt x="133108" y="1119"/>
                        <a:pt x="181262" y="3236"/>
                      </a:cubicBezTo>
                      <a:cubicBezTo>
                        <a:pt x="229416" y="5353"/>
                        <a:pt x="446375" y="35515"/>
                        <a:pt x="479712" y="41336"/>
                      </a:cubicBezTo>
                      <a:cubicBezTo>
                        <a:pt x="513049" y="47157"/>
                        <a:pt x="420974" y="40807"/>
                        <a:pt x="381287" y="38161"/>
                      </a:cubicBezTo>
                      <a:cubicBezTo>
                        <a:pt x="341600" y="35515"/>
                        <a:pt x="252700" y="21228"/>
                        <a:pt x="241587" y="25461"/>
                      </a:cubicBezTo>
                      <a:cubicBezTo>
                        <a:pt x="230475" y="29694"/>
                        <a:pt x="318316" y="61974"/>
                        <a:pt x="314612" y="63561"/>
                      </a:cubicBezTo>
                      <a:cubicBezTo>
                        <a:pt x="310908" y="65148"/>
                        <a:pt x="227829" y="35515"/>
                        <a:pt x="219362" y="34986"/>
                      </a:cubicBezTo>
                      <a:cubicBezTo>
                        <a:pt x="210895" y="34457"/>
                        <a:pt x="272279" y="58269"/>
                        <a:pt x="263812" y="60386"/>
                      </a:cubicBezTo>
                      <a:cubicBezTo>
                        <a:pt x="255345" y="62503"/>
                        <a:pt x="168562" y="47686"/>
                        <a:pt x="168562" y="47686"/>
                      </a:cubicBezTo>
                      <a:cubicBezTo>
                        <a:pt x="148454" y="45040"/>
                        <a:pt x="143162" y="47686"/>
                        <a:pt x="143162" y="44511"/>
                      </a:cubicBezTo>
                      <a:cubicBezTo>
                        <a:pt x="143162" y="41336"/>
                        <a:pt x="190258" y="31282"/>
                        <a:pt x="168562" y="28636"/>
                      </a:cubicBezTo>
                      <a:cubicBezTo>
                        <a:pt x="146866" y="25990"/>
                        <a:pt x="7166" y="11174"/>
                        <a:pt x="287" y="1276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" name="フリーフォーム 9">
                  <a:extLst>
                    <a:ext uri="{FF2B5EF4-FFF2-40B4-BE49-F238E27FC236}">
                      <a16:creationId xmlns:a16="http://schemas.microsoft.com/office/drawing/2014/main" id="{347D200D-7997-A655-3000-C700F90A1596}"/>
                    </a:ext>
                  </a:extLst>
                </p:cNvPr>
                <p:cNvSpPr/>
                <p:nvPr/>
              </p:nvSpPr>
              <p:spPr>
                <a:xfrm>
                  <a:off x="5660833" y="4136865"/>
                  <a:ext cx="346352" cy="257335"/>
                </a:xfrm>
                <a:custGeom>
                  <a:avLst/>
                  <a:gdLst>
                    <a:gd name="connsiteX0" fmla="*/ 192 w 346352"/>
                    <a:gd name="connsiteY0" fmla="*/ 160 h 257335"/>
                    <a:gd name="connsiteX1" fmla="*/ 197042 w 346352"/>
                    <a:gd name="connsiteY1" fmla="*/ 101760 h 257335"/>
                    <a:gd name="connsiteX2" fmla="*/ 187517 w 346352"/>
                    <a:gd name="connsiteY2" fmla="*/ 60485 h 257335"/>
                    <a:gd name="connsiteX3" fmla="*/ 295467 w 346352"/>
                    <a:gd name="connsiteY3" fmla="*/ 155735 h 257335"/>
                    <a:gd name="connsiteX4" fmla="*/ 276417 w 346352"/>
                    <a:gd name="connsiteY4" fmla="*/ 152560 h 257335"/>
                    <a:gd name="connsiteX5" fmla="*/ 346267 w 346352"/>
                    <a:gd name="connsiteY5" fmla="*/ 257335 h 257335"/>
                    <a:gd name="connsiteX6" fmla="*/ 289117 w 346352"/>
                    <a:gd name="connsiteY6" fmla="*/ 152560 h 257335"/>
                    <a:gd name="connsiteX7" fmla="*/ 216092 w 346352"/>
                    <a:gd name="connsiteY7" fmla="*/ 79535 h 257335"/>
                    <a:gd name="connsiteX8" fmla="*/ 82742 w 346352"/>
                    <a:gd name="connsiteY8" fmla="*/ 22385 h 257335"/>
                    <a:gd name="connsiteX9" fmla="*/ 158942 w 346352"/>
                    <a:gd name="connsiteY9" fmla="*/ 76360 h 257335"/>
                    <a:gd name="connsiteX10" fmla="*/ 192 w 346352"/>
                    <a:gd name="connsiteY10" fmla="*/ 160 h 257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46352" h="257335">
                      <a:moveTo>
                        <a:pt x="192" y="160"/>
                      </a:moveTo>
                      <a:cubicBezTo>
                        <a:pt x="6542" y="4393"/>
                        <a:pt x="165821" y="91706"/>
                        <a:pt x="197042" y="101760"/>
                      </a:cubicBezTo>
                      <a:cubicBezTo>
                        <a:pt x="228263" y="111814"/>
                        <a:pt x="171113" y="51489"/>
                        <a:pt x="187517" y="60485"/>
                      </a:cubicBezTo>
                      <a:cubicBezTo>
                        <a:pt x="203921" y="69481"/>
                        <a:pt x="280650" y="140389"/>
                        <a:pt x="295467" y="155735"/>
                      </a:cubicBezTo>
                      <a:cubicBezTo>
                        <a:pt x="310284" y="171081"/>
                        <a:pt x="267950" y="135627"/>
                        <a:pt x="276417" y="152560"/>
                      </a:cubicBezTo>
                      <a:cubicBezTo>
                        <a:pt x="284884" y="169493"/>
                        <a:pt x="344150" y="257335"/>
                        <a:pt x="346267" y="257335"/>
                      </a:cubicBezTo>
                      <a:cubicBezTo>
                        <a:pt x="348384" y="257335"/>
                        <a:pt x="310813" y="182193"/>
                        <a:pt x="289117" y="152560"/>
                      </a:cubicBezTo>
                      <a:cubicBezTo>
                        <a:pt x="267421" y="122927"/>
                        <a:pt x="250488" y="101231"/>
                        <a:pt x="216092" y="79535"/>
                      </a:cubicBezTo>
                      <a:cubicBezTo>
                        <a:pt x="181696" y="57839"/>
                        <a:pt x="92267" y="22914"/>
                        <a:pt x="82742" y="22385"/>
                      </a:cubicBezTo>
                      <a:cubicBezTo>
                        <a:pt x="73217" y="21856"/>
                        <a:pt x="171113" y="75831"/>
                        <a:pt x="158942" y="76360"/>
                      </a:cubicBezTo>
                      <a:cubicBezTo>
                        <a:pt x="146771" y="76889"/>
                        <a:pt x="-6158" y="-4073"/>
                        <a:pt x="192" y="16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" name="フリーフォーム 10">
                  <a:extLst>
                    <a:ext uri="{FF2B5EF4-FFF2-40B4-BE49-F238E27FC236}">
                      <a16:creationId xmlns:a16="http://schemas.microsoft.com/office/drawing/2014/main" id="{0D6B970A-566E-477E-651F-C03377804871}"/>
                    </a:ext>
                  </a:extLst>
                </p:cNvPr>
                <p:cNvSpPr/>
                <p:nvPr/>
              </p:nvSpPr>
              <p:spPr>
                <a:xfrm>
                  <a:off x="5480050" y="4356088"/>
                  <a:ext cx="638595" cy="25470"/>
                </a:xfrm>
                <a:custGeom>
                  <a:avLst/>
                  <a:gdLst>
                    <a:gd name="connsiteX0" fmla="*/ 0 w 638595"/>
                    <a:gd name="connsiteY0" fmla="*/ 6362 h 25470"/>
                    <a:gd name="connsiteX1" fmla="*/ 263525 w 638595"/>
                    <a:gd name="connsiteY1" fmla="*/ 25412 h 25470"/>
                    <a:gd name="connsiteX2" fmla="*/ 222250 w 638595"/>
                    <a:gd name="connsiteY2" fmla="*/ 12712 h 25470"/>
                    <a:gd name="connsiteX3" fmla="*/ 441325 w 638595"/>
                    <a:gd name="connsiteY3" fmla="*/ 19062 h 25470"/>
                    <a:gd name="connsiteX4" fmla="*/ 384175 w 638595"/>
                    <a:gd name="connsiteY4" fmla="*/ 9537 h 25470"/>
                    <a:gd name="connsiteX5" fmla="*/ 638175 w 638595"/>
                    <a:gd name="connsiteY5" fmla="*/ 19062 h 25470"/>
                    <a:gd name="connsiteX6" fmla="*/ 438150 w 638595"/>
                    <a:gd name="connsiteY6" fmla="*/ 19062 h 25470"/>
                    <a:gd name="connsiteX7" fmla="*/ 209550 w 638595"/>
                    <a:gd name="connsiteY7" fmla="*/ 12 h 25470"/>
                    <a:gd name="connsiteX8" fmla="*/ 301625 w 638595"/>
                    <a:gd name="connsiteY8" fmla="*/ 22237 h 25470"/>
                    <a:gd name="connsiteX9" fmla="*/ 53975 w 638595"/>
                    <a:gd name="connsiteY9" fmla="*/ 9537 h 25470"/>
                    <a:gd name="connsiteX10" fmla="*/ 0 w 638595"/>
                    <a:gd name="connsiteY10" fmla="*/ 6362 h 254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38595" h="25470">
                      <a:moveTo>
                        <a:pt x="0" y="6362"/>
                      </a:moveTo>
                      <a:lnTo>
                        <a:pt x="263525" y="25412"/>
                      </a:lnTo>
                      <a:cubicBezTo>
                        <a:pt x="300567" y="26470"/>
                        <a:pt x="222250" y="12712"/>
                        <a:pt x="222250" y="12712"/>
                      </a:cubicBezTo>
                      <a:lnTo>
                        <a:pt x="441325" y="19062"/>
                      </a:lnTo>
                      <a:cubicBezTo>
                        <a:pt x="468312" y="18533"/>
                        <a:pt x="351367" y="9537"/>
                        <a:pt x="384175" y="9537"/>
                      </a:cubicBezTo>
                      <a:cubicBezTo>
                        <a:pt x="416983" y="9537"/>
                        <a:pt x="629179" y="17475"/>
                        <a:pt x="638175" y="19062"/>
                      </a:cubicBezTo>
                      <a:cubicBezTo>
                        <a:pt x="647171" y="20649"/>
                        <a:pt x="509587" y="22237"/>
                        <a:pt x="438150" y="19062"/>
                      </a:cubicBezTo>
                      <a:cubicBezTo>
                        <a:pt x="366713" y="15887"/>
                        <a:pt x="232304" y="-517"/>
                        <a:pt x="209550" y="12"/>
                      </a:cubicBezTo>
                      <a:cubicBezTo>
                        <a:pt x="186796" y="541"/>
                        <a:pt x="327554" y="20650"/>
                        <a:pt x="301625" y="22237"/>
                      </a:cubicBezTo>
                      <a:lnTo>
                        <a:pt x="53975" y="9537"/>
                      </a:lnTo>
                      <a:lnTo>
                        <a:pt x="0" y="6362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" name="フリーフォーム 11">
                  <a:extLst>
                    <a:ext uri="{FF2B5EF4-FFF2-40B4-BE49-F238E27FC236}">
                      <a16:creationId xmlns:a16="http://schemas.microsoft.com/office/drawing/2014/main" id="{639415E7-97FB-D51A-C931-FBBCD3523BE8}"/>
                    </a:ext>
                  </a:extLst>
                </p:cNvPr>
                <p:cNvSpPr/>
                <p:nvPr/>
              </p:nvSpPr>
              <p:spPr>
                <a:xfrm>
                  <a:off x="5587968" y="4141622"/>
                  <a:ext cx="318754" cy="220849"/>
                </a:xfrm>
                <a:custGeom>
                  <a:avLst/>
                  <a:gdLst>
                    <a:gd name="connsiteX0" fmla="*/ 32 w 318754"/>
                    <a:gd name="connsiteY0" fmla="*/ 1753 h 220849"/>
                    <a:gd name="connsiteX1" fmla="*/ 63532 w 318754"/>
                    <a:gd name="connsiteY1" fmla="*/ 74778 h 220849"/>
                    <a:gd name="connsiteX2" fmla="*/ 47657 w 318754"/>
                    <a:gd name="connsiteY2" fmla="*/ 128753 h 220849"/>
                    <a:gd name="connsiteX3" fmla="*/ 130207 w 318754"/>
                    <a:gd name="connsiteY3" fmla="*/ 182728 h 220849"/>
                    <a:gd name="connsiteX4" fmla="*/ 69882 w 318754"/>
                    <a:gd name="connsiteY4" fmla="*/ 176378 h 220849"/>
                    <a:gd name="connsiteX5" fmla="*/ 266732 w 318754"/>
                    <a:gd name="connsiteY5" fmla="*/ 220828 h 220849"/>
                    <a:gd name="connsiteX6" fmla="*/ 311182 w 318754"/>
                    <a:gd name="connsiteY6" fmla="*/ 170028 h 220849"/>
                    <a:gd name="connsiteX7" fmla="*/ 304832 w 318754"/>
                    <a:gd name="connsiteY7" fmla="*/ 97003 h 220849"/>
                    <a:gd name="connsiteX8" fmla="*/ 177832 w 318754"/>
                    <a:gd name="connsiteY8" fmla="*/ 17628 h 220849"/>
                    <a:gd name="connsiteX9" fmla="*/ 244507 w 318754"/>
                    <a:gd name="connsiteY9" fmla="*/ 55728 h 220849"/>
                    <a:gd name="connsiteX10" fmla="*/ 133382 w 318754"/>
                    <a:gd name="connsiteY10" fmla="*/ 11278 h 220849"/>
                    <a:gd name="connsiteX11" fmla="*/ 73057 w 318754"/>
                    <a:gd name="connsiteY11" fmla="*/ 20803 h 220849"/>
                    <a:gd name="connsiteX12" fmla="*/ 32 w 318754"/>
                    <a:gd name="connsiteY12" fmla="*/ 1753 h 220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18754" h="220849">
                      <a:moveTo>
                        <a:pt x="32" y="1753"/>
                      </a:moveTo>
                      <a:cubicBezTo>
                        <a:pt x="-1555" y="10749"/>
                        <a:pt x="55595" y="53611"/>
                        <a:pt x="63532" y="74778"/>
                      </a:cubicBezTo>
                      <a:cubicBezTo>
                        <a:pt x="71470" y="95945"/>
                        <a:pt x="36545" y="110762"/>
                        <a:pt x="47657" y="128753"/>
                      </a:cubicBezTo>
                      <a:cubicBezTo>
                        <a:pt x="58769" y="146744"/>
                        <a:pt x="126503" y="174791"/>
                        <a:pt x="130207" y="182728"/>
                      </a:cubicBezTo>
                      <a:cubicBezTo>
                        <a:pt x="133911" y="190665"/>
                        <a:pt x="47128" y="170028"/>
                        <a:pt x="69882" y="176378"/>
                      </a:cubicBezTo>
                      <a:cubicBezTo>
                        <a:pt x="92636" y="182728"/>
                        <a:pt x="226515" y="221886"/>
                        <a:pt x="266732" y="220828"/>
                      </a:cubicBezTo>
                      <a:cubicBezTo>
                        <a:pt x="306949" y="219770"/>
                        <a:pt x="304832" y="190665"/>
                        <a:pt x="311182" y="170028"/>
                      </a:cubicBezTo>
                      <a:cubicBezTo>
                        <a:pt x="317532" y="149391"/>
                        <a:pt x="327057" y="122403"/>
                        <a:pt x="304832" y="97003"/>
                      </a:cubicBezTo>
                      <a:cubicBezTo>
                        <a:pt x="282607" y="71603"/>
                        <a:pt x="187886" y="24507"/>
                        <a:pt x="177832" y="17628"/>
                      </a:cubicBezTo>
                      <a:cubicBezTo>
                        <a:pt x="167778" y="10749"/>
                        <a:pt x="251915" y="56786"/>
                        <a:pt x="244507" y="55728"/>
                      </a:cubicBezTo>
                      <a:cubicBezTo>
                        <a:pt x="237099" y="54670"/>
                        <a:pt x="161957" y="17099"/>
                        <a:pt x="133382" y="11278"/>
                      </a:cubicBezTo>
                      <a:cubicBezTo>
                        <a:pt x="104807" y="5457"/>
                        <a:pt x="98457" y="20274"/>
                        <a:pt x="73057" y="20803"/>
                      </a:cubicBezTo>
                      <a:cubicBezTo>
                        <a:pt x="47657" y="21332"/>
                        <a:pt x="1619" y="-7243"/>
                        <a:pt x="32" y="175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" name="フリーフォーム 12">
                  <a:extLst>
                    <a:ext uri="{FF2B5EF4-FFF2-40B4-BE49-F238E27FC236}">
                      <a16:creationId xmlns:a16="http://schemas.microsoft.com/office/drawing/2014/main" id="{D78C446E-DC0A-3903-939A-4ADBE60C5CB7}"/>
                    </a:ext>
                  </a:extLst>
                </p:cNvPr>
                <p:cNvSpPr/>
                <p:nvPr/>
              </p:nvSpPr>
              <p:spPr>
                <a:xfrm>
                  <a:off x="5822073" y="4181287"/>
                  <a:ext cx="142400" cy="186063"/>
                </a:xfrm>
                <a:custGeom>
                  <a:avLst/>
                  <a:gdLst>
                    <a:gd name="connsiteX0" fmla="*/ 77077 w 142400"/>
                    <a:gd name="connsiteY0" fmla="*/ 188 h 186063"/>
                    <a:gd name="connsiteX1" fmla="*/ 108827 w 142400"/>
                    <a:gd name="connsiteY1" fmla="*/ 108138 h 186063"/>
                    <a:gd name="connsiteX2" fmla="*/ 102477 w 142400"/>
                    <a:gd name="connsiteY2" fmla="*/ 133538 h 186063"/>
                    <a:gd name="connsiteX3" fmla="*/ 877 w 142400"/>
                    <a:gd name="connsiteY3" fmla="*/ 184338 h 186063"/>
                    <a:gd name="connsiteX4" fmla="*/ 58027 w 142400"/>
                    <a:gd name="connsiteY4" fmla="*/ 174813 h 186063"/>
                    <a:gd name="connsiteX5" fmla="*/ 140577 w 142400"/>
                    <a:gd name="connsiteY5" fmla="*/ 181163 h 186063"/>
                    <a:gd name="connsiteX6" fmla="*/ 115177 w 142400"/>
                    <a:gd name="connsiteY6" fmla="*/ 139888 h 186063"/>
                    <a:gd name="connsiteX7" fmla="*/ 115177 w 142400"/>
                    <a:gd name="connsiteY7" fmla="*/ 82738 h 186063"/>
                    <a:gd name="connsiteX8" fmla="*/ 77077 w 142400"/>
                    <a:gd name="connsiteY8" fmla="*/ 188 h 186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2400" h="186063">
                      <a:moveTo>
                        <a:pt x="77077" y="188"/>
                      </a:moveTo>
                      <a:cubicBezTo>
                        <a:pt x="76019" y="4421"/>
                        <a:pt x="104594" y="85913"/>
                        <a:pt x="108827" y="108138"/>
                      </a:cubicBezTo>
                      <a:cubicBezTo>
                        <a:pt x="113060" y="130363"/>
                        <a:pt x="120469" y="120838"/>
                        <a:pt x="102477" y="133538"/>
                      </a:cubicBezTo>
                      <a:cubicBezTo>
                        <a:pt x="84485" y="146238"/>
                        <a:pt x="8285" y="177459"/>
                        <a:pt x="877" y="184338"/>
                      </a:cubicBezTo>
                      <a:cubicBezTo>
                        <a:pt x="-6531" y="191217"/>
                        <a:pt x="34744" y="175342"/>
                        <a:pt x="58027" y="174813"/>
                      </a:cubicBezTo>
                      <a:cubicBezTo>
                        <a:pt x="81310" y="174284"/>
                        <a:pt x="131052" y="186984"/>
                        <a:pt x="140577" y="181163"/>
                      </a:cubicBezTo>
                      <a:cubicBezTo>
                        <a:pt x="150102" y="175342"/>
                        <a:pt x="119410" y="156292"/>
                        <a:pt x="115177" y="139888"/>
                      </a:cubicBezTo>
                      <a:cubicBezTo>
                        <a:pt x="110944" y="123484"/>
                        <a:pt x="125231" y="101259"/>
                        <a:pt x="115177" y="82738"/>
                      </a:cubicBezTo>
                      <a:cubicBezTo>
                        <a:pt x="105123" y="64217"/>
                        <a:pt x="78135" y="-4045"/>
                        <a:pt x="77077" y="18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" name="月 13">
                  <a:extLst>
                    <a:ext uri="{FF2B5EF4-FFF2-40B4-BE49-F238E27FC236}">
                      <a16:creationId xmlns:a16="http://schemas.microsoft.com/office/drawing/2014/main" id="{C763CBDC-445B-D449-AEEA-060540B425C2}"/>
                    </a:ext>
                  </a:extLst>
                </p:cNvPr>
                <p:cNvSpPr/>
                <p:nvPr/>
              </p:nvSpPr>
              <p:spPr>
                <a:xfrm rot="4580656">
                  <a:off x="5658931" y="4199503"/>
                  <a:ext cx="70998" cy="121559"/>
                </a:xfrm>
                <a:prstGeom prst="moon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" name="円/楕円 14">
                  <a:extLst>
                    <a:ext uri="{FF2B5EF4-FFF2-40B4-BE49-F238E27FC236}">
                      <a16:creationId xmlns:a16="http://schemas.microsoft.com/office/drawing/2014/main" id="{45054117-3DDC-331E-FC61-1D904C700339}"/>
                    </a:ext>
                  </a:extLst>
                </p:cNvPr>
                <p:cNvSpPr/>
                <p:nvPr/>
              </p:nvSpPr>
              <p:spPr>
                <a:xfrm>
                  <a:off x="5800892" y="4245501"/>
                  <a:ext cx="70000" cy="70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" name="フリーフォーム 15">
                  <a:extLst>
                    <a:ext uri="{FF2B5EF4-FFF2-40B4-BE49-F238E27FC236}">
                      <a16:creationId xmlns:a16="http://schemas.microsoft.com/office/drawing/2014/main" id="{869150EC-6C41-55E4-857A-E6CC261E51CA}"/>
                    </a:ext>
                  </a:extLst>
                </p:cNvPr>
                <p:cNvSpPr/>
                <p:nvPr/>
              </p:nvSpPr>
              <p:spPr>
                <a:xfrm>
                  <a:off x="5482899" y="4365613"/>
                  <a:ext cx="628997" cy="50889"/>
                </a:xfrm>
                <a:custGeom>
                  <a:avLst/>
                  <a:gdLst>
                    <a:gd name="connsiteX0" fmla="*/ 326 w 628997"/>
                    <a:gd name="connsiteY0" fmla="*/ 12712 h 50889"/>
                    <a:gd name="connsiteX1" fmla="*/ 330526 w 628997"/>
                    <a:gd name="connsiteY1" fmla="*/ 34937 h 50889"/>
                    <a:gd name="connsiteX2" fmla="*/ 295601 w 628997"/>
                    <a:gd name="connsiteY2" fmla="*/ 22237 h 50889"/>
                    <a:gd name="connsiteX3" fmla="*/ 416251 w 628997"/>
                    <a:gd name="connsiteY3" fmla="*/ 19062 h 50889"/>
                    <a:gd name="connsiteX4" fmla="*/ 565476 w 628997"/>
                    <a:gd name="connsiteY4" fmla="*/ 50812 h 50889"/>
                    <a:gd name="connsiteX5" fmla="*/ 514676 w 628997"/>
                    <a:gd name="connsiteY5" fmla="*/ 28587 h 50889"/>
                    <a:gd name="connsiteX6" fmla="*/ 628976 w 628997"/>
                    <a:gd name="connsiteY6" fmla="*/ 47637 h 50889"/>
                    <a:gd name="connsiteX7" fmla="*/ 521026 w 628997"/>
                    <a:gd name="connsiteY7" fmla="*/ 22237 h 50889"/>
                    <a:gd name="connsiteX8" fmla="*/ 203526 w 628997"/>
                    <a:gd name="connsiteY8" fmla="*/ 12 h 50889"/>
                    <a:gd name="connsiteX9" fmla="*/ 267026 w 628997"/>
                    <a:gd name="connsiteY9" fmla="*/ 19062 h 50889"/>
                    <a:gd name="connsiteX10" fmla="*/ 326 w 628997"/>
                    <a:gd name="connsiteY10" fmla="*/ 12712 h 50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28997" h="50889">
                      <a:moveTo>
                        <a:pt x="326" y="12712"/>
                      </a:moveTo>
                      <a:cubicBezTo>
                        <a:pt x="10909" y="15358"/>
                        <a:pt x="281314" y="33350"/>
                        <a:pt x="330526" y="34937"/>
                      </a:cubicBezTo>
                      <a:cubicBezTo>
                        <a:pt x="379738" y="36524"/>
                        <a:pt x="281314" y="24883"/>
                        <a:pt x="295601" y="22237"/>
                      </a:cubicBezTo>
                      <a:cubicBezTo>
                        <a:pt x="309888" y="19591"/>
                        <a:pt x="371272" y="14300"/>
                        <a:pt x="416251" y="19062"/>
                      </a:cubicBezTo>
                      <a:cubicBezTo>
                        <a:pt x="461230" y="23824"/>
                        <a:pt x="549072" y="49225"/>
                        <a:pt x="565476" y="50812"/>
                      </a:cubicBezTo>
                      <a:cubicBezTo>
                        <a:pt x="581880" y="52399"/>
                        <a:pt x="504093" y="29116"/>
                        <a:pt x="514676" y="28587"/>
                      </a:cubicBezTo>
                      <a:cubicBezTo>
                        <a:pt x="525259" y="28058"/>
                        <a:pt x="627918" y="48695"/>
                        <a:pt x="628976" y="47637"/>
                      </a:cubicBezTo>
                      <a:cubicBezTo>
                        <a:pt x="630034" y="46579"/>
                        <a:pt x="591934" y="30175"/>
                        <a:pt x="521026" y="22237"/>
                      </a:cubicBezTo>
                      <a:cubicBezTo>
                        <a:pt x="450118" y="14300"/>
                        <a:pt x="245859" y="541"/>
                        <a:pt x="203526" y="12"/>
                      </a:cubicBezTo>
                      <a:cubicBezTo>
                        <a:pt x="161193" y="-517"/>
                        <a:pt x="294543" y="16416"/>
                        <a:pt x="267026" y="19062"/>
                      </a:cubicBezTo>
                      <a:cubicBezTo>
                        <a:pt x="239509" y="21708"/>
                        <a:pt x="-10257" y="10066"/>
                        <a:pt x="326" y="1271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" name="フリーフォーム 16">
                  <a:extLst>
                    <a:ext uri="{FF2B5EF4-FFF2-40B4-BE49-F238E27FC236}">
                      <a16:creationId xmlns:a16="http://schemas.microsoft.com/office/drawing/2014/main" id="{50415C15-486E-5D50-D228-5446BE6D451E}"/>
                    </a:ext>
                  </a:extLst>
                </p:cNvPr>
                <p:cNvSpPr/>
                <p:nvPr/>
              </p:nvSpPr>
              <p:spPr>
                <a:xfrm>
                  <a:off x="5278857" y="4159236"/>
                  <a:ext cx="112321" cy="231817"/>
                </a:xfrm>
                <a:custGeom>
                  <a:avLst/>
                  <a:gdLst>
                    <a:gd name="connsiteX0" fmla="*/ 112293 w 112321"/>
                    <a:gd name="connsiteY0" fmla="*/ 14 h 231817"/>
                    <a:gd name="connsiteX1" fmla="*/ 20218 w 112321"/>
                    <a:gd name="connsiteY1" fmla="*/ 123839 h 231817"/>
                    <a:gd name="connsiteX2" fmla="*/ 32918 w 112321"/>
                    <a:gd name="connsiteY2" fmla="*/ 111139 h 231817"/>
                    <a:gd name="connsiteX3" fmla="*/ 1168 w 112321"/>
                    <a:gd name="connsiteY3" fmla="*/ 180989 h 231817"/>
                    <a:gd name="connsiteX4" fmla="*/ 7518 w 112321"/>
                    <a:gd name="connsiteY4" fmla="*/ 231789 h 231817"/>
                    <a:gd name="connsiteX5" fmla="*/ 13868 w 112321"/>
                    <a:gd name="connsiteY5" fmla="*/ 187339 h 231817"/>
                    <a:gd name="connsiteX6" fmla="*/ 29743 w 112321"/>
                    <a:gd name="connsiteY6" fmla="*/ 133364 h 231817"/>
                    <a:gd name="connsiteX7" fmla="*/ 112293 w 112321"/>
                    <a:gd name="connsiteY7" fmla="*/ 14 h 231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2321" h="231817">
                      <a:moveTo>
                        <a:pt x="112293" y="14"/>
                      </a:moveTo>
                      <a:cubicBezTo>
                        <a:pt x="110706" y="-1573"/>
                        <a:pt x="20218" y="123839"/>
                        <a:pt x="20218" y="123839"/>
                      </a:cubicBezTo>
                      <a:cubicBezTo>
                        <a:pt x="6989" y="142360"/>
                        <a:pt x="36093" y="101614"/>
                        <a:pt x="32918" y="111139"/>
                      </a:cubicBezTo>
                      <a:cubicBezTo>
                        <a:pt x="29743" y="120664"/>
                        <a:pt x="5401" y="160881"/>
                        <a:pt x="1168" y="180989"/>
                      </a:cubicBezTo>
                      <a:cubicBezTo>
                        <a:pt x="-3065" y="201097"/>
                        <a:pt x="5401" y="230731"/>
                        <a:pt x="7518" y="231789"/>
                      </a:cubicBezTo>
                      <a:cubicBezTo>
                        <a:pt x="9635" y="232847"/>
                        <a:pt x="10164" y="203743"/>
                        <a:pt x="13868" y="187339"/>
                      </a:cubicBezTo>
                      <a:cubicBezTo>
                        <a:pt x="17572" y="170935"/>
                        <a:pt x="11222" y="162468"/>
                        <a:pt x="29743" y="133364"/>
                      </a:cubicBezTo>
                      <a:cubicBezTo>
                        <a:pt x="48264" y="104260"/>
                        <a:pt x="113880" y="1601"/>
                        <a:pt x="112293" y="1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" name="フリーフォーム 17">
                  <a:extLst>
                    <a:ext uri="{FF2B5EF4-FFF2-40B4-BE49-F238E27FC236}">
                      <a16:creationId xmlns:a16="http://schemas.microsoft.com/office/drawing/2014/main" id="{99E3146B-60A1-2A4B-F41C-60C77F27ED2E}"/>
                    </a:ext>
                  </a:extLst>
                </p:cNvPr>
                <p:cNvSpPr/>
                <p:nvPr/>
              </p:nvSpPr>
              <p:spPr>
                <a:xfrm>
                  <a:off x="5347479" y="4053613"/>
                  <a:ext cx="524296" cy="103432"/>
                </a:xfrm>
                <a:custGeom>
                  <a:avLst/>
                  <a:gdLst>
                    <a:gd name="connsiteX0" fmla="*/ 2396 w 524296"/>
                    <a:gd name="connsiteY0" fmla="*/ 102462 h 103432"/>
                    <a:gd name="connsiteX1" fmla="*/ 272271 w 524296"/>
                    <a:gd name="connsiteY1" fmla="*/ 16737 h 103432"/>
                    <a:gd name="connsiteX2" fmla="*/ 230996 w 524296"/>
                    <a:gd name="connsiteY2" fmla="*/ 23087 h 103432"/>
                    <a:gd name="connsiteX3" fmla="*/ 408796 w 524296"/>
                    <a:gd name="connsiteY3" fmla="*/ 19912 h 103432"/>
                    <a:gd name="connsiteX4" fmla="*/ 399271 w 524296"/>
                    <a:gd name="connsiteY4" fmla="*/ 862 h 103432"/>
                    <a:gd name="connsiteX5" fmla="*/ 523096 w 524296"/>
                    <a:gd name="connsiteY5" fmla="*/ 51662 h 103432"/>
                    <a:gd name="connsiteX6" fmla="*/ 450071 w 524296"/>
                    <a:gd name="connsiteY6" fmla="*/ 13562 h 103432"/>
                    <a:gd name="connsiteX7" fmla="*/ 259571 w 524296"/>
                    <a:gd name="connsiteY7" fmla="*/ 13562 h 103432"/>
                    <a:gd name="connsiteX8" fmla="*/ 246871 w 524296"/>
                    <a:gd name="connsiteY8" fmla="*/ 26262 h 103432"/>
                    <a:gd name="connsiteX9" fmla="*/ 116696 w 524296"/>
                    <a:gd name="connsiteY9" fmla="*/ 48487 h 103432"/>
                    <a:gd name="connsiteX10" fmla="*/ 138921 w 524296"/>
                    <a:gd name="connsiteY10" fmla="*/ 61187 h 103432"/>
                    <a:gd name="connsiteX11" fmla="*/ 2396 w 524296"/>
                    <a:gd name="connsiteY11" fmla="*/ 102462 h 103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24296" h="103432">
                      <a:moveTo>
                        <a:pt x="2396" y="102462"/>
                      </a:moveTo>
                      <a:cubicBezTo>
                        <a:pt x="24621" y="95054"/>
                        <a:pt x="234171" y="29966"/>
                        <a:pt x="272271" y="16737"/>
                      </a:cubicBezTo>
                      <a:cubicBezTo>
                        <a:pt x="310371" y="3508"/>
                        <a:pt x="230996" y="23087"/>
                        <a:pt x="230996" y="23087"/>
                      </a:cubicBezTo>
                      <a:lnTo>
                        <a:pt x="408796" y="19912"/>
                      </a:lnTo>
                      <a:cubicBezTo>
                        <a:pt x="436842" y="16208"/>
                        <a:pt x="380221" y="-4430"/>
                        <a:pt x="399271" y="862"/>
                      </a:cubicBezTo>
                      <a:cubicBezTo>
                        <a:pt x="418321" y="6154"/>
                        <a:pt x="514629" y="49545"/>
                        <a:pt x="523096" y="51662"/>
                      </a:cubicBezTo>
                      <a:cubicBezTo>
                        <a:pt x="531563" y="53779"/>
                        <a:pt x="493992" y="19912"/>
                        <a:pt x="450071" y="13562"/>
                      </a:cubicBezTo>
                      <a:cubicBezTo>
                        <a:pt x="406150" y="7212"/>
                        <a:pt x="259571" y="13562"/>
                        <a:pt x="259571" y="13562"/>
                      </a:cubicBezTo>
                      <a:cubicBezTo>
                        <a:pt x="225704" y="15679"/>
                        <a:pt x="270684" y="20441"/>
                        <a:pt x="246871" y="26262"/>
                      </a:cubicBezTo>
                      <a:cubicBezTo>
                        <a:pt x="223058" y="32083"/>
                        <a:pt x="134688" y="42666"/>
                        <a:pt x="116696" y="48487"/>
                      </a:cubicBezTo>
                      <a:cubicBezTo>
                        <a:pt x="98704" y="54308"/>
                        <a:pt x="158500" y="49545"/>
                        <a:pt x="138921" y="61187"/>
                      </a:cubicBezTo>
                      <a:cubicBezTo>
                        <a:pt x="119342" y="72829"/>
                        <a:pt x="-19829" y="109870"/>
                        <a:pt x="2396" y="10246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" name="フリーフォーム 18">
                  <a:extLst>
                    <a:ext uri="{FF2B5EF4-FFF2-40B4-BE49-F238E27FC236}">
                      <a16:creationId xmlns:a16="http://schemas.microsoft.com/office/drawing/2014/main" id="{2DBC3992-1C12-F94A-FD00-05D55BD04807}"/>
                    </a:ext>
                  </a:extLst>
                </p:cNvPr>
                <p:cNvSpPr/>
                <p:nvPr/>
              </p:nvSpPr>
              <p:spPr>
                <a:xfrm>
                  <a:off x="5902304" y="4102019"/>
                  <a:ext cx="254436" cy="244700"/>
                </a:xfrm>
                <a:custGeom>
                  <a:avLst/>
                  <a:gdLst>
                    <a:gd name="connsiteX0" fmla="*/ 21 w 254436"/>
                    <a:gd name="connsiteY0" fmla="*/ 81 h 244700"/>
                    <a:gd name="connsiteX1" fmla="*/ 177821 w 254436"/>
                    <a:gd name="connsiteY1" fmla="*/ 181056 h 244700"/>
                    <a:gd name="connsiteX2" fmla="*/ 165121 w 254436"/>
                    <a:gd name="connsiteY2" fmla="*/ 139781 h 244700"/>
                    <a:gd name="connsiteX3" fmla="*/ 254021 w 254436"/>
                    <a:gd name="connsiteY3" fmla="*/ 244556 h 244700"/>
                    <a:gd name="connsiteX4" fmla="*/ 190521 w 254436"/>
                    <a:gd name="connsiteY4" fmla="*/ 158831 h 244700"/>
                    <a:gd name="connsiteX5" fmla="*/ 21 w 254436"/>
                    <a:gd name="connsiteY5" fmla="*/ 81 h 244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4436" h="244700">
                      <a:moveTo>
                        <a:pt x="21" y="81"/>
                      </a:moveTo>
                      <a:cubicBezTo>
                        <a:pt x="-2096" y="3785"/>
                        <a:pt x="150304" y="157773"/>
                        <a:pt x="177821" y="181056"/>
                      </a:cubicBezTo>
                      <a:cubicBezTo>
                        <a:pt x="205338" y="204339"/>
                        <a:pt x="152421" y="129198"/>
                        <a:pt x="165121" y="139781"/>
                      </a:cubicBezTo>
                      <a:cubicBezTo>
                        <a:pt x="177821" y="150364"/>
                        <a:pt x="249788" y="241381"/>
                        <a:pt x="254021" y="244556"/>
                      </a:cubicBezTo>
                      <a:cubicBezTo>
                        <a:pt x="258254" y="247731"/>
                        <a:pt x="229679" y="197989"/>
                        <a:pt x="190521" y="158831"/>
                      </a:cubicBezTo>
                      <a:cubicBezTo>
                        <a:pt x="151363" y="119673"/>
                        <a:pt x="2138" y="-3623"/>
                        <a:pt x="21" y="8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" name="フリーフォーム 19">
                  <a:extLst>
                    <a:ext uri="{FF2B5EF4-FFF2-40B4-BE49-F238E27FC236}">
                      <a16:creationId xmlns:a16="http://schemas.microsoft.com/office/drawing/2014/main" id="{0BF74893-4D81-1393-EFBC-77965A1F56BB}"/>
                    </a:ext>
                  </a:extLst>
                </p:cNvPr>
                <p:cNvSpPr/>
                <p:nvPr/>
              </p:nvSpPr>
              <p:spPr>
                <a:xfrm>
                  <a:off x="5454280" y="4168752"/>
                  <a:ext cx="78454" cy="167134"/>
                </a:xfrm>
                <a:custGeom>
                  <a:avLst/>
                  <a:gdLst>
                    <a:gd name="connsiteX0" fmla="*/ 32120 w 78454"/>
                    <a:gd name="connsiteY0" fmla="*/ 23 h 167134"/>
                    <a:gd name="connsiteX1" fmla="*/ 16245 w 78454"/>
                    <a:gd name="connsiteY1" fmla="*/ 104798 h 167134"/>
                    <a:gd name="connsiteX2" fmla="*/ 76570 w 78454"/>
                    <a:gd name="connsiteY2" fmla="*/ 165123 h 167134"/>
                    <a:gd name="connsiteX3" fmla="*/ 57520 w 78454"/>
                    <a:gd name="connsiteY3" fmla="*/ 149248 h 167134"/>
                    <a:gd name="connsiteX4" fmla="*/ 370 w 78454"/>
                    <a:gd name="connsiteY4" fmla="*/ 114323 h 167134"/>
                    <a:gd name="connsiteX5" fmla="*/ 32120 w 78454"/>
                    <a:gd name="connsiteY5" fmla="*/ 23 h 167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8454" h="167134">
                      <a:moveTo>
                        <a:pt x="32120" y="23"/>
                      </a:moveTo>
                      <a:cubicBezTo>
                        <a:pt x="34766" y="-1565"/>
                        <a:pt x="8837" y="77281"/>
                        <a:pt x="16245" y="104798"/>
                      </a:cubicBezTo>
                      <a:cubicBezTo>
                        <a:pt x="23653" y="132315"/>
                        <a:pt x="76570" y="165123"/>
                        <a:pt x="76570" y="165123"/>
                      </a:cubicBezTo>
                      <a:cubicBezTo>
                        <a:pt x="83449" y="172531"/>
                        <a:pt x="70220" y="157715"/>
                        <a:pt x="57520" y="149248"/>
                      </a:cubicBezTo>
                      <a:cubicBezTo>
                        <a:pt x="44820" y="140781"/>
                        <a:pt x="4603" y="134431"/>
                        <a:pt x="370" y="114323"/>
                      </a:cubicBezTo>
                      <a:cubicBezTo>
                        <a:pt x="-3863" y="94215"/>
                        <a:pt x="29474" y="1611"/>
                        <a:pt x="32120" y="2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" name="フリーフォーム 20">
                  <a:extLst>
                    <a:ext uri="{FF2B5EF4-FFF2-40B4-BE49-F238E27FC236}">
                      <a16:creationId xmlns:a16="http://schemas.microsoft.com/office/drawing/2014/main" id="{218A2898-2E3F-AE94-CB4B-F4A37B66DAE2}"/>
                    </a:ext>
                  </a:extLst>
                </p:cNvPr>
                <p:cNvSpPr/>
                <p:nvPr/>
              </p:nvSpPr>
              <p:spPr>
                <a:xfrm>
                  <a:off x="5000497" y="3895556"/>
                  <a:ext cx="227182" cy="149767"/>
                </a:xfrm>
                <a:custGeom>
                  <a:avLst/>
                  <a:gdLst>
                    <a:gd name="connsiteX0" fmla="*/ 128 w 227182"/>
                    <a:gd name="connsiteY0" fmla="*/ 169 h 149767"/>
                    <a:gd name="connsiteX1" fmla="*/ 95378 w 227182"/>
                    <a:gd name="connsiteY1" fmla="*/ 73194 h 149767"/>
                    <a:gd name="connsiteX2" fmla="*/ 63628 w 227182"/>
                    <a:gd name="connsiteY2" fmla="*/ 79544 h 149767"/>
                    <a:gd name="connsiteX3" fmla="*/ 225553 w 227182"/>
                    <a:gd name="connsiteY3" fmla="*/ 149394 h 149767"/>
                    <a:gd name="connsiteX4" fmla="*/ 143003 w 227182"/>
                    <a:gd name="connsiteY4" fmla="*/ 104944 h 149767"/>
                    <a:gd name="connsiteX5" fmla="*/ 76328 w 227182"/>
                    <a:gd name="connsiteY5" fmla="*/ 54144 h 149767"/>
                    <a:gd name="connsiteX6" fmla="*/ 128 w 227182"/>
                    <a:gd name="connsiteY6" fmla="*/ 169 h 14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7182" h="149767">
                      <a:moveTo>
                        <a:pt x="128" y="169"/>
                      </a:moveTo>
                      <a:cubicBezTo>
                        <a:pt x="3303" y="3344"/>
                        <a:pt x="84795" y="59965"/>
                        <a:pt x="95378" y="73194"/>
                      </a:cubicBezTo>
                      <a:cubicBezTo>
                        <a:pt x="105961" y="86423"/>
                        <a:pt x="41932" y="66844"/>
                        <a:pt x="63628" y="79544"/>
                      </a:cubicBezTo>
                      <a:cubicBezTo>
                        <a:pt x="85324" y="92244"/>
                        <a:pt x="212324" y="145161"/>
                        <a:pt x="225553" y="149394"/>
                      </a:cubicBezTo>
                      <a:cubicBezTo>
                        <a:pt x="238782" y="153627"/>
                        <a:pt x="167874" y="120819"/>
                        <a:pt x="143003" y="104944"/>
                      </a:cubicBezTo>
                      <a:cubicBezTo>
                        <a:pt x="118132" y="89069"/>
                        <a:pt x="99082" y="68961"/>
                        <a:pt x="76328" y="54144"/>
                      </a:cubicBezTo>
                      <a:cubicBezTo>
                        <a:pt x="53574" y="39327"/>
                        <a:pt x="-3047" y="-3006"/>
                        <a:pt x="128" y="16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" name="フリーフォーム 21">
                  <a:extLst>
                    <a:ext uri="{FF2B5EF4-FFF2-40B4-BE49-F238E27FC236}">
                      <a16:creationId xmlns:a16="http://schemas.microsoft.com/office/drawing/2014/main" id="{D073AC04-90C4-3E53-E525-A94B01C778BC}"/>
                    </a:ext>
                  </a:extLst>
                </p:cNvPr>
                <p:cNvSpPr/>
                <p:nvPr/>
              </p:nvSpPr>
              <p:spPr>
                <a:xfrm>
                  <a:off x="5034952" y="3781153"/>
                  <a:ext cx="278018" cy="249038"/>
                </a:xfrm>
                <a:custGeom>
                  <a:avLst/>
                  <a:gdLst>
                    <a:gd name="connsiteX0" fmla="*/ 598 w 278018"/>
                    <a:gd name="connsiteY0" fmla="*/ 22497 h 249038"/>
                    <a:gd name="connsiteX1" fmla="*/ 194273 w 278018"/>
                    <a:gd name="connsiteY1" fmla="*/ 165372 h 249038"/>
                    <a:gd name="connsiteX2" fmla="*/ 133948 w 278018"/>
                    <a:gd name="connsiteY2" fmla="*/ 162197 h 249038"/>
                    <a:gd name="connsiteX3" fmla="*/ 276823 w 278018"/>
                    <a:gd name="connsiteY3" fmla="*/ 247922 h 249038"/>
                    <a:gd name="connsiteX4" fmla="*/ 197448 w 278018"/>
                    <a:gd name="connsiteY4" fmla="*/ 206647 h 249038"/>
                    <a:gd name="connsiteX5" fmla="*/ 111723 w 278018"/>
                    <a:gd name="connsiteY5" fmla="*/ 143147 h 249038"/>
                    <a:gd name="connsiteX6" fmla="*/ 165698 w 278018"/>
                    <a:gd name="connsiteY6" fmla="*/ 155847 h 249038"/>
                    <a:gd name="connsiteX7" fmla="*/ 137123 w 278018"/>
                    <a:gd name="connsiteY7" fmla="*/ 108222 h 249038"/>
                    <a:gd name="connsiteX8" fmla="*/ 172048 w 278018"/>
                    <a:gd name="connsiteY8" fmla="*/ 272 h 249038"/>
                    <a:gd name="connsiteX9" fmla="*/ 133948 w 278018"/>
                    <a:gd name="connsiteY9" fmla="*/ 76472 h 249038"/>
                    <a:gd name="connsiteX10" fmla="*/ 598 w 278018"/>
                    <a:gd name="connsiteY10" fmla="*/ 22497 h 2490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78018" h="249038">
                      <a:moveTo>
                        <a:pt x="598" y="22497"/>
                      </a:moveTo>
                      <a:cubicBezTo>
                        <a:pt x="10652" y="37314"/>
                        <a:pt x="172048" y="142089"/>
                        <a:pt x="194273" y="165372"/>
                      </a:cubicBezTo>
                      <a:cubicBezTo>
                        <a:pt x="216498" y="188655"/>
                        <a:pt x="120190" y="148439"/>
                        <a:pt x="133948" y="162197"/>
                      </a:cubicBezTo>
                      <a:cubicBezTo>
                        <a:pt x="147706" y="175955"/>
                        <a:pt x="266240" y="240514"/>
                        <a:pt x="276823" y="247922"/>
                      </a:cubicBezTo>
                      <a:cubicBezTo>
                        <a:pt x="287406" y="255330"/>
                        <a:pt x="224965" y="224110"/>
                        <a:pt x="197448" y="206647"/>
                      </a:cubicBezTo>
                      <a:cubicBezTo>
                        <a:pt x="169931" y="189185"/>
                        <a:pt x="117015" y="151614"/>
                        <a:pt x="111723" y="143147"/>
                      </a:cubicBezTo>
                      <a:cubicBezTo>
                        <a:pt x="106431" y="134680"/>
                        <a:pt x="161465" y="161668"/>
                        <a:pt x="165698" y="155847"/>
                      </a:cubicBezTo>
                      <a:cubicBezTo>
                        <a:pt x="169931" y="150026"/>
                        <a:pt x="136065" y="134151"/>
                        <a:pt x="137123" y="108222"/>
                      </a:cubicBezTo>
                      <a:cubicBezTo>
                        <a:pt x="138181" y="82293"/>
                        <a:pt x="172577" y="5564"/>
                        <a:pt x="172048" y="272"/>
                      </a:cubicBezTo>
                      <a:cubicBezTo>
                        <a:pt x="171519" y="-5020"/>
                        <a:pt x="157761" y="68535"/>
                        <a:pt x="133948" y="76472"/>
                      </a:cubicBezTo>
                      <a:cubicBezTo>
                        <a:pt x="110136" y="84410"/>
                        <a:pt x="-9456" y="7680"/>
                        <a:pt x="598" y="2249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" name="フリーフォーム 22">
                  <a:extLst>
                    <a:ext uri="{FF2B5EF4-FFF2-40B4-BE49-F238E27FC236}">
                      <a16:creationId xmlns:a16="http://schemas.microsoft.com/office/drawing/2014/main" id="{F7E5D235-15BD-9B7D-F70A-2687A84E0067}"/>
                    </a:ext>
                  </a:extLst>
                </p:cNvPr>
                <p:cNvSpPr/>
                <p:nvPr/>
              </p:nvSpPr>
              <p:spPr>
                <a:xfrm>
                  <a:off x="5140085" y="3729331"/>
                  <a:ext cx="275331" cy="190074"/>
                </a:xfrm>
                <a:custGeom>
                  <a:avLst/>
                  <a:gdLst>
                    <a:gd name="connsiteX0" fmla="*/ 38340 w 275331"/>
                    <a:gd name="connsiteY0" fmla="*/ 185444 h 190074"/>
                    <a:gd name="connsiteX1" fmla="*/ 98665 w 275331"/>
                    <a:gd name="connsiteY1" fmla="*/ 137819 h 190074"/>
                    <a:gd name="connsiteX2" fmla="*/ 273290 w 275331"/>
                    <a:gd name="connsiteY2" fmla="*/ 7644 h 190074"/>
                    <a:gd name="connsiteX3" fmla="*/ 193915 w 275331"/>
                    <a:gd name="connsiteY3" fmla="*/ 61619 h 190074"/>
                    <a:gd name="connsiteX4" fmla="*/ 190740 w 275331"/>
                    <a:gd name="connsiteY4" fmla="*/ 7644 h 190074"/>
                    <a:gd name="connsiteX5" fmla="*/ 240 w 275331"/>
                    <a:gd name="connsiteY5" fmla="*/ 109244 h 190074"/>
                    <a:gd name="connsiteX6" fmla="*/ 235190 w 275331"/>
                    <a:gd name="connsiteY6" fmla="*/ 4469 h 190074"/>
                    <a:gd name="connsiteX7" fmla="*/ 206615 w 275331"/>
                    <a:gd name="connsiteY7" fmla="*/ 33044 h 190074"/>
                    <a:gd name="connsiteX8" fmla="*/ 38340 w 275331"/>
                    <a:gd name="connsiteY8" fmla="*/ 185444 h 190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5331" h="190074">
                      <a:moveTo>
                        <a:pt x="38340" y="185444"/>
                      </a:moveTo>
                      <a:cubicBezTo>
                        <a:pt x="20348" y="202906"/>
                        <a:pt x="59507" y="167452"/>
                        <a:pt x="98665" y="137819"/>
                      </a:cubicBezTo>
                      <a:cubicBezTo>
                        <a:pt x="137823" y="108186"/>
                        <a:pt x="257415" y="20344"/>
                        <a:pt x="273290" y="7644"/>
                      </a:cubicBezTo>
                      <a:cubicBezTo>
                        <a:pt x="289165" y="-5056"/>
                        <a:pt x="207673" y="61619"/>
                        <a:pt x="193915" y="61619"/>
                      </a:cubicBezTo>
                      <a:cubicBezTo>
                        <a:pt x="180157" y="61619"/>
                        <a:pt x="223019" y="-293"/>
                        <a:pt x="190740" y="7644"/>
                      </a:cubicBezTo>
                      <a:cubicBezTo>
                        <a:pt x="158461" y="15581"/>
                        <a:pt x="-7168" y="109773"/>
                        <a:pt x="240" y="109244"/>
                      </a:cubicBezTo>
                      <a:cubicBezTo>
                        <a:pt x="7648" y="108715"/>
                        <a:pt x="200794" y="17169"/>
                        <a:pt x="235190" y="4469"/>
                      </a:cubicBezTo>
                      <a:cubicBezTo>
                        <a:pt x="269586" y="-8231"/>
                        <a:pt x="234661" y="7644"/>
                        <a:pt x="206615" y="33044"/>
                      </a:cubicBezTo>
                      <a:lnTo>
                        <a:pt x="38340" y="185444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" name="フリーフォーム 23">
                  <a:extLst>
                    <a:ext uri="{FF2B5EF4-FFF2-40B4-BE49-F238E27FC236}">
                      <a16:creationId xmlns:a16="http://schemas.microsoft.com/office/drawing/2014/main" id="{4B27294C-F586-FD2E-07AB-599A39FC74B7}"/>
                    </a:ext>
                  </a:extLst>
                </p:cNvPr>
                <p:cNvSpPr/>
                <p:nvPr/>
              </p:nvSpPr>
              <p:spPr>
                <a:xfrm>
                  <a:off x="5247479" y="3698751"/>
                  <a:ext cx="721606" cy="188116"/>
                </a:xfrm>
                <a:custGeom>
                  <a:avLst/>
                  <a:gdLst>
                    <a:gd name="connsiteX0" fmla="*/ 796 w 721606"/>
                    <a:gd name="connsiteY0" fmla="*/ 187449 h 188116"/>
                    <a:gd name="connsiteX1" fmla="*/ 162721 w 721606"/>
                    <a:gd name="connsiteY1" fmla="*/ 101724 h 188116"/>
                    <a:gd name="connsiteX2" fmla="*/ 289721 w 721606"/>
                    <a:gd name="connsiteY2" fmla="*/ 76324 h 188116"/>
                    <a:gd name="connsiteX3" fmla="*/ 191296 w 721606"/>
                    <a:gd name="connsiteY3" fmla="*/ 41399 h 188116"/>
                    <a:gd name="connsiteX4" fmla="*/ 438946 w 721606"/>
                    <a:gd name="connsiteY4" fmla="*/ 44574 h 188116"/>
                    <a:gd name="connsiteX5" fmla="*/ 365921 w 721606"/>
                    <a:gd name="connsiteY5" fmla="*/ 124 h 188116"/>
                    <a:gd name="connsiteX6" fmla="*/ 718346 w 721606"/>
                    <a:gd name="connsiteY6" fmla="*/ 60449 h 188116"/>
                    <a:gd name="connsiteX7" fmla="*/ 531021 w 721606"/>
                    <a:gd name="connsiteY7" fmla="*/ 28699 h 188116"/>
                    <a:gd name="connsiteX8" fmla="*/ 353221 w 721606"/>
                    <a:gd name="connsiteY8" fmla="*/ 12824 h 188116"/>
                    <a:gd name="connsiteX9" fmla="*/ 429421 w 721606"/>
                    <a:gd name="connsiteY9" fmla="*/ 50924 h 188116"/>
                    <a:gd name="connsiteX10" fmla="*/ 203996 w 721606"/>
                    <a:gd name="connsiteY10" fmla="*/ 47749 h 188116"/>
                    <a:gd name="connsiteX11" fmla="*/ 127796 w 721606"/>
                    <a:gd name="connsiteY11" fmla="*/ 47749 h 188116"/>
                    <a:gd name="connsiteX12" fmla="*/ 213521 w 721606"/>
                    <a:gd name="connsiteY12" fmla="*/ 66799 h 188116"/>
                    <a:gd name="connsiteX13" fmla="*/ 245271 w 721606"/>
                    <a:gd name="connsiteY13" fmla="*/ 82674 h 188116"/>
                    <a:gd name="connsiteX14" fmla="*/ 105571 w 721606"/>
                    <a:gd name="connsiteY14" fmla="*/ 139824 h 188116"/>
                    <a:gd name="connsiteX15" fmla="*/ 796 w 721606"/>
                    <a:gd name="connsiteY15" fmla="*/ 187449 h 188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21606" h="188116">
                      <a:moveTo>
                        <a:pt x="796" y="187449"/>
                      </a:moveTo>
                      <a:cubicBezTo>
                        <a:pt x="10321" y="181099"/>
                        <a:pt x="114567" y="120245"/>
                        <a:pt x="162721" y="101724"/>
                      </a:cubicBezTo>
                      <a:cubicBezTo>
                        <a:pt x="210875" y="83203"/>
                        <a:pt x="284959" y="86378"/>
                        <a:pt x="289721" y="76324"/>
                      </a:cubicBezTo>
                      <a:cubicBezTo>
                        <a:pt x="294484" y="66270"/>
                        <a:pt x="166425" y="46691"/>
                        <a:pt x="191296" y="41399"/>
                      </a:cubicBezTo>
                      <a:cubicBezTo>
                        <a:pt x="216167" y="36107"/>
                        <a:pt x="409842" y="51453"/>
                        <a:pt x="438946" y="44574"/>
                      </a:cubicBezTo>
                      <a:cubicBezTo>
                        <a:pt x="468050" y="37695"/>
                        <a:pt x="319354" y="-2522"/>
                        <a:pt x="365921" y="124"/>
                      </a:cubicBezTo>
                      <a:cubicBezTo>
                        <a:pt x="412488" y="2770"/>
                        <a:pt x="718346" y="60449"/>
                        <a:pt x="718346" y="60449"/>
                      </a:cubicBezTo>
                      <a:cubicBezTo>
                        <a:pt x="745863" y="65211"/>
                        <a:pt x="591875" y="36637"/>
                        <a:pt x="531021" y="28699"/>
                      </a:cubicBezTo>
                      <a:cubicBezTo>
                        <a:pt x="470167" y="20761"/>
                        <a:pt x="370154" y="9120"/>
                        <a:pt x="353221" y="12824"/>
                      </a:cubicBezTo>
                      <a:cubicBezTo>
                        <a:pt x="336288" y="16528"/>
                        <a:pt x="454292" y="45103"/>
                        <a:pt x="429421" y="50924"/>
                      </a:cubicBezTo>
                      <a:cubicBezTo>
                        <a:pt x="404550" y="56745"/>
                        <a:pt x="254267" y="48278"/>
                        <a:pt x="203996" y="47749"/>
                      </a:cubicBezTo>
                      <a:cubicBezTo>
                        <a:pt x="153725" y="47220"/>
                        <a:pt x="126209" y="44574"/>
                        <a:pt x="127796" y="47749"/>
                      </a:cubicBezTo>
                      <a:cubicBezTo>
                        <a:pt x="129383" y="50924"/>
                        <a:pt x="193942" y="60978"/>
                        <a:pt x="213521" y="66799"/>
                      </a:cubicBezTo>
                      <a:cubicBezTo>
                        <a:pt x="233100" y="72620"/>
                        <a:pt x="263263" y="70503"/>
                        <a:pt x="245271" y="82674"/>
                      </a:cubicBezTo>
                      <a:cubicBezTo>
                        <a:pt x="227279" y="94845"/>
                        <a:pt x="141554" y="126595"/>
                        <a:pt x="105571" y="139824"/>
                      </a:cubicBezTo>
                      <a:cubicBezTo>
                        <a:pt x="69588" y="153053"/>
                        <a:pt x="-8729" y="193799"/>
                        <a:pt x="796" y="18744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" name="フリーフォーム 24">
                  <a:extLst>
                    <a:ext uri="{FF2B5EF4-FFF2-40B4-BE49-F238E27FC236}">
                      <a16:creationId xmlns:a16="http://schemas.microsoft.com/office/drawing/2014/main" id="{3D576C3C-8C18-99E6-CAEF-0E96EF7C3ADA}"/>
                    </a:ext>
                  </a:extLst>
                </p:cNvPr>
                <p:cNvSpPr/>
                <p:nvPr/>
              </p:nvSpPr>
              <p:spPr>
                <a:xfrm>
                  <a:off x="5257762" y="3837825"/>
                  <a:ext cx="556290" cy="131102"/>
                </a:xfrm>
                <a:custGeom>
                  <a:avLst/>
                  <a:gdLst>
                    <a:gd name="connsiteX0" fmla="*/ 38 w 556290"/>
                    <a:gd name="connsiteY0" fmla="*/ 121400 h 131102"/>
                    <a:gd name="connsiteX1" fmla="*/ 308013 w 556290"/>
                    <a:gd name="connsiteY1" fmla="*/ 13450 h 131102"/>
                    <a:gd name="connsiteX2" fmla="*/ 193713 w 556290"/>
                    <a:gd name="connsiteY2" fmla="*/ 86475 h 131102"/>
                    <a:gd name="connsiteX3" fmla="*/ 165138 w 556290"/>
                    <a:gd name="connsiteY3" fmla="*/ 130925 h 131102"/>
                    <a:gd name="connsiteX4" fmla="*/ 247688 w 556290"/>
                    <a:gd name="connsiteY4" fmla="*/ 70600 h 131102"/>
                    <a:gd name="connsiteX5" fmla="*/ 555663 w 556290"/>
                    <a:gd name="connsiteY5" fmla="*/ 10275 h 131102"/>
                    <a:gd name="connsiteX6" fmla="*/ 330238 w 556290"/>
                    <a:gd name="connsiteY6" fmla="*/ 42025 h 131102"/>
                    <a:gd name="connsiteX7" fmla="*/ 422313 w 556290"/>
                    <a:gd name="connsiteY7" fmla="*/ 750 h 131102"/>
                    <a:gd name="connsiteX8" fmla="*/ 219113 w 556290"/>
                    <a:gd name="connsiteY8" fmla="*/ 16625 h 131102"/>
                    <a:gd name="connsiteX9" fmla="*/ 187363 w 556290"/>
                    <a:gd name="connsiteY9" fmla="*/ 32500 h 131102"/>
                    <a:gd name="connsiteX10" fmla="*/ 285788 w 556290"/>
                    <a:gd name="connsiteY10" fmla="*/ 16625 h 131102"/>
                    <a:gd name="connsiteX11" fmla="*/ 38 w 556290"/>
                    <a:gd name="connsiteY11" fmla="*/ 121400 h 131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56290" h="131102">
                      <a:moveTo>
                        <a:pt x="38" y="121400"/>
                      </a:moveTo>
                      <a:cubicBezTo>
                        <a:pt x="3742" y="120871"/>
                        <a:pt x="275734" y="19271"/>
                        <a:pt x="308013" y="13450"/>
                      </a:cubicBezTo>
                      <a:cubicBezTo>
                        <a:pt x="340292" y="7629"/>
                        <a:pt x="217525" y="66896"/>
                        <a:pt x="193713" y="86475"/>
                      </a:cubicBezTo>
                      <a:cubicBezTo>
                        <a:pt x="169901" y="106054"/>
                        <a:pt x="156142" y="133571"/>
                        <a:pt x="165138" y="130925"/>
                      </a:cubicBezTo>
                      <a:cubicBezTo>
                        <a:pt x="174134" y="128279"/>
                        <a:pt x="182601" y="90708"/>
                        <a:pt x="247688" y="70600"/>
                      </a:cubicBezTo>
                      <a:cubicBezTo>
                        <a:pt x="312775" y="50492"/>
                        <a:pt x="541905" y="15037"/>
                        <a:pt x="555663" y="10275"/>
                      </a:cubicBezTo>
                      <a:cubicBezTo>
                        <a:pt x="569421" y="5513"/>
                        <a:pt x="352463" y="43612"/>
                        <a:pt x="330238" y="42025"/>
                      </a:cubicBezTo>
                      <a:cubicBezTo>
                        <a:pt x="308013" y="40438"/>
                        <a:pt x="440834" y="4983"/>
                        <a:pt x="422313" y="750"/>
                      </a:cubicBezTo>
                      <a:cubicBezTo>
                        <a:pt x="403792" y="-3483"/>
                        <a:pt x="258271" y="11333"/>
                        <a:pt x="219113" y="16625"/>
                      </a:cubicBezTo>
                      <a:cubicBezTo>
                        <a:pt x="179955" y="21917"/>
                        <a:pt x="176251" y="32500"/>
                        <a:pt x="187363" y="32500"/>
                      </a:cubicBezTo>
                      <a:cubicBezTo>
                        <a:pt x="198475" y="32500"/>
                        <a:pt x="310659" y="1279"/>
                        <a:pt x="285788" y="16625"/>
                      </a:cubicBezTo>
                      <a:cubicBezTo>
                        <a:pt x="260917" y="31971"/>
                        <a:pt x="-3666" y="121929"/>
                        <a:pt x="38" y="12140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" name="フリーフォーム 25">
                  <a:extLst>
                    <a:ext uri="{FF2B5EF4-FFF2-40B4-BE49-F238E27FC236}">
                      <a16:creationId xmlns:a16="http://schemas.microsoft.com/office/drawing/2014/main" id="{F0AE1702-8502-1E17-4A17-20B2BEA8FA3B}"/>
                    </a:ext>
                  </a:extLst>
                </p:cNvPr>
                <p:cNvSpPr/>
                <p:nvPr/>
              </p:nvSpPr>
              <p:spPr>
                <a:xfrm>
                  <a:off x="5612864" y="3814674"/>
                  <a:ext cx="690213" cy="227429"/>
                </a:xfrm>
                <a:custGeom>
                  <a:avLst/>
                  <a:gdLst>
                    <a:gd name="connsiteX0" fmla="*/ 536 w 690213"/>
                    <a:gd name="connsiteY0" fmla="*/ 100101 h 227429"/>
                    <a:gd name="connsiteX1" fmla="*/ 302161 w 690213"/>
                    <a:gd name="connsiteY1" fmla="*/ 52476 h 227429"/>
                    <a:gd name="connsiteX2" fmla="*/ 362486 w 690213"/>
                    <a:gd name="connsiteY2" fmla="*/ 52476 h 227429"/>
                    <a:gd name="connsiteX3" fmla="*/ 187861 w 690213"/>
                    <a:gd name="connsiteY3" fmla="*/ 87401 h 227429"/>
                    <a:gd name="connsiteX4" fmla="*/ 454561 w 690213"/>
                    <a:gd name="connsiteY4" fmla="*/ 74701 h 227429"/>
                    <a:gd name="connsiteX5" fmla="*/ 359311 w 690213"/>
                    <a:gd name="connsiteY5" fmla="*/ 90576 h 227429"/>
                    <a:gd name="connsiteX6" fmla="*/ 511711 w 690213"/>
                    <a:gd name="connsiteY6" fmla="*/ 125501 h 227429"/>
                    <a:gd name="connsiteX7" fmla="*/ 489486 w 690213"/>
                    <a:gd name="connsiteY7" fmla="*/ 87401 h 227429"/>
                    <a:gd name="connsiteX8" fmla="*/ 689511 w 690213"/>
                    <a:gd name="connsiteY8" fmla="*/ 227101 h 227429"/>
                    <a:gd name="connsiteX9" fmla="*/ 546636 w 690213"/>
                    <a:gd name="connsiteY9" fmla="*/ 122326 h 227429"/>
                    <a:gd name="connsiteX10" fmla="*/ 311686 w 690213"/>
                    <a:gd name="connsiteY10" fmla="*/ 1676 h 227429"/>
                    <a:gd name="connsiteX11" fmla="*/ 384711 w 690213"/>
                    <a:gd name="connsiteY11" fmla="*/ 55651 h 227429"/>
                    <a:gd name="connsiteX12" fmla="*/ 536 w 690213"/>
                    <a:gd name="connsiteY12" fmla="*/ 100101 h 2274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90213" h="227429">
                      <a:moveTo>
                        <a:pt x="536" y="100101"/>
                      </a:moveTo>
                      <a:cubicBezTo>
                        <a:pt x="-13222" y="99572"/>
                        <a:pt x="241836" y="60413"/>
                        <a:pt x="302161" y="52476"/>
                      </a:cubicBezTo>
                      <a:cubicBezTo>
                        <a:pt x="362486" y="44539"/>
                        <a:pt x="381536" y="46655"/>
                        <a:pt x="362486" y="52476"/>
                      </a:cubicBezTo>
                      <a:cubicBezTo>
                        <a:pt x="343436" y="58297"/>
                        <a:pt x="172515" y="83697"/>
                        <a:pt x="187861" y="87401"/>
                      </a:cubicBezTo>
                      <a:cubicBezTo>
                        <a:pt x="203207" y="91105"/>
                        <a:pt x="425986" y="74172"/>
                        <a:pt x="454561" y="74701"/>
                      </a:cubicBezTo>
                      <a:cubicBezTo>
                        <a:pt x="483136" y="75230"/>
                        <a:pt x="349786" y="82109"/>
                        <a:pt x="359311" y="90576"/>
                      </a:cubicBezTo>
                      <a:cubicBezTo>
                        <a:pt x="368836" y="99043"/>
                        <a:pt x="490015" y="126030"/>
                        <a:pt x="511711" y="125501"/>
                      </a:cubicBezTo>
                      <a:cubicBezTo>
                        <a:pt x="533407" y="124972"/>
                        <a:pt x="459853" y="70468"/>
                        <a:pt x="489486" y="87401"/>
                      </a:cubicBezTo>
                      <a:cubicBezTo>
                        <a:pt x="519119" y="104334"/>
                        <a:pt x="679986" y="221280"/>
                        <a:pt x="689511" y="227101"/>
                      </a:cubicBezTo>
                      <a:cubicBezTo>
                        <a:pt x="699036" y="232922"/>
                        <a:pt x="609607" y="159897"/>
                        <a:pt x="546636" y="122326"/>
                      </a:cubicBezTo>
                      <a:cubicBezTo>
                        <a:pt x="483665" y="84755"/>
                        <a:pt x="338673" y="12788"/>
                        <a:pt x="311686" y="1676"/>
                      </a:cubicBezTo>
                      <a:cubicBezTo>
                        <a:pt x="284699" y="-9436"/>
                        <a:pt x="435511" y="37659"/>
                        <a:pt x="384711" y="55651"/>
                      </a:cubicBezTo>
                      <a:cubicBezTo>
                        <a:pt x="333911" y="73643"/>
                        <a:pt x="14294" y="100630"/>
                        <a:pt x="536" y="10010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" name="フリーフォーム 26">
                  <a:extLst>
                    <a:ext uri="{FF2B5EF4-FFF2-40B4-BE49-F238E27FC236}">
                      <a16:creationId xmlns:a16="http://schemas.microsoft.com/office/drawing/2014/main" id="{17FD03D9-28BF-4F96-5AC6-3AECFB8C01A9}"/>
                    </a:ext>
                  </a:extLst>
                </p:cNvPr>
                <p:cNvSpPr/>
                <p:nvPr/>
              </p:nvSpPr>
              <p:spPr>
                <a:xfrm>
                  <a:off x="5714879" y="3682822"/>
                  <a:ext cx="566745" cy="324378"/>
                </a:xfrm>
                <a:custGeom>
                  <a:avLst/>
                  <a:gdLst>
                    <a:gd name="connsiteX0" fmla="*/ 142996 w 566745"/>
                    <a:gd name="connsiteY0" fmla="*/ 178 h 324378"/>
                    <a:gd name="connsiteX1" fmla="*/ 396996 w 566745"/>
                    <a:gd name="connsiteY1" fmla="*/ 184328 h 324378"/>
                    <a:gd name="connsiteX2" fmla="*/ 317621 w 566745"/>
                    <a:gd name="connsiteY2" fmla="*/ 158928 h 324378"/>
                    <a:gd name="connsiteX3" fmla="*/ 565271 w 566745"/>
                    <a:gd name="connsiteY3" fmla="*/ 324028 h 324378"/>
                    <a:gd name="connsiteX4" fmla="*/ 400171 w 566745"/>
                    <a:gd name="connsiteY4" fmla="*/ 200203 h 324378"/>
                    <a:gd name="connsiteX5" fmla="*/ 121 w 566745"/>
                    <a:gd name="connsiteY5" fmla="*/ 117653 h 324378"/>
                    <a:gd name="connsiteX6" fmla="*/ 355721 w 566745"/>
                    <a:gd name="connsiteY6" fmla="*/ 149403 h 324378"/>
                    <a:gd name="connsiteX7" fmla="*/ 142996 w 566745"/>
                    <a:gd name="connsiteY7" fmla="*/ 178 h 324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66745" h="324378">
                      <a:moveTo>
                        <a:pt x="142996" y="178"/>
                      </a:moveTo>
                      <a:cubicBezTo>
                        <a:pt x="149875" y="5999"/>
                        <a:pt x="367892" y="157870"/>
                        <a:pt x="396996" y="184328"/>
                      </a:cubicBezTo>
                      <a:cubicBezTo>
                        <a:pt x="426100" y="210786"/>
                        <a:pt x="289575" y="135645"/>
                        <a:pt x="317621" y="158928"/>
                      </a:cubicBezTo>
                      <a:cubicBezTo>
                        <a:pt x="345667" y="182211"/>
                        <a:pt x="551513" y="317149"/>
                        <a:pt x="565271" y="324028"/>
                      </a:cubicBezTo>
                      <a:cubicBezTo>
                        <a:pt x="579029" y="330907"/>
                        <a:pt x="494363" y="234599"/>
                        <a:pt x="400171" y="200203"/>
                      </a:cubicBezTo>
                      <a:cubicBezTo>
                        <a:pt x="305979" y="165807"/>
                        <a:pt x="7529" y="126120"/>
                        <a:pt x="121" y="117653"/>
                      </a:cubicBezTo>
                      <a:cubicBezTo>
                        <a:pt x="-7287" y="109186"/>
                        <a:pt x="326088" y="166336"/>
                        <a:pt x="355721" y="149403"/>
                      </a:cubicBezTo>
                      <a:cubicBezTo>
                        <a:pt x="385354" y="132470"/>
                        <a:pt x="136117" y="-5643"/>
                        <a:pt x="142996" y="17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" name="フリーフォーム 27">
                  <a:extLst>
                    <a:ext uri="{FF2B5EF4-FFF2-40B4-BE49-F238E27FC236}">
                      <a16:creationId xmlns:a16="http://schemas.microsoft.com/office/drawing/2014/main" id="{B8A8DA88-2D59-02B8-F69F-9627FEE2B8BD}"/>
                    </a:ext>
                  </a:extLst>
                </p:cNvPr>
                <p:cNvSpPr/>
                <p:nvPr/>
              </p:nvSpPr>
              <p:spPr>
                <a:xfrm>
                  <a:off x="5196303" y="3828080"/>
                  <a:ext cx="250545" cy="189623"/>
                </a:xfrm>
                <a:custGeom>
                  <a:avLst/>
                  <a:gdLst>
                    <a:gd name="connsiteX0" fmla="*/ 169447 w 250545"/>
                    <a:gd name="connsiteY0" fmla="*/ 188295 h 189623"/>
                    <a:gd name="connsiteX1" fmla="*/ 121822 w 250545"/>
                    <a:gd name="connsiteY1" fmla="*/ 70820 h 189623"/>
                    <a:gd name="connsiteX2" fmla="*/ 248822 w 250545"/>
                    <a:gd name="connsiteY2" fmla="*/ 970 h 189623"/>
                    <a:gd name="connsiteX3" fmla="*/ 182147 w 250545"/>
                    <a:gd name="connsiteY3" fmla="*/ 32720 h 189623"/>
                    <a:gd name="connsiteX4" fmla="*/ 1172 w 250545"/>
                    <a:gd name="connsiteY4" fmla="*/ 70820 h 189623"/>
                    <a:gd name="connsiteX5" fmla="*/ 105947 w 250545"/>
                    <a:gd name="connsiteY5" fmla="*/ 70820 h 189623"/>
                    <a:gd name="connsiteX6" fmla="*/ 140872 w 250545"/>
                    <a:gd name="connsiteY6" fmla="*/ 131145 h 189623"/>
                    <a:gd name="connsiteX7" fmla="*/ 169447 w 250545"/>
                    <a:gd name="connsiteY7" fmla="*/ 188295 h 189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0545" h="189623">
                      <a:moveTo>
                        <a:pt x="169447" y="188295"/>
                      </a:moveTo>
                      <a:cubicBezTo>
                        <a:pt x="166272" y="178241"/>
                        <a:pt x="108593" y="102041"/>
                        <a:pt x="121822" y="70820"/>
                      </a:cubicBezTo>
                      <a:cubicBezTo>
                        <a:pt x="135051" y="39599"/>
                        <a:pt x="238768" y="7320"/>
                        <a:pt x="248822" y="970"/>
                      </a:cubicBezTo>
                      <a:cubicBezTo>
                        <a:pt x="258876" y="-5380"/>
                        <a:pt x="223422" y="21078"/>
                        <a:pt x="182147" y="32720"/>
                      </a:cubicBezTo>
                      <a:cubicBezTo>
                        <a:pt x="140872" y="44362"/>
                        <a:pt x="13872" y="64470"/>
                        <a:pt x="1172" y="70820"/>
                      </a:cubicBezTo>
                      <a:cubicBezTo>
                        <a:pt x="-11528" y="77170"/>
                        <a:pt x="82664" y="60766"/>
                        <a:pt x="105947" y="70820"/>
                      </a:cubicBezTo>
                      <a:cubicBezTo>
                        <a:pt x="129230" y="80874"/>
                        <a:pt x="129230" y="113683"/>
                        <a:pt x="140872" y="131145"/>
                      </a:cubicBezTo>
                      <a:cubicBezTo>
                        <a:pt x="152514" y="148607"/>
                        <a:pt x="172622" y="198349"/>
                        <a:pt x="169447" y="18829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" name="フリーフォーム 28">
                  <a:extLst>
                    <a:ext uri="{FF2B5EF4-FFF2-40B4-BE49-F238E27FC236}">
                      <a16:creationId xmlns:a16="http://schemas.microsoft.com/office/drawing/2014/main" id="{58535CA0-C381-86B4-C237-3DEA71D2FA0E}"/>
                    </a:ext>
                  </a:extLst>
                </p:cNvPr>
                <p:cNvSpPr/>
                <p:nvPr/>
              </p:nvSpPr>
              <p:spPr>
                <a:xfrm>
                  <a:off x="3863745" y="4336450"/>
                  <a:ext cx="390506" cy="223464"/>
                </a:xfrm>
                <a:custGeom>
                  <a:avLst/>
                  <a:gdLst>
                    <a:gd name="connsiteX0" fmla="*/ 387580 w 390506"/>
                    <a:gd name="connsiteY0" fmla="*/ 79975 h 223464"/>
                    <a:gd name="connsiteX1" fmla="*/ 203430 w 390506"/>
                    <a:gd name="connsiteY1" fmla="*/ 83150 h 223464"/>
                    <a:gd name="connsiteX2" fmla="*/ 260580 w 390506"/>
                    <a:gd name="connsiteY2" fmla="*/ 89500 h 223464"/>
                    <a:gd name="connsiteX3" fmla="*/ 130405 w 390506"/>
                    <a:gd name="connsiteY3" fmla="*/ 102200 h 223464"/>
                    <a:gd name="connsiteX4" fmla="*/ 130405 w 390506"/>
                    <a:gd name="connsiteY4" fmla="*/ 137125 h 223464"/>
                    <a:gd name="connsiteX5" fmla="*/ 130405 w 390506"/>
                    <a:gd name="connsiteY5" fmla="*/ 92675 h 223464"/>
                    <a:gd name="connsiteX6" fmla="*/ 82780 w 390506"/>
                    <a:gd name="connsiteY6" fmla="*/ 143475 h 223464"/>
                    <a:gd name="connsiteX7" fmla="*/ 89130 w 390506"/>
                    <a:gd name="connsiteY7" fmla="*/ 99025 h 223464"/>
                    <a:gd name="connsiteX8" fmla="*/ 230 w 390506"/>
                    <a:gd name="connsiteY8" fmla="*/ 222850 h 223464"/>
                    <a:gd name="connsiteX9" fmla="*/ 66905 w 390506"/>
                    <a:gd name="connsiteY9" fmla="*/ 140300 h 223464"/>
                    <a:gd name="connsiteX10" fmla="*/ 171680 w 390506"/>
                    <a:gd name="connsiteY10" fmla="*/ 600 h 223464"/>
                    <a:gd name="connsiteX11" fmla="*/ 124055 w 390506"/>
                    <a:gd name="connsiteY11" fmla="*/ 89500 h 223464"/>
                    <a:gd name="connsiteX12" fmla="*/ 190730 w 390506"/>
                    <a:gd name="connsiteY12" fmla="*/ 83150 h 223464"/>
                    <a:gd name="connsiteX13" fmla="*/ 158980 w 390506"/>
                    <a:gd name="connsiteY13" fmla="*/ 64100 h 223464"/>
                    <a:gd name="connsiteX14" fmla="*/ 241530 w 390506"/>
                    <a:gd name="connsiteY14" fmla="*/ 54575 h 223464"/>
                    <a:gd name="connsiteX15" fmla="*/ 228830 w 390506"/>
                    <a:gd name="connsiteY15" fmla="*/ 41875 h 223464"/>
                    <a:gd name="connsiteX16" fmla="*/ 311380 w 390506"/>
                    <a:gd name="connsiteY16" fmla="*/ 70450 h 223464"/>
                    <a:gd name="connsiteX17" fmla="*/ 387580 w 390506"/>
                    <a:gd name="connsiteY17" fmla="*/ 79975 h 2234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90506" h="223464">
                      <a:moveTo>
                        <a:pt x="387580" y="79975"/>
                      </a:moveTo>
                      <a:cubicBezTo>
                        <a:pt x="369588" y="82092"/>
                        <a:pt x="224597" y="81563"/>
                        <a:pt x="203430" y="83150"/>
                      </a:cubicBezTo>
                      <a:cubicBezTo>
                        <a:pt x="182263" y="84737"/>
                        <a:pt x="272751" y="86325"/>
                        <a:pt x="260580" y="89500"/>
                      </a:cubicBezTo>
                      <a:cubicBezTo>
                        <a:pt x="248409" y="92675"/>
                        <a:pt x="152101" y="94263"/>
                        <a:pt x="130405" y="102200"/>
                      </a:cubicBezTo>
                      <a:cubicBezTo>
                        <a:pt x="108709" y="110137"/>
                        <a:pt x="130405" y="137125"/>
                        <a:pt x="130405" y="137125"/>
                      </a:cubicBezTo>
                      <a:cubicBezTo>
                        <a:pt x="130405" y="135538"/>
                        <a:pt x="138342" y="91617"/>
                        <a:pt x="130405" y="92675"/>
                      </a:cubicBezTo>
                      <a:cubicBezTo>
                        <a:pt x="122468" y="93733"/>
                        <a:pt x="89659" y="142417"/>
                        <a:pt x="82780" y="143475"/>
                      </a:cubicBezTo>
                      <a:cubicBezTo>
                        <a:pt x="75901" y="144533"/>
                        <a:pt x="102888" y="85796"/>
                        <a:pt x="89130" y="99025"/>
                      </a:cubicBezTo>
                      <a:cubicBezTo>
                        <a:pt x="75372" y="112254"/>
                        <a:pt x="3934" y="215971"/>
                        <a:pt x="230" y="222850"/>
                      </a:cubicBezTo>
                      <a:cubicBezTo>
                        <a:pt x="-3474" y="229729"/>
                        <a:pt x="38330" y="177342"/>
                        <a:pt x="66905" y="140300"/>
                      </a:cubicBezTo>
                      <a:cubicBezTo>
                        <a:pt x="95480" y="103258"/>
                        <a:pt x="162155" y="9067"/>
                        <a:pt x="171680" y="600"/>
                      </a:cubicBezTo>
                      <a:cubicBezTo>
                        <a:pt x="181205" y="-7867"/>
                        <a:pt x="120880" y="75742"/>
                        <a:pt x="124055" y="89500"/>
                      </a:cubicBezTo>
                      <a:cubicBezTo>
                        <a:pt x="127230" y="103258"/>
                        <a:pt x="184909" y="87383"/>
                        <a:pt x="190730" y="83150"/>
                      </a:cubicBezTo>
                      <a:cubicBezTo>
                        <a:pt x="196551" y="78917"/>
                        <a:pt x="150513" y="68863"/>
                        <a:pt x="158980" y="64100"/>
                      </a:cubicBezTo>
                      <a:cubicBezTo>
                        <a:pt x="167447" y="59337"/>
                        <a:pt x="229888" y="58279"/>
                        <a:pt x="241530" y="54575"/>
                      </a:cubicBezTo>
                      <a:cubicBezTo>
                        <a:pt x="253172" y="50871"/>
                        <a:pt x="217188" y="39229"/>
                        <a:pt x="228830" y="41875"/>
                      </a:cubicBezTo>
                      <a:cubicBezTo>
                        <a:pt x="240472" y="44521"/>
                        <a:pt x="287038" y="64629"/>
                        <a:pt x="311380" y="70450"/>
                      </a:cubicBezTo>
                      <a:cubicBezTo>
                        <a:pt x="335722" y="76271"/>
                        <a:pt x="405572" y="77858"/>
                        <a:pt x="387580" y="7997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" name="フリーフォーム 29">
                  <a:extLst>
                    <a:ext uri="{FF2B5EF4-FFF2-40B4-BE49-F238E27FC236}">
                      <a16:creationId xmlns:a16="http://schemas.microsoft.com/office/drawing/2014/main" id="{1CBE510F-C7E4-3C96-C33E-E9E6F009BEF0}"/>
                    </a:ext>
                  </a:extLst>
                </p:cNvPr>
                <p:cNvSpPr/>
                <p:nvPr/>
              </p:nvSpPr>
              <p:spPr>
                <a:xfrm>
                  <a:off x="3914353" y="4187761"/>
                  <a:ext cx="542406" cy="240164"/>
                </a:xfrm>
                <a:custGeom>
                  <a:avLst/>
                  <a:gdLst>
                    <a:gd name="connsiteX0" fmla="*/ 98847 w 542406"/>
                    <a:gd name="connsiteY0" fmla="*/ 171514 h 240164"/>
                    <a:gd name="connsiteX1" fmla="*/ 260772 w 542406"/>
                    <a:gd name="connsiteY1" fmla="*/ 50864 h 240164"/>
                    <a:gd name="connsiteX2" fmla="*/ 371897 w 542406"/>
                    <a:gd name="connsiteY2" fmla="*/ 34989 h 240164"/>
                    <a:gd name="connsiteX3" fmla="*/ 368722 w 542406"/>
                    <a:gd name="connsiteY3" fmla="*/ 9589 h 240164"/>
                    <a:gd name="connsiteX4" fmla="*/ 502072 w 542406"/>
                    <a:gd name="connsiteY4" fmla="*/ 60389 h 240164"/>
                    <a:gd name="connsiteX5" fmla="*/ 536997 w 542406"/>
                    <a:gd name="connsiteY5" fmla="*/ 120714 h 240164"/>
                    <a:gd name="connsiteX6" fmla="*/ 536997 w 542406"/>
                    <a:gd name="connsiteY6" fmla="*/ 184214 h 240164"/>
                    <a:gd name="connsiteX7" fmla="*/ 536997 w 542406"/>
                    <a:gd name="connsiteY7" fmla="*/ 98489 h 240164"/>
                    <a:gd name="connsiteX8" fmla="*/ 463972 w 542406"/>
                    <a:gd name="connsiteY8" fmla="*/ 44514 h 240164"/>
                    <a:gd name="connsiteX9" fmla="*/ 311572 w 542406"/>
                    <a:gd name="connsiteY9" fmla="*/ 64 h 240164"/>
                    <a:gd name="connsiteX10" fmla="*/ 352847 w 542406"/>
                    <a:gd name="connsiteY10" fmla="*/ 34989 h 240164"/>
                    <a:gd name="connsiteX11" fmla="*/ 178222 w 542406"/>
                    <a:gd name="connsiteY11" fmla="*/ 50864 h 240164"/>
                    <a:gd name="connsiteX12" fmla="*/ 213147 w 542406"/>
                    <a:gd name="connsiteY12" fmla="*/ 54039 h 240164"/>
                    <a:gd name="connsiteX13" fmla="*/ 3597 w 542406"/>
                    <a:gd name="connsiteY13" fmla="*/ 235014 h 240164"/>
                    <a:gd name="connsiteX14" fmla="*/ 98847 w 542406"/>
                    <a:gd name="connsiteY14" fmla="*/ 171514 h 240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42406" h="240164">
                      <a:moveTo>
                        <a:pt x="98847" y="171514"/>
                      </a:moveTo>
                      <a:cubicBezTo>
                        <a:pt x="141709" y="140822"/>
                        <a:pt x="215264" y="73618"/>
                        <a:pt x="260772" y="50864"/>
                      </a:cubicBezTo>
                      <a:cubicBezTo>
                        <a:pt x="306280" y="28110"/>
                        <a:pt x="353905" y="41868"/>
                        <a:pt x="371897" y="34989"/>
                      </a:cubicBezTo>
                      <a:cubicBezTo>
                        <a:pt x="389889" y="28110"/>
                        <a:pt x="347026" y="5356"/>
                        <a:pt x="368722" y="9589"/>
                      </a:cubicBezTo>
                      <a:cubicBezTo>
                        <a:pt x="390418" y="13822"/>
                        <a:pt x="474026" y="41868"/>
                        <a:pt x="502072" y="60389"/>
                      </a:cubicBezTo>
                      <a:cubicBezTo>
                        <a:pt x="530118" y="78910"/>
                        <a:pt x="531176" y="100077"/>
                        <a:pt x="536997" y="120714"/>
                      </a:cubicBezTo>
                      <a:cubicBezTo>
                        <a:pt x="542818" y="141351"/>
                        <a:pt x="536997" y="184214"/>
                        <a:pt x="536997" y="184214"/>
                      </a:cubicBezTo>
                      <a:cubicBezTo>
                        <a:pt x="536997" y="180510"/>
                        <a:pt x="549168" y="121772"/>
                        <a:pt x="536997" y="98489"/>
                      </a:cubicBezTo>
                      <a:cubicBezTo>
                        <a:pt x="524826" y="75206"/>
                        <a:pt x="501543" y="60918"/>
                        <a:pt x="463972" y="44514"/>
                      </a:cubicBezTo>
                      <a:cubicBezTo>
                        <a:pt x="426401" y="28110"/>
                        <a:pt x="330093" y="1651"/>
                        <a:pt x="311572" y="64"/>
                      </a:cubicBezTo>
                      <a:cubicBezTo>
                        <a:pt x="293051" y="-1523"/>
                        <a:pt x="375072" y="26522"/>
                        <a:pt x="352847" y="34989"/>
                      </a:cubicBezTo>
                      <a:cubicBezTo>
                        <a:pt x="330622" y="43456"/>
                        <a:pt x="201505" y="47689"/>
                        <a:pt x="178222" y="50864"/>
                      </a:cubicBezTo>
                      <a:cubicBezTo>
                        <a:pt x="154939" y="54039"/>
                        <a:pt x="242251" y="23347"/>
                        <a:pt x="213147" y="54039"/>
                      </a:cubicBezTo>
                      <a:cubicBezTo>
                        <a:pt x="184043" y="84731"/>
                        <a:pt x="24234" y="212789"/>
                        <a:pt x="3597" y="235014"/>
                      </a:cubicBezTo>
                      <a:cubicBezTo>
                        <a:pt x="-17040" y="257239"/>
                        <a:pt x="55985" y="202206"/>
                        <a:pt x="98847" y="17151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" name="フリーフォーム 30">
                  <a:extLst>
                    <a:ext uri="{FF2B5EF4-FFF2-40B4-BE49-F238E27FC236}">
                      <a16:creationId xmlns:a16="http://schemas.microsoft.com/office/drawing/2014/main" id="{ABF21D91-F6AD-A115-7808-6A9AA0D85FE6}"/>
                    </a:ext>
                  </a:extLst>
                </p:cNvPr>
                <p:cNvSpPr/>
                <p:nvPr/>
              </p:nvSpPr>
              <p:spPr>
                <a:xfrm>
                  <a:off x="4441737" y="4194103"/>
                  <a:ext cx="99105" cy="260621"/>
                </a:xfrm>
                <a:custGeom>
                  <a:avLst/>
                  <a:gdLst>
                    <a:gd name="connsiteX0" fmla="*/ 88 w 99105"/>
                    <a:gd name="connsiteY0" fmla="*/ 72 h 260621"/>
                    <a:gd name="connsiteX1" fmla="*/ 85813 w 99105"/>
                    <a:gd name="connsiteY1" fmla="*/ 149297 h 260621"/>
                    <a:gd name="connsiteX2" fmla="*/ 98513 w 99105"/>
                    <a:gd name="connsiteY2" fmla="*/ 187397 h 260621"/>
                    <a:gd name="connsiteX3" fmla="*/ 82638 w 99105"/>
                    <a:gd name="connsiteY3" fmla="*/ 260422 h 260621"/>
                    <a:gd name="connsiteX4" fmla="*/ 92163 w 99105"/>
                    <a:gd name="connsiteY4" fmla="*/ 206447 h 260621"/>
                    <a:gd name="connsiteX5" fmla="*/ 69938 w 99105"/>
                    <a:gd name="connsiteY5" fmla="*/ 130247 h 260621"/>
                    <a:gd name="connsiteX6" fmla="*/ 88 w 99105"/>
                    <a:gd name="connsiteY6" fmla="*/ 72 h 260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9105" h="260621">
                      <a:moveTo>
                        <a:pt x="88" y="72"/>
                      </a:moveTo>
                      <a:cubicBezTo>
                        <a:pt x="2734" y="3247"/>
                        <a:pt x="69409" y="118076"/>
                        <a:pt x="85813" y="149297"/>
                      </a:cubicBezTo>
                      <a:cubicBezTo>
                        <a:pt x="102217" y="180518"/>
                        <a:pt x="99042" y="168876"/>
                        <a:pt x="98513" y="187397"/>
                      </a:cubicBezTo>
                      <a:cubicBezTo>
                        <a:pt x="97984" y="205918"/>
                        <a:pt x="83696" y="257247"/>
                        <a:pt x="82638" y="260422"/>
                      </a:cubicBezTo>
                      <a:cubicBezTo>
                        <a:pt x="81580" y="263597"/>
                        <a:pt x="94280" y="228143"/>
                        <a:pt x="92163" y="206447"/>
                      </a:cubicBezTo>
                      <a:cubicBezTo>
                        <a:pt x="90046" y="184751"/>
                        <a:pt x="85284" y="161468"/>
                        <a:pt x="69938" y="130247"/>
                      </a:cubicBezTo>
                      <a:cubicBezTo>
                        <a:pt x="54592" y="99026"/>
                        <a:pt x="-2558" y="-3103"/>
                        <a:pt x="88" y="7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" name="フリーフォーム 31">
                  <a:extLst>
                    <a:ext uri="{FF2B5EF4-FFF2-40B4-BE49-F238E27FC236}">
                      <a16:creationId xmlns:a16="http://schemas.microsoft.com/office/drawing/2014/main" id="{180706A0-A59E-E191-862D-CB6139A0169C}"/>
                    </a:ext>
                  </a:extLst>
                </p:cNvPr>
                <p:cNvSpPr/>
                <p:nvPr/>
              </p:nvSpPr>
              <p:spPr>
                <a:xfrm>
                  <a:off x="4483005" y="4186883"/>
                  <a:ext cx="80441" cy="277192"/>
                </a:xfrm>
                <a:custGeom>
                  <a:avLst/>
                  <a:gdLst>
                    <a:gd name="connsiteX0" fmla="*/ 95 w 80441"/>
                    <a:gd name="connsiteY0" fmla="*/ 942 h 277192"/>
                    <a:gd name="connsiteX1" fmla="*/ 76295 w 80441"/>
                    <a:gd name="connsiteY1" fmla="*/ 207317 h 277192"/>
                    <a:gd name="connsiteX2" fmla="*/ 69945 w 80441"/>
                    <a:gd name="connsiteY2" fmla="*/ 277167 h 277192"/>
                    <a:gd name="connsiteX3" fmla="*/ 66770 w 80441"/>
                    <a:gd name="connsiteY3" fmla="*/ 213667 h 277192"/>
                    <a:gd name="connsiteX4" fmla="*/ 60420 w 80441"/>
                    <a:gd name="connsiteY4" fmla="*/ 83492 h 277192"/>
                    <a:gd name="connsiteX5" fmla="*/ 60420 w 80441"/>
                    <a:gd name="connsiteY5" fmla="*/ 127942 h 277192"/>
                    <a:gd name="connsiteX6" fmla="*/ 95 w 80441"/>
                    <a:gd name="connsiteY6" fmla="*/ 942 h 277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0441" h="277192">
                      <a:moveTo>
                        <a:pt x="95" y="942"/>
                      </a:moveTo>
                      <a:cubicBezTo>
                        <a:pt x="2741" y="14171"/>
                        <a:pt x="64653" y="161280"/>
                        <a:pt x="76295" y="207317"/>
                      </a:cubicBezTo>
                      <a:cubicBezTo>
                        <a:pt x="87937" y="253354"/>
                        <a:pt x="71533" y="276109"/>
                        <a:pt x="69945" y="277167"/>
                      </a:cubicBezTo>
                      <a:cubicBezTo>
                        <a:pt x="68357" y="278225"/>
                        <a:pt x="68357" y="245946"/>
                        <a:pt x="66770" y="213667"/>
                      </a:cubicBezTo>
                      <a:cubicBezTo>
                        <a:pt x="65183" y="181388"/>
                        <a:pt x="61478" y="97779"/>
                        <a:pt x="60420" y="83492"/>
                      </a:cubicBezTo>
                      <a:cubicBezTo>
                        <a:pt x="59362" y="69205"/>
                        <a:pt x="70474" y="137996"/>
                        <a:pt x="60420" y="127942"/>
                      </a:cubicBezTo>
                      <a:cubicBezTo>
                        <a:pt x="50366" y="117888"/>
                        <a:pt x="-2551" y="-12287"/>
                        <a:pt x="95" y="94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" name="フリーフォーム 32">
                  <a:extLst>
                    <a:ext uri="{FF2B5EF4-FFF2-40B4-BE49-F238E27FC236}">
                      <a16:creationId xmlns:a16="http://schemas.microsoft.com/office/drawing/2014/main" id="{548CCACF-9182-DA0B-9807-06D62ABFABE3}"/>
                    </a:ext>
                  </a:extLst>
                </p:cNvPr>
                <p:cNvSpPr/>
                <p:nvPr/>
              </p:nvSpPr>
              <p:spPr>
                <a:xfrm>
                  <a:off x="3778248" y="4104989"/>
                  <a:ext cx="679638" cy="406694"/>
                </a:xfrm>
                <a:custGeom>
                  <a:avLst/>
                  <a:gdLst>
                    <a:gd name="connsiteX0" fmla="*/ 206377 w 679638"/>
                    <a:gd name="connsiteY0" fmla="*/ 317786 h 406694"/>
                    <a:gd name="connsiteX1" fmla="*/ 98427 w 679638"/>
                    <a:gd name="connsiteY1" fmla="*/ 368586 h 406694"/>
                    <a:gd name="connsiteX2" fmla="*/ 2 w 679638"/>
                    <a:gd name="connsiteY2" fmla="*/ 406686 h 406694"/>
                    <a:gd name="connsiteX3" fmla="*/ 95252 w 679638"/>
                    <a:gd name="connsiteY3" fmla="*/ 365411 h 406694"/>
                    <a:gd name="connsiteX4" fmla="*/ 120652 w 679638"/>
                    <a:gd name="connsiteY4" fmla="*/ 340011 h 406694"/>
                    <a:gd name="connsiteX5" fmla="*/ 25402 w 679638"/>
                    <a:gd name="connsiteY5" fmla="*/ 340011 h 406694"/>
                    <a:gd name="connsiteX6" fmla="*/ 85727 w 679638"/>
                    <a:gd name="connsiteY6" fmla="*/ 324136 h 406694"/>
                    <a:gd name="connsiteX7" fmla="*/ 38102 w 679638"/>
                    <a:gd name="connsiteY7" fmla="*/ 247936 h 406694"/>
                    <a:gd name="connsiteX8" fmla="*/ 107952 w 679638"/>
                    <a:gd name="connsiteY8" fmla="*/ 301911 h 406694"/>
                    <a:gd name="connsiteX9" fmla="*/ 79377 w 679638"/>
                    <a:gd name="connsiteY9" fmla="*/ 190786 h 406694"/>
                    <a:gd name="connsiteX10" fmla="*/ 177802 w 679638"/>
                    <a:gd name="connsiteY10" fmla="*/ 222536 h 406694"/>
                    <a:gd name="connsiteX11" fmla="*/ 79377 w 679638"/>
                    <a:gd name="connsiteY11" fmla="*/ 136811 h 406694"/>
                    <a:gd name="connsiteX12" fmla="*/ 206377 w 679638"/>
                    <a:gd name="connsiteY12" fmla="*/ 168561 h 406694"/>
                    <a:gd name="connsiteX13" fmla="*/ 161927 w 679638"/>
                    <a:gd name="connsiteY13" fmla="*/ 101886 h 406694"/>
                    <a:gd name="connsiteX14" fmla="*/ 209552 w 679638"/>
                    <a:gd name="connsiteY14" fmla="*/ 127286 h 406694"/>
                    <a:gd name="connsiteX15" fmla="*/ 206377 w 679638"/>
                    <a:gd name="connsiteY15" fmla="*/ 101886 h 406694"/>
                    <a:gd name="connsiteX16" fmla="*/ 180977 w 679638"/>
                    <a:gd name="connsiteY16" fmla="*/ 70136 h 406694"/>
                    <a:gd name="connsiteX17" fmla="*/ 298452 w 679638"/>
                    <a:gd name="connsiteY17" fmla="*/ 114586 h 406694"/>
                    <a:gd name="connsiteX18" fmla="*/ 339727 w 679638"/>
                    <a:gd name="connsiteY18" fmla="*/ 79661 h 406694"/>
                    <a:gd name="connsiteX19" fmla="*/ 285752 w 679638"/>
                    <a:gd name="connsiteY19" fmla="*/ 286 h 406694"/>
                    <a:gd name="connsiteX20" fmla="*/ 339727 w 679638"/>
                    <a:gd name="connsiteY20" fmla="*/ 54261 h 406694"/>
                    <a:gd name="connsiteX21" fmla="*/ 431802 w 679638"/>
                    <a:gd name="connsiteY21" fmla="*/ 86011 h 406694"/>
                    <a:gd name="connsiteX22" fmla="*/ 393702 w 679638"/>
                    <a:gd name="connsiteY22" fmla="*/ 44736 h 406694"/>
                    <a:gd name="connsiteX23" fmla="*/ 396877 w 679638"/>
                    <a:gd name="connsiteY23" fmla="*/ 32036 h 406694"/>
                    <a:gd name="connsiteX24" fmla="*/ 434977 w 679638"/>
                    <a:gd name="connsiteY24" fmla="*/ 89186 h 406694"/>
                    <a:gd name="connsiteX25" fmla="*/ 501652 w 679638"/>
                    <a:gd name="connsiteY25" fmla="*/ 6636 h 406694"/>
                    <a:gd name="connsiteX26" fmla="*/ 514352 w 679638"/>
                    <a:gd name="connsiteY26" fmla="*/ 76486 h 406694"/>
                    <a:gd name="connsiteX27" fmla="*/ 590552 w 679638"/>
                    <a:gd name="connsiteY27" fmla="*/ 98711 h 406694"/>
                    <a:gd name="connsiteX28" fmla="*/ 546102 w 679638"/>
                    <a:gd name="connsiteY28" fmla="*/ 76486 h 406694"/>
                    <a:gd name="connsiteX29" fmla="*/ 603252 w 679638"/>
                    <a:gd name="connsiteY29" fmla="*/ 28861 h 406694"/>
                    <a:gd name="connsiteX30" fmla="*/ 619127 w 679638"/>
                    <a:gd name="connsiteY30" fmla="*/ 73311 h 406694"/>
                    <a:gd name="connsiteX31" fmla="*/ 676277 w 679638"/>
                    <a:gd name="connsiteY31" fmla="*/ 120936 h 406694"/>
                    <a:gd name="connsiteX32" fmla="*/ 508002 w 679638"/>
                    <a:gd name="connsiteY32" fmla="*/ 41561 h 406694"/>
                    <a:gd name="connsiteX33" fmla="*/ 355602 w 679638"/>
                    <a:gd name="connsiteY33" fmla="*/ 114586 h 406694"/>
                    <a:gd name="connsiteX34" fmla="*/ 180977 w 679638"/>
                    <a:gd name="connsiteY34" fmla="*/ 213011 h 406694"/>
                    <a:gd name="connsiteX35" fmla="*/ 298452 w 679638"/>
                    <a:gd name="connsiteY35" fmla="*/ 139986 h 406694"/>
                    <a:gd name="connsiteX36" fmla="*/ 196852 w 679638"/>
                    <a:gd name="connsiteY36" fmla="*/ 222536 h 406694"/>
                    <a:gd name="connsiteX37" fmla="*/ 117477 w 679638"/>
                    <a:gd name="connsiteY37" fmla="*/ 270161 h 406694"/>
                    <a:gd name="connsiteX38" fmla="*/ 120652 w 679638"/>
                    <a:gd name="connsiteY38" fmla="*/ 311436 h 406694"/>
                    <a:gd name="connsiteX39" fmla="*/ 95252 w 679638"/>
                    <a:gd name="connsiteY39" fmla="*/ 308261 h 406694"/>
                    <a:gd name="connsiteX40" fmla="*/ 206377 w 679638"/>
                    <a:gd name="connsiteY40" fmla="*/ 317786 h 4066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679638" h="406694">
                      <a:moveTo>
                        <a:pt x="206377" y="317786"/>
                      </a:moveTo>
                      <a:cubicBezTo>
                        <a:pt x="206906" y="327840"/>
                        <a:pt x="132823" y="353769"/>
                        <a:pt x="98427" y="368586"/>
                      </a:cubicBezTo>
                      <a:cubicBezTo>
                        <a:pt x="64031" y="383403"/>
                        <a:pt x="531" y="407215"/>
                        <a:pt x="2" y="406686"/>
                      </a:cubicBezTo>
                      <a:cubicBezTo>
                        <a:pt x="-527" y="406157"/>
                        <a:pt x="75144" y="376523"/>
                        <a:pt x="95252" y="365411"/>
                      </a:cubicBezTo>
                      <a:cubicBezTo>
                        <a:pt x="115360" y="354299"/>
                        <a:pt x="132294" y="344244"/>
                        <a:pt x="120652" y="340011"/>
                      </a:cubicBezTo>
                      <a:cubicBezTo>
                        <a:pt x="109010" y="335778"/>
                        <a:pt x="31223" y="342657"/>
                        <a:pt x="25402" y="340011"/>
                      </a:cubicBezTo>
                      <a:cubicBezTo>
                        <a:pt x="19581" y="337365"/>
                        <a:pt x="83610" y="339482"/>
                        <a:pt x="85727" y="324136"/>
                      </a:cubicBezTo>
                      <a:cubicBezTo>
                        <a:pt x="87844" y="308790"/>
                        <a:pt x="34398" y="251640"/>
                        <a:pt x="38102" y="247936"/>
                      </a:cubicBezTo>
                      <a:cubicBezTo>
                        <a:pt x="41806" y="244232"/>
                        <a:pt x="101073" y="311436"/>
                        <a:pt x="107952" y="301911"/>
                      </a:cubicBezTo>
                      <a:cubicBezTo>
                        <a:pt x="114831" y="292386"/>
                        <a:pt x="67735" y="204015"/>
                        <a:pt x="79377" y="190786"/>
                      </a:cubicBezTo>
                      <a:cubicBezTo>
                        <a:pt x="91019" y="177557"/>
                        <a:pt x="177802" y="231532"/>
                        <a:pt x="177802" y="222536"/>
                      </a:cubicBezTo>
                      <a:cubicBezTo>
                        <a:pt x="177802" y="213540"/>
                        <a:pt x="74615" y="145807"/>
                        <a:pt x="79377" y="136811"/>
                      </a:cubicBezTo>
                      <a:cubicBezTo>
                        <a:pt x="84139" y="127815"/>
                        <a:pt x="192619" y="174382"/>
                        <a:pt x="206377" y="168561"/>
                      </a:cubicBezTo>
                      <a:cubicBezTo>
                        <a:pt x="220135" y="162740"/>
                        <a:pt x="161398" y="108765"/>
                        <a:pt x="161927" y="101886"/>
                      </a:cubicBezTo>
                      <a:cubicBezTo>
                        <a:pt x="162456" y="95007"/>
                        <a:pt x="202144" y="127286"/>
                        <a:pt x="209552" y="127286"/>
                      </a:cubicBezTo>
                      <a:cubicBezTo>
                        <a:pt x="216960" y="127286"/>
                        <a:pt x="211140" y="111411"/>
                        <a:pt x="206377" y="101886"/>
                      </a:cubicBezTo>
                      <a:cubicBezTo>
                        <a:pt x="201614" y="92361"/>
                        <a:pt x="165631" y="68019"/>
                        <a:pt x="180977" y="70136"/>
                      </a:cubicBezTo>
                      <a:cubicBezTo>
                        <a:pt x="196323" y="72253"/>
                        <a:pt x="271994" y="112998"/>
                        <a:pt x="298452" y="114586"/>
                      </a:cubicBezTo>
                      <a:cubicBezTo>
                        <a:pt x="324910" y="116173"/>
                        <a:pt x="341844" y="98711"/>
                        <a:pt x="339727" y="79661"/>
                      </a:cubicBezTo>
                      <a:cubicBezTo>
                        <a:pt x="337610" y="60611"/>
                        <a:pt x="285752" y="4519"/>
                        <a:pt x="285752" y="286"/>
                      </a:cubicBezTo>
                      <a:cubicBezTo>
                        <a:pt x="285752" y="-3947"/>
                        <a:pt x="315385" y="39974"/>
                        <a:pt x="339727" y="54261"/>
                      </a:cubicBezTo>
                      <a:cubicBezTo>
                        <a:pt x="364069" y="68548"/>
                        <a:pt x="422806" y="87598"/>
                        <a:pt x="431802" y="86011"/>
                      </a:cubicBezTo>
                      <a:cubicBezTo>
                        <a:pt x="440798" y="84424"/>
                        <a:pt x="399523" y="53732"/>
                        <a:pt x="393702" y="44736"/>
                      </a:cubicBezTo>
                      <a:cubicBezTo>
                        <a:pt x="387881" y="35740"/>
                        <a:pt x="389998" y="24628"/>
                        <a:pt x="396877" y="32036"/>
                      </a:cubicBezTo>
                      <a:cubicBezTo>
                        <a:pt x="403756" y="39444"/>
                        <a:pt x="417515" y="93419"/>
                        <a:pt x="434977" y="89186"/>
                      </a:cubicBezTo>
                      <a:cubicBezTo>
                        <a:pt x="452439" y="84953"/>
                        <a:pt x="488423" y="8753"/>
                        <a:pt x="501652" y="6636"/>
                      </a:cubicBezTo>
                      <a:cubicBezTo>
                        <a:pt x="514881" y="4519"/>
                        <a:pt x="499535" y="61140"/>
                        <a:pt x="514352" y="76486"/>
                      </a:cubicBezTo>
                      <a:cubicBezTo>
                        <a:pt x="529169" y="91832"/>
                        <a:pt x="585260" y="98711"/>
                        <a:pt x="590552" y="98711"/>
                      </a:cubicBezTo>
                      <a:cubicBezTo>
                        <a:pt x="595844" y="98711"/>
                        <a:pt x="543985" y="88128"/>
                        <a:pt x="546102" y="76486"/>
                      </a:cubicBezTo>
                      <a:cubicBezTo>
                        <a:pt x="548219" y="64844"/>
                        <a:pt x="591081" y="29390"/>
                        <a:pt x="603252" y="28861"/>
                      </a:cubicBezTo>
                      <a:cubicBezTo>
                        <a:pt x="615423" y="28332"/>
                        <a:pt x="606956" y="57965"/>
                        <a:pt x="619127" y="73311"/>
                      </a:cubicBezTo>
                      <a:cubicBezTo>
                        <a:pt x="631298" y="88657"/>
                        <a:pt x="694798" y="126228"/>
                        <a:pt x="676277" y="120936"/>
                      </a:cubicBezTo>
                      <a:cubicBezTo>
                        <a:pt x="657756" y="115644"/>
                        <a:pt x="561448" y="42619"/>
                        <a:pt x="508002" y="41561"/>
                      </a:cubicBezTo>
                      <a:cubicBezTo>
                        <a:pt x="454556" y="40503"/>
                        <a:pt x="410106" y="86011"/>
                        <a:pt x="355602" y="114586"/>
                      </a:cubicBezTo>
                      <a:cubicBezTo>
                        <a:pt x="301098" y="143161"/>
                        <a:pt x="190502" y="208778"/>
                        <a:pt x="180977" y="213011"/>
                      </a:cubicBezTo>
                      <a:cubicBezTo>
                        <a:pt x="171452" y="217244"/>
                        <a:pt x="295806" y="138398"/>
                        <a:pt x="298452" y="139986"/>
                      </a:cubicBezTo>
                      <a:cubicBezTo>
                        <a:pt x="301098" y="141573"/>
                        <a:pt x="227014" y="200840"/>
                        <a:pt x="196852" y="222536"/>
                      </a:cubicBezTo>
                      <a:cubicBezTo>
                        <a:pt x="166690" y="244232"/>
                        <a:pt x="130177" y="255344"/>
                        <a:pt x="117477" y="270161"/>
                      </a:cubicBezTo>
                      <a:cubicBezTo>
                        <a:pt x="104777" y="284978"/>
                        <a:pt x="124356" y="305086"/>
                        <a:pt x="120652" y="311436"/>
                      </a:cubicBezTo>
                      <a:cubicBezTo>
                        <a:pt x="116948" y="317786"/>
                        <a:pt x="83081" y="305086"/>
                        <a:pt x="95252" y="308261"/>
                      </a:cubicBezTo>
                      <a:cubicBezTo>
                        <a:pt x="107423" y="311436"/>
                        <a:pt x="205848" y="307732"/>
                        <a:pt x="206377" y="31778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" name="フリーフォーム 33">
                  <a:extLst>
                    <a:ext uri="{FF2B5EF4-FFF2-40B4-BE49-F238E27FC236}">
                      <a16:creationId xmlns:a16="http://schemas.microsoft.com/office/drawing/2014/main" id="{E938C8D1-B5C9-6E0B-FBAF-22E84719A39F}"/>
                    </a:ext>
                  </a:extLst>
                </p:cNvPr>
                <p:cNvSpPr/>
                <p:nvPr/>
              </p:nvSpPr>
              <p:spPr>
                <a:xfrm>
                  <a:off x="3825273" y="4130528"/>
                  <a:ext cx="583853" cy="235188"/>
                </a:xfrm>
                <a:custGeom>
                  <a:avLst/>
                  <a:gdLst>
                    <a:gd name="connsiteX0" fmla="*/ 602 w 583853"/>
                    <a:gd name="connsiteY0" fmla="*/ 235097 h 235188"/>
                    <a:gd name="connsiteX1" fmla="*/ 210152 w 583853"/>
                    <a:gd name="connsiteY1" fmla="*/ 60472 h 235188"/>
                    <a:gd name="connsiteX2" fmla="*/ 365727 w 583853"/>
                    <a:gd name="connsiteY2" fmla="*/ 22372 h 235188"/>
                    <a:gd name="connsiteX3" fmla="*/ 330802 w 583853"/>
                    <a:gd name="connsiteY3" fmla="*/ 41422 h 235188"/>
                    <a:gd name="connsiteX4" fmla="*/ 429227 w 583853"/>
                    <a:gd name="connsiteY4" fmla="*/ 38247 h 235188"/>
                    <a:gd name="connsiteX5" fmla="*/ 381602 w 583853"/>
                    <a:gd name="connsiteY5" fmla="*/ 38247 h 235188"/>
                    <a:gd name="connsiteX6" fmla="*/ 581627 w 583853"/>
                    <a:gd name="connsiteY6" fmla="*/ 95397 h 235188"/>
                    <a:gd name="connsiteX7" fmla="*/ 480027 w 583853"/>
                    <a:gd name="connsiteY7" fmla="*/ 35072 h 235188"/>
                    <a:gd name="connsiteX8" fmla="*/ 343502 w 583853"/>
                    <a:gd name="connsiteY8" fmla="*/ 147 h 235188"/>
                    <a:gd name="connsiteX9" fmla="*/ 226027 w 583853"/>
                    <a:gd name="connsiteY9" fmla="*/ 47772 h 235188"/>
                    <a:gd name="connsiteX10" fmla="*/ 156177 w 583853"/>
                    <a:gd name="connsiteY10" fmla="*/ 60472 h 235188"/>
                    <a:gd name="connsiteX11" fmla="*/ 280002 w 583853"/>
                    <a:gd name="connsiteY11" fmla="*/ 35072 h 235188"/>
                    <a:gd name="connsiteX12" fmla="*/ 602 w 583853"/>
                    <a:gd name="connsiteY12" fmla="*/ 235097 h 235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83853" h="235188">
                      <a:moveTo>
                        <a:pt x="602" y="235097"/>
                      </a:moveTo>
                      <a:cubicBezTo>
                        <a:pt x="-11040" y="239330"/>
                        <a:pt x="149298" y="95926"/>
                        <a:pt x="210152" y="60472"/>
                      </a:cubicBezTo>
                      <a:cubicBezTo>
                        <a:pt x="271006" y="25018"/>
                        <a:pt x="345619" y="25547"/>
                        <a:pt x="365727" y="22372"/>
                      </a:cubicBezTo>
                      <a:cubicBezTo>
                        <a:pt x="385835" y="19197"/>
                        <a:pt x="320219" y="38776"/>
                        <a:pt x="330802" y="41422"/>
                      </a:cubicBezTo>
                      <a:cubicBezTo>
                        <a:pt x="341385" y="44068"/>
                        <a:pt x="420760" y="38776"/>
                        <a:pt x="429227" y="38247"/>
                      </a:cubicBezTo>
                      <a:cubicBezTo>
                        <a:pt x="437694" y="37718"/>
                        <a:pt x="356202" y="28722"/>
                        <a:pt x="381602" y="38247"/>
                      </a:cubicBezTo>
                      <a:cubicBezTo>
                        <a:pt x="407002" y="47772"/>
                        <a:pt x="565223" y="95926"/>
                        <a:pt x="581627" y="95397"/>
                      </a:cubicBezTo>
                      <a:cubicBezTo>
                        <a:pt x="598031" y="94868"/>
                        <a:pt x="519714" y="50947"/>
                        <a:pt x="480027" y="35072"/>
                      </a:cubicBezTo>
                      <a:cubicBezTo>
                        <a:pt x="440340" y="19197"/>
                        <a:pt x="385835" y="-1970"/>
                        <a:pt x="343502" y="147"/>
                      </a:cubicBezTo>
                      <a:cubicBezTo>
                        <a:pt x="301169" y="2264"/>
                        <a:pt x="257248" y="37718"/>
                        <a:pt x="226027" y="47772"/>
                      </a:cubicBezTo>
                      <a:cubicBezTo>
                        <a:pt x="194806" y="57826"/>
                        <a:pt x="147181" y="62589"/>
                        <a:pt x="156177" y="60472"/>
                      </a:cubicBezTo>
                      <a:cubicBezTo>
                        <a:pt x="165173" y="58355"/>
                        <a:pt x="309635" y="9143"/>
                        <a:pt x="280002" y="35072"/>
                      </a:cubicBezTo>
                      <a:cubicBezTo>
                        <a:pt x="250369" y="61001"/>
                        <a:pt x="12244" y="230864"/>
                        <a:pt x="602" y="23509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" name="フリーフォーム 34">
                  <a:extLst>
                    <a:ext uri="{FF2B5EF4-FFF2-40B4-BE49-F238E27FC236}">
                      <a16:creationId xmlns:a16="http://schemas.microsoft.com/office/drawing/2014/main" id="{20B64080-C477-C54B-9398-786D06A5507E}"/>
                    </a:ext>
                  </a:extLst>
                </p:cNvPr>
                <p:cNvSpPr/>
                <p:nvPr/>
              </p:nvSpPr>
              <p:spPr>
                <a:xfrm>
                  <a:off x="4048053" y="4343359"/>
                  <a:ext cx="494445" cy="82917"/>
                </a:xfrm>
                <a:custGeom>
                  <a:avLst/>
                  <a:gdLst>
                    <a:gd name="connsiteX0" fmla="*/ 72 w 494445"/>
                    <a:gd name="connsiteY0" fmla="*/ 50841 h 82917"/>
                    <a:gd name="connsiteX1" fmla="*/ 225497 w 494445"/>
                    <a:gd name="connsiteY1" fmla="*/ 31791 h 82917"/>
                    <a:gd name="connsiteX2" fmla="*/ 349322 w 494445"/>
                    <a:gd name="connsiteY2" fmla="*/ 31791 h 82917"/>
                    <a:gd name="connsiteX3" fmla="*/ 333447 w 494445"/>
                    <a:gd name="connsiteY3" fmla="*/ 9566 h 82917"/>
                    <a:gd name="connsiteX4" fmla="*/ 492197 w 494445"/>
                    <a:gd name="connsiteY4" fmla="*/ 82591 h 82917"/>
                    <a:gd name="connsiteX5" fmla="*/ 422347 w 494445"/>
                    <a:gd name="connsiteY5" fmla="*/ 34966 h 82917"/>
                    <a:gd name="connsiteX6" fmla="*/ 358847 w 494445"/>
                    <a:gd name="connsiteY6" fmla="*/ 41 h 82917"/>
                    <a:gd name="connsiteX7" fmla="*/ 250897 w 494445"/>
                    <a:gd name="connsiteY7" fmla="*/ 28616 h 82917"/>
                    <a:gd name="connsiteX8" fmla="*/ 146122 w 494445"/>
                    <a:gd name="connsiteY8" fmla="*/ 60366 h 82917"/>
                    <a:gd name="connsiteX9" fmla="*/ 200097 w 494445"/>
                    <a:gd name="connsiteY9" fmla="*/ 44491 h 82917"/>
                    <a:gd name="connsiteX10" fmla="*/ 72 w 494445"/>
                    <a:gd name="connsiteY10" fmla="*/ 50841 h 829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94445" h="82917">
                      <a:moveTo>
                        <a:pt x="72" y="50841"/>
                      </a:moveTo>
                      <a:cubicBezTo>
                        <a:pt x="4305" y="48724"/>
                        <a:pt x="167289" y="34966"/>
                        <a:pt x="225497" y="31791"/>
                      </a:cubicBezTo>
                      <a:cubicBezTo>
                        <a:pt x="283705" y="28616"/>
                        <a:pt x="331330" y="35495"/>
                        <a:pt x="349322" y="31791"/>
                      </a:cubicBezTo>
                      <a:cubicBezTo>
                        <a:pt x="367314" y="28087"/>
                        <a:pt x="309635" y="1099"/>
                        <a:pt x="333447" y="9566"/>
                      </a:cubicBezTo>
                      <a:cubicBezTo>
                        <a:pt x="357259" y="18033"/>
                        <a:pt x="477380" y="78358"/>
                        <a:pt x="492197" y="82591"/>
                      </a:cubicBezTo>
                      <a:cubicBezTo>
                        <a:pt x="507014" y="86824"/>
                        <a:pt x="444572" y="48724"/>
                        <a:pt x="422347" y="34966"/>
                      </a:cubicBezTo>
                      <a:cubicBezTo>
                        <a:pt x="400122" y="21208"/>
                        <a:pt x="387422" y="1099"/>
                        <a:pt x="358847" y="41"/>
                      </a:cubicBezTo>
                      <a:cubicBezTo>
                        <a:pt x="330272" y="-1017"/>
                        <a:pt x="286351" y="18562"/>
                        <a:pt x="250897" y="28616"/>
                      </a:cubicBezTo>
                      <a:cubicBezTo>
                        <a:pt x="215443" y="38670"/>
                        <a:pt x="154589" y="57720"/>
                        <a:pt x="146122" y="60366"/>
                      </a:cubicBezTo>
                      <a:cubicBezTo>
                        <a:pt x="137655" y="63012"/>
                        <a:pt x="220734" y="45549"/>
                        <a:pt x="200097" y="44491"/>
                      </a:cubicBezTo>
                      <a:cubicBezTo>
                        <a:pt x="179460" y="43433"/>
                        <a:pt x="-4161" y="52958"/>
                        <a:pt x="72" y="5084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" name="フリーフォーム 35">
                  <a:extLst>
                    <a:ext uri="{FF2B5EF4-FFF2-40B4-BE49-F238E27FC236}">
                      <a16:creationId xmlns:a16="http://schemas.microsoft.com/office/drawing/2014/main" id="{50F8A1D8-4218-CCA1-1289-98AB5DDA7B1D}"/>
                    </a:ext>
                  </a:extLst>
                </p:cNvPr>
                <p:cNvSpPr/>
                <p:nvPr/>
              </p:nvSpPr>
              <p:spPr>
                <a:xfrm>
                  <a:off x="4026091" y="4184283"/>
                  <a:ext cx="262600" cy="95783"/>
                </a:xfrm>
                <a:custGeom>
                  <a:avLst/>
                  <a:gdLst>
                    <a:gd name="connsiteX0" fmla="*/ 2984 w 262600"/>
                    <a:gd name="connsiteY0" fmla="*/ 95617 h 95783"/>
                    <a:gd name="connsiteX1" fmla="*/ 260159 w 262600"/>
                    <a:gd name="connsiteY1" fmla="*/ 3542 h 95783"/>
                    <a:gd name="connsiteX2" fmla="*/ 126809 w 262600"/>
                    <a:gd name="connsiteY2" fmla="*/ 25767 h 95783"/>
                    <a:gd name="connsiteX3" fmla="*/ 2984 w 262600"/>
                    <a:gd name="connsiteY3" fmla="*/ 95617 h 957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2600" h="95783">
                      <a:moveTo>
                        <a:pt x="2984" y="95617"/>
                      </a:moveTo>
                      <a:cubicBezTo>
                        <a:pt x="25209" y="91913"/>
                        <a:pt x="239522" y="15184"/>
                        <a:pt x="260159" y="3542"/>
                      </a:cubicBezTo>
                      <a:cubicBezTo>
                        <a:pt x="280796" y="-8100"/>
                        <a:pt x="164909" y="11480"/>
                        <a:pt x="126809" y="25767"/>
                      </a:cubicBezTo>
                      <a:cubicBezTo>
                        <a:pt x="88709" y="40054"/>
                        <a:pt x="-19241" y="99321"/>
                        <a:pt x="2984" y="9561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" name="フリーフォーム 36">
                  <a:extLst>
                    <a:ext uri="{FF2B5EF4-FFF2-40B4-BE49-F238E27FC236}">
                      <a16:creationId xmlns:a16="http://schemas.microsoft.com/office/drawing/2014/main" id="{68AE65E8-D4EF-D63F-A70E-44DF1931C609}"/>
                    </a:ext>
                  </a:extLst>
                </p:cNvPr>
                <p:cNvSpPr/>
                <p:nvPr/>
              </p:nvSpPr>
              <p:spPr>
                <a:xfrm>
                  <a:off x="4167343" y="4154035"/>
                  <a:ext cx="310997" cy="224291"/>
                </a:xfrm>
                <a:custGeom>
                  <a:avLst/>
                  <a:gdLst>
                    <a:gd name="connsiteX0" fmla="*/ 52232 w 310997"/>
                    <a:gd name="connsiteY0" fmla="*/ 2040 h 224291"/>
                    <a:gd name="connsiteX1" fmla="*/ 7782 w 310997"/>
                    <a:gd name="connsiteY1" fmla="*/ 125865 h 224291"/>
                    <a:gd name="connsiteX2" fmla="*/ 14132 w 310997"/>
                    <a:gd name="connsiteY2" fmla="*/ 208415 h 224291"/>
                    <a:gd name="connsiteX3" fmla="*/ 144307 w 310997"/>
                    <a:gd name="connsiteY3" fmla="*/ 224290 h 224291"/>
                    <a:gd name="connsiteX4" fmla="*/ 293532 w 310997"/>
                    <a:gd name="connsiteY4" fmla="*/ 208415 h 224291"/>
                    <a:gd name="connsiteX5" fmla="*/ 299882 w 310997"/>
                    <a:gd name="connsiteY5" fmla="*/ 129040 h 224291"/>
                    <a:gd name="connsiteX6" fmla="*/ 220507 w 310997"/>
                    <a:gd name="connsiteY6" fmla="*/ 52840 h 224291"/>
                    <a:gd name="connsiteX7" fmla="*/ 52232 w 310997"/>
                    <a:gd name="connsiteY7" fmla="*/ 2040 h 2242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10997" h="224291">
                      <a:moveTo>
                        <a:pt x="52232" y="2040"/>
                      </a:moveTo>
                      <a:cubicBezTo>
                        <a:pt x="16778" y="14211"/>
                        <a:pt x="14132" y="91469"/>
                        <a:pt x="7782" y="125865"/>
                      </a:cubicBezTo>
                      <a:cubicBezTo>
                        <a:pt x="1432" y="160261"/>
                        <a:pt x="-8622" y="192011"/>
                        <a:pt x="14132" y="208415"/>
                      </a:cubicBezTo>
                      <a:cubicBezTo>
                        <a:pt x="36886" y="224819"/>
                        <a:pt x="97740" y="224290"/>
                        <a:pt x="144307" y="224290"/>
                      </a:cubicBezTo>
                      <a:cubicBezTo>
                        <a:pt x="190874" y="224290"/>
                        <a:pt x="267603" y="224290"/>
                        <a:pt x="293532" y="208415"/>
                      </a:cubicBezTo>
                      <a:cubicBezTo>
                        <a:pt x="319461" y="192540"/>
                        <a:pt x="312053" y="154969"/>
                        <a:pt x="299882" y="129040"/>
                      </a:cubicBezTo>
                      <a:cubicBezTo>
                        <a:pt x="287711" y="103111"/>
                        <a:pt x="263369" y="70302"/>
                        <a:pt x="220507" y="52840"/>
                      </a:cubicBezTo>
                      <a:cubicBezTo>
                        <a:pt x="177645" y="35378"/>
                        <a:pt x="87686" y="-10131"/>
                        <a:pt x="52232" y="204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" name="月 37">
                  <a:extLst>
                    <a:ext uri="{FF2B5EF4-FFF2-40B4-BE49-F238E27FC236}">
                      <a16:creationId xmlns:a16="http://schemas.microsoft.com/office/drawing/2014/main" id="{D09BAE14-381F-E8D2-7A1A-B72E2783BF78}"/>
                    </a:ext>
                  </a:extLst>
                </p:cNvPr>
                <p:cNvSpPr/>
                <p:nvPr/>
              </p:nvSpPr>
              <p:spPr>
                <a:xfrm rot="4517345">
                  <a:off x="4215994" y="4191805"/>
                  <a:ext cx="110511" cy="144573"/>
                </a:xfrm>
                <a:prstGeom prst="moon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" name="フリーフォーム 38">
                  <a:extLst>
                    <a:ext uri="{FF2B5EF4-FFF2-40B4-BE49-F238E27FC236}">
                      <a16:creationId xmlns:a16="http://schemas.microsoft.com/office/drawing/2014/main" id="{C9285448-58C5-510C-BB02-415D422FA9B9}"/>
                    </a:ext>
                  </a:extLst>
                </p:cNvPr>
                <p:cNvSpPr/>
                <p:nvPr/>
              </p:nvSpPr>
              <p:spPr>
                <a:xfrm>
                  <a:off x="4503502" y="3822548"/>
                  <a:ext cx="201185" cy="345819"/>
                </a:xfrm>
                <a:custGeom>
                  <a:avLst/>
                  <a:gdLst>
                    <a:gd name="connsiteX0" fmla="*/ 366 w 201185"/>
                    <a:gd name="connsiteY0" fmla="*/ 57377 h 345819"/>
                    <a:gd name="connsiteX1" fmla="*/ 154559 w 201185"/>
                    <a:gd name="connsiteY1" fmla="*/ 125508 h 345819"/>
                    <a:gd name="connsiteX2" fmla="*/ 122286 w 201185"/>
                    <a:gd name="connsiteY2" fmla="*/ 82478 h 345819"/>
                    <a:gd name="connsiteX3" fmla="*/ 197590 w 201185"/>
                    <a:gd name="connsiteY3" fmla="*/ 143438 h 345819"/>
                    <a:gd name="connsiteX4" fmla="*/ 172489 w 201185"/>
                    <a:gd name="connsiteY4" fmla="*/ 197226 h 345819"/>
                    <a:gd name="connsiteX5" fmla="*/ 201176 w 201185"/>
                    <a:gd name="connsiteY5" fmla="*/ 344247 h 345819"/>
                    <a:gd name="connsiteX6" fmla="*/ 168903 w 201185"/>
                    <a:gd name="connsiteY6" fmla="*/ 265358 h 345819"/>
                    <a:gd name="connsiteX7" fmla="*/ 190418 w 201185"/>
                    <a:gd name="connsiteY7" fmla="*/ 118337 h 345819"/>
                    <a:gd name="connsiteX8" fmla="*/ 36225 w 201185"/>
                    <a:gd name="connsiteY8" fmla="*/ 3 h 345819"/>
                    <a:gd name="connsiteX9" fmla="*/ 194004 w 201185"/>
                    <a:gd name="connsiteY9" fmla="*/ 121923 h 345819"/>
                    <a:gd name="connsiteX10" fmla="*/ 115114 w 201185"/>
                    <a:gd name="connsiteY10" fmla="*/ 111165 h 345819"/>
                    <a:gd name="connsiteX11" fmla="*/ 366 w 201185"/>
                    <a:gd name="connsiteY11" fmla="*/ 57377 h 3458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01185" h="345819">
                      <a:moveTo>
                        <a:pt x="366" y="57377"/>
                      </a:moveTo>
                      <a:cubicBezTo>
                        <a:pt x="6940" y="59767"/>
                        <a:pt x="134239" y="121324"/>
                        <a:pt x="154559" y="125508"/>
                      </a:cubicBezTo>
                      <a:cubicBezTo>
                        <a:pt x="174879" y="129692"/>
                        <a:pt x="115114" y="79490"/>
                        <a:pt x="122286" y="82478"/>
                      </a:cubicBezTo>
                      <a:cubicBezTo>
                        <a:pt x="129458" y="85466"/>
                        <a:pt x="189223" y="124313"/>
                        <a:pt x="197590" y="143438"/>
                      </a:cubicBezTo>
                      <a:cubicBezTo>
                        <a:pt x="205957" y="162563"/>
                        <a:pt x="171891" y="163758"/>
                        <a:pt x="172489" y="197226"/>
                      </a:cubicBezTo>
                      <a:cubicBezTo>
                        <a:pt x="173087" y="230694"/>
                        <a:pt x="201774" y="332892"/>
                        <a:pt x="201176" y="344247"/>
                      </a:cubicBezTo>
                      <a:cubicBezTo>
                        <a:pt x="200578" y="355602"/>
                        <a:pt x="170696" y="303010"/>
                        <a:pt x="168903" y="265358"/>
                      </a:cubicBezTo>
                      <a:cubicBezTo>
                        <a:pt x="167110" y="227706"/>
                        <a:pt x="212531" y="162563"/>
                        <a:pt x="190418" y="118337"/>
                      </a:cubicBezTo>
                      <a:cubicBezTo>
                        <a:pt x="168305" y="74111"/>
                        <a:pt x="35627" y="-595"/>
                        <a:pt x="36225" y="3"/>
                      </a:cubicBezTo>
                      <a:cubicBezTo>
                        <a:pt x="36823" y="601"/>
                        <a:pt x="180856" y="103396"/>
                        <a:pt x="194004" y="121923"/>
                      </a:cubicBezTo>
                      <a:cubicBezTo>
                        <a:pt x="207152" y="140450"/>
                        <a:pt x="152766" y="117739"/>
                        <a:pt x="115114" y="111165"/>
                      </a:cubicBezTo>
                      <a:cubicBezTo>
                        <a:pt x="77462" y="104591"/>
                        <a:pt x="-6208" y="54987"/>
                        <a:pt x="366" y="5737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" name="フリーフォーム 39">
                  <a:extLst>
                    <a:ext uri="{FF2B5EF4-FFF2-40B4-BE49-F238E27FC236}">
                      <a16:creationId xmlns:a16="http://schemas.microsoft.com/office/drawing/2014/main" id="{9546FBF7-EB88-8D39-03FF-F894DA9D1E61}"/>
                    </a:ext>
                  </a:extLst>
                </p:cNvPr>
                <p:cNvSpPr/>
                <p:nvPr/>
              </p:nvSpPr>
              <p:spPr>
                <a:xfrm>
                  <a:off x="4152452" y="3829722"/>
                  <a:ext cx="466177" cy="98003"/>
                </a:xfrm>
                <a:custGeom>
                  <a:avLst/>
                  <a:gdLst>
                    <a:gd name="connsiteX0" fmla="*/ 455407 w 466177"/>
                    <a:gd name="connsiteY0" fmla="*/ 96819 h 98003"/>
                    <a:gd name="connsiteX1" fmla="*/ 211567 w 466177"/>
                    <a:gd name="connsiteY1" fmla="*/ 39445 h 98003"/>
                    <a:gd name="connsiteX2" fmla="*/ 0 w 466177"/>
                    <a:gd name="connsiteY2" fmla="*/ 0 h 98003"/>
                    <a:gd name="connsiteX3" fmla="*/ 319143 w 466177"/>
                    <a:gd name="connsiteY3" fmla="*/ 60960 h 98003"/>
                    <a:gd name="connsiteX4" fmla="*/ 254597 w 466177"/>
                    <a:gd name="connsiteY4" fmla="*/ 68132 h 98003"/>
                    <a:gd name="connsiteX5" fmla="*/ 372932 w 466177"/>
                    <a:gd name="connsiteY5" fmla="*/ 71718 h 98003"/>
                    <a:gd name="connsiteX6" fmla="*/ 251012 w 466177"/>
                    <a:gd name="connsiteY6" fmla="*/ 14344 h 98003"/>
                    <a:gd name="connsiteX7" fmla="*/ 405204 w 466177"/>
                    <a:gd name="connsiteY7" fmla="*/ 71718 h 98003"/>
                    <a:gd name="connsiteX8" fmla="*/ 455407 w 466177"/>
                    <a:gd name="connsiteY8" fmla="*/ 96819 h 98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6177" h="98003">
                      <a:moveTo>
                        <a:pt x="455407" y="96819"/>
                      </a:moveTo>
                      <a:cubicBezTo>
                        <a:pt x="423134" y="91440"/>
                        <a:pt x="287468" y="55581"/>
                        <a:pt x="211567" y="39445"/>
                      </a:cubicBezTo>
                      <a:cubicBezTo>
                        <a:pt x="135666" y="23309"/>
                        <a:pt x="0" y="0"/>
                        <a:pt x="0" y="0"/>
                      </a:cubicBezTo>
                      <a:cubicBezTo>
                        <a:pt x="17929" y="3586"/>
                        <a:pt x="276710" y="49605"/>
                        <a:pt x="319143" y="60960"/>
                      </a:cubicBezTo>
                      <a:cubicBezTo>
                        <a:pt x="361576" y="72315"/>
                        <a:pt x="245632" y="66339"/>
                        <a:pt x="254597" y="68132"/>
                      </a:cubicBezTo>
                      <a:cubicBezTo>
                        <a:pt x="263562" y="69925"/>
                        <a:pt x="373529" y="80683"/>
                        <a:pt x="372932" y="71718"/>
                      </a:cubicBezTo>
                      <a:cubicBezTo>
                        <a:pt x="372335" y="62753"/>
                        <a:pt x="245633" y="14344"/>
                        <a:pt x="251012" y="14344"/>
                      </a:cubicBezTo>
                      <a:cubicBezTo>
                        <a:pt x="256391" y="14344"/>
                        <a:pt x="369943" y="54984"/>
                        <a:pt x="405204" y="71718"/>
                      </a:cubicBezTo>
                      <a:cubicBezTo>
                        <a:pt x="440465" y="88452"/>
                        <a:pt x="487680" y="102198"/>
                        <a:pt x="455407" y="9681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" name="フリーフォーム 40">
                  <a:extLst>
                    <a:ext uri="{FF2B5EF4-FFF2-40B4-BE49-F238E27FC236}">
                      <a16:creationId xmlns:a16="http://schemas.microsoft.com/office/drawing/2014/main" id="{A8F2ED2A-18F8-DE14-8AA4-4D111AD0BAAF}"/>
                    </a:ext>
                  </a:extLst>
                </p:cNvPr>
                <p:cNvSpPr/>
                <p:nvPr/>
              </p:nvSpPr>
              <p:spPr>
                <a:xfrm>
                  <a:off x="3677341" y="3760598"/>
                  <a:ext cx="397180" cy="334725"/>
                </a:xfrm>
                <a:custGeom>
                  <a:avLst/>
                  <a:gdLst>
                    <a:gd name="connsiteX0" fmla="*/ 116523 w 397180"/>
                    <a:gd name="connsiteY0" fmla="*/ 151600 h 334725"/>
                    <a:gd name="connsiteX1" fmla="*/ 392635 w 397180"/>
                    <a:gd name="connsiteY1" fmla="*/ 993 h 334725"/>
                    <a:gd name="connsiteX2" fmla="*/ 270715 w 397180"/>
                    <a:gd name="connsiteY2" fmla="*/ 94226 h 334725"/>
                    <a:gd name="connsiteX3" fmla="*/ 41219 w 397180"/>
                    <a:gd name="connsiteY3" fmla="*/ 248418 h 334725"/>
                    <a:gd name="connsiteX4" fmla="*/ 5360 w 397180"/>
                    <a:gd name="connsiteY4" fmla="*/ 334480 h 334725"/>
                    <a:gd name="connsiteX5" fmla="*/ 105765 w 397180"/>
                    <a:gd name="connsiteY5" fmla="*/ 223317 h 334725"/>
                    <a:gd name="connsiteX6" fmla="*/ 313746 w 397180"/>
                    <a:gd name="connsiteY6" fmla="*/ 65538 h 334725"/>
                    <a:gd name="connsiteX7" fmla="*/ 116523 w 397180"/>
                    <a:gd name="connsiteY7" fmla="*/ 151600 h 334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97180" h="334725">
                      <a:moveTo>
                        <a:pt x="116523" y="151600"/>
                      </a:moveTo>
                      <a:cubicBezTo>
                        <a:pt x="129671" y="140843"/>
                        <a:pt x="366936" y="10555"/>
                        <a:pt x="392635" y="993"/>
                      </a:cubicBezTo>
                      <a:cubicBezTo>
                        <a:pt x="418334" y="-8569"/>
                        <a:pt x="329284" y="52989"/>
                        <a:pt x="270715" y="94226"/>
                      </a:cubicBezTo>
                      <a:cubicBezTo>
                        <a:pt x="212146" y="135463"/>
                        <a:pt x="85445" y="208376"/>
                        <a:pt x="41219" y="248418"/>
                      </a:cubicBezTo>
                      <a:cubicBezTo>
                        <a:pt x="-3007" y="288460"/>
                        <a:pt x="-5398" y="338663"/>
                        <a:pt x="5360" y="334480"/>
                      </a:cubicBezTo>
                      <a:cubicBezTo>
                        <a:pt x="16118" y="330297"/>
                        <a:pt x="54367" y="268141"/>
                        <a:pt x="105765" y="223317"/>
                      </a:cubicBezTo>
                      <a:cubicBezTo>
                        <a:pt x="157163" y="178493"/>
                        <a:pt x="309563" y="78088"/>
                        <a:pt x="313746" y="65538"/>
                      </a:cubicBezTo>
                      <a:cubicBezTo>
                        <a:pt x="317929" y="52988"/>
                        <a:pt x="103375" y="162357"/>
                        <a:pt x="116523" y="15160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" name="フリーフォーム 41">
                  <a:extLst>
                    <a:ext uri="{FF2B5EF4-FFF2-40B4-BE49-F238E27FC236}">
                      <a16:creationId xmlns:a16="http://schemas.microsoft.com/office/drawing/2014/main" id="{D2A2C4C2-FEF1-BF97-93CB-15600E9AA2C4}"/>
                    </a:ext>
                  </a:extLst>
                </p:cNvPr>
                <p:cNvSpPr/>
                <p:nvPr/>
              </p:nvSpPr>
              <p:spPr>
                <a:xfrm>
                  <a:off x="3901319" y="3792859"/>
                  <a:ext cx="570729" cy="115849"/>
                </a:xfrm>
                <a:custGeom>
                  <a:avLst/>
                  <a:gdLst>
                    <a:gd name="connsiteX0" fmla="*/ 121 w 570729"/>
                    <a:gd name="connsiteY0" fmla="*/ 115753 h 115849"/>
                    <a:gd name="connsiteX1" fmla="*/ 308507 w 570729"/>
                    <a:gd name="connsiteY1" fmla="*/ 18934 h 115849"/>
                    <a:gd name="connsiteX2" fmla="*/ 215274 w 570729"/>
                    <a:gd name="connsiteY2" fmla="*/ 22520 h 115849"/>
                    <a:gd name="connsiteX3" fmla="*/ 502145 w 570729"/>
                    <a:gd name="connsiteY3" fmla="*/ 72722 h 115849"/>
                    <a:gd name="connsiteX4" fmla="*/ 441185 w 570729"/>
                    <a:gd name="connsiteY4" fmla="*/ 1005 h 115849"/>
                    <a:gd name="connsiteX5" fmla="*/ 570276 w 570729"/>
                    <a:gd name="connsiteY5" fmla="*/ 29692 h 115849"/>
                    <a:gd name="connsiteX6" fmla="*/ 387396 w 570729"/>
                    <a:gd name="connsiteY6" fmla="*/ 15348 h 115849"/>
                    <a:gd name="connsiteX7" fmla="*/ 530832 w 570729"/>
                    <a:gd name="connsiteY7" fmla="*/ 79894 h 115849"/>
                    <a:gd name="connsiteX8" fmla="*/ 301335 w 570729"/>
                    <a:gd name="connsiteY8" fmla="*/ 29692 h 115849"/>
                    <a:gd name="connsiteX9" fmla="*/ 279820 w 570729"/>
                    <a:gd name="connsiteY9" fmla="*/ 11762 h 115849"/>
                    <a:gd name="connsiteX10" fmla="*/ 114869 w 570729"/>
                    <a:gd name="connsiteY10" fmla="*/ 33277 h 115849"/>
                    <a:gd name="connsiteX11" fmla="*/ 269062 w 570729"/>
                    <a:gd name="connsiteY11" fmla="*/ 36863 h 115849"/>
                    <a:gd name="connsiteX12" fmla="*/ 121 w 570729"/>
                    <a:gd name="connsiteY12" fmla="*/ 115753 h 115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70729" h="115849">
                      <a:moveTo>
                        <a:pt x="121" y="115753"/>
                      </a:moveTo>
                      <a:cubicBezTo>
                        <a:pt x="6695" y="112765"/>
                        <a:pt x="272648" y="34473"/>
                        <a:pt x="308507" y="18934"/>
                      </a:cubicBezTo>
                      <a:cubicBezTo>
                        <a:pt x="344366" y="3395"/>
                        <a:pt x="183001" y="13555"/>
                        <a:pt x="215274" y="22520"/>
                      </a:cubicBezTo>
                      <a:cubicBezTo>
                        <a:pt x="247547" y="31485"/>
                        <a:pt x="464493" y="76308"/>
                        <a:pt x="502145" y="72722"/>
                      </a:cubicBezTo>
                      <a:cubicBezTo>
                        <a:pt x="539797" y="69136"/>
                        <a:pt x="429830" y="8177"/>
                        <a:pt x="441185" y="1005"/>
                      </a:cubicBezTo>
                      <a:cubicBezTo>
                        <a:pt x="452540" y="-6167"/>
                        <a:pt x="579241" y="27301"/>
                        <a:pt x="570276" y="29692"/>
                      </a:cubicBezTo>
                      <a:cubicBezTo>
                        <a:pt x="561311" y="32082"/>
                        <a:pt x="393970" y="6981"/>
                        <a:pt x="387396" y="15348"/>
                      </a:cubicBezTo>
                      <a:cubicBezTo>
                        <a:pt x="380822" y="23715"/>
                        <a:pt x="545175" y="77503"/>
                        <a:pt x="530832" y="79894"/>
                      </a:cubicBezTo>
                      <a:cubicBezTo>
                        <a:pt x="516489" y="82285"/>
                        <a:pt x="343170" y="41047"/>
                        <a:pt x="301335" y="29692"/>
                      </a:cubicBezTo>
                      <a:cubicBezTo>
                        <a:pt x="259500" y="18337"/>
                        <a:pt x="310898" y="11164"/>
                        <a:pt x="279820" y="11762"/>
                      </a:cubicBezTo>
                      <a:cubicBezTo>
                        <a:pt x="248742" y="12359"/>
                        <a:pt x="116662" y="29094"/>
                        <a:pt x="114869" y="33277"/>
                      </a:cubicBezTo>
                      <a:cubicBezTo>
                        <a:pt x="113076" y="37460"/>
                        <a:pt x="281613" y="22519"/>
                        <a:pt x="269062" y="36863"/>
                      </a:cubicBezTo>
                      <a:cubicBezTo>
                        <a:pt x="256512" y="51207"/>
                        <a:pt x="-6453" y="118741"/>
                        <a:pt x="121" y="11575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" name="フリーフォーム 42">
                  <a:extLst>
                    <a:ext uri="{FF2B5EF4-FFF2-40B4-BE49-F238E27FC236}">
                      <a16:creationId xmlns:a16="http://schemas.microsoft.com/office/drawing/2014/main" id="{1BE03BB1-D7E9-1AB1-4C12-CD2B0E1DA335}"/>
                    </a:ext>
                  </a:extLst>
                </p:cNvPr>
                <p:cNvSpPr/>
                <p:nvPr/>
              </p:nvSpPr>
              <p:spPr>
                <a:xfrm>
                  <a:off x="3635567" y="3944266"/>
                  <a:ext cx="563345" cy="254933"/>
                </a:xfrm>
                <a:custGeom>
                  <a:avLst/>
                  <a:gdLst>
                    <a:gd name="connsiteX0" fmla="*/ 518 w 563345"/>
                    <a:gd name="connsiteY0" fmla="*/ 254802 h 254933"/>
                    <a:gd name="connsiteX1" fmla="*/ 204913 w 563345"/>
                    <a:gd name="connsiteY1" fmla="*/ 111367 h 254933"/>
                    <a:gd name="connsiteX2" fmla="*/ 556329 w 563345"/>
                    <a:gd name="connsiteY2" fmla="*/ 97023 h 254933"/>
                    <a:gd name="connsiteX3" fmla="*/ 427238 w 563345"/>
                    <a:gd name="connsiteY3" fmla="*/ 93438 h 254933"/>
                    <a:gd name="connsiteX4" fmla="*/ 276631 w 563345"/>
                    <a:gd name="connsiteY4" fmla="*/ 205 h 254933"/>
                    <a:gd name="connsiteX5" fmla="*/ 369864 w 563345"/>
                    <a:gd name="connsiteY5" fmla="*/ 68336 h 254933"/>
                    <a:gd name="connsiteX6" fmla="*/ 265873 w 563345"/>
                    <a:gd name="connsiteY6" fmla="*/ 68336 h 254933"/>
                    <a:gd name="connsiteX7" fmla="*/ 348348 w 563345"/>
                    <a:gd name="connsiteY7" fmla="*/ 89852 h 254933"/>
                    <a:gd name="connsiteX8" fmla="*/ 208499 w 563345"/>
                    <a:gd name="connsiteY8" fmla="*/ 97023 h 254933"/>
                    <a:gd name="connsiteX9" fmla="*/ 147539 w 563345"/>
                    <a:gd name="connsiteY9" fmla="*/ 136468 h 254933"/>
                    <a:gd name="connsiteX10" fmla="*/ 518 w 563345"/>
                    <a:gd name="connsiteY10" fmla="*/ 254802 h 2549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63345" h="254933">
                      <a:moveTo>
                        <a:pt x="518" y="254802"/>
                      </a:moveTo>
                      <a:cubicBezTo>
                        <a:pt x="10080" y="250619"/>
                        <a:pt x="112278" y="137663"/>
                        <a:pt x="204913" y="111367"/>
                      </a:cubicBezTo>
                      <a:cubicBezTo>
                        <a:pt x="297548" y="85071"/>
                        <a:pt x="519275" y="100011"/>
                        <a:pt x="556329" y="97023"/>
                      </a:cubicBezTo>
                      <a:cubicBezTo>
                        <a:pt x="593383" y="94035"/>
                        <a:pt x="473854" y="109574"/>
                        <a:pt x="427238" y="93438"/>
                      </a:cubicBezTo>
                      <a:cubicBezTo>
                        <a:pt x="380622" y="77302"/>
                        <a:pt x="286193" y="4389"/>
                        <a:pt x="276631" y="205"/>
                      </a:cubicBezTo>
                      <a:cubicBezTo>
                        <a:pt x="267069" y="-3979"/>
                        <a:pt x="371657" y="56981"/>
                        <a:pt x="369864" y="68336"/>
                      </a:cubicBezTo>
                      <a:cubicBezTo>
                        <a:pt x="368071" y="79691"/>
                        <a:pt x="269459" y="64750"/>
                        <a:pt x="265873" y="68336"/>
                      </a:cubicBezTo>
                      <a:cubicBezTo>
                        <a:pt x="262287" y="71922"/>
                        <a:pt x="357910" y="85071"/>
                        <a:pt x="348348" y="89852"/>
                      </a:cubicBezTo>
                      <a:cubicBezTo>
                        <a:pt x="338786" y="94633"/>
                        <a:pt x="241967" y="89254"/>
                        <a:pt x="208499" y="97023"/>
                      </a:cubicBezTo>
                      <a:cubicBezTo>
                        <a:pt x="175031" y="104792"/>
                        <a:pt x="178617" y="110769"/>
                        <a:pt x="147539" y="136468"/>
                      </a:cubicBezTo>
                      <a:cubicBezTo>
                        <a:pt x="116461" y="162167"/>
                        <a:pt x="-9044" y="258985"/>
                        <a:pt x="518" y="25480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" name="フリーフォーム 43">
                  <a:extLst>
                    <a:ext uri="{FF2B5EF4-FFF2-40B4-BE49-F238E27FC236}">
                      <a16:creationId xmlns:a16="http://schemas.microsoft.com/office/drawing/2014/main" id="{9D5DE26E-790D-8272-F34C-97044A742B14}"/>
                    </a:ext>
                  </a:extLst>
                </p:cNvPr>
                <p:cNvSpPr/>
                <p:nvPr/>
              </p:nvSpPr>
              <p:spPr>
                <a:xfrm>
                  <a:off x="3883511" y="3851137"/>
                  <a:ext cx="632931" cy="144696"/>
                </a:xfrm>
                <a:custGeom>
                  <a:avLst/>
                  <a:gdLst>
                    <a:gd name="connsiteX0" fmla="*/ 0 w 632931"/>
                    <a:gd name="connsiteY0" fmla="*/ 107677 h 144696"/>
                    <a:gd name="connsiteX1" fmla="*/ 75303 w 632931"/>
                    <a:gd name="connsiteY1" fmla="*/ 111263 h 144696"/>
                    <a:gd name="connsiteX2" fmla="*/ 448235 w 632931"/>
                    <a:gd name="connsiteY2" fmla="*/ 129192 h 144696"/>
                    <a:gd name="connsiteX3" fmla="*/ 315557 w 632931"/>
                    <a:gd name="connsiteY3" fmla="*/ 139950 h 144696"/>
                    <a:gd name="connsiteX4" fmla="*/ 627529 w 632931"/>
                    <a:gd name="connsiteY4" fmla="*/ 143536 h 144696"/>
                    <a:gd name="connsiteX5" fmla="*/ 502023 w 632931"/>
                    <a:gd name="connsiteY5" fmla="*/ 129192 h 144696"/>
                    <a:gd name="connsiteX6" fmla="*/ 355002 w 632931"/>
                    <a:gd name="connsiteY6" fmla="*/ 101 h 144696"/>
                    <a:gd name="connsiteX7" fmla="*/ 484094 w 632931"/>
                    <a:gd name="connsiteY7" fmla="*/ 107677 h 144696"/>
                    <a:gd name="connsiteX8" fmla="*/ 380103 w 632931"/>
                    <a:gd name="connsiteY8" fmla="*/ 111263 h 144696"/>
                    <a:gd name="connsiteX9" fmla="*/ 186465 w 632931"/>
                    <a:gd name="connsiteY9" fmla="*/ 132778 h 144696"/>
                    <a:gd name="connsiteX10" fmla="*/ 340658 w 632931"/>
                    <a:gd name="connsiteY10" fmla="*/ 132778 h 144696"/>
                    <a:gd name="connsiteX11" fmla="*/ 0 w 632931"/>
                    <a:gd name="connsiteY11" fmla="*/ 107677 h 1446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32931" h="144696">
                      <a:moveTo>
                        <a:pt x="0" y="107677"/>
                      </a:moveTo>
                      <a:cubicBezTo>
                        <a:pt x="298" y="107677"/>
                        <a:pt x="75303" y="111263"/>
                        <a:pt x="75303" y="111263"/>
                      </a:cubicBezTo>
                      <a:lnTo>
                        <a:pt x="448235" y="129192"/>
                      </a:lnTo>
                      <a:cubicBezTo>
                        <a:pt x="488277" y="133973"/>
                        <a:pt x="285675" y="137559"/>
                        <a:pt x="315557" y="139950"/>
                      </a:cubicBezTo>
                      <a:cubicBezTo>
                        <a:pt x="345439" y="142341"/>
                        <a:pt x="596451" y="145329"/>
                        <a:pt x="627529" y="143536"/>
                      </a:cubicBezTo>
                      <a:cubicBezTo>
                        <a:pt x="658607" y="141743"/>
                        <a:pt x="547444" y="153098"/>
                        <a:pt x="502023" y="129192"/>
                      </a:cubicBezTo>
                      <a:cubicBezTo>
                        <a:pt x="456602" y="105286"/>
                        <a:pt x="357990" y="3687"/>
                        <a:pt x="355002" y="101"/>
                      </a:cubicBezTo>
                      <a:cubicBezTo>
                        <a:pt x="352014" y="-3485"/>
                        <a:pt x="479911" y="89150"/>
                        <a:pt x="484094" y="107677"/>
                      </a:cubicBezTo>
                      <a:cubicBezTo>
                        <a:pt x="488277" y="126204"/>
                        <a:pt x="429708" y="107079"/>
                        <a:pt x="380103" y="111263"/>
                      </a:cubicBezTo>
                      <a:cubicBezTo>
                        <a:pt x="330498" y="115447"/>
                        <a:pt x="193039" y="129192"/>
                        <a:pt x="186465" y="132778"/>
                      </a:cubicBezTo>
                      <a:cubicBezTo>
                        <a:pt x="179891" y="136364"/>
                        <a:pt x="367552" y="133973"/>
                        <a:pt x="340658" y="132778"/>
                      </a:cubicBezTo>
                      <a:cubicBezTo>
                        <a:pt x="313764" y="131583"/>
                        <a:pt x="169432" y="128595"/>
                        <a:pt x="0" y="10767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" name="フリーフォーム 44">
                  <a:extLst>
                    <a:ext uri="{FF2B5EF4-FFF2-40B4-BE49-F238E27FC236}">
                      <a16:creationId xmlns:a16="http://schemas.microsoft.com/office/drawing/2014/main" id="{65C5BE1F-2473-B59B-F478-68E74AC472A8}"/>
                    </a:ext>
                  </a:extLst>
                </p:cNvPr>
                <p:cNvSpPr/>
                <p:nvPr/>
              </p:nvSpPr>
              <p:spPr>
                <a:xfrm>
                  <a:off x="4279801" y="3911865"/>
                  <a:ext cx="354867" cy="208440"/>
                </a:xfrm>
                <a:custGeom>
                  <a:avLst/>
                  <a:gdLst>
                    <a:gd name="connsiteX0" fmla="*/ 1743 w 354867"/>
                    <a:gd name="connsiteY0" fmla="*/ 333 h 208440"/>
                    <a:gd name="connsiteX1" fmla="*/ 306543 w 354867"/>
                    <a:gd name="connsiteY1" fmla="*/ 129424 h 208440"/>
                    <a:gd name="connsiteX2" fmla="*/ 259926 w 354867"/>
                    <a:gd name="connsiteY2" fmla="*/ 208314 h 208440"/>
                    <a:gd name="connsiteX3" fmla="*/ 313714 w 354867"/>
                    <a:gd name="connsiteY3" fmla="*/ 147354 h 208440"/>
                    <a:gd name="connsiteX4" fmla="*/ 349573 w 354867"/>
                    <a:gd name="connsiteY4" fmla="*/ 129424 h 208440"/>
                    <a:gd name="connsiteX5" fmla="*/ 195380 w 354867"/>
                    <a:gd name="connsiteY5" fmla="*/ 333 h 208440"/>
                    <a:gd name="connsiteX6" fmla="*/ 342401 w 354867"/>
                    <a:gd name="connsiteY6" fmla="*/ 154526 h 208440"/>
                    <a:gd name="connsiteX7" fmla="*/ 188208 w 354867"/>
                    <a:gd name="connsiteY7" fmla="*/ 93566 h 208440"/>
                    <a:gd name="connsiteX8" fmla="*/ 1743 w 354867"/>
                    <a:gd name="connsiteY8" fmla="*/ 333 h 208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54867" h="208440">
                      <a:moveTo>
                        <a:pt x="1743" y="333"/>
                      </a:moveTo>
                      <a:cubicBezTo>
                        <a:pt x="21465" y="6309"/>
                        <a:pt x="263513" y="94761"/>
                        <a:pt x="306543" y="129424"/>
                      </a:cubicBezTo>
                      <a:cubicBezTo>
                        <a:pt x="349574" y="164088"/>
                        <a:pt x="258731" y="205326"/>
                        <a:pt x="259926" y="208314"/>
                      </a:cubicBezTo>
                      <a:cubicBezTo>
                        <a:pt x="261121" y="211302"/>
                        <a:pt x="298773" y="160502"/>
                        <a:pt x="313714" y="147354"/>
                      </a:cubicBezTo>
                      <a:cubicBezTo>
                        <a:pt x="328655" y="134206"/>
                        <a:pt x="369295" y="153928"/>
                        <a:pt x="349573" y="129424"/>
                      </a:cubicBezTo>
                      <a:cubicBezTo>
                        <a:pt x="329851" y="104921"/>
                        <a:pt x="196575" y="-3851"/>
                        <a:pt x="195380" y="333"/>
                      </a:cubicBezTo>
                      <a:cubicBezTo>
                        <a:pt x="194185" y="4517"/>
                        <a:pt x="343596" y="138987"/>
                        <a:pt x="342401" y="154526"/>
                      </a:cubicBezTo>
                      <a:cubicBezTo>
                        <a:pt x="341206" y="170065"/>
                        <a:pt x="241398" y="116874"/>
                        <a:pt x="188208" y="93566"/>
                      </a:cubicBezTo>
                      <a:cubicBezTo>
                        <a:pt x="135018" y="70258"/>
                        <a:pt x="-17979" y="-5643"/>
                        <a:pt x="1743" y="33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" name="フリーフォーム 45">
                  <a:extLst>
                    <a:ext uri="{FF2B5EF4-FFF2-40B4-BE49-F238E27FC236}">
                      <a16:creationId xmlns:a16="http://schemas.microsoft.com/office/drawing/2014/main" id="{10A72B48-E505-6CDB-F29C-19F95F465FA2}"/>
                    </a:ext>
                  </a:extLst>
                </p:cNvPr>
                <p:cNvSpPr/>
                <p:nvPr/>
              </p:nvSpPr>
              <p:spPr>
                <a:xfrm>
                  <a:off x="4690323" y="4027313"/>
                  <a:ext cx="82915" cy="964790"/>
                </a:xfrm>
                <a:custGeom>
                  <a:avLst/>
                  <a:gdLst>
                    <a:gd name="connsiteX0" fmla="*/ 82486 w 82915"/>
                    <a:gd name="connsiteY0" fmla="*/ 3219 h 964790"/>
                    <a:gd name="connsiteX1" fmla="*/ 10769 w 82915"/>
                    <a:gd name="connsiteY1" fmla="*/ 637920 h 964790"/>
                    <a:gd name="connsiteX2" fmla="*/ 25112 w 82915"/>
                    <a:gd name="connsiteY2" fmla="*/ 591303 h 964790"/>
                    <a:gd name="connsiteX3" fmla="*/ 11 w 82915"/>
                    <a:gd name="connsiteY3" fmla="*/ 781355 h 964790"/>
                    <a:gd name="connsiteX4" fmla="*/ 28698 w 82915"/>
                    <a:gd name="connsiteY4" fmla="*/ 964235 h 964790"/>
                    <a:gd name="connsiteX5" fmla="*/ 3597 w 82915"/>
                    <a:gd name="connsiteY5" fmla="*/ 817214 h 964790"/>
                    <a:gd name="connsiteX6" fmla="*/ 32284 w 82915"/>
                    <a:gd name="connsiteY6" fmla="*/ 297261 h 964790"/>
                    <a:gd name="connsiteX7" fmla="*/ 39456 w 82915"/>
                    <a:gd name="connsiteY7" fmla="*/ 386908 h 964790"/>
                    <a:gd name="connsiteX8" fmla="*/ 82486 w 82915"/>
                    <a:gd name="connsiteY8" fmla="*/ 3219 h 9647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2915" h="964790">
                      <a:moveTo>
                        <a:pt x="82486" y="3219"/>
                      </a:moveTo>
                      <a:cubicBezTo>
                        <a:pt x="77705" y="45054"/>
                        <a:pt x="20331" y="539906"/>
                        <a:pt x="10769" y="637920"/>
                      </a:cubicBezTo>
                      <a:cubicBezTo>
                        <a:pt x="1207" y="735934"/>
                        <a:pt x="26905" y="567397"/>
                        <a:pt x="25112" y="591303"/>
                      </a:cubicBezTo>
                      <a:cubicBezTo>
                        <a:pt x="23319" y="615209"/>
                        <a:pt x="-587" y="719200"/>
                        <a:pt x="11" y="781355"/>
                      </a:cubicBezTo>
                      <a:cubicBezTo>
                        <a:pt x="609" y="843510"/>
                        <a:pt x="28100" y="958259"/>
                        <a:pt x="28698" y="964235"/>
                      </a:cubicBezTo>
                      <a:cubicBezTo>
                        <a:pt x="29296" y="970211"/>
                        <a:pt x="2999" y="928376"/>
                        <a:pt x="3597" y="817214"/>
                      </a:cubicBezTo>
                      <a:cubicBezTo>
                        <a:pt x="4195" y="706052"/>
                        <a:pt x="26308" y="368979"/>
                        <a:pt x="32284" y="297261"/>
                      </a:cubicBezTo>
                      <a:cubicBezTo>
                        <a:pt x="38260" y="225543"/>
                        <a:pt x="28101" y="433524"/>
                        <a:pt x="39456" y="386908"/>
                      </a:cubicBezTo>
                      <a:cubicBezTo>
                        <a:pt x="50811" y="340292"/>
                        <a:pt x="87267" y="-38616"/>
                        <a:pt x="82486" y="321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" name="フリーフォーム 46">
                  <a:extLst>
                    <a:ext uri="{FF2B5EF4-FFF2-40B4-BE49-F238E27FC236}">
                      <a16:creationId xmlns:a16="http://schemas.microsoft.com/office/drawing/2014/main" id="{82DE5F2A-541E-CAAD-6678-7E18ACF11F0B}"/>
                    </a:ext>
                  </a:extLst>
                </p:cNvPr>
                <p:cNvSpPr/>
                <p:nvPr/>
              </p:nvSpPr>
              <p:spPr>
                <a:xfrm>
                  <a:off x="4733339" y="3831734"/>
                  <a:ext cx="183857" cy="1211240"/>
                </a:xfrm>
                <a:custGeom>
                  <a:avLst/>
                  <a:gdLst>
                    <a:gd name="connsiteX0" fmla="*/ 175734 w 183857"/>
                    <a:gd name="connsiteY0" fmla="*/ 1574 h 1211240"/>
                    <a:gd name="connsiteX1" fmla="*/ 78915 w 183857"/>
                    <a:gd name="connsiteY1" fmla="*/ 840671 h 1211240"/>
                    <a:gd name="connsiteX2" fmla="*/ 96845 w 183857"/>
                    <a:gd name="connsiteY2" fmla="*/ 833499 h 1211240"/>
                    <a:gd name="connsiteX3" fmla="*/ 32299 w 183857"/>
                    <a:gd name="connsiteY3" fmla="*/ 962591 h 1211240"/>
                    <a:gd name="connsiteX4" fmla="*/ 43056 w 183857"/>
                    <a:gd name="connsiteY4" fmla="*/ 1066581 h 1211240"/>
                    <a:gd name="connsiteX5" fmla="*/ 43056 w 183857"/>
                    <a:gd name="connsiteY5" fmla="*/ 1152642 h 1211240"/>
                    <a:gd name="connsiteX6" fmla="*/ 26 w 183857"/>
                    <a:gd name="connsiteY6" fmla="*/ 1210017 h 1211240"/>
                    <a:gd name="connsiteX7" fmla="*/ 39470 w 183857"/>
                    <a:gd name="connsiteY7" fmla="*/ 1098854 h 1211240"/>
                    <a:gd name="connsiteX8" fmla="*/ 182906 w 183857"/>
                    <a:gd name="connsiteY8" fmla="*/ 1059410 h 1211240"/>
                    <a:gd name="connsiteX9" fmla="*/ 100430 w 183857"/>
                    <a:gd name="connsiteY9" fmla="*/ 1070167 h 1211240"/>
                    <a:gd name="connsiteX10" fmla="*/ 71743 w 183857"/>
                    <a:gd name="connsiteY10" fmla="*/ 855014 h 1211240"/>
                    <a:gd name="connsiteX11" fmla="*/ 86087 w 183857"/>
                    <a:gd name="connsiteY11" fmla="*/ 1037894 h 1211240"/>
                    <a:gd name="connsiteX12" fmla="*/ 93259 w 183857"/>
                    <a:gd name="connsiteY12" fmla="*/ 876530 h 1211240"/>
                    <a:gd name="connsiteX13" fmla="*/ 86087 w 183857"/>
                    <a:gd name="connsiteY13" fmla="*/ 535871 h 1211240"/>
                    <a:gd name="connsiteX14" fmla="*/ 93259 w 183857"/>
                    <a:gd name="connsiteY14" fmla="*/ 629104 h 1211240"/>
                    <a:gd name="connsiteX15" fmla="*/ 175734 w 183857"/>
                    <a:gd name="connsiteY15" fmla="*/ 1574 h 1211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3857" h="1211240">
                      <a:moveTo>
                        <a:pt x="175734" y="1574"/>
                      </a:moveTo>
                      <a:cubicBezTo>
                        <a:pt x="173343" y="36835"/>
                        <a:pt x="92063" y="702017"/>
                        <a:pt x="78915" y="840671"/>
                      </a:cubicBezTo>
                      <a:cubicBezTo>
                        <a:pt x="65767" y="979325"/>
                        <a:pt x="104614" y="813179"/>
                        <a:pt x="96845" y="833499"/>
                      </a:cubicBezTo>
                      <a:cubicBezTo>
                        <a:pt x="89076" y="853819"/>
                        <a:pt x="41264" y="923744"/>
                        <a:pt x="32299" y="962591"/>
                      </a:cubicBezTo>
                      <a:cubicBezTo>
                        <a:pt x="23334" y="1001438"/>
                        <a:pt x="41263" y="1034906"/>
                        <a:pt x="43056" y="1066581"/>
                      </a:cubicBezTo>
                      <a:cubicBezTo>
                        <a:pt x="44849" y="1098256"/>
                        <a:pt x="50228" y="1128736"/>
                        <a:pt x="43056" y="1152642"/>
                      </a:cubicBezTo>
                      <a:cubicBezTo>
                        <a:pt x="35884" y="1176548"/>
                        <a:pt x="624" y="1218982"/>
                        <a:pt x="26" y="1210017"/>
                      </a:cubicBezTo>
                      <a:cubicBezTo>
                        <a:pt x="-572" y="1201052"/>
                        <a:pt x="8990" y="1123955"/>
                        <a:pt x="39470" y="1098854"/>
                      </a:cubicBezTo>
                      <a:cubicBezTo>
                        <a:pt x="69950" y="1073753"/>
                        <a:pt x="172746" y="1064191"/>
                        <a:pt x="182906" y="1059410"/>
                      </a:cubicBezTo>
                      <a:cubicBezTo>
                        <a:pt x="193066" y="1054629"/>
                        <a:pt x="118957" y="1104233"/>
                        <a:pt x="100430" y="1070167"/>
                      </a:cubicBezTo>
                      <a:cubicBezTo>
                        <a:pt x="81903" y="1036101"/>
                        <a:pt x="74133" y="860393"/>
                        <a:pt x="71743" y="855014"/>
                      </a:cubicBezTo>
                      <a:cubicBezTo>
                        <a:pt x="69353" y="849635"/>
                        <a:pt x="82501" y="1034308"/>
                        <a:pt x="86087" y="1037894"/>
                      </a:cubicBezTo>
                      <a:cubicBezTo>
                        <a:pt x="89673" y="1041480"/>
                        <a:pt x="93259" y="960200"/>
                        <a:pt x="93259" y="876530"/>
                      </a:cubicBezTo>
                      <a:cubicBezTo>
                        <a:pt x="93259" y="792860"/>
                        <a:pt x="86087" y="577109"/>
                        <a:pt x="86087" y="535871"/>
                      </a:cubicBezTo>
                      <a:cubicBezTo>
                        <a:pt x="86087" y="494633"/>
                        <a:pt x="75330" y="724130"/>
                        <a:pt x="93259" y="629104"/>
                      </a:cubicBezTo>
                      <a:cubicBezTo>
                        <a:pt x="111188" y="534078"/>
                        <a:pt x="178125" y="-33687"/>
                        <a:pt x="175734" y="157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" name="フリーフォーム 47">
                  <a:extLst>
                    <a:ext uri="{FF2B5EF4-FFF2-40B4-BE49-F238E27FC236}">
                      <a16:creationId xmlns:a16="http://schemas.microsoft.com/office/drawing/2014/main" id="{BB13AC9A-6FF6-4DD8-2928-2390CDDA686B}"/>
                    </a:ext>
                  </a:extLst>
                </p:cNvPr>
                <p:cNvSpPr/>
                <p:nvPr/>
              </p:nvSpPr>
              <p:spPr>
                <a:xfrm>
                  <a:off x="4747617" y="3676804"/>
                  <a:ext cx="144104" cy="412261"/>
                </a:xfrm>
                <a:custGeom>
                  <a:avLst/>
                  <a:gdLst>
                    <a:gd name="connsiteX0" fmla="*/ 143527 w 144104"/>
                    <a:gd name="connsiteY0" fmla="*/ 2311 h 412261"/>
                    <a:gd name="connsiteX1" fmla="*/ 64637 w 144104"/>
                    <a:gd name="connsiteY1" fmla="*/ 246151 h 412261"/>
                    <a:gd name="connsiteX2" fmla="*/ 46708 w 144104"/>
                    <a:gd name="connsiteY2" fmla="*/ 403930 h 412261"/>
                    <a:gd name="connsiteX3" fmla="*/ 50294 w 144104"/>
                    <a:gd name="connsiteY3" fmla="*/ 364485 h 412261"/>
                    <a:gd name="connsiteX4" fmla="*/ 91 w 144104"/>
                    <a:gd name="connsiteY4" fmla="*/ 145747 h 412261"/>
                    <a:gd name="connsiteX5" fmla="*/ 39536 w 144104"/>
                    <a:gd name="connsiteY5" fmla="*/ 256909 h 412261"/>
                    <a:gd name="connsiteX6" fmla="*/ 96910 w 144104"/>
                    <a:gd name="connsiteY6" fmla="*/ 131403 h 412261"/>
                    <a:gd name="connsiteX7" fmla="*/ 143527 w 144104"/>
                    <a:gd name="connsiteY7" fmla="*/ 2311 h 412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4104" h="412261">
                      <a:moveTo>
                        <a:pt x="143527" y="2311"/>
                      </a:moveTo>
                      <a:cubicBezTo>
                        <a:pt x="138148" y="21436"/>
                        <a:pt x="80773" y="179215"/>
                        <a:pt x="64637" y="246151"/>
                      </a:cubicBezTo>
                      <a:cubicBezTo>
                        <a:pt x="48501" y="313087"/>
                        <a:pt x="49098" y="384208"/>
                        <a:pt x="46708" y="403930"/>
                      </a:cubicBezTo>
                      <a:cubicBezTo>
                        <a:pt x="44318" y="423652"/>
                        <a:pt x="58063" y="407515"/>
                        <a:pt x="50294" y="364485"/>
                      </a:cubicBezTo>
                      <a:cubicBezTo>
                        <a:pt x="42525" y="321455"/>
                        <a:pt x="1884" y="163676"/>
                        <a:pt x="91" y="145747"/>
                      </a:cubicBezTo>
                      <a:cubicBezTo>
                        <a:pt x="-1702" y="127818"/>
                        <a:pt x="23399" y="259300"/>
                        <a:pt x="39536" y="256909"/>
                      </a:cubicBezTo>
                      <a:cubicBezTo>
                        <a:pt x="55673" y="254518"/>
                        <a:pt x="78383" y="175031"/>
                        <a:pt x="96910" y="131403"/>
                      </a:cubicBezTo>
                      <a:cubicBezTo>
                        <a:pt x="115437" y="87775"/>
                        <a:pt x="148906" y="-16814"/>
                        <a:pt x="143527" y="231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" name="フリーフォーム 48">
                  <a:extLst>
                    <a:ext uri="{FF2B5EF4-FFF2-40B4-BE49-F238E27FC236}">
                      <a16:creationId xmlns:a16="http://schemas.microsoft.com/office/drawing/2014/main" id="{54E5DDDF-2C30-CC0D-E843-9D02110969B4}"/>
                    </a:ext>
                  </a:extLst>
                </p:cNvPr>
                <p:cNvSpPr/>
                <p:nvPr/>
              </p:nvSpPr>
              <p:spPr>
                <a:xfrm>
                  <a:off x="4464409" y="4758157"/>
                  <a:ext cx="182897" cy="402187"/>
                </a:xfrm>
                <a:custGeom>
                  <a:avLst/>
                  <a:gdLst>
                    <a:gd name="connsiteX0" fmla="*/ 182895 w 182897"/>
                    <a:gd name="connsiteY0" fmla="*/ 309 h 402187"/>
                    <a:gd name="connsiteX1" fmla="*/ 39459 w 182897"/>
                    <a:gd name="connsiteY1" fmla="*/ 179603 h 402187"/>
                    <a:gd name="connsiteX2" fmla="*/ 39459 w 182897"/>
                    <a:gd name="connsiteY2" fmla="*/ 247735 h 402187"/>
                    <a:gd name="connsiteX3" fmla="*/ 39459 w 182897"/>
                    <a:gd name="connsiteY3" fmla="*/ 211876 h 402187"/>
                    <a:gd name="connsiteX4" fmla="*/ 21530 w 182897"/>
                    <a:gd name="connsiteY4" fmla="*/ 308695 h 402187"/>
                    <a:gd name="connsiteX5" fmla="*/ 21530 w 182897"/>
                    <a:gd name="connsiteY5" fmla="*/ 401928 h 402187"/>
                    <a:gd name="connsiteX6" fmla="*/ 15 w 182897"/>
                    <a:gd name="connsiteY6" fmla="*/ 326624 h 402187"/>
                    <a:gd name="connsiteX7" fmla="*/ 17944 w 182897"/>
                    <a:gd name="connsiteY7" fmla="*/ 68441 h 402187"/>
                    <a:gd name="connsiteX8" fmla="*/ 10772 w 182897"/>
                    <a:gd name="connsiteY8" fmla="*/ 308695 h 402187"/>
                    <a:gd name="connsiteX9" fmla="*/ 43045 w 182897"/>
                    <a:gd name="connsiteY9" fmla="*/ 140158 h 402187"/>
                    <a:gd name="connsiteX10" fmla="*/ 182895 w 182897"/>
                    <a:gd name="connsiteY10" fmla="*/ 309 h 402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2897" h="402187">
                      <a:moveTo>
                        <a:pt x="182895" y="309"/>
                      </a:moveTo>
                      <a:cubicBezTo>
                        <a:pt x="182297" y="6883"/>
                        <a:pt x="63365" y="138365"/>
                        <a:pt x="39459" y="179603"/>
                      </a:cubicBezTo>
                      <a:cubicBezTo>
                        <a:pt x="15553" y="220841"/>
                        <a:pt x="39459" y="247735"/>
                        <a:pt x="39459" y="247735"/>
                      </a:cubicBezTo>
                      <a:cubicBezTo>
                        <a:pt x="39459" y="253114"/>
                        <a:pt x="42447" y="201716"/>
                        <a:pt x="39459" y="211876"/>
                      </a:cubicBezTo>
                      <a:cubicBezTo>
                        <a:pt x="36471" y="222036"/>
                        <a:pt x="24518" y="277020"/>
                        <a:pt x="21530" y="308695"/>
                      </a:cubicBezTo>
                      <a:cubicBezTo>
                        <a:pt x="18542" y="340370"/>
                        <a:pt x="25116" y="398940"/>
                        <a:pt x="21530" y="401928"/>
                      </a:cubicBezTo>
                      <a:cubicBezTo>
                        <a:pt x="17944" y="404916"/>
                        <a:pt x="613" y="382205"/>
                        <a:pt x="15" y="326624"/>
                      </a:cubicBezTo>
                      <a:cubicBezTo>
                        <a:pt x="-583" y="271043"/>
                        <a:pt x="16151" y="71429"/>
                        <a:pt x="17944" y="68441"/>
                      </a:cubicBezTo>
                      <a:cubicBezTo>
                        <a:pt x="19737" y="65453"/>
                        <a:pt x="6589" y="296742"/>
                        <a:pt x="10772" y="308695"/>
                      </a:cubicBezTo>
                      <a:cubicBezTo>
                        <a:pt x="14955" y="320648"/>
                        <a:pt x="15553" y="186774"/>
                        <a:pt x="43045" y="140158"/>
                      </a:cubicBezTo>
                      <a:cubicBezTo>
                        <a:pt x="70537" y="93542"/>
                        <a:pt x="183493" y="-6265"/>
                        <a:pt x="182895" y="30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" name="フリーフォーム 49">
                  <a:extLst>
                    <a:ext uri="{FF2B5EF4-FFF2-40B4-BE49-F238E27FC236}">
                      <a16:creationId xmlns:a16="http://schemas.microsoft.com/office/drawing/2014/main" id="{A9A34156-85C3-ECD8-C510-7682AF082678}"/>
                    </a:ext>
                  </a:extLst>
                </p:cNvPr>
                <p:cNvSpPr/>
                <p:nvPr/>
              </p:nvSpPr>
              <p:spPr>
                <a:xfrm>
                  <a:off x="4860390" y="4442855"/>
                  <a:ext cx="110405" cy="430726"/>
                </a:xfrm>
                <a:custGeom>
                  <a:avLst/>
                  <a:gdLst>
                    <a:gd name="connsiteX0" fmla="*/ 37925 w 110405"/>
                    <a:gd name="connsiteY0" fmla="*/ 53 h 430726"/>
                    <a:gd name="connsiteX1" fmla="*/ 30754 w 110405"/>
                    <a:gd name="connsiteY1" fmla="*/ 286924 h 430726"/>
                    <a:gd name="connsiteX2" fmla="*/ 27168 w 110405"/>
                    <a:gd name="connsiteY2" fmla="*/ 290510 h 430726"/>
                    <a:gd name="connsiteX3" fmla="*/ 37925 w 110405"/>
                    <a:gd name="connsiteY3" fmla="*/ 355056 h 430726"/>
                    <a:gd name="connsiteX4" fmla="*/ 2066 w 110405"/>
                    <a:gd name="connsiteY4" fmla="*/ 344298 h 430726"/>
                    <a:gd name="connsiteX5" fmla="*/ 109643 w 110405"/>
                    <a:gd name="connsiteY5" fmla="*/ 430359 h 430726"/>
                    <a:gd name="connsiteX6" fmla="*/ 48683 w 110405"/>
                    <a:gd name="connsiteY6" fmla="*/ 369399 h 430726"/>
                    <a:gd name="connsiteX7" fmla="*/ 19996 w 110405"/>
                    <a:gd name="connsiteY7" fmla="*/ 233136 h 430726"/>
                    <a:gd name="connsiteX8" fmla="*/ 5652 w 110405"/>
                    <a:gd name="connsiteY8" fmla="*/ 312025 h 430726"/>
                    <a:gd name="connsiteX9" fmla="*/ 37925 w 110405"/>
                    <a:gd name="connsiteY9" fmla="*/ 53 h 430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0405" h="430726">
                      <a:moveTo>
                        <a:pt x="37925" y="53"/>
                      </a:moveTo>
                      <a:cubicBezTo>
                        <a:pt x="42109" y="-4130"/>
                        <a:pt x="32547" y="238515"/>
                        <a:pt x="30754" y="286924"/>
                      </a:cubicBezTo>
                      <a:cubicBezTo>
                        <a:pt x="28961" y="335333"/>
                        <a:pt x="25973" y="279155"/>
                        <a:pt x="27168" y="290510"/>
                      </a:cubicBezTo>
                      <a:cubicBezTo>
                        <a:pt x="28363" y="301865"/>
                        <a:pt x="42109" y="346091"/>
                        <a:pt x="37925" y="355056"/>
                      </a:cubicBezTo>
                      <a:cubicBezTo>
                        <a:pt x="33741" y="364021"/>
                        <a:pt x="-9887" y="331747"/>
                        <a:pt x="2066" y="344298"/>
                      </a:cubicBezTo>
                      <a:cubicBezTo>
                        <a:pt x="14019" y="356849"/>
                        <a:pt x="101874" y="426176"/>
                        <a:pt x="109643" y="430359"/>
                      </a:cubicBezTo>
                      <a:cubicBezTo>
                        <a:pt x="117412" y="434542"/>
                        <a:pt x="63624" y="402270"/>
                        <a:pt x="48683" y="369399"/>
                      </a:cubicBezTo>
                      <a:cubicBezTo>
                        <a:pt x="33742" y="336529"/>
                        <a:pt x="27168" y="242698"/>
                        <a:pt x="19996" y="233136"/>
                      </a:cubicBezTo>
                      <a:cubicBezTo>
                        <a:pt x="12824" y="223574"/>
                        <a:pt x="-922" y="345493"/>
                        <a:pt x="5652" y="312025"/>
                      </a:cubicBezTo>
                      <a:cubicBezTo>
                        <a:pt x="12226" y="278557"/>
                        <a:pt x="33741" y="4236"/>
                        <a:pt x="37925" y="5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" name="フリーフォーム 50">
                  <a:extLst>
                    <a:ext uri="{FF2B5EF4-FFF2-40B4-BE49-F238E27FC236}">
                      <a16:creationId xmlns:a16="http://schemas.microsoft.com/office/drawing/2014/main" id="{BFA4AE00-8A35-B11D-6F91-B8F9A9BA2293}"/>
                    </a:ext>
                  </a:extLst>
                </p:cNvPr>
                <p:cNvSpPr/>
                <p:nvPr/>
              </p:nvSpPr>
              <p:spPr>
                <a:xfrm>
                  <a:off x="4801490" y="4865734"/>
                  <a:ext cx="172475" cy="258709"/>
                </a:xfrm>
                <a:custGeom>
                  <a:avLst/>
                  <a:gdLst>
                    <a:gd name="connsiteX0" fmla="*/ 172129 w 172475"/>
                    <a:gd name="connsiteY0" fmla="*/ 308 h 258709"/>
                    <a:gd name="connsiteX1" fmla="*/ 43037 w 172475"/>
                    <a:gd name="connsiteY1" fmla="*/ 143744 h 258709"/>
                    <a:gd name="connsiteX2" fmla="*/ 50209 w 172475"/>
                    <a:gd name="connsiteY2" fmla="*/ 219047 h 258709"/>
                    <a:gd name="connsiteX3" fmla="*/ 50209 w 172475"/>
                    <a:gd name="connsiteY3" fmla="*/ 226219 h 258709"/>
                    <a:gd name="connsiteX4" fmla="*/ 89654 w 172475"/>
                    <a:gd name="connsiteY4" fmla="*/ 258492 h 258709"/>
                    <a:gd name="connsiteX5" fmla="*/ 50209 w 172475"/>
                    <a:gd name="connsiteY5" fmla="*/ 208290 h 258709"/>
                    <a:gd name="connsiteX6" fmla="*/ 6 w 172475"/>
                    <a:gd name="connsiteY6" fmla="*/ 158087 h 258709"/>
                    <a:gd name="connsiteX7" fmla="*/ 46623 w 172475"/>
                    <a:gd name="connsiteY7" fmla="*/ 150915 h 258709"/>
                    <a:gd name="connsiteX8" fmla="*/ 53795 w 172475"/>
                    <a:gd name="connsiteY8" fmla="*/ 111471 h 258709"/>
                    <a:gd name="connsiteX9" fmla="*/ 7178 w 172475"/>
                    <a:gd name="connsiteY9" fmla="*/ 86370 h 258709"/>
                    <a:gd name="connsiteX10" fmla="*/ 78896 w 172475"/>
                    <a:gd name="connsiteY10" fmla="*/ 104299 h 258709"/>
                    <a:gd name="connsiteX11" fmla="*/ 172129 w 172475"/>
                    <a:gd name="connsiteY11" fmla="*/ 308 h 258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2475" h="258709">
                      <a:moveTo>
                        <a:pt x="172129" y="308"/>
                      </a:moveTo>
                      <a:cubicBezTo>
                        <a:pt x="166152" y="6882"/>
                        <a:pt x="63357" y="107288"/>
                        <a:pt x="43037" y="143744"/>
                      </a:cubicBezTo>
                      <a:cubicBezTo>
                        <a:pt x="22717" y="180200"/>
                        <a:pt x="49014" y="205301"/>
                        <a:pt x="50209" y="219047"/>
                      </a:cubicBezTo>
                      <a:cubicBezTo>
                        <a:pt x="51404" y="232793"/>
                        <a:pt x="43635" y="219645"/>
                        <a:pt x="50209" y="226219"/>
                      </a:cubicBezTo>
                      <a:cubicBezTo>
                        <a:pt x="56783" y="232793"/>
                        <a:pt x="89654" y="261480"/>
                        <a:pt x="89654" y="258492"/>
                      </a:cubicBezTo>
                      <a:cubicBezTo>
                        <a:pt x="89654" y="255504"/>
                        <a:pt x="65150" y="225024"/>
                        <a:pt x="50209" y="208290"/>
                      </a:cubicBezTo>
                      <a:cubicBezTo>
                        <a:pt x="35268" y="191556"/>
                        <a:pt x="604" y="167649"/>
                        <a:pt x="6" y="158087"/>
                      </a:cubicBezTo>
                      <a:cubicBezTo>
                        <a:pt x="-592" y="148525"/>
                        <a:pt x="37658" y="158684"/>
                        <a:pt x="46623" y="150915"/>
                      </a:cubicBezTo>
                      <a:cubicBezTo>
                        <a:pt x="55588" y="143146"/>
                        <a:pt x="60369" y="122228"/>
                        <a:pt x="53795" y="111471"/>
                      </a:cubicBezTo>
                      <a:cubicBezTo>
                        <a:pt x="47221" y="100714"/>
                        <a:pt x="2994" y="87565"/>
                        <a:pt x="7178" y="86370"/>
                      </a:cubicBezTo>
                      <a:cubicBezTo>
                        <a:pt x="11361" y="85175"/>
                        <a:pt x="52600" y="114459"/>
                        <a:pt x="78896" y="104299"/>
                      </a:cubicBezTo>
                      <a:cubicBezTo>
                        <a:pt x="105192" y="94139"/>
                        <a:pt x="178106" y="-6266"/>
                        <a:pt x="172129" y="30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" name="フリーフォーム 51">
                  <a:extLst>
                    <a:ext uri="{FF2B5EF4-FFF2-40B4-BE49-F238E27FC236}">
                      <a16:creationId xmlns:a16="http://schemas.microsoft.com/office/drawing/2014/main" id="{415305FD-15C9-787C-3293-A3574A15FBFC}"/>
                    </a:ext>
                  </a:extLst>
                </p:cNvPr>
                <p:cNvSpPr/>
                <p:nvPr/>
              </p:nvSpPr>
              <p:spPr>
                <a:xfrm>
                  <a:off x="4557578" y="4690115"/>
                  <a:ext cx="150752" cy="308637"/>
                </a:xfrm>
                <a:custGeom>
                  <a:avLst/>
                  <a:gdLst>
                    <a:gd name="connsiteX0" fmla="*/ 147100 w 150752"/>
                    <a:gd name="connsiteY0" fmla="*/ 219 h 308637"/>
                    <a:gd name="connsiteX1" fmla="*/ 89726 w 150752"/>
                    <a:gd name="connsiteY1" fmla="*/ 179513 h 308637"/>
                    <a:gd name="connsiteX2" fmla="*/ 150686 w 150752"/>
                    <a:gd name="connsiteY2" fmla="*/ 269160 h 308637"/>
                    <a:gd name="connsiteX3" fmla="*/ 75382 w 150752"/>
                    <a:gd name="connsiteY3" fmla="*/ 229716 h 308637"/>
                    <a:gd name="connsiteX4" fmla="*/ 78 w 150752"/>
                    <a:gd name="connsiteY4" fmla="*/ 308605 h 308637"/>
                    <a:gd name="connsiteX5" fmla="*/ 89726 w 150752"/>
                    <a:gd name="connsiteY5" fmla="*/ 218958 h 308637"/>
                    <a:gd name="connsiteX6" fmla="*/ 78968 w 150752"/>
                    <a:gd name="connsiteY6" fmla="*/ 143654 h 308637"/>
                    <a:gd name="connsiteX7" fmla="*/ 147100 w 150752"/>
                    <a:gd name="connsiteY7" fmla="*/ 219 h 308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752" h="308637">
                      <a:moveTo>
                        <a:pt x="147100" y="219"/>
                      </a:moveTo>
                      <a:cubicBezTo>
                        <a:pt x="148893" y="6195"/>
                        <a:pt x="89128" y="134690"/>
                        <a:pt x="89726" y="179513"/>
                      </a:cubicBezTo>
                      <a:cubicBezTo>
                        <a:pt x="90324" y="224336"/>
                        <a:pt x="153077" y="260793"/>
                        <a:pt x="150686" y="269160"/>
                      </a:cubicBezTo>
                      <a:cubicBezTo>
                        <a:pt x="148295" y="277527"/>
                        <a:pt x="100483" y="223142"/>
                        <a:pt x="75382" y="229716"/>
                      </a:cubicBezTo>
                      <a:cubicBezTo>
                        <a:pt x="50281" y="236290"/>
                        <a:pt x="-2313" y="310398"/>
                        <a:pt x="78" y="308605"/>
                      </a:cubicBezTo>
                      <a:cubicBezTo>
                        <a:pt x="2469" y="306812"/>
                        <a:pt x="76578" y="246450"/>
                        <a:pt x="89726" y="218958"/>
                      </a:cubicBezTo>
                      <a:cubicBezTo>
                        <a:pt x="102874" y="191466"/>
                        <a:pt x="70003" y="175329"/>
                        <a:pt x="78968" y="143654"/>
                      </a:cubicBezTo>
                      <a:cubicBezTo>
                        <a:pt x="87933" y="111979"/>
                        <a:pt x="145307" y="-5757"/>
                        <a:pt x="147100" y="21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" name="フリーフォーム 52">
                  <a:extLst>
                    <a:ext uri="{FF2B5EF4-FFF2-40B4-BE49-F238E27FC236}">
                      <a16:creationId xmlns:a16="http://schemas.microsoft.com/office/drawing/2014/main" id="{BBD856A6-75C1-1319-D364-96C2AE609541}"/>
                    </a:ext>
                  </a:extLst>
                </p:cNvPr>
                <p:cNvSpPr/>
                <p:nvPr/>
              </p:nvSpPr>
              <p:spPr>
                <a:xfrm>
                  <a:off x="4876773" y="4801444"/>
                  <a:ext cx="184663" cy="254737"/>
                </a:xfrm>
                <a:custGeom>
                  <a:avLst/>
                  <a:gdLst>
                    <a:gd name="connsiteX0" fmla="*/ 64573 w 184663"/>
                    <a:gd name="connsiteY0" fmla="*/ 52 h 254737"/>
                    <a:gd name="connsiteX1" fmla="*/ 172149 w 184663"/>
                    <a:gd name="connsiteY1" fmla="*/ 100457 h 254737"/>
                    <a:gd name="connsiteX2" fmla="*/ 114775 w 184663"/>
                    <a:gd name="connsiteY2" fmla="*/ 139902 h 254737"/>
                    <a:gd name="connsiteX3" fmla="*/ 27 w 184663"/>
                    <a:gd name="connsiteY3" fmla="*/ 254650 h 254737"/>
                    <a:gd name="connsiteX4" fmla="*/ 104018 w 184663"/>
                    <a:gd name="connsiteY4" fmla="*/ 157831 h 254737"/>
                    <a:gd name="connsiteX5" fmla="*/ 118361 w 184663"/>
                    <a:gd name="connsiteY5" fmla="*/ 100457 h 254737"/>
                    <a:gd name="connsiteX6" fmla="*/ 182907 w 184663"/>
                    <a:gd name="connsiteY6" fmla="*/ 114801 h 254737"/>
                    <a:gd name="connsiteX7" fmla="*/ 64573 w 184663"/>
                    <a:gd name="connsiteY7" fmla="*/ 52 h 254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4663" h="254737">
                      <a:moveTo>
                        <a:pt x="64573" y="52"/>
                      </a:moveTo>
                      <a:cubicBezTo>
                        <a:pt x="62780" y="-2339"/>
                        <a:pt x="163782" y="77149"/>
                        <a:pt x="172149" y="100457"/>
                      </a:cubicBezTo>
                      <a:cubicBezTo>
                        <a:pt x="180516" y="123765"/>
                        <a:pt x="143462" y="114203"/>
                        <a:pt x="114775" y="139902"/>
                      </a:cubicBezTo>
                      <a:cubicBezTo>
                        <a:pt x="86088" y="165601"/>
                        <a:pt x="1820" y="251662"/>
                        <a:pt x="27" y="254650"/>
                      </a:cubicBezTo>
                      <a:cubicBezTo>
                        <a:pt x="-1766" y="257638"/>
                        <a:pt x="84296" y="183530"/>
                        <a:pt x="104018" y="157831"/>
                      </a:cubicBezTo>
                      <a:cubicBezTo>
                        <a:pt x="123740" y="132132"/>
                        <a:pt x="105213" y="107629"/>
                        <a:pt x="118361" y="100457"/>
                      </a:cubicBezTo>
                      <a:cubicBezTo>
                        <a:pt x="131509" y="93285"/>
                        <a:pt x="196055" y="134523"/>
                        <a:pt x="182907" y="114801"/>
                      </a:cubicBezTo>
                      <a:cubicBezTo>
                        <a:pt x="169759" y="95079"/>
                        <a:pt x="66366" y="2443"/>
                        <a:pt x="64573" y="5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" name="フリーフォーム 53">
                  <a:extLst>
                    <a:ext uri="{FF2B5EF4-FFF2-40B4-BE49-F238E27FC236}">
                      <a16:creationId xmlns:a16="http://schemas.microsoft.com/office/drawing/2014/main" id="{54007E59-2A04-58B9-1A07-A5FC882E9426}"/>
                    </a:ext>
                  </a:extLst>
                </p:cNvPr>
                <p:cNvSpPr/>
                <p:nvPr/>
              </p:nvSpPr>
              <p:spPr>
                <a:xfrm>
                  <a:off x="5095529" y="4858286"/>
                  <a:ext cx="128251" cy="291731"/>
                </a:xfrm>
                <a:custGeom>
                  <a:avLst/>
                  <a:gdLst>
                    <a:gd name="connsiteX0" fmla="*/ 10 w 128251"/>
                    <a:gd name="connsiteY0" fmla="*/ 585 h 291731"/>
                    <a:gd name="connsiteX1" fmla="*/ 118344 w 128251"/>
                    <a:gd name="connsiteY1" fmla="*/ 201394 h 291731"/>
                    <a:gd name="connsiteX2" fmla="*/ 121930 w 128251"/>
                    <a:gd name="connsiteY2" fmla="*/ 291041 h 291731"/>
                    <a:gd name="connsiteX3" fmla="*/ 121930 w 128251"/>
                    <a:gd name="connsiteY3" fmla="*/ 237253 h 291731"/>
                    <a:gd name="connsiteX4" fmla="*/ 125516 w 128251"/>
                    <a:gd name="connsiteY4" fmla="*/ 136848 h 291731"/>
                    <a:gd name="connsiteX5" fmla="*/ 114758 w 128251"/>
                    <a:gd name="connsiteY5" fmla="*/ 50787 h 291731"/>
                    <a:gd name="connsiteX6" fmla="*/ 111172 w 128251"/>
                    <a:gd name="connsiteY6" fmla="*/ 136848 h 291731"/>
                    <a:gd name="connsiteX7" fmla="*/ 10 w 128251"/>
                    <a:gd name="connsiteY7" fmla="*/ 585 h 291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8251" h="291731">
                      <a:moveTo>
                        <a:pt x="10" y="585"/>
                      </a:moveTo>
                      <a:cubicBezTo>
                        <a:pt x="1205" y="11343"/>
                        <a:pt x="98024" y="152985"/>
                        <a:pt x="118344" y="201394"/>
                      </a:cubicBezTo>
                      <a:cubicBezTo>
                        <a:pt x="138664" y="249803"/>
                        <a:pt x="121332" y="285065"/>
                        <a:pt x="121930" y="291041"/>
                      </a:cubicBezTo>
                      <a:cubicBezTo>
                        <a:pt x="122528" y="297017"/>
                        <a:pt x="121332" y="262952"/>
                        <a:pt x="121930" y="237253"/>
                      </a:cubicBezTo>
                      <a:cubicBezTo>
                        <a:pt x="122528" y="211554"/>
                        <a:pt x="126711" y="167926"/>
                        <a:pt x="125516" y="136848"/>
                      </a:cubicBezTo>
                      <a:cubicBezTo>
                        <a:pt x="124321" y="105770"/>
                        <a:pt x="117149" y="50787"/>
                        <a:pt x="114758" y="50787"/>
                      </a:cubicBezTo>
                      <a:cubicBezTo>
                        <a:pt x="112367" y="50787"/>
                        <a:pt x="126113" y="142824"/>
                        <a:pt x="111172" y="136848"/>
                      </a:cubicBezTo>
                      <a:cubicBezTo>
                        <a:pt x="96231" y="130872"/>
                        <a:pt x="-1185" y="-10173"/>
                        <a:pt x="10" y="58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" name="フリーフォーム 54">
                  <a:extLst>
                    <a:ext uri="{FF2B5EF4-FFF2-40B4-BE49-F238E27FC236}">
                      <a16:creationId xmlns:a16="http://schemas.microsoft.com/office/drawing/2014/main" id="{D846952B-6DAD-C917-687E-C4BE75C5C4AF}"/>
                    </a:ext>
                  </a:extLst>
                </p:cNvPr>
                <p:cNvSpPr/>
                <p:nvPr/>
              </p:nvSpPr>
              <p:spPr>
                <a:xfrm>
                  <a:off x="4675883" y="4990851"/>
                  <a:ext cx="128169" cy="169467"/>
                </a:xfrm>
                <a:custGeom>
                  <a:avLst/>
                  <a:gdLst>
                    <a:gd name="connsiteX0" fmla="*/ 108 w 128169"/>
                    <a:gd name="connsiteY0" fmla="*/ 697 h 169467"/>
                    <a:gd name="connsiteX1" fmla="*/ 122028 w 128169"/>
                    <a:gd name="connsiteY1" fmla="*/ 165648 h 169467"/>
                    <a:gd name="connsiteX2" fmla="*/ 100512 w 128169"/>
                    <a:gd name="connsiteY2" fmla="*/ 108274 h 169467"/>
                    <a:gd name="connsiteX3" fmla="*/ 108 w 128169"/>
                    <a:gd name="connsiteY3" fmla="*/ 697 h 169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8169" h="169467">
                      <a:moveTo>
                        <a:pt x="108" y="697"/>
                      </a:moveTo>
                      <a:cubicBezTo>
                        <a:pt x="3694" y="10259"/>
                        <a:pt x="105294" y="147719"/>
                        <a:pt x="122028" y="165648"/>
                      </a:cubicBezTo>
                      <a:cubicBezTo>
                        <a:pt x="138762" y="183577"/>
                        <a:pt x="117844" y="133973"/>
                        <a:pt x="100512" y="108274"/>
                      </a:cubicBezTo>
                      <a:cubicBezTo>
                        <a:pt x="83180" y="82575"/>
                        <a:pt x="-3478" y="-8865"/>
                        <a:pt x="108" y="69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" name="フリーフォーム 55">
                  <a:extLst>
                    <a:ext uri="{FF2B5EF4-FFF2-40B4-BE49-F238E27FC236}">
                      <a16:creationId xmlns:a16="http://schemas.microsoft.com/office/drawing/2014/main" id="{21D9A713-53F2-93E2-DBF5-F85DBA0A8EBF}"/>
                    </a:ext>
                  </a:extLst>
                </p:cNvPr>
                <p:cNvSpPr/>
                <p:nvPr/>
              </p:nvSpPr>
              <p:spPr>
                <a:xfrm>
                  <a:off x="4548688" y="4959275"/>
                  <a:ext cx="105879" cy="132678"/>
                </a:xfrm>
                <a:custGeom>
                  <a:avLst/>
                  <a:gdLst>
                    <a:gd name="connsiteX0" fmla="*/ 105787 w 105879"/>
                    <a:gd name="connsiteY0" fmla="*/ 0 h 132678"/>
                    <a:gd name="connsiteX1" fmla="*/ 23312 w 105879"/>
                    <a:gd name="connsiteY1" fmla="*/ 75304 h 132678"/>
                    <a:gd name="connsiteX2" fmla="*/ 12554 w 105879"/>
                    <a:gd name="connsiteY2" fmla="*/ 132678 h 132678"/>
                    <a:gd name="connsiteX3" fmla="*/ 5383 w 105879"/>
                    <a:gd name="connsiteY3" fmla="*/ 75304 h 132678"/>
                    <a:gd name="connsiteX4" fmla="*/ 105787 w 105879"/>
                    <a:gd name="connsiteY4" fmla="*/ 0 h 132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5879" h="132678">
                      <a:moveTo>
                        <a:pt x="105787" y="0"/>
                      </a:moveTo>
                      <a:cubicBezTo>
                        <a:pt x="108775" y="0"/>
                        <a:pt x="38851" y="53191"/>
                        <a:pt x="23312" y="75304"/>
                      </a:cubicBezTo>
                      <a:cubicBezTo>
                        <a:pt x="7773" y="97417"/>
                        <a:pt x="15542" y="132678"/>
                        <a:pt x="12554" y="132678"/>
                      </a:cubicBezTo>
                      <a:cubicBezTo>
                        <a:pt x="9566" y="132678"/>
                        <a:pt x="-8961" y="97417"/>
                        <a:pt x="5383" y="75304"/>
                      </a:cubicBezTo>
                      <a:cubicBezTo>
                        <a:pt x="19727" y="53191"/>
                        <a:pt x="102799" y="0"/>
                        <a:pt x="105787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" name="フリーフォーム 56">
                  <a:extLst>
                    <a:ext uri="{FF2B5EF4-FFF2-40B4-BE49-F238E27FC236}">
                      <a16:creationId xmlns:a16="http://schemas.microsoft.com/office/drawing/2014/main" id="{6DEAF46C-61D5-9C19-52C7-19DEACFEF300}"/>
                    </a:ext>
                  </a:extLst>
                </p:cNvPr>
                <p:cNvSpPr/>
                <p:nvPr/>
              </p:nvSpPr>
              <p:spPr>
                <a:xfrm>
                  <a:off x="4916230" y="4141665"/>
                  <a:ext cx="146004" cy="778818"/>
                </a:xfrm>
                <a:custGeom>
                  <a:avLst/>
                  <a:gdLst>
                    <a:gd name="connsiteX0" fmla="*/ 14358 w 146004"/>
                    <a:gd name="connsiteY0" fmla="*/ 29 h 778818"/>
                    <a:gd name="connsiteX1" fmla="*/ 21530 w 146004"/>
                    <a:gd name="connsiteY1" fmla="*/ 286900 h 778818"/>
                    <a:gd name="connsiteX2" fmla="*/ 21530 w 146004"/>
                    <a:gd name="connsiteY2" fmla="*/ 251041 h 778818"/>
                    <a:gd name="connsiteX3" fmla="*/ 86076 w 146004"/>
                    <a:gd name="connsiteY3" fmla="*/ 437507 h 778818"/>
                    <a:gd name="connsiteX4" fmla="*/ 68146 w 146004"/>
                    <a:gd name="connsiteY4" fmla="*/ 372961 h 778818"/>
                    <a:gd name="connsiteX5" fmla="*/ 35874 w 146004"/>
                    <a:gd name="connsiteY5" fmla="*/ 548669 h 778818"/>
                    <a:gd name="connsiteX6" fmla="*/ 114763 w 146004"/>
                    <a:gd name="connsiteY6" fmla="*/ 645488 h 778818"/>
                    <a:gd name="connsiteX7" fmla="*/ 100419 w 146004"/>
                    <a:gd name="connsiteY7" fmla="*/ 627559 h 778818"/>
                    <a:gd name="connsiteX8" fmla="*/ 143450 w 146004"/>
                    <a:gd name="connsiteY8" fmla="*/ 706448 h 778818"/>
                    <a:gd name="connsiteX9" fmla="*/ 136278 w 146004"/>
                    <a:gd name="connsiteY9" fmla="*/ 778166 h 778818"/>
                    <a:gd name="connsiteX10" fmla="*/ 96834 w 146004"/>
                    <a:gd name="connsiteY10" fmla="*/ 663417 h 778818"/>
                    <a:gd name="connsiteX11" fmla="*/ 32288 w 146004"/>
                    <a:gd name="connsiteY11" fmla="*/ 498467 h 778818"/>
                    <a:gd name="connsiteX12" fmla="*/ 15 w 146004"/>
                    <a:gd name="connsiteY12" fmla="*/ 365789 h 778818"/>
                    <a:gd name="connsiteX13" fmla="*/ 35874 w 146004"/>
                    <a:gd name="connsiteY13" fmla="*/ 441093 h 778818"/>
                    <a:gd name="connsiteX14" fmla="*/ 46631 w 146004"/>
                    <a:gd name="connsiteY14" fmla="*/ 329930 h 778818"/>
                    <a:gd name="connsiteX15" fmla="*/ 21530 w 146004"/>
                    <a:gd name="connsiteY15" fmla="*/ 268970 h 778818"/>
                    <a:gd name="connsiteX16" fmla="*/ 14358 w 146004"/>
                    <a:gd name="connsiteY16" fmla="*/ 29 h 7788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46004" h="778818">
                      <a:moveTo>
                        <a:pt x="14358" y="29"/>
                      </a:moveTo>
                      <a:cubicBezTo>
                        <a:pt x="14358" y="3017"/>
                        <a:pt x="20335" y="245065"/>
                        <a:pt x="21530" y="286900"/>
                      </a:cubicBezTo>
                      <a:cubicBezTo>
                        <a:pt x="22725" y="328735"/>
                        <a:pt x="10772" y="225940"/>
                        <a:pt x="21530" y="251041"/>
                      </a:cubicBezTo>
                      <a:cubicBezTo>
                        <a:pt x="32288" y="276142"/>
                        <a:pt x="78307" y="417187"/>
                        <a:pt x="86076" y="437507"/>
                      </a:cubicBezTo>
                      <a:cubicBezTo>
                        <a:pt x="93845" y="457827"/>
                        <a:pt x="76513" y="354434"/>
                        <a:pt x="68146" y="372961"/>
                      </a:cubicBezTo>
                      <a:cubicBezTo>
                        <a:pt x="59779" y="391488"/>
                        <a:pt x="28105" y="503248"/>
                        <a:pt x="35874" y="548669"/>
                      </a:cubicBezTo>
                      <a:cubicBezTo>
                        <a:pt x="43643" y="594090"/>
                        <a:pt x="104006" y="632340"/>
                        <a:pt x="114763" y="645488"/>
                      </a:cubicBezTo>
                      <a:cubicBezTo>
                        <a:pt x="125520" y="658636"/>
                        <a:pt x="95638" y="617399"/>
                        <a:pt x="100419" y="627559"/>
                      </a:cubicBezTo>
                      <a:cubicBezTo>
                        <a:pt x="105200" y="637719"/>
                        <a:pt x="137474" y="681347"/>
                        <a:pt x="143450" y="706448"/>
                      </a:cubicBezTo>
                      <a:cubicBezTo>
                        <a:pt x="149426" y="731549"/>
                        <a:pt x="144047" y="785338"/>
                        <a:pt x="136278" y="778166"/>
                      </a:cubicBezTo>
                      <a:cubicBezTo>
                        <a:pt x="128509" y="770994"/>
                        <a:pt x="114166" y="710033"/>
                        <a:pt x="96834" y="663417"/>
                      </a:cubicBezTo>
                      <a:cubicBezTo>
                        <a:pt x="79502" y="616801"/>
                        <a:pt x="48424" y="548072"/>
                        <a:pt x="32288" y="498467"/>
                      </a:cubicBezTo>
                      <a:cubicBezTo>
                        <a:pt x="16152" y="448862"/>
                        <a:pt x="-583" y="375351"/>
                        <a:pt x="15" y="365789"/>
                      </a:cubicBezTo>
                      <a:cubicBezTo>
                        <a:pt x="613" y="356227"/>
                        <a:pt x="28105" y="447069"/>
                        <a:pt x="35874" y="441093"/>
                      </a:cubicBezTo>
                      <a:cubicBezTo>
                        <a:pt x="43643" y="435117"/>
                        <a:pt x="49022" y="358617"/>
                        <a:pt x="46631" y="329930"/>
                      </a:cubicBezTo>
                      <a:cubicBezTo>
                        <a:pt x="44240" y="301243"/>
                        <a:pt x="30495" y="319770"/>
                        <a:pt x="21530" y="268970"/>
                      </a:cubicBezTo>
                      <a:cubicBezTo>
                        <a:pt x="12565" y="218170"/>
                        <a:pt x="14358" y="-2959"/>
                        <a:pt x="14358" y="2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8" name="フリーフォーム 57">
                  <a:extLst>
                    <a:ext uri="{FF2B5EF4-FFF2-40B4-BE49-F238E27FC236}">
                      <a16:creationId xmlns:a16="http://schemas.microsoft.com/office/drawing/2014/main" id="{0946AE26-3A42-2FDF-10F6-FB845B74AF67}"/>
                    </a:ext>
                  </a:extLst>
                </p:cNvPr>
                <p:cNvSpPr/>
                <p:nvPr/>
              </p:nvSpPr>
              <p:spPr>
                <a:xfrm>
                  <a:off x="5023534" y="4969926"/>
                  <a:ext cx="227642" cy="242312"/>
                </a:xfrm>
                <a:custGeom>
                  <a:avLst/>
                  <a:gdLst>
                    <a:gd name="connsiteX0" fmla="*/ 11045 w 227642"/>
                    <a:gd name="connsiteY0" fmla="*/ 107 h 242312"/>
                    <a:gd name="connsiteX1" fmla="*/ 104278 w 227642"/>
                    <a:gd name="connsiteY1" fmla="*/ 143542 h 242312"/>
                    <a:gd name="connsiteX2" fmla="*/ 111450 w 227642"/>
                    <a:gd name="connsiteY2" fmla="*/ 172229 h 242312"/>
                    <a:gd name="connsiteX3" fmla="*/ 3873 w 227642"/>
                    <a:gd name="connsiteY3" fmla="*/ 240361 h 242312"/>
                    <a:gd name="connsiteX4" fmla="*/ 43318 w 227642"/>
                    <a:gd name="connsiteY4" fmla="*/ 222432 h 242312"/>
                    <a:gd name="connsiteX5" fmla="*/ 226198 w 227642"/>
                    <a:gd name="connsiteY5" fmla="*/ 208088 h 242312"/>
                    <a:gd name="connsiteX6" fmla="*/ 129379 w 227642"/>
                    <a:gd name="connsiteY6" fmla="*/ 154300 h 242312"/>
                    <a:gd name="connsiteX7" fmla="*/ 140137 w 227642"/>
                    <a:gd name="connsiteY7" fmla="*/ 190159 h 242312"/>
                    <a:gd name="connsiteX8" fmla="*/ 50490 w 227642"/>
                    <a:gd name="connsiteY8" fmla="*/ 226018 h 242312"/>
                    <a:gd name="connsiteX9" fmla="*/ 107864 w 227642"/>
                    <a:gd name="connsiteY9" fmla="*/ 168643 h 242312"/>
                    <a:gd name="connsiteX10" fmla="*/ 11045 w 227642"/>
                    <a:gd name="connsiteY10" fmla="*/ 107 h 242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27642" h="242312">
                      <a:moveTo>
                        <a:pt x="11045" y="107"/>
                      </a:moveTo>
                      <a:cubicBezTo>
                        <a:pt x="10447" y="-4076"/>
                        <a:pt x="87544" y="114855"/>
                        <a:pt x="104278" y="143542"/>
                      </a:cubicBezTo>
                      <a:cubicBezTo>
                        <a:pt x="121012" y="172229"/>
                        <a:pt x="128184" y="156092"/>
                        <a:pt x="111450" y="172229"/>
                      </a:cubicBezTo>
                      <a:cubicBezTo>
                        <a:pt x="94716" y="188366"/>
                        <a:pt x="15228" y="231994"/>
                        <a:pt x="3873" y="240361"/>
                      </a:cubicBezTo>
                      <a:cubicBezTo>
                        <a:pt x="-7482" y="248728"/>
                        <a:pt x="6264" y="227811"/>
                        <a:pt x="43318" y="222432"/>
                      </a:cubicBezTo>
                      <a:cubicBezTo>
                        <a:pt x="80372" y="217053"/>
                        <a:pt x="211855" y="219443"/>
                        <a:pt x="226198" y="208088"/>
                      </a:cubicBezTo>
                      <a:cubicBezTo>
                        <a:pt x="240541" y="196733"/>
                        <a:pt x="143722" y="157288"/>
                        <a:pt x="129379" y="154300"/>
                      </a:cubicBezTo>
                      <a:cubicBezTo>
                        <a:pt x="115036" y="151312"/>
                        <a:pt x="153285" y="178206"/>
                        <a:pt x="140137" y="190159"/>
                      </a:cubicBezTo>
                      <a:cubicBezTo>
                        <a:pt x="126989" y="202112"/>
                        <a:pt x="55869" y="229604"/>
                        <a:pt x="50490" y="226018"/>
                      </a:cubicBezTo>
                      <a:cubicBezTo>
                        <a:pt x="45111" y="222432"/>
                        <a:pt x="109657" y="205099"/>
                        <a:pt x="107864" y="168643"/>
                      </a:cubicBezTo>
                      <a:cubicBezTo>
                        <a:pt x="106071" y="132187"/>
                        <a:pt x="11643" y="4290"/>
                        <a:pt x="11045" y="10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" name="フリーフォーム 58">
                  <a:extLst>
                    <a:ext uri="{FF2B5EF4-FFF2-40B4-BE49-F238E27FC236}">
                      <a16:creationId xmlns:a16="http://schemas.microsoft.com/office/drawing/2014/main" id="{D280207A-4AC3-B2E8-4EC9-BE897141D25D}"/>
                    </a:ext>
                  </a:extLst>
                </p:cNvPr>
                <p:cNvSpPr/>
                <p:nvPr/>
              </p:nvSpPr>
              <p:spPr>
                <a:xfrm>
                  <a:off x="4962462" y="4994817"/>
                  <a:ext cx="156907" cy="161860"/>
                </a:xfrm>
                <a:custGeom>
                  <a:avLst/>
                  <a:gdLst>
                    <a:gd name="connsiteX0" fmla="*/ 399 w 156907"/>
                    <a:gd name="connsiteY0" fmla="*/ 317 h 161860"/>
                    <a:gd name="connsiteX1" fmla="*/ 107976 w 156907"/>
                    <a:gd name="connsiteY1" fmla="*/ 50519 h 161860"/>
                    <a:gd name="connsiteX2" fmla="*/ 140249 w 156907"/>
                    <a:gd name="connsiteY2" fmla="*/ 97136 h 161860"/>
                    <a:gd name="connsiteX3" fmla="*/ 115147 w 156907"/>
                    <a:gd name="connsiteY3" fmla="*/ 161682 h 161860"/>
                    <a:gd name="connsiteX4" fmla="*/ 133077 w 156907"/>
                    <a:gd name="connsiteY4" fmla="*/ 115065 h 161860"/>
                    <a:gd name="connsiteX5" fmla="*/ 151006 w 156907"/>
                    <a:gd name="connsiteY5" fmla="*/ 75621 h 161860"/>
                    <a:gd name="connsiteX6" fmla="*/ 399 w 156907"/>
                    <a:gd name="connsiteY6" fmla="*/ 317 h 1618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6907" h="161860">
                      <a:moveTo>
                        <a:pt x="399" y="317"/>
                      </a:moveTo>
                      <a:cubicBezTo>
                        <a:pt x="-6773" y="-3867"/>
                        <a:pt x="84668" y="34383"/>
                        <a:pt x="107976" y="50519"/>
                      </a:cubicBezTo>
                      <a:cubicBezTo>
                        <a:pt x="131284" y="66655"/>
                        <a:pt x="139054" y="78609"/>
                        <a:pt x="140249" y="97136"/>
                      </a:cubicBezTo>
                      <a:cubicBezTo>
                        <a:pt x="141444" y="115663"/>
                        <a:pt x="116342" y="158694"/>
                        <a:pt x="115147" y="161682"/>
                      </a:cubicBezTo>
                      <a:cubicBezTo>
                        <a:pt x="113952" y="164670"/>
                        <a:pt x="127101" y="129409"/>
                        <a:pt x="133077" y="115065"/>
                      </a:cubicBezTo>
                      <a:cubicBezTo>
                        <a:pt x="139054" y="100722"/>
                        <a:pt x="169533" y="94746"/>
                        <a:pt x="151006" y="75621"/>
                      </a:cubicBezTo>
                      <a:cubicBezTo>
                        <a:pt x="132479" y="56496"/>
                        <a:pt x="7571" y="4501"/>
                        <a:pt x="399" y="31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" name="フリーフォーム 59">
                  <a:extLst>
                    <a:ext uri="{FF2B5EF4-FFF2-40B4-BE49-F238E27FC236}">
                      <a16:creationId xmlns:a16="http://schemas.microsoft.com/office/drawing/2014/main" id="{461DA9F9-6F74-B98B-DCC8-6C5D3627BE2A}"/>
                    </a:ext>
                  </a:extLst>
                </p:cNvPr>
                <p:cNvSpPr/>
                <p:nvPr/>
              </p:nvSpPr>
              <p:spPr>
                <a:xfrm>
                  <a:off x="4566539" y="5005542"/>
                  <a:ext cx="74314" cy="172542"/>
                </a:xfrm>
                <a:custGeom>
                  <a:avLst/>
                  <a:gdLst>
                    <a:gd name="connsiteX0" fmla="*/ 73593 w 74314"/>
                    <a:gd name="connsiteY0" fmla="*/ 350 h 172542"/>
                    <a:gd name="connsiteX1" fmla="*/ 37734 w 74314"/>
                    <a:gd name="connsiteY1" fmla="*/ 61310 h 172542"/>
                    <a:gd name="connsiteX2" fmla="*/ 19805 w 74314"/>
                    <a:gd name="connsiteY2" fmla="*/ 122270 h 172542"/>
                    <a:gd name="connsiteX3" fmla="*/ 16219 w 74314"/>
                    <a:gd name="connsiteY3" fmla="*/ 75653 h 172542"/>
                    <a:gd name="connsiteX4" fmla="*/ 12633 w 74314"/>
                    <a:gd name="connsiteY4" fmla="*/ 172472 h 172542"/>
                    <a:gd name="connsiteX5" fmla="*/ 1875 w 74314"/>
                    <a:gd name="connsiteY5" fmla="*/ 89997 h 172542"/>
                    <a:gd name="connsiteX6" fmla="*/ 73593 w 74314"/>
                    <a:gd name="connsiteY6" fmla="*/ 350 h 172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4314" h="172542">
                      <a:moveTo>
                        <a:pt x="73593" y="350"/>
                      </a:moveTo>
                      <a:cubicBezTo>
                        <a:pt x="79569" y="-4431"/>
                        <a:pt x="46699" y="40990"/>
                        <a:pt x="37734" y="61310"/>
                      </a:cubicBezTo>
                      <a:cubicBezTo>
                        <a:pt x="28769" y="81630"/>
                        <a:pt x="23391" y="119880"/>
                        <a:pt x="19805" y="122270"/>
                      </a:cubicBezTo>
                      <a:cubicBezTo>
                        <a:pt x="16219" y="124661"/>
                        <a:pt x="17414" y="67286"/>
                        <a:pt x="16219" y="75653"/>
                      </a:cubicBezTo>
                      <a:cubicBezTo>
                        <a:pt x="15024" y="84020"/>
                        <a:pt x="15024" y="170081"/>
                        <a:pt x="12633" y="172472"/>
                      </a:cubicBezTo>
                      <a:cubicBezTo>
                        <a:pt x="10242" y="174863"/>
                        <a:pt x="-5297" y="115696"/>
                        <a:pt x="1875" y="89997"/>
                      </a:cubicBezTo>
                      <a:cubicBezTo>
                        <a:pt x="9047" y="64298"/>
                        <a:pt x="67617" y="5131"/>
                        <a:pt x="73593" y="35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" name="フリーフォーム 60">
                  <a:extLst>
                    <a:ext uri="{FF2B5EF4-FFF2-40B4-BE49-F238E27FC236}">
                      <a16:creationId xmlns:a16="http://schemas.microsoft.com/office/drawing/2014/main" id="{396C1BEA-5B7F-21F2-574A-F732D3A0904E}"/>
                    </a:ext>
                  </a:extLst>
                </p:cNvPr>
                <p:cNvSpPr/>
                <p:nvPr/>
              </p:nvSpPr>
              <p:spPr>
                <a:xfrm>
                  <a:off x="4878509" y="5002306"/>
                  <a:ext cx="149078" cy="178012"/>
                </a:xfrm>
                <a:custGeom>
                  <a:avLst/>
                  <a:gdLst>
                    <a:gd name="connsiteX0" fmla="*/ 148898 w 149078"/>
                    <a:gd name="connsiteY0" fmla="*/ 0 h 178012"/>
                    <a:gd name="connsiteX1" fmla="*/ 37736 w 149078"/>
                    <a:gd name="connsiteY1" fmla="*/ 50202 h 178012"/>
                    <a:gd name="connsiteX2" fmla="*/ 1877 w 149078"/>
                    <a:gd name="connsiteY2" fmla="*/ 175708 h 178012"/>
                    <a:gd name="connsiteX3" fmla="*/ 5463 w 149078"/>
                    <a:gd name="connsiteY3" fmla="*/ 125506 h 178012"/>
                    <a:gd name="connsiteX4" fmla="*/ 9049 w 149078"/>
                    <a:gd name="connsiteY4" fmla="*/ 50202 h 178012"/>
                    <a:gd name="connsiteX5" fmla="*/ 148898 w 149078"/>
                    <a:gd name="connsiteY5" fmla="*/ 0 h 178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9078" h="178012">
                      <a:moveTo>
                        <a:pt x="148898" y="0"/>
                      </a:moveTo>
                      <a:cubicBezTo>
                        <a:pt x="153679" y="0"/>
                        <a:pt x="62239" y="20917"/>
                        <a:pt x="37736" y="50202"/>
                      </a:cubicBezTo>
                      <a:cubicBezTo>
                        <a:pt x="13232" y="79487"/>
                        <a:pt x="7256" y="163157"/>
                        <a:pt x="1877" y="175708"/>
                      </a:cubicBezTo>
                      <a:cubicBezTo>
                        <a:pt x="-3502" y="188259"/>
                        <a:pt x="4268" y="146423"/>
                        <a:pt x="5463" y="125506"/>
                      </a:cubicBezTo>
                      <a:cubicBezTo>
                        <a:pt x="6658" y="104589"/>
                        <a:pt x="-8283" y="68729"/>
                        <a:pt x="9049" y="50202"/>
                      </a:cubicBezTo>
                      <a:cubicBezTo>
                        <a:pt x="26381" y="31675"/>
                        <a:pt x="144117" y="0"/>
                        <a:pt x="148898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" name="フリーフォーム 61">
                  <a:extLst>
                    <a:ext uri="{FF2B5EF4-FFF2-40B4-BE49-F238E27FC236}">
                      <a16:creationId xmlns:a16="http://schemas.microsoft.com/office/drawing/2014/main" id="{6E9D6144-8EB5-5750-B17F-F15E31A61B77}"/>
                    </a:ext>
                  </a:extLst>
                </p:cNvPr>
                <p:cNvSpPr/>
                <p:nvPr/>
              </p:nvSpPr>
              <p:spPr>
                <a:xfrm>
                  <a:off x="4739979" y="5203788"/>
                  <a:ext cx="105184" cy="124796"/>
                </a:xfrm>
                <a:custGeom>
                  <a:avLst/>
                  <a:gdLst>
                    <a:gd name="connsiteX0" fmla="*/ 296 w 105184"/>
                    <a:gd name="connsiteY0" fmla="*/ 37 h 124796"/>
                    <a:gd name="connsiteX1" fmla="*/ 16171 w 105184"/>
                    <a:gd name="connsiteY1" fmla="*/ 73062 h 124796"/>
                    <a:gd name="connsiteX2" fmla="*/ 16171 w 105184"/>
                    <a:gd name="connsiteY2" fmla="*/ 111162 h 124796"/>
                    <a:gd name="connsiteX3" fmla="*/ 12996 w 105184"/>
                    <a:gd name="connsiteY3" fmla="*/ 123862 h 124796"/>
                    <a:gd name="connsiteX4" fmla="*/ 47921 w 105184"/>
                    <a:gd name="connsiteY4" fmla="*/ 88937 h 124796"/>
                    <a:gd name="connsiteX5" fmla="*/ 105071 w 105184"/>
                    <a:gd name="connsiteY5" fmla="*/ 47662 h 124796"/>
                    <a:gd name="connsiteX6" fmla="*/ 32046 w 105184"/>
                    <a:gd name="connsiteY6" fmla="*/ 107987 h 124796"/>
                    <a:gd name="connsiteX7" fmla="*/ 32046 w 105184"/>
                    <a:gd name="connsiteY7" fmla="*/ 63537 h 124796"/>
                    <a:gd name="connsiteX8" fmla="*/ 296 w 105184"/>
                    <a:gd name="connsiteY8" fmla="*/ 37 h 124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5184" h="124796">
                      <a:moveTo>
                        <a:pt x="296" y="37"/>
                      </a:moveTo>
                      <a:cubicBezTo>
                        <a:pt x="-2350" y="1625"/>
                        <a:pt x="13525" y="54541"/>
                        <a:pt x="16171" y="73062"/>
                      </a:cubicBezTo>
                      <a:cubicBezTo>
                        <a:pt x="18817" y="91583"/>
                        <a:pt x="16171" y="111162"/>
                        <a:pt x="16171" y="111162"/>
                      </a:cubicBezTo>
                      <a:cubicBezTo>
                        <a:pt x="15642" y="119629"/>
                        <a:pt x="7704" y="127566"/>
                        <a:pt x="12996" y="123862"/>
                      </a:cubicBezTo>
                      <a:cubicBezTo>
                        <a:pt x="18288" y="120158"/>
                        <a:pt x="32575" y="101637"/>
                        <a:pt x="47921" y="88937"/>
                      </a:cubicBezTo>
                      <a:cubicBezTo>
                        <a:pt x="63267" y="76237"/>
                        <a:pt x="107717" y="44487"/>
                        <a:pt x="105071" y="47662"/>
                      </a:cubicBezTo>
                      <a:cubicBezTo>
                        <a:pt x="102425" y="50837"/>
                        <a:pt x="44217" y="105341"/>
                        <a:pt x="32046" y="107987"/>
                      </a:cubicBezTo>
                      <a:cubicBezTo>
                        <a:pt x="19875" y="110633"/>
                        <a:pt x="37338" y="79412"/>
                        <a:pt x="32046" y="63537"/>
                      </a:cubicBezTo>
                      <a:cubicBezTo>
                        <a:pt x="26754" y="47662"/>
                        <a:pt x="2942" y="-1551"/>
                        <a:pt x="296" y="3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" name="フリーフォーム 62">
                  <a:extLst>
                    <a:ext uri="{FF2B5EF4-FFF2-40B4-BE49-F238E27FC236}">
                      <a16:creationId xmlns:a16="http://schemas.microsoft.com/office/drawing/2014/main" id="{40C2BB41-C233-A330-1C07-7CC3540C449A}"/>
                    </a:ext>
                  </a:extLst>
                </p:cNvPr>
                <p:cNvSpPr/>
                <p:nvPr/>
              </p:nvSpPr>
              <p:spPr>
                <a:xfrm>
                  <a:off x="4819577" y="5222652"/>
                  <a:ext cx="165201" cy="101986"/>
                </a:xfrm>
                <a:custGeom>
                  <a:avLst/>
                  <a:gdLst>
                    <a:gd name="connsiteX0" fmla="*/ 73 w 165201"/>
                    <a:gd name="connsiteY0" fmla="*/ 85948 h 101986"/>
                    <a:gd name="connsiteX1" fmla="*/ 73098 w 165201"/>
                    <a:gd name="connsiteY1" fmla="*/ 54198 h 101986"/>
                    <a:gd name="connsiteX2" fmla="*/ 38173 w 165201"/>
                    <a:gd name="connsiteY2" fmla="*/ 223 h 101986"/>
                    <a:gd name="connsiteX3" fmla="*/ 117548 w 165201"/>
                    <a:gd name="connsiteY3" fmla="*/ 76423 h 101986"/>
                    <a:gd name="connsiteX4" fmla="*/ 165173 w 165201"/>
                    <a:gd name="connsiteY4" fmla="*/ 101823 h 101986"/>
                    <a:gd name="connsiteX5" fmla="*/ 123898 w 165201"/>
                    <a:gd name="connsiteY5" fmla="*/ 66898 h 101986"/>
                    <a:gd name="connsiteX6" fmla="*/ 82623 w 165201"/>
                    <a:gd name="connsiteY6" fmla="*/ 79598 h 101986"/>
                    <a:gd name="connsiteX7" fmla="*/ 88973 w 165201"/>
                    <a:gd name="connsiteY7" fmla="*/ 60548 h 101986"/>
                    <a:gd name="connsiteX8" fmla="*/ 73 w 165201"/>
                    <a:gd name="connsiteY8" fmla="*/ 85948 h 1019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5201" h="101986">
                      <a:moveTo>
                        <a:pt x="73" y="85948"/>
                      </a:moveTo>
                      <a:cubicBezTo>
                        <a:pt x="-2573" y="84890"/>
                        <a:pt x="66748" y="68486"/>
                        <a:pt x="73098" y="54198"/>
                      </a:cubicBezTo>
                      <a:cubicBezTo>
                        <a:pt x="79448" y="39910"/>
                        <a:pt x="30765" y="-3481"/>
                        <a:pt x="38173" y="223"/>
                      </a:cubicBezTo>
                      <a:cubicBezTo>
                        <a:pt x="45581" y="3927"/>
                        <a:pt x="96381" y="59490"/>
                        <a:pt x="117548" y="76423"/>
                      </a:cubicBezTo>
                      <a:cubicBezTo>
                        <a:pt x="138715" y="93356"/>
                        <a:pt x="164115" y="103411"/>
                        <a:pt x="165173" y="101823"/>
                      </a:cubicBezTo>
                      <a:cubicBezTo>
                        <a:pt x="166231" y="100235"/>
                        <a:pt x="137656" y="70602"/>
                        <a:pt x="123898" y="66898"/>
                      </a:cubicBezTo>
                      <a:cubicBezTo>
                        <a:pt x="110140" y="63194"/>
                        <a:pt x="88444" y="80656"/>
                        <a:pt x="82623" y="79598"/>
                      </a:cubicBezTo>
                      <a:cubicBezTo>
                        <a:pt x="76802" y="78540"/>
                        <a:pt x="101144" y="60548"/>
                        <a:pt x="88973" y="60548"/>
                      </a:cubicBezTo>
                      <a:cubicBezTo>
                        <a:pt x="76802" y="60548"/>
                        <a:pt x="2719" y="87006"/>
                        <a:pt x="73" y="8594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4" name="フリーフォーム 1023">
                  <a:extLst>
                    <a:ext uri="{FF2B5EF4-FFF2-40B4-BE49-F238E27FC236}">
                      <a16:creationId xmlns:a16="http://schemas.microsoft.com/office/drawing/2014/main" id="{E7E8BDBF-E381-9A23-3E2D-EB538D1AA311}"/>
                    </a:ext>
                  </a:extLst>
                </p:cNvPr>
                <p:cNvSpPr/>
                <p:nvPr/>
              </p:nvSpPr>
              <p:spPr>
                <a:xfrm>
                  <a:off x="4311517" y="5317735"/>
                  <a:ext cx="536967" cy="489342"/>
                </a:xfrm>
                <a:custGeom>
                  <a:avLst/>
                  <a:gdLst>
                    <a:gd name="connsiteX0" fmla="*/ 133 w 536967"/>
                    <a:gd name="connsiteY0" fmla="*/ 489340 h 489342"/>
                    <a:gd name="connsiteX1" fmla="*/ 289058 w 536967"/>
                    <a:gd name="connsiteY1" fmla="*/ 133740 h 489342"/>
                    <a:gd name="connsiteX2" fmla="*/ 308108 w 536967"/>
                    <a:gd name="connsiteY2" fmla="*/ 140090 h 489342"/>
                    <a:gd name="connsiteX3" fmla="*/ 349383 w 536967"/>
                    <a:gd name="connsiteY3" fmla="*/ 98815 h 489342"/>
                    <a:gd name="connsiteX4" fmla="*/ 454158 w 536967"/>
                    <a:gd name="connsiteY4" fmla="*/ 121040 h 489342"/>
                    <a:gd name="connsiteX5" fmla="*/ 412883 w 536967"/>
                    <a:gd name="connsiteY5" fmla="*/ 76590 h 489342"/>
                    <a:gd name="connsiteX6" fmla="*/ 536708 w 536967"/>
                    <a:gd name="connsiteY6" fmla="*/ 171840 h 489342"/>
                    <a:gd name="connsiteX7" fmla="*/ 441458 w 536967"/>
                    <a:gd name="connsiteY7" fmla="*/ 114690 h 489342"/>
                    <a:gd name="connsiteX8" fmla="*/ 308108 w 536967"/>
                    <a:gd name="connsiteY8" fmla="*/ 390 h 489342"/>
                    <a:gd name="connsiteX9" fmla="*/ 374783 w 536967"/>
                    <a:gd name="connsiteY9" fmla="*/ 79765 h 489342"/>
                    <a:gd name="connsiteX10" fmla="*/ 263658 w 536967"/>
                    <a:gd name="connsiteY10" fmla="*/ 146440 h 489342"/>
                    <a:gd name="connsiteX11" fmla="*/ 225558 w 536967"/>
                    <a:gd name="connsiteY11" fmla="*/ 175015 h 489342"/>
                    <a:gd name="connsiteX12" fmla="*/ 250958 w 536967"/>
                    <a:gd name="connsiteY12" fmla="*/ 127390 h 489342"/>
                    <a:gd name="connsiteX13" fmla="*/ 133 w 536967"/>
                    <a:gd name="connsiteY13" fmla="*/ 489340 h 4893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36967" h="489342">
                      <a:moveTo>
                        <a:pt x="133" y="489340"/>
                      </a:moveTo>
                      <a:cubicBezTo>
                        <a:pt x="6483" y="490398"/>
                        <a:pt x="237729" y="191948"/>
                        <a:pt x="289058" y="133740"/>
                      </a:cubicBezTo>
                      <a:cubicBezTo>
                        <a:pt x="340387" y="75532"/>
                        <a:pt x="298054" y="145911"/>
                        <a:pt x="308108" y="140090"/>
                      </a:cubicBezTo>
                      <a:cubicBezTo>
                        <a:pt x="318162" y="134269"/>
                        <a:pt x="325041" y="101990"/>
                        <a:pt x="349383" y="98815"/>
                      </a:cubicBezTo>
                      <a:cubicBezTo>
                        <a:pt x="373725" y="95640"/>
                        <a:pt x="443575" y="124744"/>
                        <a:pt x="454158" y="121040"/>
                      </a:cubicBezTo>
                      <a:cubicBezTo>
                        <a:pt x="464741" y="117336"/>
                        <a:pt x="399125" y="68123"/>
                        <a:pt x="412883" y="76590"/>
                      </a:cubicBezTo>
                      <a:cubicBezTo>
                        <a:pt x="426641" y="85057"/>
                        <a:pt x="531946" y="165490"/>
                        <a:pt x="536708" y="171840"/>
                      </a:cubicBezTo>
                      <a:cubicBezTo>
                        <a:pt x="541470" y="178190"/>
                        <a:pt x="479558" y="143265"/>
                        <a:pt x="441458" y="114690"/>
                      </a:cubicBezTo>
                      <a:cubicBezTo>
                        <a:pt x="403358" y="86115"/>
                        <a:pt x="319220" y="6211"/>
                        <a:pt x="308108" y="390"/>
                      </a:cubicBezTo>
                      <a:cubicBezTo>
                        <a:pt x="296996" y="-5431"/>
                        <a:pt x="382191" y="55423"/>
                        <a:pt x="374783" y="79765"/>
                      </a:cubicBezTo>
                      <a:cubicBezTo>
                        <a:pt x="367375" y="104107"/>
                        <a:pt x="288529" y="130565"/>
                        <a:pt x="263658" y="146440"/>
                      </a:cubicBezTo>
                      <a:cubicBezTo>
                        <a:pt x="238787" y="162315"/>
                        <a:pt x="227675" y="178190"/>
                        <a:pt x="225558" y="175015"/>
                      </a:cubicBezTo>
                      <a:cubicBezTo>
                        <a:pt x="223441" y="171840"/>
                        <a:pt x="285883" y="80294"/>
                        <a:pt x="250958" y="127390"/>
                      </a:cubicBezTo>
                      <a:cubicBezTo>
                        <a:pt x="216033" y="174486"/>
                        <a:pt x="-6217" y="488282"/>
                        <a:pt x="133" y="48934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5" name="フリーフォーム 1024">
                  <a:extLst>
                    <a:ext uri="{FF2B5EF4-FFF2-40B4-BE49-F238E27FC236}">
                      <a16:creationId xmlns:a16="http://schemas.microsoft.com/office/drawing/2014/main" id="{6E654E35-2E8E-0FE9-7649-DA3AD14651F4}"/>
                    </a:ext>
                  </a:extLst>
                </p:cNvPr>
                <p:cNvSpPr/>
                <p:nvPr/>
              </p:nvSpPr>
              <p:spPr>
                <a:xfrm>
                  <a:off x="4819635" y="5375810"/>
                  <a:ext cx="452378" cy="170907"/>
                </a:xfrm>
                <a:custGeom>
                  <a:avLst/>
                  <a:gdLst>
                    <a:gd name="connsiteX0" fmla="*/ 15 w 452378"/>
                    <a:gd name="connsiteY0" fmla="*/ 62965 h 170907"/>
                    <a:gd name="connsiteX1" fmla="*/ 142890 w 452378"/>
                    <a:gd name="connsiteY1" fmla="*/ 43915 h 170907"/>
                    <a:gd name="connsiteX2" fmla="*/ 130190 w 452378"/>
                    <a:gd name="connsiteY2" fmla="*/ 21690 h 170907"/>
                    <a:gd name="connsiteX3" fmla="*/ 292115 w 452378"/>
                    <a:gd name="connsiteY3" fmla="*/ 72490 h 170907"/>
                    <a:gd name="connsiteX4" fmla="*/ 241315 w 452378"/>
                    <a:gd name="connsiteY4" fmla="*/ 37565 h 170907"/>
                    <a:gd name="connsiteX5" fmla="*/ 450865 w 452378"/>
                    <a:gd name="connsiteY5" fmla="*/ 167740 h 170907"/>
                    <a:gd name="connsiteX6" fmla="*/ 323865 w 452378"/>
                    <a:gd name="connsiteY6" fmla="*/ 120115 h 170907"/>
                    <a:gd name="connsiteX7" fmla="*/ 104790 w 452378"/>
                    <a:gd name="connsiteY7" fmla="*/ 2640 h 170907"/>
                    <a:gd name="connsiteX8" fmla="*/ 133365 w 452378"/>
                    <a:gd name="connsiteY8" fmla="*/ 40740 h 170907"/>
                    <a:gd name="connsiteX9" fmla="*/ 15 w 452378"/>
                    <a:gd name="connsiteY9" fmla="*/ 62965 h 1709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52378" h="170907">
                      <a:moveTo>
                        <a:pt x="15" y="62965"/>
                      </a:moveTo>
                      <a:cubicBezTo>
                        <a:pt x="1602" y="63494"/>
                        <a:pt x="121194" y="50794"/>
                        <a:pt x="142890" y="43915"/>
                      </a:cubicBezTo>
                      <a:cubicBezTo>
                        <a:pt x="164586" y="37036"/>
                        <a:pt x="105319" y="16928"/>
                        <a:pt x="130190" y="21690"/>
                      </a:cubicBezTo>
                      <a:cubicBezTo>
                        <a:pt x="155061" y="26452"/>
                        <a:pt x="273594" y="69844"/>
                        <a:pt x="292115" y="72490"/>
                      </a:cubicBezTo>
                      <a:cubicBezTo>
                        <a:pt x="310636" y="75136"/>
                        <a:pt x="214857" y="21690"/>
                        <a:pt x="241315" y="37565"/>
                      </a:cubicBezTo>
                      <a:cubicBezTo>
                        <a:pt x="267773" y="53440"/>
                        <a:pt x="437107" y="153982"/>
                        <a:pt x="450865" y="167740"/>
                      </a:cubicBezTo>
                      <a:cubicBezTo>
                        <a:pt x="464623" y="181498"/>
                        <a:pt x="381544" y="147632"/>
                        <a:pt x="323865" y="120115"/>
                      </a:cubicBezTo>
                      <a:cubicBezTo>
                        <a:pt x="266186" y="92598"/>
                        <a:pt x="136540" y="15869"/>
                        <a:pt x="104790" y="2640"/>
                      </a:cubicBezTo>
                      <a:cubicBezTo>
                        <a:pt x="73040" y="-10589"/>
                        <a:pt x="148181" y="29628"/>
                        <a:pt x="133365" y="40740"/>
                      </a:cubicBezTo>
                      <a:cubicBezTo>
                        <a:pt x="118549" y="51852"/>
                        <a:pt x="-1572" y="62436"/>
                        <a:pt x="15" y="6296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7" name="フリーフォーム 1026">
                  <a:extLst>
                    <a:ext uri="{FF2B5EF4-FFF2-40B4-BE49-F238E27FC236}">
                      <a16:creationId xmlns:a16="http://schemas.microsoft.com/office/drawing/2014/main" id="{AC800AC9-7D19-719D-C87F-3CB8C054C1F0}"/>
                    </a:ext>
                  </a:extLst>
                </p:cNvPr>
                <p:cNvSpPr/>
                <p:nvPr/>
              </p:nvSpPr>
              <p:spPr>
                <a:xfrm>
                  <a:off x="5064496" y="5501947"/>
                  <a:ext cx="363013" cy="261538"/>
                </a:xfrm>
                <a:custGeom>
                  <a:avLst/>
                  <a:gdLst>
                    <a:gd name="connsiteX0" fmla="*/ 12329 w 363013"/>
                    <a:gd name="connsiteY0" fmla="*/ 3503 h 261538"/>
                    <a:gd name="connsiteX1" fmla="*/ 275854 w 363013"/>
                    <a:gd name="connsiteY1" fmla="*/ 117803 h 261538"/>
                    <a:gd name="connsiteX2" fmla="*/ 237754 w 363013"/>
                    <a:gd name="connsiteY2" fmla="*/ 133678 h 261538"/>
                    <a:gd name="connsiteX3" fmla="*/ 361579 w 363013"/>
                    <a:gd name="connsiteY3" fmla="*/ 260678 h 261538"/>
                    <a:gd name="connsiteX4" fmla="*/ 301254 w 363013"/>
                    <a:gd name="connsiteY4" fmla="*/ 184478 h 261538"/>
                    <a:gd name="connsiteX5" fmla="*/ 240929 w 363013"/>
                    <a:gd name="connsiteY5" fmla="*/ 89228 h 261538"/>
                    <a:gd name="connsiteX6" fmla="*/ 240929 w 363013"/>
                    <a:gd name="connsiteY6" fmla="*/ 105103 h 261538"/>
                    <a:gd name="connsiteX7" fmla="*/ 66304 w 363013"/>
                    <a:gd name="connsiteY7" fmla="*/ 35253 h 261538"/>
                    <a:gd name="connsiteX8" fmla="*/ 12329 w 363013"/>
                    <a:gd name="connsiteY8" fmla="*/ 3503 h 261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3013" h="261538">
                      <a:moveTo>
                        <a:pt x="12329" y="3503"/>
                      </a:moveTo>
                      <a:cubicBezTo>
                        <a:pt x="47254" y="17261"/>
                        <a:pt x="238283" y="96107"/>
                        <a:pt x="275854" y="117803"/>
                      </a:cubicBezTo>
                      <a:cubicBezTo>
                        <a:pt x="313425" y="139499"/>
                        <a:pt x="223467" y="109866"/>
                        <a:pt x="237754" y="133678"/>
                      </a:cubicBezTo>
                      <a:cubicBezTo>
                        <a:pt x="252041" y="157490"/>
                        <a:pt x="350996" y="252211"/>
                        <a:pt x="361579" y="260678"/>
                      </a:cubicBezTo>
                      <a:cubicBezTo>
                        <a:pt x="372162" y="269145"/>
                        <a:pt x="321362" y="213053"/>
                        <a:pt x="301254" y="184478"/>
                      </a:cubicBezTo>
                      <a:cubicBezTo>
                        <a:pt x="281146" y="155903"/>
                        <a:pt x="240929" y="89228"/>
                        <a:pt x="240929" y="89228"/>
                      </a:cubicBezTo>
                      <a:cubicBezTo>
                        <a:pt x="230875" y="75999"/>
                        <a:pt x="270033" y="114099"/>
                        <a:pt x="240929" y="105103"/>
                      </a:cubicBezTo>
                      <a:cubicBezTo>
                        <a:pt x="211825" y="96107"/>
                        <a:pt x="109167" y="50599"/>
                        <a:pt x="66304" y="35253"/>
                      </a:cubicBezTo>
                      <a:cubicBezTo>
                        <a:pt x="23441" y="19907"/>
                        <a:pt x="-22596" y="-10255"/>
                        <a:pt x="12329" y="350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8" name="フリーフォーム 1027">
                  <a:extLst>
                    <a:ext uri="{FF2B5EF4-FFF2-40B4-BE49-F238E27FC236}">
                      <a16:creationId xmlns:a16="http://schemas.microsoft.com/office/drawing/2014/main" id="{4004EAC2-5438-1E10-72B5-9AC8D20D9D97}"/>
                    </a:ext>
                  </a:extLst>
                </p:cNvPr>
                <p:cNvSpPr/>
                <p:nvPr/>
              </p:nvSpPr>
              <p:spPr>
                <a:xfrm>
                  <a:off x="4371417" y="5491517"/>
                  <a:ext cx="134129" cy="176527"/>
                </a:xfrm>
                <a:custGeom>
                  <a:avLst/>
                  <a:gdLst>
                    <a:gd name="connsiteX0" fmla="*/ 130733 w 134129"/>
                    <a:gd name="connsiteY0" fmla="*/ 4408 h 176527"/>
                    <a:gd name="connsiteX1" fmla="*/ 558 w 134129"/>
                    <a:gd name="connsiteY1" fmla="*/ 175858 h 176527"/>
                    <a:gd name="connsiteX2" fmla="*/ 86283 w 134129"/>
                    <a:gd name="connsiteY2" fmla="*/ 61558 h 176527"/>
                    <a:gd name="connsiteX3" fmla="*/ 130733 w 134129"/>
                    <a:gd name="connsiteY3" fmla="*/ 4408 h 176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4129" h="176527">
                      <a:moveTo>
                        <a:pt x="130733" y="4408"/>
                      </a:moveTo>
                      <a:cubicBezTo>
                        <a:pt x="116445" y="23458"/>
                        <a:pt x="7966" y="166333"/>
                        <a:pt x="558" y="175858"/>
                      </a:cubicBezTo>
                      <a:cubicBezTo>
                        <a:pt x="-6850" y="185383"/>
                        <a:pt x="61412" y="90662"/>
                        <a:pt x="86283" y="61558"/>
                      </a:cubicBezTo>
                      <a:cubicBezTo>
                        <a:pt x="111154" y="32454"/>
                        <a:pt x="145021" y="-14642"/>
                        <a:pt x="130733" y="440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9" name="フリーフォーム 1028">
                  <a:extLst>
                    <a:ext uri="{FF2B5EF4-FFF2-40B4-BE49-F238E27FC236}">
                      <a16:creationId xmlns:a16="http://schemas.microsoft.com/office/drawing/2014/main" id="{9843B2D8-2136-DB55-551F-B9093209C738}"/>
                    </a:ext>
                  </a:extLst>
                </p:cNvPr>
                <p:cNvSpPr/>
                <p:nvPr/>
              </p:nvSpPr>
              <p:spPr>
                <a:xfrm>
                  <a:off x="4838655" y="5534972"/>
                  <a:ext cx="585610" cy="272717"/>
                </a:xfrm>
                <a:custGeom>
                  <a:avLst/>
                  <a:gdLst>
                    <a:gd name="connsiteX0" fmla="*/ 45 w 585610"/>
                    <a:gd name="connsiteY0" fmla="*/ 5403 h 272717"/>
                    <a:gd name="connsiteX1" fmla="*/ 263570 w 585610"/>
                    <a:gd name="connsiteY1" fmla="*/ 97478 h 272717"/>
                    <a:gd name="connsiteX2" fmla="*/ 181020 w 585610"/>
                    <a:gd name="connsiteY2" fmla="*/ 30803 h 272717"/>
                    <a:gd name="connsiteX3" fmla="*/ 431845 w 585610"/>
                    <a:gd name="connsiteY3" fmla="*/ 160978 h 272717"/>
                    <a:gd name="connsiteX4" fmla="*/ 396920 w 585610"/>
                    <a:gd name="connsiteY4" fmla="*/ 151453 h 272717"/>
                    <a:gd name="connsiteX5" fmla="*/ 584245 w 585610"/>
                    <a:gd name="connsiteY5" fmla="*/ 272103 h 272717"/>
                    <a:gd name="connsiteX6" fmla="*/ 463595 w 585610"/>
                    <a:gd name="connsiteY6" fmla="*/ 189553 h 272717"/>
                    <a:gd name="connsiteX7" fmla="*/ 142920 w 585610"/>
                    <a:gd name="connsiteY7" fmla="*/ 2228 h 272717"/>
                    <a:gd name="connsiteX8" fmla="*/ 241345 w 585610"/>
                    <a:gd name="connsiteY8" fmla="*/ 81603 h 272717"/>
                    <a:gd name="connsiteX9" fmla="*/ 45 w 585610"/>
                    <a:gd name="connsiteY9" fmla="*/ 5403 h 27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85610" h="272717">
                      <a:moveTo>
                        <a:pt x="45" y="5403"/>
                      </a:moveTo>
                      <a:cubicBezTo>
                        <a:pt x="3749" y="8049"/>
                        <a:pt x="233408" y="93245"/>
                        <a:pt x="263570" y="97478"/>
                      </a:cubicBezTo>
                      <a:cubicBezTo>
                        <a:pt x="293732" y="101711"/>
                        <a:pt x="152974" y="20220"/>
                        <a:pt x="181020" y="30803"/>
                      </a:cubicBezTo>
                      <a:cubicBezTo>
                        <a:pt x="209066" y="41386"/>
                        <a:pt x="395862" y="140870"/>
                        <a:pt x="431845" y="160978"/>
                      </a:cubicBezTo>
                      <a:cubicBezTo>
                        <a:pt x="467828" y="181086"/>
                        <a:pt x="371520" y="132932"/>
                        <a:pt x="396920" y="151453"/>
                      </a:cubicBezTo>
                      <a:cubicBezTo>
                        <a:pt x="422320" y="169974"/>
                        <a:pt x="573133" y="265753"/>
                        <a:pt x="584245" y="272103"/>
                      </a:cubicBezTo>
                      <a:cubicBezTo>
                        <a:pt x="595357" y="278453"/>
                        <a:pt x="537149" y="234532"/>
                        <a:pt x="463595" y="189553"/>
                      </a:cubicBezTo>
                      <a:cubicBezTo>
                        <a:pt x="390041" y="144574"/>
                        <a:pt x="179962" y="20220"/>
                        <a:pt x="142920" y="2228"/>
                      </a:cubicBezTo>
                      <a:cubicBezTo>
                        <a:pt x="105878" y="-15764"/>
                        <a:pt x="263570" y="81074"/>
                        <a:pt x="241345" y="81603"/>
                      </a:cubicBezTo>
                      <a:cubicBezTo>
                        <a:pt x="219120" y="82132"/>
                        <a:pt x="-3659" y="2757"/>
                        <a:pt x="45" y="540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0" name="フリーフォーム 1029">
                  <a:extLst>
                    <a:ext uri="{FF2B5EF4-FFF2-40B4-BE49-F238E27FC236}">
                      <a16:creationId xmlns:a16="http://schemas.microsoft.com/office/drawing/2014/main" id="{988EBAFF-142F-793D-E8CF-F5101583A823}"/>
                    </a:ext>
                  </a:extLst>
                </p:cNvPr>
                <p:cNvSpPr/>
                <p:nvPr/>
              </p:nvSpPr>
              <p:spPr>
                <a:xfrm>
                  <a:off x="4326935" y="5482760"/>
                  <a:ext cx="500475" cy="432277"/>
                </a:xfrm>
                <a:custGeom>
                  <a:avLst/>
                  <a:gdLst>
                    <a:gd name="connsiteX0" fmla="*/ 499065 w 500475"/>
                    <a:gd name="connsiteY0" fmla="*/ 465 h 432277"/>
                    <a:gd name="connsiteX1" fmla="*/ 340315 w 500475"/>
                    <a:gd name="connsiteY1" fmla="*/ 98890 h 432277"/>
                    <a:gd name="connsiteX2" fmla="*/ 235540 w 500475"/>
                    <a:gd name="connsiteY2" fmla="*/ 136990 h 432277"/>
                    <a:gd name="connsiteX3" fmla="*/ 308565 w 500475"/>
                    <a:gd name="connsiteY3" fmla="*/ 105240 h 432277"/>
                    <a:gd name="connsiteX4" fmla="*/ 127590 w 500475"/>
                    <a:gd name="connsiteY4" fmla="*/ 267165 h 432277"/>
                    <a:gd name="connsiteX5" fmla="*/ 216490 w 500475"/>
                    <a:gd name="connsiteY5" fmla="*/ 159215 h 432277"/>
                    <a:gd name="connsiteX6" fmla="*/ 54565 w 500475"/>
                    <a:gd name="connsiteY6" fmla="*/ 317965 h 432277"/>
                    <a:gd name="connsiteX7" fmla="*/ 3765 w 500475"/>
                    <a:gd name="connsiteY7" fmla="*/ 330665 h 432277"/>
                    <a:gd name="connsiteX8" fmla="*/ 6940 w 500475"/>
                    <a:gd name="connsiteY8" fmla="*/ 432265 h 432277"/>
                    <a:gd name="connsiteX9" fmla="*/ 32340 w 500475"/>
                    <a:gd name="connsiteY9" fmla="*/ 337015 h 432277"/>
                    <a:gd name="connsiteX10" fmla="*/ 92665 w 500475"/>
                    <a:gd name="connsiteY10" fmla="*/ 257640 h 432277"/>
                    <a:gd name="connsiteX11" fmla="*/ 349840 w 500475"/>
                    <a:gd name="connsiteY11" fmla="*/ 48090 h 432277"/>
                    <a:gd name="connsiteX12" fmla="*/ 241890 w 500475"/>
                    <a:gd name="connsiteY12" fmla="*/ 143340 h 432277"/>
                    <a:gd name="connsiteX13" fmla="*/ 499065 w 500475"/>
                    <a:gd name="connsiteY13" fmla="*/ 465 h 432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00475" h="432277">
                      <a:moveTo>
                        <a:pt x="499065" y="465"/>
                      </a:moveTo>
                      <a:cubicBezTo>
                        <a:pt x="515469" y="-6943"/>
                        <a:pt x="384236" y="76136"/>
                        <a:pt x="340315" y="98890"/>
                      </a:cubicBezTo>
                      <a:cubicBezTo>
                        <a:pt x="296394" y="121644"/>
                        <a:pt x="240831" y="135932"/>
                        <a:pt x="235540" y="136990"/>
                      </a:cubicBezTo>
                      <a:cubicBezTo>
                        <a:pt x="230249" y="138048"/>
                        <a:pt x="326557" y="83544"/>
                        <a:pt x="308565" y="105240"/>
                      </a:cubicBezTo>
                      <a:cubicBezTo>
                        <a:pt x="290573" y="126936"/>
                        <a:pt x="142936" y="258169"/>
                        <a:pt x="127590" y="267165"/>
                      </a:cubicBezTo>
                      <a:cubicBezTo>
                        <a:pt x="112244" y="276161"/>
                        <a:pt x="228661" y="150748"/>
                        <a:pt x="216490" y="159215"/>
                      </a:cubicBezTo>
                      <a:cubicBezTo>
                        <a:pt x="204319" y="167682"/>
                        <a:pt x="90019" y="289390"/>
                        <a:pt x="54565" y="317965"/>
                      </a:cubicBezTo>
                      <a:cubicBezTo>
                        <a:pt x="19111" y="346540"/>
                        <a:pt x="11702" y="311615"/>
                        <a:pt x="3765" y="330665"/>
                      </a:cubicBezTo>
                      <a:cubicBezTo>
                        <a:pt x="-4172" y="349715"/>
                        <a:pt x="2178" y="431207"/>
                        <a:pt x="6940" y="432265"/>
                      </a:cubicBezTo>
                      <a:cubicBezTo>
                        <a:pt x="11702" y="433323"/>
                        <a:pt x="18053" y="366119"/>
                        <a:pt x="32340" y="337015"/>
                      </a:cubicBezTo>
                      <a:cubicBezTo>
                        <a:pt x="46627" y="307911"/>
                        <a:pt x="39748" y="305794"/>
                        <a:pt x="92665" y="257640"/>
                      </a:cubicBezTo>
                      <a:cubicBezTo>
                        <a:pt x="145582" y="209486"/>
                        <a:pt x="324969" y="67140"/>
                        <a:pt x="349840" y="48090"/>
                      </a:cubicBezTo>
                      <a:cubicBezTo>
                        <a:pt x="374711" y="29040"/>
                        <a:pt x="213844" y="150748"/>
                        <a:pt x="241890" y="143340"/>
                      </a:cubicBezTo>
                      <a:cubicBezTo>
                        <a:pt x="269936" y="135932"/>
                        <a:pt x="482661" y="7873"/>
                        <a:pt x="499065" y="46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1" name="フリーフォーム 1030">
                  <a:extLst>
                    <a:ext uri="{FF2B5EF4-FFF2-40B4-BE49-F238E27FC236}">
                      <a16:creationId xmlns:a16="http://schemas.microsoft.com/office/drawing/2014/main" id="{C87BE8CC-5AFD-5FE6-921B-737F57BE9333}"/>
                    </a:ext>
                  </a:extLst>
                </p:cNvPr>
                <p:cNvSpPr/>
                <p:nvPr/>
              </p:nvSpPr>
              <p:spPr>
                <a:xfrm>
                  <a:off x="4476467" y="5508555"/>
                  <a:ext cx="371249" cy="235093"/>
                </a:xfrm>
                <a:custGeom>
                  <a:avLst/>
                  <a:gdLst>
                    <a:gd name="connsiteX0" fmla="*/ 283 w 371249"/>
                    <a:gd name="connsiteY0" fmla="*/ 235020 h 235093"/>
                    <a:gd name="connsiteX1" fmla="*/ 355883 w 371249"/>
                    <a:gd name="connsiteY1" fmla="*/ 41345 h 235093"/>
                    <a:gd name="connsiteX2" fmla="*/ 305083 w 371249"/>
                    <a:gd name="connsiteY2" fmla="*/ 50870 h 235093"/>
                    <a:gd name="connsiteX3" fmla="*/ 289208 w 371249"/>
                    <a:gd name="connsiteY3" fmla="*/ 70 h 235093"/>
                    <a:gd name="connsiteX4" fmla="*/ 295558 w 371249"/>
                    <a:gd name="connsiteY4" fmla="*/ 63570 h 235093"/>
                    <a:gd name="connsiteX5" fmla="*/ 283 w 371249"/>
                    <a:gd name="connsiteY5" fmla="*/ 235020 h 235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1249" h="235093">
                      <a:moveTo>
                        <a:pt x="283" y="235020"/>
                      </a:moveTo>
                      <a:cubicBezTo>
                        <a:pt x="10337" y="231316"/>
                        <a:pt x="305083" y="72037"/>
                        <a:pt x="355883" y="41345"/>
                      </a:cubicBezTo>
                      <a:cubicBezTo>
                        <a:pt x="406683" y="10653"/>
                        <a:pt x="316195" y="57749"/>
                        <a:pt x="305083" y="50870"/>
                      </a:cubicBezTo>
                      <a:cubicBezTo>
                        <a:pt x="293971" y="43991"/>
                        <a:pt x="290796" y="-2047"/>
                        <a:pt x="289208" y="70"/>
                      </a:cubicBezTo>
                      <a:cubicBezTo>
                        <a:pt x="287620" y="2187"/>
                        <a:pt x="340537" y="25470"/>
                        <a:pt x="295558" y="63570"/>
                      </a:cubicBezTo>
                      <a:cubicBezTo>
                        <a:pt x="250579" y="101670"/>
                        <a:pt x="-9771" y="238724"/>
                        <a:pt x="283" y="23502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2" name="フリーフォーム 1031">
                  <a:extLst>
                    <a:ext uri="{FF2B5EF4-FFF2-40B4-BE49-F238E27FC236}">
                      <a16:creationId xmlns:a16="http://schemas.microsoft.com/office/drawing/2014/main" id="{19938812-02F9-FD19-B43D-DEA20B6DC0D9}"/>
                    </a:ext>
                  </a:extLst>
                </p:cNvPr>
                <p:cNvSpPr/>
                <p:nvPr/>
              </p:nvSpPr>
              <p:spPr>
                <a:xfrm>
                  <a:off x="4309763" y="5752592"/>
                  <a:ext cx="532326" cy="98980"/>
                </a:xfrm>
                <a:custGeom>
                  <a:avLst/>
                  <a:gdLst>
                    <a:gd name="connsiteX0" fmla="*/ 1887 w 532326"/>
                    <a:gd name="connsiteY0" fmla="*/ 98933 h 98980"/>
                    <a:gd name="connsiteX1" fmla="*/ 433687 w 532326"/>
                    <a:gd name="connsiteY1" fmla="*/ 3683 h 98980"/>
                    <a:gd name="connsiteX2" fmla="*/ 532112 w 532326"/>
                    <a:gd name="connsiteY2" fmla="*/ 19558 h 98980"/>
                    <a:gd name="connsiteX3" fmla="*/ 420987 w 532326"/>
                    <a:gd name="connsiteY3" fmla="*/ 19558 h 98980"/>
                    <a:gd name="connsiteX4" fmla="*/ 281287 w 532326"/>
                    <a:gd name="connsiteY4" fmla="*/ 16383 h 98980"/>
                    <a:gd name="connsiteX5" fmla="*/ 1887 w 532326"/>
                    <a:gd name="connsiteY5" fmla="*/ 98933 h 98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32326" h="98980">
                      <a:moveTo>
                        <a:pt x="1887" y="98933"/>
                      </a:moveTo>
                      <a:cubicBezTo>
                        <a:pt x="27287" y="96816"/>
                        <a:pt x="345316" y="16912"/>
                        <a:pt x="433687" y="3683"/>
                      </a:cubicBezTo>
                      <a:cubicBezTo>
                        <a:pt x="522058" y="-9546"/>
                        <a:pt x="534229" y="16912"/>
                        <a:pt x="532112" y="19558"/>
                      </a:cubicBezTo>
                      <a:cubicBezTo>
                        <a:pt x="529995" y="22204"/>
                        <a:pt x="462791" y="20087"/>
                        <a:pt x="420987" y="19558"/>
                      </a:cubicBezTo>
                      <a:cubicBezTo>
                        <a:pt x="379183" y="19029"/>
                        <a:pt x="347962" y="508"/>
                        <a:pt x="281287" y="16383"/>
                      </a:cubicBezTo>
                      <a:cubicBezTo>
                        <a:pt x="214612" y="32258"/>
                        <a:pt x="-23513" y="101050"/>
                        <a:pt x="1887" y="9893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3" name="フリーフォーム 1032">
                  <a:extLst>
                    <a:ext uri="{FF2B5EF4-FFF2-40B4-BE49-F238E27FC236}">
                      <a16:creationId xmlns:a16="http://schemas.microsoft.com/office/drawing/2014/main" id="{45B04DA9-C6D7-2976-94A0-614F5AC1DA14}"/>
                    </a:ext>
                  </a:extLst>
                </p:cNvPr>
                <p:cNvSpPr/>
                <p:nvPr/>
              </p:nvSpPr>
              <p:spPr>
                <a:xfrm>
                  <a:off x="4683067" y="5734543"/>
                  <a:ext cx="646349" cy="98141"/>
                </a:xfrm>
                <a:custGeom>
                  <a:avLst/>
                  <a:gdLst>
                    <a:gd name="connsiteX0" fmla="*/ 58 w 646349"/>
                    <a:gd name="connsiteY0" fmla="*/ 75707 h 98141"/>
                    <a:gd name="connsiteX1" fmla="*/ 412808 w 646349"/>
                    <a:gd name="connsiteY1" fmla="*/ 31257 h 98141"/>
                    <a:gd name="connsiteX2" fmla="*/ 304858 w 646349"/>
                    <a:gd name="connsiteY2" fmla="*/ 9032 h 98141"/>
                    <a:gd name="connsiteX3" fmla="*/ 577908 w 646349"/>
                    <a:gd name="connsiteY3" fmla="*/ 59832 h 98141"/>
                    <a:gd name="connsiteX4" fmla="*/ 533458 w 646349"/>
                    <a:gd name="connsiteY4" fmla="*/ 34432 h 98141"/>
                    <a:gd name="connsiteX5" fmla="*/ 644583 w 646349"/>
                    <a:gd name="connsiteY5" fmla="*/ 97932 h 98141"/>
                    <a:gd name="connsiteX6" fmla="*/ 428683 w 646349"/>
                    <a:gd name="connsiteY6" fmla="*/ 9032 h 98141"/>
                    <a:gd name="connsiteX7" fmla="*/ 190558 w 646349"/>
                    <a:gd name="connsiteY7" fmla="*/ 5857 h 98141"/>
                    <a:gd name="connsiteX8" fmla="*/ 381058 w 646349"/>
                    <a:gd name="connsiteY8" fmla="*/ 34432 h 98141"/>
                    <a:gd name="connsiteX9" fmla="*/ 58 w 646349"/>
                    <a:gd name="connsiteY9" fmla="*/ 75707 h 98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46349" h="98141">
                      <a:moveTo>
                        <a:pt x="58" y="75707"/>
                      </a:moveTo>
                      <a:cubicBezTo>
                        <a:pt x="5350" y="75178"/>
                        <a:pt x="362008" y="42369"/>
                        <a:pt x="412808" y="31257"/>
                      </a:cubicBezTo>
                      <a:cubicBezTo>
                        <a:pt x="463608" y="20144"/>
                        <a:pt x="277341" y="4270"/>
                        <a:pt x="304858" y="9032"/>
                      </a:cubicBezTo>
                      <a:cubicBezTo>
                        <a:pt x="332375" y="13794"/>
                        <a:pt x="539808" y="55599"/>
                        <a:pt x="577908" y="59832"/>
                      </a:cubicBezTo>
                      <a:cubicBezTo>
                        <a:pt x="616008" y="64065"/>
                        <a:pt x="533458" y="34432"/>
                        <a:pt x="533458" y="34432"/>
                      </a:cubicBezTo>
                      <a:cubicBezTo>
                        <a:pt x="544570" y="40782"/>
                        <a:pt x="662045" y="102165"/>
                        <a:pt x="644583" y="97932"/>
                      </a:cubicBezTo>
                      <a:cubicBezTo>
                        <a:pt x="627121" y="93699"/>
                        <a:pt x="504354" y="24378"/>
                        <a:pt x="428683" y="9032"/>
                      </a:cubicBezTo>
                      <a:cubicBezTo>
                        <a:pt x="353012" y="-6314"/>
                        <a:pt x="198495" y="1624"/>
                        <a:pt x="190558" y="5857"/>
                      </a:cubicBezTo>
                      <a:cubicBezTo>
                        <a:pt x="182621" y="10090"/>
                        <a:pt x="412279" y="23849"/>
                        <a:pt x="381058" y="34432"/>
                      </a:cubicBezTo>
                      <a:cubicBezTo>
                        <a:pt x="349837" y="45015"/>
                        <a:pt x="-5234" y="76236"/>
                        <a:pt x="58" y="7570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4" name="フリーフォーム 1033">
                  <a:extLst>
                    <a:ext uri="{FF2B5EF4-FFF2-40B4-BE49-F238E27FC236}">
                      <a16:creationId xmlns:a16="http://schemas.microsoft.com/office/drawing/2014/main" id="{DFA4C2B7-3F1D-8D08-4E8C-2A465DF3976E}"/>
                    </a:ext>
                  </a:extLst>
                </p:cNvPr>
                <p:cNvSpPr/>
                <p:nvPr/>
              </p:nvSpPr>
              <p:spPr>
                <a:xfrm>
                  <a:off x="4325847" y="5861868"/>
                  <a:ext cx="951833" cy="69156"/>
                </a:xfrm>
                <a:custGeom>
                  <a:avLst/>
                  <a:gdLst>
                    <a:gd name="connsiteX0" fmla="*/ 1678 w 951833"/>
                    <a:gd name="connsiteY0" fmla="*/ 27757 h 69156"/>
                    <a:gd name="connsiteX1" fmla="*/ 528728 w 951833"/>
                    <a:gd name="connsiteY1" fmla="*/ 46807 h 69156"/>
                    <a:gd name="connsiteX2" fmla="*/ 411253 w 951833"/>
                    <a:gd name="connsiteY2" fmla="*/ 49982 h 69156"/>
                    <a:gd name="connsiteX3" fmla="*/ 712878 w 951833"/>
                    <a:gd name="connsiteY3" fmla="*/ 2357 h 69156"/>
                    <a:gd name="connsiteX4" fmla="*/ 947828 w 951833"/>
                    <a:gd name="connsiteY4" fmla="*/ 8707 h 69156"/>
                    <a:gd name="connsiteX5" fmla="*/ 836703 w 951833"/>
                    <a:gd name="connsiteY5" fmla="*/ 21407 h 69156"/>
                    <a:gd name="connsiteX6" fmla="*/ 531903 w 951833"/>
                    <a:gd name="connsiteY6" fmla="*/ 69032 h 69156"/>
                    <a:gd name="connsiteX7" fmla="*/ 843053 w 951833"/>
                    <a:gd name="connsiteY7" fmla="*/ 5532 h 69156"/>
                    <a:gd name="connsiteX8" fmla="*/ 639853 w 951833"/>
                    <a:gd name="connsiteY8" fmla="*/ 8707 h 69156"/>
                    <a:gd name="connsiteX9" fmla="*/ 369978 w 951833"/>
                    <a:gd name="connsiteY9" fmla="*/ 49982 h 69156"/>
                    <a:gd name="connsiteX10" fmla="*/ 1678 w 951833"/>
                    <a:gd name="connsiteY10" fmla="*/ 27757 h 69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51833" h="69156">
                      <a:moveTo>
                        <a:pt x="1678" y="27757"/>
                      </a:moveTo>
                      <a:cubicBezTo>
                        <a:pt x="28136" y="27228"/>
                        <a:pt x="460466" y="43103"/>
                        <a:pt x="528728" y="46807"/>
                      </a:cubicBezTo>
                      <a:cubicBezTo>
                        <a:pt x="596990" y="50511"/>
                        <a:pt x="380561" y="57390"/>
                        <a:pt x="411253" y="49982"/>
                      </a:cubicBezTo>
                      <a:cubicBezTo>
                        <a:pt x="441945" y="42574"/>
                        <a:pt x="623449" y="9236"/>
                        <a:pt x="712878" y="2357"/>
                      </a:cubicBezTo>
                      <a:cubicBezTo>
                        <a:pt x="802307" y="-4522"/>
                        <a:pt x="927191" y="5532"/>
                        <a:pt x="947828" y="8707"/>
                      </a:cubicBezTo>
                      <a:cubicBezTo>
                        <a:pt x="968466" y="11882"/>
                        <a:pt x="906024" y="11353"/>
                        <a:pt x="836703" y="21407"/>
                      </a:cubicBezTo>
                      <a:cubicBezTo>
                        <a:pt x="767382" y="31461"/>
                        <a:pt x="530845" y="71678"/>
                        <a:pt x="531903" y="69032"/>
                      </a:cubicBezTo>
                      <a:cubicBezTo>
                        <a:pt x="532961" y="66386"/>
                        <a:pt x="825061" y="15586"/>
                        <a:pt x="843053" y="5532"/>
                      </a:cubicBezTo>
                      <a:cubicBezTo>
                        <a:pt x="861045" y="-4522"/>
                        <a:pt x="718699" y="1299"/>
                        <a:pt x="639853" y="8707"/>
                      </a:cubicBezTo>
                      <a:cubicBezTo>
                        <a:pt x="561007" y="16115"/>
                        <a:pt x="471049" y="47865"/>
                        <a:pt x="369978" y="49982"/>
                      </a:cubicBezTo>
                      <a:cubicBezTo>
                        <a:pt x="268907" y="52099"/>
                        <a:pt x="-24780" y="28286"/>
                        <a:pt x="1678" y="2775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5" name="フリーフォーム 1034">
                  <a:extLst>
                    <a:ext uri="{FF2B5EF4-FFF2-40B4-BE49-F238E27FC236}">
                      <a16:creationId xmlns:a16="http://schemas.microsoft.com/office/drawing/2014/main" id="{21A491C9-6196-DDAE-EC4C-4EF60557AA17}"/>
                    </a:ext>
                  </a:extLst>
                </p:cNvPr>
                <p:cNvSpPr/>
                <p:nvPr/>
              </p:nvSpPr>
              <p:spPr>
                <a:xfrm>
                  <a:off x="4838695" y="5864220"/>
                  <a:ext cx="555660" cy="127008"/>
                </a:xfrm>
                <a:custGeom>
                  <a:avLst/>
                  <a:gdLst>
                    <a:gd name="connsiteX0" fmla="*/ 5 w 555660"/>
                    <a:gd name="connsiteY0" fmla="*/ 127005 h 127008"/>
                    <a:gd name="connsiteX1" fmla="*/ 352430 w 555660"/>
                    <a:gd name="connsiteY1" fmla="*/ 63505 h 127008"/>
                    <a:gd name="connsiteX2" fmla="*/ 219080 w 555660"/>
                    <a:gd name="connsiteY2" fmla="*/ 92080 h 127008"/>
                    <a:gd name="connsiteX3" fmla="*/ 393705 w 555660"/>
                    <a:gd name="connsiteY3" fmla="*/ 50805 h 127008"/>
                    <a:gd name="connsiteX4" fmla="*/ 555630 w 555660"/>
                    <a:gd name="connsiteY4" fmla="*/ 5 h 127008"/>
                    <a:gd name="connsiteX5" fmla="*/ 381005 w 555660"/>
                    <a:gd name="connsiteY5" fmla="*/ 47630 h 127008"/>
                    <a:gd name="connsiteX6" fmla="*/ 196855 w 555660"/>
                    <a:gd name="connsiteY6" fmla="*/ 76205 h 127008"/>
                    <a:gd name="connsiteX7" fmla="*/ 361955 w 555660"/>
                    <a:gd name="connsiteY7" fmla="*/ 60330 h 127008"/>
                    <a:gd name="connsiteX8" fmla="*/ 5 w 555660"/>
                    <a:gd name="connsiteY8" fmla="*/ 127005 h 127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5660" h="127008">
                      <a:moveTo>
                        <a:pt x="5" y="127005"/>
                      </a:moveTo>
                      <a:cubicBezTo>
                        <a:pt x="-1582" y="127534"/>
                        <a:pt x="315918" y="69326"/>
                        <a:pt x="352430" y="63505"/>
                      </a:cubicBezTo>
                      <a:cubicBezTo>
                        <a:pt x="388942" y="57684"/>
                        <a:pt x="212201" y="94197"/>
                        <a:pt x="219080" y="92080"/>
                      </a:cubicBezTo>
                      <a:cubicBezTo>
                        <a:pt x="225959" y="89963"/>
                        <a:pt x="337613" y="66151"/>
                        <a:pt x="393705" y="50805"/>
                      </a:cubicBezTo>
                      <a:cubicBezTo>
                        <a:pt x="449797" y="35459"/>
                        <a:pt x="557747" y="534"/>
                        <a:pt x="555630" y="5"/>
                      </a:cubicBezTo>
                      <a:cubicBezTo>
                        <a:pt x="553513" y="-524"/>
                        <a:pt x="440801" y="34930"/>
                        <a:pt x="381005" y="47630"/>
                      </a:cubicBezTo>
                      <a:cubicBezTo>
                        <a:pt x="321209" y="60330"/>
                        <a:pt x="200030" y="74088"/>
                        <a:pt x="196855" y="76205"/>
                      </a:cubicBezTo>
                      <a:cubicBezTo>
                        <a:pt x="193680" y="78322"/>
                        <a:pt x="398997" y="51334"/>
                        <a:pt x="361955" y="60330"/>
                      </a:cubicBezTo>
                      <a:cubicBezTo>
                        <a:pt x="324913" y="69326"/>
                        <a:pt x="1592" y="126476"/>
                        <a:pt x="5" y="12700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6" name="フリーフォーム 1035">
                  <a:extLst>
                    <a:ext uri="{FF2B5EF4-FFF2-40B4-BE49-F238E27FC236}">
                      <a16:creationId xmlns:a16="http://schemas.microsoft.com/office/drawing/2014/main" id="{85569AF6-BC87-CE38-FAB7-FA03857D0247}"/>
                    </a:ext>
                  </a:extLst>
                </p:cNvPr>
                <p:cNvSpPr/>
                <p:nvPr/>
              </p:nvSpPr>
              <p:spPr>
                <a:xfrm>
                  <a:off x="4789235" y="5925365"/>
                  <a:ext cx="369691" cy="70099"/>
                </a:xfrm>
                <a:custGeom>
                  <a:avLst/>
                  <a:gdLst>
                    <a:gd name="connsiteX0" fmla="*/ 1840 w 369691"/>
                    <a:gd name="connsiteY0" fmla="*/ 59510 h 70099"/>
                    <a:gd name="connsiteX1" fmla="*/ 363790 w 369691"/>
                    <a:gd name="connsiteY1" fmla="*/ 2360 h 70099"/>
                    <a:gd name="connsiteX2" fmla="*/ 220915 w 369691"/>
                    <a:gd name="connsiteY2" fmla="*/ 15060 h 70099"/>
                    <a:gd name="connsiteX3" fmla="*/ 147890 w 369691"/>
                    <a:gd name="connsiteY3" fmla="*/ 53160 h 70099"/>
                    <a:gd name="connsiteX4" fmla="*/ 287590 w 369691"/>
                    <a:gd name="connsiteY4" fmla="*/ 69035 h 70099"/>
                    <a:gd name="connsiteX5" fmla="*/ 125665 w 369691"/>
                    <a:gd name="connsiteY5" fmla="*/ 62685 h 70099"/>
                    <a:gd name="connsiteX6" fmla="*/ 217740 w 369691"/>
                    <a:gd name="connsiteY6" fmla="*/ 15060 h 70099"/>
                    <a:gd name="connsiteX7" fmla="*/ 1840 w 369691"/>
                    <a:gd name="connsiteY7" fmla="*/ 59510 h 700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69691" h="70099">
                      <a:moveTo>
                        <a:pt x="1840" y="59510"/>
                      </a:moveTo>
                      <a:cubicBezTo>
                        <a:pt x="26182" y="57393"/>
                        <a:pt x="327278" y="9768"/>
                        <a:pt x="363790" y="2360"/>
                      </a:cubicBezTo>
                      <a:cubicBezTo>
                        <a:pt x="400302" y="-5048"/>
                        <a:pt x="256898" y="6593"/>
                        <a:pt x="220915" y="15060"/>
                      </a:cubicBezTo>
                      <a:cubicBezTo>
                        <a:pt x="184932" y="23527"/>
                        <a:pt x="136778" y="44164"/>
                        <a:pt x="147890" y="53160"/>
                      </a:cubicBezTo>
                      <a:cubicBezTo>
                        <a:pt x="159002" y="62156"/>
                        <a:pt x="291294" y="67448"/>
                        <a:pt x="287590" y="69035"/>
                      </a:cubicBezTo>
                      <a:cubicBezTo>
                        <a:pt x="283886" y="70622"/>
                        <a:pt x="137307" y="71681"/>
                        <a:pt x="125665" y="62685"/>
                      </a:cubicBezTo>
                      <a:cubicBezTo>
                        <a:pt x="114023" y="53689"/>
                        <a:pt x="233086" y="16118"/>
                        <a:pt x="217740" y="15060"/>
                      </a:cubicBezTo>
                      <a:cubicBezTo>
                        <a:pt x="202394" y="14002"/>
                        <a:pt x="-22502" y="61627"/>
                        <a:pt x="1840" y="5951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7" name="フリーフォーム 1036">
                  <a:extLst>
                    <a:ext uri="{FF2B5EF4-FFF2-40B4-BE49-F238E27FC236}">
                      <a16:creationId xmlns:a16="http://schemas.microsoft.com/office/drawing/2014/main" id="{8F584170-F5F2-0A5F-7CBD-99A870880BF7}"/>
                    </a:ext>
                  </a:extLst>
                </p:cNvPr>
                <p:cNvSpPr/>
                <p:nvPr/>
              </p:nvSpPr>
              <p:spPr>
                <a:xfrm>
                  <a:off x="4380557" y="5918110"/>
                  <a:ext cx="563189" cy="114923"/>
                </a:xfrm>
                <a:custGeom>
                  <a:avLst/>
                  <a:gdLst>
                    <a:gd name="connsiteX0" fmla="*/ 943 w 563189"/>
                    <a:gd name="connsiteY0" fmla="*/ 90 h 114923"/>
                    <a:gd name="connsiteX1" fmla="*/ 356543 w 563189"/>
                    <a:gd name="connsiteY1" fmla="*/ 79465 h 114923"/>
                    <a:gd name="connsiteX2" fmla="*/ 296218 w 563189"/>
                    <a:gd name="connsiteY2" fmla="*/ 57240 h 114923"/>
                    <a:gd name="connsiteX3" fmla="*/ 531168 w 563189"/>
                    <a:gd name="connsiteY3" fmla="*/ 114390 h 114923"/>
                    <a:gd name="connsiteX4" fmla="*/ 404168 w 563189"/>
                    <a:gd name="connsiteY4" fmla="*/ 85815 h 114923"/>
                    <a:gd name="connsiteX5" fmla="*/ 150168 w 563189"/>
                    <a:gd name="connsiteY5" fmla="*/ 85815 h 114923"/>
                    <a:gd name="connsiteX6" fmla="*/ 407343 w 563189"/>
                    <a:gd name="connsiteY6" fmla="*/ 79465 h 114923"/>
                    <a:gd name="connsiteX7" fmla="*/ 397818 w 563189"/>
                    <a:gd name="connsiteY7" fmla="*/ 63590 h 114923"/>
                    <a:gd name="connsiteX8" fmla="*/ 562918 w 563189"/>
                    <a:gd name="connsiteY8" fmla="*/ 22315 h 114923"/>
                    <a:gd name="connsiteX9" fmla="*/ 353368 w 563189"/>
                    <a:gd name="connsiteY9" fmla="*/ 57240 h 114923"/>
                    <a:gd name="connsiteX10" fmla="*/ 137468 w 563189"/>
                    <a:gd name="connsiteY10" fmla="*/ 66765 h 114923"/>
                    <a:gd name="connsiteX11" fmla="*/ 248593 w 563189"/>
                    <a:gd name="connsiteY11" fmla="*/ 63590 h 114923"/>
                    <a:gd name="connsiteX12" fmla="*/ 943 w 563189"/>
                    <a:gd name="connsiteY12" fmla="*/ 90 h 114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63189" h="114923">
                      <a:moveTo>
                        <a:pt x="943" y="90"/>
                      </a:moveTo>
                      <a:cubicBezTo>
                        <a:pt x="18935" y="2736"/>
                        <a:pt x="307330" y="69940"/>
                        <a:pt x="356543" y="79465"/>
                      </a:cubicBezTo>
                      <a:cubicBezTo>
                        <a:pt x="405756" y="88990"/>
                        <a:pt x="267114" y="51419"/>
                        <a:pt x="296218" y="57240"/>
                      </a:cubicBezTo>
                      <a:cubicBezTo>
                        <a:pt x="325322" y="63061"/>
                        <a:pt x="513176" y="109628"/>
                        <a:pt x="531168" y="114390"/>
                      </a:cubicBezTo>
                      <a:cubicBezTo>
                        <a:pt x="549160" y="119153"/>
                        <a:pt x="467668" y="90577"/>
                        <a:pt x="404168" y="85815"/>
                      </a:cubicBezTo>
                      <a:cubicBezTo>
                        <a:pt x="340668" y="81053"/>
                        <a:pt x="149639" y="86873"/>
                        <a:pt x="150168" y="85815"/>
                      </a:cubicBezTo>
                      <a:cubicBezTo>
                        <a:pt x="150697" y="84757"/>
                        <a:pt x="366068" y="83169"/>
                        <a:pt x="407343" y="79465"/>
                      </a:cubicBezTo>
                      <a:cubicBezTo>
                        <a:pt x="448618" y="75761"/>
                        <a:pt x="371889" y="73115"/>
                        <a:pt x="397818" y="63590"/>
                      </a:cubicBezTo>
                      <a:cubicBezTo>
                        <a:pt x="423747" y="54065"/>
                        <a:pt x="570326" y="23373"/>
                        <a:pt x="562918" y="22315"/>
                      </a:cubicBezTo>
                      <a:cubicBezTo>
                        <a:pt x="555510" y="21257"/>
                        <a:pt x="424276" y="49832"/>
                        <a:pt x="353368" y="57240"/>
                      </a:cubicBezTo>
                      <a:cubicBezTo>
                        <a:pt x="282460" y="64648"/>
                        <a:pt x="154930" y="65707"/>
                        <a:pt x="137468" y="66765"/>
                      </a:cubicBezTo>
                      <a:cubicBezTo>
                        <a:pt x="120006" y="67823"/>
                        <a:pt x="269231" y="73644"/>
                        <a:pt x="248593" y="63590"/>
                      </a:cubicBezTo>
                      <a:cubicBezTo>
                        <a:pt x="227955" y="53536"/>
                        <a:pt x="-17049" y="-2556"/>
                        <a:pt x="943" y="9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" name="フリーフォーム 1">
                  <a:extLst>
                    <a:ext uri="{FF2B5EF4-FFF2-40B4-BE49-F238E27FC236}">
                      <a16:creationId xmlns:a16="http://schemas.microsoft.com/office/drawing/2014/main" id="{5D50062C-0DB9-85EF-45E5-C524221789F6}"/>
                    </a:ext>
                  </a:extLst>
                </p:cNvPr>
                <p:cNvSpPr/>
                <p:nvPr/>
              </p:nvSpPr>
              <p:spPr>
                <a:xfrm>
                  <a:off x="4343073" y="5791193"/>
                  <a:ext cx="447448" cy="143057"/>
                </a:xfrm>
                <a:custGeom>
                  <a:avLst/>
                  <a:gdLst>
                    <a:gd name="connsiteX0" fmla="*/ 3502 w 447448"/>
                    <a:gd name="connsiteY0" fmla="*/ 73032 h 143057"/>
                    <a:gd name="connsiteX1" fmla="*/ 416252 w 447448"/>
                    <a:gd name="connsiteY1" fmla="*/ 53982 h 143057"/>
                    <a:gd name="connsiteX2" fmla="*/ 384502 w 447448"/>
                    <a:gd name="connsiteY2" fmla="*/ 7 h 143057"/>
                    <a:gd name="connsiteX3" fmla="*/ 441652 w 447448"/>
                    <a:gd name="connsiteY3" fmla="*/ 50807 h 143057"/>
                    <a:gd name="connsiteX4" fmla="*/ 432127 w 447448"/>
                    <a:gd name="connsiteY4" fmla="*/ 142882 h 143057"/>
                    <a:gd name="connsiteX5" fmla="*/ 444827 w 447448"/>
                    <a:gd name="connsiteY5" fmla="*/ 73032 h 143057"/>
                    <a:gd name="connsiteX6" fmla="*/ 425777 w 447448"/>
                    <a:gd name="connsiteY6" fmla="*/ 38107 h 143057"/>
                    <a:gd name="connsiteX7" fmla="*/ 244802 w 447448"/>
                    <a:gd name="connsiteY7" fmla="*/ 6357 h 143057"/>
                    <a:gd name="connsiteX8" fmla="*/ 394027 w 447448"/>
                    <a:gd name="connsiteY8" fmla="*/ 50807 h 143057"/>
                    <a:gd name="connsiteX9" fmla="*/ 273377 w 447448"/>
                    <a:gd name="connsiteY9" fmla="*/ 34932 h 143057"/>
                    <a:gd name="connsiteX10" fmla="*/ 213052 w 447448"/>
                    <a:gd name="connsiteY10" fmla="*/ 3182 h 143057"/>
                    <a:gd name="connsiteX11" fmla="*/ 273377 w 447448"/>
                    <a:gd name="connsiteY11" fmla="*/ 44457 h 143057"/>
                    <a:gd name="connsiteX12" fmla="*/ 219402 w 447448"/>
                    <a:gd name="connsiteY12" fmla="*/ 63507 h 143057"/>
                    <a:gd name="connsiteX13" fmla="*/ 3502 w 447448"/>
                    <a:gd name="connsiteY13" fmla="*/ 73032 h 143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47448" h="143057">
                      <a:moveTo>
                        <a:pt x="3502" y="73032"/>
                      </a:moveTo>
                      <a:cubicBezTo>
                        <a:pt x="36310" y="71444"/>
                        <a:pt x="352752" y="66153"/>
                        <a:pt x="416252" y="53982"/>
                      </a:cubicBezTo>
                      <a:cubicBezTo>
                        <a:pt x="479752" y="41811"/>
                        <a:pt x="380269" y="536"/>
                        <a:pt x="384502" y="7"/>
                      </a:cubicBezTo>
                      <a:cubicBezTo>
                        <a:pt x="388735" y="-522"/>
                        <a:pt x="433715" y="26994"/>
                        <a:pt x="441652" y="50807"/>
                      </a:cubicBezTo>
                      <a:cubicBezTo>
                        <a:pt x="449590" y="74620"/>
                        <a:pt x="431598" y="139178"/>
                        <a:pt x="432127" y="142882"/>
                      </a:cubicBezTo>
                      <a:cubicBezTo>
                        <a:pt x="432656" y="146586"/>
                        <a:pt x="445885" y="90494"/>
                        <a:pt x="444827" y="73032"/>
                      </a:cubicBezTo>
                      <a:cubicBezTo>
                        <a:pt x="443769" y="55570"/>
                        <a:pt x="459114" y="49219"/>
                        <a:pt x="425777" y="38107"/>
                      </a:cubicBezTo>
                      <a:cubicBezTo>
                        <a:pt x="392440" y="26995"/>
                        <a:pt x="250094" y="4240"/>
                        <a:pt x="244802" y="6357"/>
                      </a:cubicBezTo>
                      <a:cubicBezTo>
                        <a:pt x="239510" y="8474"/>
                        <a:pt x="389265" y="46045"/>
                        <a:pt x="394027" y="50807"/>
                      </a:cubicBezTo>
                      <a:cubicBezTo>
                        <a:pt x="398789" y="55569"/>
                        <a:pt x="303540" y="42870"/>
                        <a:pt x="273377" y="34932"/>
                      </a:cubicBezTo>
                      <a:cubicBezTo>
                        <a:pt x="243214" y="26994"/>
                        <a:pt x="213052" y="1595"/>
                        <a:pt x="213052" y="3182"/>
                      </a:cubicBezTo>
                      <a:cubicBezTo>
                        <a:pt x="213052" y="4769"/>
                        <a:pt x="272319" y="34403"/>
                        <a:pt x="273377" y="44457"/>
                      </a:cubicBezTo>
                      <a:cubicBezTo>
                        <a:pt x="274435" y="54511"/>
                        <a:pt x="260677" y="58745"/>
                        <a:pt x="219402" y="63507"/>
                      </a:cubicBezTo>
                      <a:cubicBezTo>
                        <a:pt x="178127" y="68269"/>
                        <a:pt x="-29306" y="74620"/>
                        <a:pt x="3502" y="7303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" name="フリーフォーム 2">
                  <a:extLst>
                    <a:ext uri="{FF2B5EF4-FFF2-40B4-BE49-F238E27FC236}">
                      <a16:creationId xmlns:a16="http://schemas.microsoft.com/office/drawing/2014/main" id="{9E0CC5B0-8806-B2F2-CB43-E1F893D66181}"/>
                    </a:ext>
                  </a:extLst>
                </p:cNvPr>
                <p:cNvSpPr/>
                <p:nvPr/>
              </p:nvSpPr>
              <p:spPr>
                <a:xfrm>
                  <a:off x="4746999" y="5749905"/>
                  <a:ext cx="514925" cy="191036"/>
                </a:xfrm>
                <a:custGeom>
                  <a:avLst/>
                  <a:gdLst>
                    <a:gd name="connsiteX0" fmla="*/ 2801 w 514925"/>
                    <a:gd name="connsiteY0" fmla="*/ 85745 h 191036"/>
                    <a:gd name="connsiteX1" fmla="*/ 240926 w 514925"/>
                    <a:gd name="connsiteY1" fmla="*/ 53995 h 191036"/>
                    <a:gd name="connsiteX2" fmla="*/ 206001 w 514925"/>
                    <a:gd name="connsiteY2" fmla="*/ 20 h 191036"/>
                    <a:gd name="connsiteX3" fmla="*/ 310776 w 514925"/>
                    <a:gd name="connsiteY3" fmla="*/ 60345 h 191036"/>
                    <a:gd name="connsiteX4" fmla="*/ 266326 w 514925"/>
                    <a:gd name="connsiteY4" fmla="*/ 9545 h 191036"/>
                    <a:gd name="connsiteX5" fmla="*/ 491751 w 514925"/>
                    <a:gd name="connsiteY5" fmla="*/ 66695 h 191036"/>
                    <a:gd name="connsiteX6" fmla="*/ 507626 w 514925"/>
                    <a:gd name="connsiteY6" fmla="*/ 66695 h 191036"/>
                    <a:gd name="connsiteX7" fmla="*/ 323476 w 514925"/>
                    <a:gd name="connsiteY7" fmla="*/ 60345 h 191036"/>
                    <a:gd name="connsiteX8" fmla="*/ 291726 w 514925"/>
                    <a:gd name="connsiteY8" fmla="*/ 101620 h 191036"/>
                    <a:gd name="connsiteX9" fmla="*/ 136151 w 514925"/>
                    <a:gd name="connsiteY9" fmla="*/ 88920 h 191036"/>
                    <a:gd name="connsiteX10" fmla="*/ 37726 w 514925"/>
                    <a:gd name="connsiteY10" fmla="*/ 190520 h 191036"/>
                    <a:gd name="connsiteX11" fmla="*/ 104401 w 514925"/>
                    <a:gd name="connsiteY11" fmla="*/ 127020 h 191036"/>
                    <a:gd name="connsiteX12" fmla="*/ 2801 w 514925"/>
                    <a:gd name="connsiteY12" fmla="*/ 85745 h 191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14925" h="191036">
                      <a:moveTo>
                        <a:pt x="2801" y="85745"/>
                      </a:moveTo>
                      <a:cubicBezTo>
                        <a:pt x="25555" y="73574"/>
                        <a:pt x="207059" y="68283"/>
                        <a:pt x="240926" y="53995"/>
                      </a:cubicBezTo>
                      <a:cubicBezTo>
                        <a:pt x="274793" y="39707"/>
                        <a:pt x="194359" y="-1038"/>
                        <a:pt x="206001" y="20"/>
                      </a:cubicBezTo>
                      <a:cubicBezTo>
                        <a:pt x="217643" y="1078"/>
                        <a:pt x="300722" y="58758"/>
                        <a:pt x="310776" y="60345"/>
                      </a:cubicBezTo>
                      <a:cubicBezTo>
                        <a:pt x="320830" y="61932"/>
                        <a:pt x="236164" y="8487"/>
                        <a:pt x="266326" y="9545"/>
                      </a:cubicBezTo>
                      <a:cubicBezTo>
                        <a:pt x="296488" y="10603"/>
                        <a:pt x="451534" y="57170"/>
                        <a:pt x="491751" y="66695"/>
                      </a:cubicBezTo>
                      <a:cubicBezTo>
                        <a:pt x="531968" y="76220"/>
                        <a:pt x="507626" y="66695"/>
                        <a:pt x="507626" y="66695"/>
                      </a:cubicBezTo>
                      <a:cubicBezTo>
                        <a:pt x="479580" y="65637"/>
                        <a:pt x="359459" y="54524"/>
                        <a:pt x="323476" y="60345"/>
                      </a:cubicBezTo>
                      <a:cubicBezTo>
                        <a:pt x="287493" y="66166"/>
                        <a:pt x="322947" y="96858"/>
                        <a:pt x="291726" y="101620"/>
                      </a:cubicBezTo>
                      <a:cubicBezTo>
                        <a:pt x="260505" y="106382"/>
                        <a:pt x="178484" y="74103"/>
                        <a:pt x="136151" y="88920"/>
                      </a:cubicBezTo>
                      <a:cubicBezTo>
                        <a:pt x="93818" y="103737"/>
                        <a:pt x="43018" y="184170"/>
                        <a:pt x="37726" y="190520"/>
                      </a:cubicBezTo>
                      <a:cubicBezTo>
                        <a:pt x="32434" y="196870"/>
                        <a:pt x="105459" y="142895"/>
                        <a:pt x="104401" y="127020"/>
                      </a:cubicBezTo>
                      <a:cubicBezTo>
                        <a:pt x="103343" y="111145"/>
                        <a:pt x="-19953" y="97916"/>
                        <a:pt x="2801" y="8574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8" name="フリーフォーム 1037">
                  <a:extLst>
                    <a:ext uri="{FF2B5EF4-FFF2-40B4-BE49-F238E27FC236}">
                      <a16:creationId xmlns:a16="http://schemas.microsoft.com/office/drawing/2014/main" id="{AC7833FB-5E88-5CDB-8207-28DC5E1D52C4}"/>
                    </a:ext>
                  </a:extLst>
                </p:cNvPr>
                <p:cNvSpPr/>
                <p:nvPr/>
              </p:nvSpPr>
              <p:spPr>
                <a:xfrm>
                  <a:off x="4335901" y="5892781"/>
                  <a:ext cx="314074" cy="121801"/>
                </a:xfrm>
                <a:custGeom>
                  <a:avLst/>
                  <a:gdLst>
                    <a:gd name="connsiteX0" fmla="*/ 1149 w 314074"/>
                    <a:gd name="connsiteY0" fmla="*/ 19 h 121801"/>
                    <a:gd name="connsiteX1" fmla="*/ 305949 w 314074"/>
                    <a:gd name="connsiteY1" fmla="*/ 114319 h 121801"/>
                    <a:gd name="connsiteX2" fmla="*/ 232924 w 314074"/>
                    <a:gd name="connsiteY2" fmla="*/ 111144 h 121801"/>
                    <a:gd name="connsiteX3" fmla="*/ 102749 w 314074"/>
                    <a:gd name="connsiteY3" fmla="*/ 104794 h 121801"/>
                    <a:gd name="connsiteX4" fmla="*/ 197999 w 314074"/>
                    <a:gd name="connsiteY4" fmla="*/ 104794 h 121801"/>
                    <a:gd name="connsiteX5" fmla="*/ 1149 w 314074"/>
                    <a:gd name="connsiteY5" fmla="*/ 19 h 121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4074" h="121801">
                      <a:moveTo>
                        <a:pt x="1149" y="19"/>
                      </a:moveTo>
                      <a:cubicBezTo>
                        <a:pt x="19141" y="1607"/>
                        <a:pt x="267320" y="95798"/>
                        <a:pt x="305949" y="114319"/>
                      </a:cubicBezTo>
                      <a:cubicBezTo>
                        <a:pt x="344578" y="132840"/>
                        <a:pt x="232924" y="111144"/>
                        <a:pt x="232924" y="111144"/>
                      </a:cubicBezTo>
                      <a:lnTo>
                        <a:pt x="102749" y="104794"/>
                      </a:lnTo>
                      <a:cubicBezTo>
                        <a:pt x="96928" y="103736"/>
                        <a:pt x="213874" y="116965"/>
                        <a:pt x="197999" y="104794"/>
                      </a:cubicBezTo>
                      <a:cubicBezTo>
                        <a:pt x="182124" y="92623"/>
                        <a:pt x="-16843" y="-1569"/>
                        <a:pt x="1149" y="1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9" name="フリーフォーム 1038">
                  <a:extLst>
                    <a:ext uri="{FF2B5EF4-FFF2-40B4-BE49-F238E27FC236}">
                      <a16:creationId xmlns:a16="http://schemas.microsoft.com/office/drawing/2014/main" id="{69ECC45F-336C-D861-5694-C4E4A42AC201}"/>
                    </a:ext>
                  </a:extLst>
                </p:cNvPr>
                <p:cNvSpPr/>
                <p:nvPr/>
              </p:nvSpPr>
              <p:spPr>
                <a:xfrm>
                  <a:off x="4927311" y="5904075"/>
                  <a:ext cx="478560" cy="84566"/>
                </a:xfrm>
                <a:custGeom>
                  <a:avLst/>
                  <a:gdLst>
                    <a:gd name="connsiteX0" fmla="*/ 289 w 478560"/>
                    <a:gd name="connsiteY0" fmla="*/ 83975 h 84566"/>
                    <a:gd name="connsiteX1" fmla="*/ 222539 w 478560"/>
                    <a:gd name="connsiteY1" fmla="*/ 49050 h 84566"/>
                    <a:gd name="connsiteX2" fmla="*/ 305089 w 478560"/>
                    <a:gd name="connsiteY2" fmla="*/ 33175 h 84566"/>
                    <a:gd name="connsiteX3" fmla="*/ 193964 w 478560"/>
                    <a:gd name="connsiteY3" fmla="*/ 58575 h 84566"/>
                    <a:gd name="connsiteX4" fmla="*/ 470189 w 478560"/>
                    <a:gd name="connsiteY4" fmla="*/ 1425 h 84566"/>
                    <a:gd name="connsiteX5" fmla="*/ 390814 w 478560"/>
                    <a:gd name="connsiteY5" fmla="*/ 17300 h 84566"/>
                    <a:gd name="connsiteX6" fmla="*/ 225714 w 478560"/>
                    <a:gd name="connsiteY6" fmla="*/ 17300 h 84566"/>
                    <a:gd name="connsiteX7" fmla="*/ 273339 w 478560"/>
                    <a:gd name="connsiteY7" fmla="*/ 17300 h 84566"/>
                    <a:gd name="connsiteX8" fmla="*/ 289 w 478560"/>
                    <a:gd name="connsiteY8" fmla="*/ 83975 h 84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78560" h="84566">
                      <a:moveTo>
                        <a:pt x="289" y="83975"/>
                      </a:moveTo>
                      <a:cubicBezTo>
                        <a:pt x="-8178" y="89267"/>
                        <a:pt x="171739" y="57517"/>
                        <a:pt x="222539" y="49050"/>
                      </a:cubicBezTo>
                      <a:cubicBezTo>
                        <a:pt x="273339" y="40583"/>
                        <a:pt x="309851" y="31588"/>
                        <a:pt x="305089" y="33175"/>
                      </a:cubicBezTo>
                      <a:cubicBezTo>
                        <a:pt x="300327" y="34762"/>
                        <a:pt x="166447" y="63867"/>
                        <a:pt x="193964" y="58575"/>
                      </a:cubicBezTo>
                      <a:cubicBezTo>
                        <a:pt x="221481" y="53283"/>
                        <a:pt x="470189" y="1425"/>
                        <a:pt x="470189" y="1425"/>
                      </a:cubicBezTo>
                      <a:cubicBezTo>
                        <a:pt x="502997" y="-5454"/>
                        <a:pt x="431560" y="14654"/>
                        <a:pt x="390814" y="17300"/>
                      </a:cubicBezTo>
                      <a:cubicBezTo>
                        <a:pt x="350068" y="19946"/>
                        <a:pt x="225714" y="17300"/>
                        <a:pt x="225714" y="17300"/>
                      </a:cubicBezTo>
                      <a:cubicBezTo>
                        <a:pt x="206135" y="17300"/>
                        <a:pt x="306676" y="6188"/>
                        <a:pt x="273339" y="17300"/>
                      </a:cubicBezTo>
                      <a:cubicBezTo>
                        <a:pt x="240002" y="28412"/>
                        <a:pt x="8756" y="78683"/>
                        <a:pt x="289" y="8397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0" name="フリーフォーム 1039">
                  <a:extLst>
                    <a:ext uri="{FF2B5EF4-FFF2-40B4-BE49-F238E27FC236}">
                      <a16:creationId xmlns:a16="http://schemas.microsoft.com/office/drawing/2014/main" id="{6238CA8B-0F1D-0AB5-C769-12CCD3ADE41B}"/>
                    </a:ext>
                  </a:extLst>
                </p:cNvPr>
                <p:cNvSpPr/>
                <p:nvPr/>
              </p:nvSpPr>
              <p:spPr>
                <a:xfrm>
                  <a:off x="3502872" y="4327920"/>
                  <a:ext cx="101390" cy="977417"/>
                </a:xfrm>
                <a:custGeom>
                  <a:avLst/>
                  <a:gdLst>
                    <a:gd name="connsiteX0" fmla="*/ 101137 w 101390"/>
                    <a:gd name="connsiteY0" fmla="*/ 2920 h 977417"/>
                    <a:gd name="connsiteX1" fmla="*/ 40847 w 101390"/>
                    <a:gd name="connsiteY1" fmla="*/ 545531 h 977417"/>
                    <a:gd name="connsiteX2" fmla="*/ 47546 w 101390"/>
                    <a:gd name="connsiteY2" fmla="*/ 558928 h 977417"/>
                    <a:gd name="connsiteX3" fmla="*/ 653 w 101390"/>
                    <a:gd name="connsiteY3" fmla="*/ 974260 h 977417"/>
                    <a:gd name="connsiteX4" fmla="*/ 87739 w 101390"/>
                    <a:gd name="connsiteY4" fmla="*/ 759895 h 977417"/>
                    <a:gd name="connsiteX5" fmla="*/ 27449 w 101390"/>
                    <a:gd name="connsiteY5" fmla="*/ 950814 h 977417"/>
                    <a:gd name="connsiteX6" fmla="*/ 64293 w 101390"/>
                    <a:gd name="connsiteY6" fmla="*/ 441698 h 977417"/>
                    <a:gd name="connsiteX7" fmla="*/ 40847 w 101390"/>
                    <a:gd name="connsiteY7" fmla="*/ 649364 h 977417"/>
                    <a:gd name="connsiteX8" fmla="*/ 40847 w 101390"/>
                    <a:gd name="connsiteY8" fmla="*/ 230682 h 977417"/>
                    <a:gd name="connsiteX9" fmla="*/ 14051 w 101390"/>
                    <a:gd name="connsiteY9" fmla="*/ 324467 h 977417"/>
                    <a:gd name="connsiteX10" fmla="*/ 101137 w 101390"/>
                    <a:gd name="connsiteY10" fmla="*/ 2920 h 977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1390" h="977417">
                      <a:moveTo>
                        <a:pt x="101137" y="2920"/>
                      </a:moveTo>
                      <a:cubicBezTo>
                        <a:pt x="105603" y="39764"/>
                        <a:pt x="49779" y="452863"/>
                        <a:pt x="40847" y="545531"/>
                      </a:cubicBezTo>
                      <a:cubicBezTo>
                        <a:pt x="31915" y="638199"/>
                        <a:pt x="54245" y="487473"/>
                        <a:pt x="47546" y="558928"/>
                      </a:cubicBezTo>
                      <a:cubicBezTo>
                        <a:pt x="40847" y="630383"/>
                        <a:pt x="-6046" y="940766"/>
                        <a:pt x="653" y="974260"/>
                      </a:cubicBezTo>
                      <a:cubicBezTo>
                        <a:pt x="7352" y="1007754"/>
                        <a:pt x="83273" y="763803"/>
                        <a:pt x="87739" y="759895"/>
                      </a:cubicBezTo>
                      <a:cubicBezTo>
                        <a:pt x="92205" y="755987"/>
                        <a:pt x="31357" y="1003847"/>
                        <a:pt x="27449" y="950814"/>
                      </a:cubicBezTo>
                      <a:cubicBezTo>
                        <a:pt x="23541" y="897781"/>
                        <a:pt x="62060" y="491939"/>
                        <a:pt x="64293" y="441698"/>
                      </a:cubicBezTo>
                      <a:cubicBezTo>
                        <a:pt x="66526" y="391457"/>
                        <a:pt x="44755" y="684533"/>
                        <a:pt x="40847" y="649364"/>
                      </a:cubicBezTo>
                      <a:cubicBezTo>
                        <a:pt x="36939" y="614195"/>
                        <a:pt x="45313" y="284831"/>
                        <a:pt x="40847" y="230682"/>
                      </a:cubicBezTo>
                      <a:cubicBezTo>
                        <a:pt x="36381" y="176533"/>
                        <a:pt x="4561" y="359636"/>
                        <a:pt x="14051" y="324467"/>
                      </a:cubicBezTo>
                      <a:cubicBezTo>
                        <a:pt x="23541" y="289298"/>
                        <a:pt x="96671" y="-33924"/>
                        <a:pt x="101137" y="292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1" name="フリーフォーム 1040">
                  <a:extLst>
                    <a:ext uri="{FF2B5EF4-FFF2-40B4-BE49-F238E27FC236}">
                      <a16:creationId xmlns:a16="http://schemas.microsoft.com/office/drawing/2014/main" id="{4B3DF90C-0351-A1A5-2E8D-B3F5F87BD2EF}"/>
                    </a:ext>
                  </a:extLst>
                </p:cNvPr>
                <p:cNvSpPr/>
                <p:nvPr/>
              </p:nvSpPr>
              <p:spPr>
                <a:xfrm>
                  <a:off x="3650862" y="5321837"/>
                  <a:ext cx="243189" cy="857404"/>
                </a:xfrm>
                <a:custGeom>
                  <a:avLst/>
                  <a:gdLst>
                    <a:gd name="connsiteX0" fmla="*/ 39 w 243189"/>
                    <a:gd name="connsiteY0" fmla="*/ 440 h 857404"/>
                    <a:gd name="connsiteX1" fmla="*/ 170861 w 243189"/>
                    <a:gd name="connsiteY1" fmla="*/ 439218 h 857404"/>
                    <a:gd name="connsiteX2" fmla="*/ 110571 w 243189"/>
                    <a:gd name="connsiteY2" fmla="*/ 402374 h 857404"/>
                    <a:gd name="connsiteX3" fmla="*/ 234501 w 243189"/>
                    <a:gd name="connsiteY3" fmla="*/ 837803 h 857404"/>
                    <a:gd name="connsiteX4" fmla="*/ 214404 w 243189"/>
                    <a:gd name="connsiteY4" fmla="*/ 730620 h 857404"/>
                    <a:gd name="connsiteX5" fmla="*/ 67028 w 243189"/>
                    <a:gd name="connsiteY5" fmla="*/ 271745 h 857404"/>
                    <a:gd name="connsiteX6" fmla="*/ 154114 w 243189"/>
                    <a:gd name="connsiteY6" fmla="*/ 355482 h 857404"/>
                    <a:gd name="connsiteX7" fmla="*/ 39 w 243189"/>
                    <a:gd name="connsiteY7" fmla="*/ 440 h 8574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3189" h="857404">
                      <a:moveTo>
                        <a:pt x="39" y="440"/>
                      </a:moveTo>
                      <a:cubicBezTo>
                        <a:pt x="2830" y="14396"/>
                        <a:pt x="152439" y="372229"/>
                        <a:pt x="170861" y="439218"/>
                      </a:cubicBezTo>
                      <a:cubicBezTo>
                        <a:pt x="189283" y="506207"/>
                        <a:pt x="99964" y="335943"/>
                        <a:pt x="110571" y="402374"/>
                      </a:cubicBezTo>
                      <a:cubicBezTo>
                        <a:pt x="121178" y="468805"/>
                        <a:pt x="217196" y="783095"/>
                        <a:pt x="234501" y="837803"/>
                      </a:cubicBezTo>
                      <a:cubicBezTo>
                        <a:pt x="251807" y="892511"/>
                        <a:pt x="242316" y="824963"/>
                        <a:pt x="214404" y="730620"/>
                      </a:cubicBezTo>
                      <a:cubicBezTo>
                        <a:pt x="186492" y="636277"/>
                        <a:pt x="77076" y="334268"/>
                        <a:pt x="67028" y="271745"/>
                      </a:cubicBezTo>
                      <a:cubicBezTo>
                        <a:pt x="56980" y="209222"/>
                        <a:pt x="164162" y="402374"/>
                        <a:pt x="154114" y="355482"/>
                      </a:cubicBezTo>
                      <a:cubicBezTo>
                        <a:pt x="144066" y="308590"/>
                        <a:pt x="-2752" y="-13516"/>
                        <a:pt x="39" y="44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2" name="フリーフォーム 1041">
                  <a:extLst>
                    <a:ext uri="{FF2B5EF4-FFF2-40B4-BE49-F238E27FC236}">
                      <a16:creationId xmlns:a16="http://schemas.microsoft.com/office/drawing/2014/main" id="{77E81D18-96F2-3F96-663D-FCB2DA231849}"/>
                    </a:ext>
                  </a:extLst>
                </p:cNvPr>
                <p:cNvSpPr/>
                <p:nvPr/>
              </p:nvSpPr>
              <p:spPr>
                <a:xfrm>
                  <a:off x="3857923" y="6323359"/>
                  <a:ext cx="1219199" cy="134607"/>
                </a:xfrm>
                <a:custGeom>
                  <a:avLst/>
                  <a:gdLst>
                    <a:gd name="connsiteX0" fmla="*/ 104477 w 1219199"/>
                    <a:gd name="connsiteY0" fmla="*/ 50645 h 134607"/>
                    <a:gd name="connsiteX1" fmla="*/ 158068 w 1219199"/>
                    <a:gd name="connsiteY1" fmla="*/ 57344 h 134607"/>
                    <a:gd name="connsiteX2" fmla="*/ 730824 w 1219199"/>
                    <a:gd name="connsiteY2" fmla="*/ 127683 h 134607"/>
                    <a:gd name="connsiteX3" fmla="*/ 673884 w 1219199"/>
                    <a:gd name="connsiteY3" fmla="*/ 90839 h 134607"/>
                    <a:gd name="connsiteX4" fmla="*/ 1213145 w 1219199"/>
                    <a:gd name="connsiteY4" fmla="*/ 404 h 134607"/>
                    <a:gd name="connsiteX5" fmla="*/ 935141 w 1219199"/>
                    <a:gd name="connsiteY5" fmla="*/ 60694 h 134607"/>
                    <a:gd name="connsiteX6" fmla="*/ 493013 w 1219199"/>
                    <a:gd name="connsiteY6" fmla="*/ 134382 h 134607"/>
                    <a:gd name="connsiteX7" fmla="*/ 271950 w 1219199"/>
                    <a:gd name="connsiteY7" fmla="*/ 84140 h 134607"/>
                    <a:gd name="connsiteX8" fmla="*/ 459519 w 1219199"/>
                    <a:gd name="connsiteY8" fmla="*/ 97538 h 134607"/>
                    <a:gd name="connsiteX9" fmla="*/ 14042 w 1219199"/>
                    <a:gd name="connsiteY9" fmla="*/ 70742 h 134607"/>
                    <a:gd name="connsiteX10" fmla="*/ 104477 w 1219199"/>
                    <a:gd name="connsiteY10" fmla="*/ 50645 h 134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219199" h="134607">
                      <a:moveTo>
                        <a:pt x="104477" y="50645"/>
                      </a:moveTo>
                      <a:cubicBezTo>
                        <a:pt x="128481" y="48412"/>
                        <a:pt x="158068" y="57344"/>
                        <a:pt x="158068" y="57344"/>
                      </a:cubicBezTo>
                      <a:cubicBezTo>
                        <a:pt x="262459" y="70184"/>
                        <a:pt x="644855" y="122101"/>
                        <a:pt x="730824" y="127683"/>
                      </a:cubicBezTo>
                      <a:cubicBezTo>
                        <a:pt x="816793" y="133265"/>
                        <a:pt x="593497" y="112052"/>
                        <a:pt x="673884" y="90839"/>
                      </a:cubicBezTo>
                      <a:cubicBezTo>
                        <a:pt x="754271" y="69626"/>
                        <a:pt x="1169602" y="5428"/>
                        <a:pt x="1213145" y="404"/>
                      </a:cubicBezTo>
                      <a:cubicBezTo>
                        <a:pt x="1256688" y="-4620"/>
                        <a:pt x="1055163" y="38364"/>
                        <a:pt x="935141" y="60694"/>
                      </a:cubicBezTo>
                      <a:cubicBezTo>
                        <a:pt x="815119" y="83024"/>
                        <a:pt x="603545" y="130474"/>
                        <a:pt x="493013" y="134382"/>
                      </a:cubicBezTo>
                      <a:cubicBezTo>
                        <a:pt x="382481" y="138290"/>
                        <a:pt x="277532" y="90281"/>
                        <a:pt x="271950" y="84140"/>
                      </a:cubicBezTo>
                      <a:cubicBezTo>
                        <a:pt x="266368" y="77999"/>
                        <a:pt x="459519" y="97538"/>
                        <a:pt x="459519" y="97538"/>
                      </a:cubicBezTo>
                      <a:cubicBezTo>
                        <a:pt x="416534" y="95305"/>
                        <a:pt x="68750" y="78557"/>
                        <a:pt x="14042" y="70742"/>
                      </a:cubicBezTo>
                      <a:cubicBezTo>
                        <a:pt x="-40666" y="62927"/>
                        <a:pt x="80473" y="52878"/>
                        <a:pt x="104477" y="5064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3" name="フリーフォーム 1042">
                  <a:extLst>
                    <a:ext uri="{FF2B5EF4-FFF2-40B4-BE49-F238E27FC236}">
                      <a16:creationId xmlns:a16="http://schemas.microsoft.com/office/drawing/2014/main" id="{200AEC72-58CA-0A7A-D81E-4666D3B96104}"/>
                    </a:ext>
                  </a:extLst>
                </p:cNvPr>
                <p:cNvSpPr/>
                <p:nvPr/>
              </p:nvSpPr>
              <p:spPr>
                <a:xfrm>
                  <a:off x="5146233" y="5596807"/>
                  <a:ext cx="866500" cy="759365"/>
                </a:xfrm>
                <a:custGeom>
                  <a:avLst/>
                  <a:gdLst>
                    <a:gd name="connsiteX0" fmla="*/ 28668 w 866500"/>
                    <a:gd name="connsiteY0" fmla="*/ 747052 h 759365"/>
                    <a:gd name="connsiteX1" fmla="*/ 494242 w 866500"/>
                    <a:gd name="connsiteY1" fmla="*/ 522639 h 759365"/>
                    <a:gd name="connsiteX2" fmla="*/ 427253 w 866500"/>
                    <a:gd name="connsiteY2" fmla="*/ 586279 h 759365"/>
                    <a:gd name="connsiteX3" fmla="*/ 604774 w 866500"/>
                    <a:gd name="connsiteY3" fmla="*/ 432204 h 759365"/>
                    <a:gd name="connsiteX4" fmla="*/ 608123 w 866500"/>
                    <a:gd name="connsiteY4" fmla="*/ 214490 h 759365"/>
                    <a:gd name="connsiteX5" fmla="*/ 866031 w 866500"/>
                    <a:gd name="connsiteY5" fmla="*/ 125 h 759365"/>
                    <a:gd name="connsiteX6" fmla="*/ 668413 w 866500"/>
                    <a:gd name="connsiteY6" fmla="*/ 187694 h 759365"/>
                    <a:gd name="connsiteX7" fmla="*/ 544483 w 866500"/>
                    <a:gd name="connsiteY7" fmla="*/ 459000 h 759365"/>
                    <a:gd name="connsiteX8" fmla="*/ 507640 w 866500"/>
                    <a:gd name="connsiteY8" fmla="*/ 204441 h 759365"/>
                    <a:gd name="connsiteX9" fmla="*/ 507640 w 866500"/>
                    <a:gd name="connsiteY9" fmla="*/ 442252 h 759365"/>
                    <a:gd name="connsiteX10" fmla="*/ 310022 w 866500"/>
                    <a:gd name="connsiteY10" fmla="*/ 599677 h 759365"/>
                    <a:gd name="connsiteX11" fmla="*/ 75560 w 866500"/>
                    <a:gd name="connsiteY11" fmla="*/ 716907 h 759365"/>
                    <a:gd name="connsiteX12" fmla="*/ 28668 w 866500"/>
                    <a:gd name="connsiteY12" fmla="*/ 747052 h 7593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66500" h="759365">
                      <a:moveTo>
                        <a:pt x="28668" y="747052"/>
                      </a:moveTo>
                      <a:cubicBezTo>
                        <a:pt x="98448" y="714674"/>
                        <a:pt x="427811" y="549434"/>
                        <a:pt x="494242" y="522639"/>
                      </a:cubicBezTo>
                      <a:cubicBezTo>
                        <a:pt x="560673" y="495844"/>
                        <a:pt x="408831" y="601351"/>
                        <a:pt x="427253" y="586279"/>
                      </a:cubicBezTo>
                      <a:cubicBezTo>
                        <a:pt x="445675" y="571206"/>
                        <a:pt x="574629" y="494169"/>
                        <a:pt x="604774" y="432204"/>
                      </a:cubicBezTo>
                      <a:cubicBezTo>
                        <a:pt x="634919" y="370239"/>
                        <a:pt x="564580" y="286503"/>
                        <a:pt x="608123" y="214490"/>
                      </a:cubicBezTo>
                      <a:cubicBezTo>
                        <a:pt x="651666" y="142477"/>
                        <a:pt x="855983" y="4591"/>
                        <a:pt x="866031" y="125"/>
                      </a:cubicBezTo>
                      <a:cubicBezTo>
                        <a:pt x="876079" y="-4341"/>
                        <a:pt x="722004" y="111215"/>
                        <a:pt x="668413" y="187694"/>
                      </a:cubicBezTo>
                      <a:cubicBezTo>
                        <a:pt x="614822" y="264173"/>
                        <a:pt x="571278" y="456209"/>
                        <a:pt x="544483" y="459000"/>
                      </a:cubicBezTo>
                      <a:cubicBezTo>
                        <a:pt x="517688" y="461791"/>
                        <a:pt x="513781" y="207232"/>
                        <a:pt x="507640" y="204441"/>
                      </a:cubicBezTo>
                      <a:cubicBezTo>
                        <a:pt x="501500" y="201650"/>
                        <a:pt x="540576" y="376379"/>
                        <a:pt x="507640" y="442252"/>
                      </a:cubicBezTo>
                      <a:cubicBezTo>
                        <a:pt x="474704" y="508125"/>
                        <a:pt x="382035" y="553901"/>
                        <a:pt x="310022" y="599677"/>
                      </a:cubicBezTo>
                      <a:cubicBezTo>
                        <a:pt x="238009" y="645453"/>
                        <a:pt x="117986" y="693461"/>
                        <a:pt x="75560" y="716907"/>
                      </a:cubicBezTo>
                      <a:cubicBezTo>
                        <a:pt x="33134" y="740353"/>
                        <a:pt x="-41112" y="779430"/>
                        <a:pt x="28668" y="74705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4" name="フリーフォーム 1043">
                  <a:extLst>
                    <a:ext uri="{FF2B5EF4-FFF2-40B4-BE49-F238E27FC236}">
                      <a16:creationId xmlns:a16="http://schemas.microsoft.com/office/drawing/2014/main" id="{48F7A5BA-6669-443D-2A25-CB6E7DD69439}"/>
                    </a:ext>
                  </a:extLst>
                </p:cNvPr>
                <p:cNvSpPr/>
                <p:nvPr/>
              </p:nvSpPr>
              <p:spPr>
                <a:xfrm>
                  <a:off x="5958370" y="4853133"/>
                  <a:ext cx="412328" cy="560380"/>
                </a:xfrm>
                <a:custGeom>
                  <a:avLst/>
                  <a:gdLst>
                    <a:gd name="connsiteX0" fmla="*/ 303 w 412328"/>
                    <a:gd name="connsiteY0" fmla="*/ 221 h 560380"/>
                    <a:gd name="connsiteX1" fmla="*/ 134281 w 412328"/>
                    <a:gd name="connsiteY1" fmla="*/ 258129 h 560380"/>
                    <a:gd name="connsiteX2" fmla="*/ 97437 w 412328"/>
                    <a:gd name="connsiteY2" fmla="*/ 552880 h 560380"/>
                    <a:gd name="connsiteX3" fmla="*/ 171125 w 412328"/>
                    <a:gd name="connsiteY3" fmla="*/ 438999 h 560380"/>
                    <a:gd name="connsiteX4" fmla="*/ 412285 w 412328"/>
                    <a:gd name="connsiteY4" fmla="*/ 80608 h 560380"/>
                    <a:gd name="connsiteX5" fmla="*/ 151028 w 412328"/>
                    <a:gd name="connsiteY5" fmla="*/ 438999 h 560380"/>
                    <a:gd name="connsiteX6" fmla="*/ 177823 w 412328"/>
                    <a:gd name="connsiteY6" fmla="*/ 301671 h 560380"/>
                    <a:gd name="connsiteX7" fmla="*/ 303 w 412328"/>
                    <a:gd name="connsiteY7" fmla="*/ 221 h 560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2328" h="560380">
                      <a:moveTo>
                        <a:pt x="303" y="221"/>
                      </a:moveTo>
                      <a:cubicBezTo>
                        <a:pt x="-6954" y="-7036"/>
                        <a:pt x="118092" y="166019"/>
                        <a:pt x="134281" y="258129"/>
                      </a:cubicBezTo>
                      <a:cubicBezTo>
                        <a:pt x="150470" y="350239"/>
                        <a:pt x="91296" y="522735"/>
                        <a:pt x="97437" y="552880"/>
                      </a:cubicBezTo>
                      <a:cubicBezTo>
                        <a:pt x="103578" y="583025"/>
                        <a:pt x="118650" y="517711"/>
                        <a:pt x="171125" y="438999"/>
                      </a:cubicBezTo>
                      <a:cubicBezTo>
                        <a:pt x="223600" y="360287"/>
                        <a:pt x="415634" y="80608"/>
                        <a:pt x="412285" y="80608"/>
                      </a:cubicBezTo>
                      <a:cubicBezTo>
                        <a:pt x="408936" y="80608"/>
                        <a:pt x="190105" y="402155"/>
                        <a:pt x="151028" y="438999"/>
                      </a:cubicBezTo>
                      <a:cubicBezTo>
                        <a:pt x="111951" y="475843"/>
                        <a:pt x="196245" y="373126"/>
                        <a:pt x="177823" y="301671"/>
                      </a:cubicBezTo>
                      <a:cubicBezTo>
                        <a:pt x="159401" y="230216"/>
                        <a:pt x="7560" y="7478"/>
                        <a:pt x="303" y="22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5" name="フリーフォーム 1044">
                  <a:extLst>
                    <a:ext uri="{FF2B5EF4-FFF2-40B4-BE49-F238E27FC236}">
                      <a16:creationId xmlns:a16="http://schemas.microsoft.com/office/drawing/2014/main" id="{2CAB2DD3-1BBA-CB43-CCBA-76458515AD78}"/>
                    </a:ext>
                  </a:extLst>
                </p:cNvPr>
                <p:cNvSpPr/>
                <p:nvPr/>
              </p:nvSpPr>
              <p:spPr>
                <a:xfrm>
                  <a:off x="6161126" y="4540297"/>
                  <a:ext cx="293696" cy="414568"/>
                </a:xfrm>
                <a:custGeom>
                  <a:avLst/>
                  <a:gdLst>
                    <a:gd name="connsiteX0" fmla="*/ 1863 w 293696"/>
                    <a:gd name="connsiteY0" fmla="*/ 148934 h 414568"/>
                    <a:gd name="connsiteX1" fmla="*/ 229626 w 293696"/>
                    <a:gd name="connsiteY1" fmla="*/ 383395 h 414568"/>
                    <a:gd name="connsiteX2" fmla="*/ 243023 w 293696"/>
                    <a:gd name="connsiteY2" fmla="*/ 363299 h 414568"/>
                    <a:gd name="connsiteX3" fmla="*/ 293265 w 293696"/>
                    <a:gd name="connsiteY3" fmla="*/ 400143 h 414568"/>
                    <a:gd name="connsiteX4" fmla="*/ 263120 w 293696"/>
                    <a:gd name="connsiteY4" fmla="*/ 269514 h 414568"/>
                    <a:gd name="connsiteX5" fmla="*/ 192782 w 293696"/>
                    <a:gd name="connsiteY5" fmla="*/ 1558 h 414568"/>
                    <a:gd name="connsiteX6" fmla="*/ 279867 w 293696"/>
                    <a:gd name="connsiteY6" fmla="*/ 403492 h 414568"/>
                    <a:gd name="connsiteX7" fmla="*/ 129142 w 293696"/>
                    <a:gd name="connsiteY7" fmla="*/ 289611 h 414568"/>
                    <a:gd name="connsiteX8" fmla="*/ 1863 w 293696"/>
                    <a:gd name="connsiteY8" fmla="*/ 148934 h 414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3696" h="414568">
                      <a:moveTo>
                        <a:pt x="1863" y="148934"/>
                      </a:moveTo>
                      <a:cubicBezTo>
                        <a:pt x="18610" y="164565"/>
                        <a:pt x="189433" y="347668"/>
                        <a:pt x="229626" y="383395"/>
                      </a:cubicBezTo>
                      <a:cubicBezTo>
                        <a:pt x="269819" y="419122"/>
                        <a:pt x="232416" y="360508"/>
                        <a:pt x="243023" y="363299"/>
                      </a:cubicBezTo>
                      <a:cubicBezTo>
                        <a:pt x="253630" y="366090"/>
                        <a:pt x="289916" y="415774"/>
                        <a:pt x="293265" y="400143"/>
                      </a:cubicBezTo>
                      <a:cubicBezTo>
                        <a:pt x="296614" y="384512"/>
                        <a:pt x="279867" y="335945"/>
                        <a:pt x="263120" y="269514"/>
                      </a:cubicBezTo>
                      <a:cubicBezTo>
                        <a:pt x="246373" y="203083"/>
                        <a:pt x="189991" y="-20772"/>
                        <a:pt x="192782" y="1558"/>
                      </a:cubicBezTo>
                      <a:cubicBezTo>
                        <a:pt x="195573" y="23888"/>
                        <a:pt x="290474" y="355483"/>
                        <a:pt x="279867" y="403492"/>
                      </a:cubicBezTo>
                      <a:cubicBezTo>
                        <a:pt x="269260" y="451501"/>
                        <a:pt x="172685" y="330363"/>
                        <a:pt x="129142" y="289611"/>
                      </a:cubicBezTo>
                      <a:cubicBezTo>
                        <a:pt x="85599" y="248859"/>
                        <a:pt x="-14884" y="133303"/>
                        <a:pt x="1863" y="14893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6" name="フリーフォーム 1045">
                  <a:extLst>
                    <a:ext uri="{FF2B5EF4-FFF2-40B4-BE49-F238E27FC236}">
                      <a16:creationId xmlns:a16="http://schemas.microsoft.com/office/drawing/2014/main" id="{44E249C1-E317-ABB6-4785-0F484AD5C0B6}"/>
                    </a:ext>
                  </a:extLst>
                </p:cNvPr>
                <p:cNvSpPr/>
                <p:nvPr/>
              </p:nvSpPr>
              <p:spPr>
                <a:xfrm>
                  <a:off x="6464193" y="4229653"/>
                  <a:ext cx="147639" cy="859554"/>
                </a:xfrm>
                <a:custGeom>
                  <a:avLst/>
                  <a:gdLst>
                    <a:gd name="connsiteX0" fmla="*/ 247 w 147639"/>
                    <a:gd name="connsiteY0" fmla="*/ 111235 h 859554"/>
                    <a:gd name="connsiteX1" fmla="*/ 53838 w 147639"/>
                    <a:gd name="connsiteY1" fmla="*/ 600255 h 859554"/>
                    <a:gd name="connsiteX2" fmla="*/ 83983 w 147639"/>
                    <a:gd name="connsiteY2" fmla="*/ 854813 h 859554"/>
                    <a:gd name="connsiteX3" fmla="*/ 83983 w 147639"/>
                    <a:gd name="connsiteY3" fmla="*/ 704088 h 859554"/>
                    <a:gd name="connsiteX4" fmla="*/ 147622 w 147639"/>
                    <a:gd name="connsiteY4" fmla="*/ 703 h 859554"/>
                    <a:gd name="connsiteX5" fmla="*/ 77284 w 147639"/>
                    <a:gd name="connsiteY5" fmla="*/ 563411 h 859554"/>
                    <a:gd name="connsiteX6" fmla="*/ 247 w 147639"/>
                    <a:gd name="connsiteY6" fmla="*/ 111235 h 859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7639" h="859554">
                      <a:moveTo>
                        <a:pt x="247" y="111235"/>
                      </a:moveTo>
                      <a:cubicBezTo>
                        <a:pt x="-3661" y="117376"/>
                        <a:pt x="39882" y="476325"/>
                        <a:pt x="53838" y="600255"/>
                      </a:cubicBezTo>
                      <a:cubicBezTo>
                        <a:pt x="67794" y="724185"/>
                        <a:pt x="78959" y="837508"/>
                        <a:pt x="83983" y="854813"/>
                      </a:cubicBezTo>
                      <a:cubicBezTo>
                        <a:pt x="89007" y="872118"/>
                        <a:pt x="73377" y="846440"/>
                        <a:pt x="83983" y="704088"/>
                      </a:cubicBezTo>
                      <a:cubicBezTo>
                        <a:pt x="94590" y="561736"/>
                        <a:pt x="148738" y="24149"/>
                        <a:pt x="147622" y="703"/>
                      </a:cubicBezTo>
                      <a:cubicBezTo>
                        <a:pt x="146506" y="-22743"/>
                        <a:pt x="95706" y="547780"/>
                        <a:pt x="77284" y="563411"/>
                      </a:cubicBezTo>
                      <a:cubicBezTo>
                        <a:pt x="58862" y="579042"/>
                        <a:pt x="4155" y="105094"/>
                        <a:pt x="247" y="11123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7" name="フリーフォーム 1046">
                  <a:extLst>
                    <a:ext uri="{FF2B5EF4-FFF2-40B4-BE49-F238E27FC236}">
                      <a16:creationId xmlns:a16="http://schemas.microsoft.com/office/drawing/2014/main" id="{E94FF392-94FD-7DD8-72F3-058EAC1FEE40}"/>
                    </a:ext>
                  </a:extLst>
                </p:cNvPr>
                <p:cNvSpPr/>
                <p:nvPr/>
              </p:nvSpPr>
              <p:spPr>
                <a:xfrm>
                  <a:off x="3916515" y="6408415"/>
                  <a:ext cx="927436" cy="299744"/>
                </a:xfrm>
                <a:custGeom>
                  <a:avLst/>
                  <a:gdLst>
                    <a:gd name="connsiteX0" fmla="*/ 165 w 927436"/>
                    <a:gd name="connsiteY0" fmla="*/ 5 h 299744"/>
                    <a:gd name="connsiteX1" fmla="*/ 411645 w 927436"/>
                    <a:gd name="connsiteY1" fmla="*/ 251465 h 299744"/>
                    <a:gd name="connsiteX2" fmla="*/ 327825 w 927436"/>
                    <a:gd name="connsiteY2" fmla="*/ 251465 h 299744"/>
                    <a:gd name="connsiteX3" fmla="*/ 792645 w 927436"/>
                    <a:gd name="connsiteY3" fmla="*/ 220985 h 299744"/>
                    <a:gd name="connsiteX4" fmla="*/ 922185 w 927436"/>
                    <a:gd name="connsiteY4" fmla="*/ 137165 h 299744"/>
                    <a:gd name="connsiteX5" fmla="*/ 655485 w 927436"/>
                    <a:gd name="connsiteY5" fmla="*/ 289565 h 299744"/>
                    <a:gd name="connsiteX6" fmla="*/ 350685 w 927436"/>
                    <a:gd name="connsiteY6" fmla="*/ 274325 h 299744"/>
                    <a:gd name="connsiteX7" fmla="*/ 114465 w 927436"/>
                    <a:gd name="connsiteY7" fmla="*/ 182885 h 299744"/>
                    <a:gd name="connsiteX8" fmla="*/ 358305 w 927436"/>
                    <a:gd name="connsiteY8" fmla="*/ 259085 h 299744"/>
                    <a:gd name="connsiteX9" fmla="*/ 165 w 927436"/>
                    <a:gd name="connsiteY9" fmla="*/ 5 h 2997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27436" h="299744">
                      <a:moveTo>
                        <a:pt x="165" y="5"/>
                      </a:moveTo>
                      <a:cubicBezTo>
                        <a:pt x="9055" y="-1265"/>
                        <a:pt x="357035" y="209555"/>
                        <a:pt x="411645" y="251465"/>
                      </a:cubicBezTo>
                      <a:cubicBezTo>
                        <a:pt x="466255" y="293375"/>
                        <a:pt x="264325" y="256545"/>
                        <a:pt x="327825" y="251465"/>
                      </a:cubicBezTo>
                      <a:cubicBezTo>
                        <a:pt x="391325" y="246385"/>
                        <a:pt x="693585" y="240035"/>
                        <a:pt x="792645" y="220985"/>
                      </a:cubicBezTo>
                      <a:cubicBezTo>
                        <a:pt x="891705" y="201935"/>
                        <a:pt x="945045" y="125735"/>
                        <a:pt x="922185" y="137165"/>
                      </a:cubicBezTo>
                      <a:cubicBezTo>
                        <a:pt x="899325" y="148595"/>
                        <a:pt x="750735" y="266705"/>
                        <a:pt x="655485" y="289565"/>
                      </a:cubicBezTo>
                      <a:cubicBezTo>
                        <a:pt x="560235" y="312425"/>
                        <a:pt x="440855" y="292105"/>
                        <a:pt x="350685" y="274325"/>
                      </a:cubicBezTo>
                      <a:cubicBezTo>
                        <a:pt x="260515" y="256545"/>
                        <a:pt x="113195" y="185425"/>
                        <a:pt x="114465" y="182885"/>
                      </a:cubicBezTo>
                      <a:cubicBezTo>
                        <a:pt x="115735" y="180345"/>
                        <a:pt x="373545" y="284485"/>
                        <a:pt x="358305" y="259085"/>
                      </a:cubicBezTo>
                      <a:cubicBezTo>
                        <a:pt x="343065" y="233685"/>
                        <a:pt x="-8725" y="1275"/>
                        <a:pt x="165" y="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8" name="フリーフォーム 1047">
                  <a:extLst>
                    <a:ext uri="{FF2B5EF4-FFF2-40B4-BE49-F238E27FC236}">
                      <a16:creationId xmlns:a16="http://schemas.microsoft.com/office/drawing/2014/main" id="{C84409A2-DABB-4BBE-D8F8-FEEBF5748BF3}"/>
                    </a:ext>
                  </a:extLst>
                </p:cNvPr>
                <p:cNvSpPr/>
                <p:nvPr/>
              </p:nvSpPr>
              <p:spPr>
                <a:xfrm>
                  <a:off x="5790149" y="5392891"/>
                  <a:ext cx="571827" cy="1049494"/>
                </a:xfrm>
                <a:custGeom>
                  <a:avLst/>
                  <a:gdLst>
                    <a:gd name="connsiteX0" fmla="*/ 549691 w 571827"/>
                    <a:gd name="connsiteY0" fmla="*/ 9689 h 1049494"/>
                    <a:gd name="connsiteX1" fmla="*/ 557311 w 571827"/>
                    <a:gd name="connsiteY1" fmla="*/ 588809 h 1049494"/>
                    <a:gd name="connsiteX2" fmla="*/ 336331 w 571827"/>
                    <a:gd name="connsiteY2" fmla="*/ 809789 h 1049494"/>
                    <a:gd name="connsiteX3" fmla="*/ 427771 w 571827"/>
                    <a:gd name="connsiteY3" fmla="*/ 695489 h 1049494"/>
                    <a:gd name="connsiteX4" fmla="*/ 1051 w 571827"/>
                    <a:gd name="connsiteY4" fmla="*/ 1046009 h 1049494"/>
                    <a:gd name="connsiteX5" fmla="*/ 313471 w 571827"/>
                    <a:gd name="connsiteY5" fmla="*/ 863129 h 1049494"/>
                    <a:gd name="connsiteX6" fmla="*/ 519211 w 571827"/>
                    <a:gd name="connsiteY6" fmla="*/ 665009 h 1049494"/>
                    <a:gd name="connsiteX7" fmla="*/ 564931 w 571827"/>
                    <a:gd name="connsiteY7" fmla="*/ 512609 h 1049494"/>
                    <a:gd name="connsiteX8" fmla="*/ 542071 w 571827"/>
                    <a:gd name="connsiteY8" fmla="*/ 245909 h 1049494"/>
                    <a:gd name="connsiteX9" fmla="*/ 549691 w 571827"/>
                    <a:gd name="connsiteY9" fmla="*/ 9689 h 10494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71827" h="1049494">
                      <a:moveTo>
                        <a:pt x="549691" y="9689"/>
                      </a:moveTo>
                      <a:cubicBezTo>
                        <a:pt x="552231" y="66839"/>
                        <a:pt x="592871" y="455459"/>
                        <a:pt x="557311" y="588809"/>
                      </a:cubicBezTo>
                      <a:cubicBezTo>
                        <a:pt x="521751" y="722159"/>
                        <a:pt x="357921" y="792009"/>
                        <a:pt x="336331" y="809789"/>
                      </a:cubicBezTo>
                      <a:cubicBezTo>
                        <a:pt x="314741" y="827569"/>
                        <a:pt x="483651" y="656119"/>
                        <a:pt x="427771" y="695489"/>
                      </a:cubicBezTo>
                      <a:cubicBezTo>
                        <a:pt x="371891" y="734859"/>
                        <a:pt x="20101" y="1018069"/>
                        <a:pt x="1051" y="1046009"/>
                      </a:cubicBezTo>
                      <a:cubicBezTo>
                        <a:pt x="-17999" y="1073949"/>
                        <a:pt x="227111" y="926629"/>
                        <a:pt x="313471" y="863129"/>
                      </a:cubicBezTo>
                      <a:cubicBezTo>
                        <a:pt x="399831" y="799629"/>
                        <a:pt x="477301" y="723429"/>
                        <a:pt x="519211" y="665009"/>
                      </a:cubicBezTo>
                      <a:cubicBezTo>
                        <a:pt x="561121" y="606589"/>
                        <a:pt x="561121" y="582459"/>
                        <a:pt x="564931" y="512609"/>
                      </a:cubicBezTo>
                      <a:cubicBezTo>
                        <a:pt x="568741" y="442759"/>
                        <a:pt x="540801" y="328459"/>
                        <a:pt x="542071" y="245909"/>
                      </a:cubicBezTo>
                      <a:cubicBezTo>
                        <a:pt x="543341" y="163359"/>
                        <a:pt x="547151" y="-47461"/>
                        <a:pt x="549691" y="968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9" name="フリーフォーム 1048">
                  <a:extLst>
                    <a:ext uri="{FF2B5EF4-FFF2-40B4-BE49-F238E27FC236}">
                      <a16:creationId xmlns:a16="http://schemas.microsoft.com/office/drawing/2014/main" id="{283C6BFC-F57C-CB11-4876-DA7A0432C062}"/>
                    </a:ext>
                  </a:extLst>
                </p:cNvPr>
                <p:cNvSpPr/>
                <p:nvPr/>
              </p:nvSpPr>
              <p:spPr>
                <a:xfrm>
                  <a:off x="4601799" y="6419356"/>
                  <a:ext cx="1245994" cy="424669"/>
                </a:xfrm>
                <a:custGeom>
                  <a:avLst/>
                  <a:gdLst>
                    <a:gd name="connsiteX0" fmla="*/ 69261 w 1245994"/>
                    <a:gd name="connsiteY0" fmla="*/ 392924 h 424669"/>
                    <a:gd name="connsiteX1" fmla="*/ 130221 w 1245994"/>
                    <a:gd name="connsiteY1" fmla="*/ 385304 h 424669"/>
                    <a:gd name="connsiteX2" fmla="*/ 907461 w 1245994"/>
                    <a:gd name="connsiteY2" fmla="*/ 118604 h 424669"/>
                    <a:gd name="connsiteX3" fmla="*/ 656001 w 1245994"/>
                    <a:gd name="connsiteY3" fmla="*/ 271004 h 424669"/>
                    <a:gd name="connsiteX4" fmla="*/ 1242741 w 1245994"/>
                    <a:gd name="connsiteY4" fmla="*/ 4304 h 424669"/>
                    <a:gd name="connsiteX5" fmla="*/ 884601 w 1245994"/>
                    <a:gd name="connsiteY5" fmla="*/ 103364 h 424669"/>
                    <a:gd name="connsiteX6" fmla="*/ 709341 w 1245994"/>
                    <a:gd name="connsiteY6" fmla="*/ 65264 h 424669"/>
                    <a:gd name="connsiteX7" fmla="*/ 831261 w 1245994"/>
                    <a:gd name="connsiteY7" fmla="*/ 95744 h 424669"/>
                    <a:gd name="connsiteX8" fmla="*/ 69261 w 1245994"/>
                    <a:gd name="connsiteY8" fmla="*/ 392924 h 424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45994" h="424669">
                      <a:moveTo>
                        <a:pt x="69261" y="392924"/>
                      </a:moveTo>
                      <a:cubicBezTo>
                        <a:pt x="-47579" y="441184"/>
                        <a:pt x="-9479" y="431024"/>
                        <a:pt x="130221" y="385304"/>
                      </a:cubicBezTo>
                      <a:cubicBezTo>
                        <a:pt x="269921" y="339584"/>
                        <a:pt x="819831" y="137654"/>
                        <a:pt x="907461" y="118604"/>
                      </a:cubicBezTo>
                      <a:cubicBezTo>
                        <a:pt x="995091" y="99554"/>
                        <a:pt x="600121" y="290054"/>
                        <a:pt x="656001" y="271004"/>
                      </a:cubicBezTo>
                      <a:cubicBezTo>
                        <a:pt x="711881" y="251954"/>
                        <a:pt x="1204641" y="32244"/>
                        <a:pt x="1242741" y="4304"/>
                      </a:cubicBezTo>
                      <a:cubicBezTo>
                        <a:pt x="1280841" y="-23636"/>
                        <a:pt x="973501" y="93204"/>
                        <a:pt x="884601" y="103364"/>
                      </a:cubicBezTo>
                      <a:cubicBezTo>
                        <a:pt x="795701" y="113524"/>
                        <a:pt x="718231" y="66534"/>
                        <a:pt x="709341" y="65264"/>
                      </a:cubicBezTo>
                      <a:cubicBezTo>
                        <a:pt x="700451" y="63994"/>
                        <a:pt x="932861" y="36054"/>
                        <a:pt x="831261" y="95744"/>
                      </a:cubicBezTo>
                      <a:cubicBezTo>
                        <a:pt x="729661" y="155434"/>
                        <a:pt x="186101" y="344664"/>
                        <a:pt x="69261" y="39292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0" name="フリーフォーム 1049">
                  <a:extLst>
                    <a:ext uri="{FF2B5EF4-FFF2-40B4-BE49-F238E27FC236}">
                      <a16:creationId xmlns:a16="http://schemas.microsoft.com/office/drawing/2014/main" id="{BE86A077-D802-A9A9-9BF9-57AD4F81FFFF}"/>
                    </a:ext>
                  </a:extLst>
                </p:cNvPr>
                <p:cNvSpPr/>
                <p:nvPr/>
              </p:nvSpPr>
              <p:spPr>
                <a:xfrm>
                  <a:off x="5577345" y="5935841"/>
                  <a:ext cx="999615" cy="998968"/>
                </a:xfrm>
                <a:custGeom>
                  <a:avLst/>
                  <a:gdLst>
                    <a:gd name="connsiteX0" fmla="*/ 998715 w 999615"/>
                    <a:gd name="connsiteY0" fmla="*/ 139 h 998968"/>
                    <a:gd name="connsiteX1" fmla="*/ 472935 w 999615"/>
                    <a:gd name="connsiteY1" fmla="*/ 678319 h 998968"/>
                    <a:gd name="connsiteX2" fmla="*/ 541515 w 999615"/>
                    <a:gd name="connsiteY2" fmla="*/ 617359 h 998968"/>
                    <a:gd name="connsiteX3" fmla="*/ 495 w 999615"/>
                    <a:gd name="connsiteY3" fmla="*/ 998359 h 998968"/>
                    <a:gd name="connsiteX4" fmla="*/ 450075 w 999615"/>
                    <a:gd name="connsiteY4" fmla="*/ 701179 h 998968"/>
                    <a:gd name="connsiteX5" fmla="*/ 747255 w 999615"/>
                    <a:gd name="connsiteY5" fmla="*/ 510679 h 998968"/>
                    <a:gd name="connsiteX6" fmla="*/ 602475 w 999615"/>
                    <a:gd name="connsiteY6" fmla="*/ 617359 h 998968"/>
                    <a:gd name="connsiteX7" fmla="*/ 998715 w 999615"/>
                    <a:gd name="connsiteY7" fmla="*/ 139 h 998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99615" h="998968">
                      <a:moveTo>
                        <a:pt x="998715" y="139"/>
                      </a:moveTo>
                      <a:cubicBezTo>
                        <a:pt x="977125" y="10299"/>
                        <a:pt x="549135" y="575449"/>
                        <a:pt x="472935" y="678319"/>
                      </a:cubicBezTo>
                      <a:cubicBezTo>
                        <a:pt x="396735" y="781189"/>
                        <a:pt x="620255" y="564019"/>
                        <a:pt x="541515" y="617359"/>
                      </a:cubicBezTo>
                      <a:cubicBezTo>
                        <a:pt x="462775" y="670699"/>
                        <a:pt x="15735" y="984389"/>
                        <a:pt x="495" y="998359"/>
                      </a:cubicBezTo>
                      <a:cubicBezTo>
                        <a:pt x="-14745" y="1012329"/>
                        <a:pt x="325615" y="782459"/>
                        <a:pt x="450075" y="701179"/>
                      </a:cubicBezTo>
                      <a:cubicBezTo>
                        <a:pt x="574535" y="619899"/>
                        <a:pt x="721855" y="524649"/>
                        <a:pt x="747255" y="510679"/>
                      </a:cubicBezTo>
                      <a:cubicBezTo>
                        <a:pt x="772655" y="496709"/>
                        <a:pt x="558025" y="698639"/>
                        <a:pt x="602475" y="617359"/>
                      </a:cubicBezTo>
                      <a:cubicBezTo>
                        <a:pt x="646925" y="536079"/>
                        <a:pt x="1020305" y="-10021"/>
                        <a:pt x="998715" y="13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1" name="フリーフォーム 1050">
                  <a:extLst>
                    <a:ext uri="{FF2B5EF4-FFF2-40B4-BE49-F238E27FC236}">
                      <a16:creationId xmlns:a16="http://schemas.microsoft.com/office/drawing/2014/main" id="{A9924FFF-E87E-60E3-D73A-E9A1E58268FD}"/>
                    </a:ext>
                  </a:extLst>
                </p:cNvPr>
                <p:cNvSpPr/>
                <p:nvPr/>
              </p:nvSpPr>
              <p:spPr>
                <a:xfrm>
                  <a:off x="3594529" y="5534721"/>
                  <a:ext cx="546711" cy="1215491"/>
                </a:xfrm>
                <a:custGeom>
                  <a:avLst/>
                  <a:gdLst>
                    <a:gd name="connsiteX0" fmla="*/ 2111 w 546711"/>
                    <a:gd name="connsiteY0" fmla="*/ 5019 h 1215491"/>
                    <a:gd name="connsiteX1" fmla="*/ 230711 w 546711"/>
                    <a:gd name="connsiteY1" fmla="*/ 881319 h 1215491"/>
                    <a:gd name="connsiteX2" fmla="*/ 268811 w 546711"/>
                    <a:gd name="connsiteY2" fmla="*/ 850839 h 1215491"/>
                    <a:gd name="connsiteX3" fmla="*/ 543131 w 546711"/>
                    <a:gd name="connsiteY3" fmla="*/ 1208979 h 1215491"/>
                    <a:gd name="connsiteX4" fmla="*/ 405971 w 546711"/>
                    <a:gd name="connsiteY4" fmla="*/ 1041339 h 1215491"/>
                    <a:gd name="connsiteX5" fmla="*/ 131651 w 546711"/>
                    <a:gd name="connsiteY5" fmla="*/ 546039 h 1215491"/>
                    <a:gd name="connsiteX6" fmla="*/ 2111 w 546711"/>
                    <a:gd name="connsiteY6" fmla="*/ 5019 h 1215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46711" h="1215491">
                      <a:moveTo>
                        <a:pt x="2111" y="5019"/>
                      </a:moveTo>
                      <a:cubicBezTo>
                        <a:pt x="18621" y="60899"/>
                        <a:pt x="186261" y="740349"/>
                        <a:pt x="230711" y="881319"/>
                      </a:cubicBezTo>
                      <a:cubicBezTo>
                        <a:pt x="275161" y="1022289"/>
                        <a:pt x="216741" y="796229"/>
                        <a:pt x="268811" y="850839"/>
                      </a:cubicBezTo>
                      <a:cubicBezTo>
                        <a:pt x="320881" y="905449"/>
                        <a:pt x="520271" y="1177229"/>
                        <a:pt x="543131" y="1208979"/>
                      </a:cubicBezTo>
                      <a:cubicBezTo>
                        <a:pt x="565991" y="1240729"/>
                        <a:pt x="474551" y="1151829"/>
                        <a:pt x="405971" y="1041339"/>
                      </a:cubicBezTo>
                      <a:cubicBezTo>
                        <a:pt x="337391" y="930849"/>
                        <a:pt x="193881" y="717489"/>
                        <a:pt x="131651" y="546039"/>
                      </a:cubicBezTo>
                      <a:cubicBezTo>
                        <a:pt x="69421" y="374589"/>
                        <a:pt x="-14399" y="-50861"/>
                        <a:pt x="2111" y="501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2" name="フリーフォーム 1051">
                  <a:extLst>
                    <a:ext uri="{FF2B5EF4-FFF2-40B4-BE49-F238E27FC236}">
                      <a16:creationId xmlns:a16="http://schemas.microsoft.com/office/drawing/2014/main" id="{1CFD9848-E320-79C4-57B7-14784A6E72F2}"/>
                    </a:ext>
                  </a:extLst>
                </p:cNvPr>
                <p:cNvSpPr/>
                <p:nvPr/>
              </p:nvSpPr>
              <p:spPr>
                <a:xfrm>
                  <a:off x="4657709" y="6468641"/>
                  <a:ext cx="1353050" cy="281109"/>
                </a:xfrm>
                <a:custGeom>
                  <a:avLst/>
                  <a:gdLst>
                    <a:gd name="connsiteX0" fmla="*/ 66691 w 1353050"/>
                    <a:gd name="connsiteY0" fmla="*/ 191239 h 281109"/>
                    <a:gd name="connsiteX1" fmla="*/ 950611 w 1353050"/>
                    <a:gd name="connsiteY1" fmla="*/ 252199 h 281109"/>
                    <a:gd name="connsiteX2" fmla="*/ 683911 w 1353050"/>
                    <a:gd name="connsiteY2" fmla="*/ 267439 h 281109"/>
                    <a:gd name="connsiteX3" fmla="*/ 1346851 w 1353050"/>
                    <a:gd name="connsiteY3" fmla="*/ 54079 h 281109"/>
                    <a:gd name="connsiteX4" fmla="*/ 973471 w 1353050"/>
                    <a:gd name="connsiteY4" fmla="*/ 183619 h 281109"/>
                    <a:gd name="connsiteX5" fmla="*/ 280051 w 1353050"/>
                    <a:gd name="connsiteY5" fmla="*/ 206479 h 281109"/>
                    <a:gd name="connsiteX6" fmla="*/ 836311 w 1353050"/>
                    <a:gd name="connsiteY6" fmla="*/ 739 h 281109"/>
                    <a:gd name="connsiteX7" fmla="*/ 462931 w 1353050"/>
                    <a:gd name="connsiteY7" fmla="*/ 137899 h 281109"/>
                    <a:gd name="connsiteX8" fmla="*/ 112411 w 1353050"/>
                    <a:gd name="connsiteY8" fmla="*/ 145519 h 281109"/>
                    <a:gd name="connsiteX9" fmla="*/ 66691 w 1353050"/>
                    <a:gd name="connsiteY9" fmla="*/ 191239 h 281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53050" h="281109">
                      <a:moveTo>
                        <a:pt x="66691" y="191239"/>
                      </a:moveTo>
                      <a:cubicBezTo>
                        <a:pt x="206391" y="209019"/>
                        <a:pt x="847741" y="239499"/>
                        <a:pt x="950611" y="252199"/>
                      </a:cubicBezTo>
                      <a:cubicBezTo>
                        <a:pt x="1053481" y="264899"/>
                        <a:pt x="617871" y="300459"/>
                        <a:pt x="683911" y="267439"/>
                      </a:cubicBezTo>
                      <a:cubicBezTo>
                        <a:pt x="749951" y="234419"/>
                        <a:pt x="1298591" y="68049"/>
                        <a:pt x="1346851" y="54079"/>
                      </a:cubicBezTo>
                      <a:cubicBezTo>
                        <a:pt x="1395111" y="40109"/>
                        <a:pt x="1151271" y="158219"/>
                        <a:pt x="973471" y="183619"/>
                      </a:cubicBezTo>
                      <a:cubicBezTo>
                        <a:pt x="795671" y="209019"/>
                        <a:pt x="302911" y="236959"/>
                        <a:pt x="280051" y="206479"/>
                      </a:cubicBezTo>
                      <a:cubicBezTo>
                        <a:pt x="257191" y="175999"/>
                        <a:pt x="836311" y="739"/>
                        <a:pt x="836311" y="739"/>
                      </a:cubicBezTo>
                      <a:cubicBezTo>
                        <a:pt x="866791" y="-10691"/>
                        <a:pt x="583581" y="113769"/>
                        <a:pt x="462931" y="137899"/>
                      </a:cubicBezTo>
                      <a:cubicBezTo>
                        <a:pt x="342281" y="162029"/>
                        <a:pt x="186071" y="137899"/>
                        <a:pt x="112411" y="145519"/>
                      </a:cubicBezTo>
                      <a:cubicBezTo>
                        <a:pt x="38751" y="153139"/>
                        <a:pt x="-73009" y="173459"/>
                        <a:pt x="66691" y="19123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3" name="フリーフォーム 1052">
                  <a:extLst>
                    <a:ext uri="{FF2B5EF4-FFF2-40B4-BE49-F238E27FC236}">
                      <a16:creationId xmlns:a16="http://schemas.microsoft.com/office/drawing/2014/main" id="{382674B8-0FF6-A26F-1531-25F77658F81F}"/>
                    </a:ext>
                  </a:extLst>
                </p:cNvPr>
                <p:cNvSpPr/>
                <p:nvPr/>
              </p:nvSpPr>
              <p:spPr>
                <a:xfrm>
                  <a:off x="4549140" y="6802403"/>
                  <a:ext cx="983142" cy="223237"/>
                </a:xfrm>
                <a:custGeom>
                  <a:avLst/>
                  <a:gdLst>
                    <a:gd name="connsiteX0" fmla="*/ 0 w 983142"/>
                    <a:gd name="connsiteY0" fmla="*/ 223237 h 223237"/>
                    <a:gd name="connsiteX1" fmla="*/ 662940 w 983142"/>
                    <a:gd name="connsiteY1" fmla="*/ 40357 h 223237"/>
                    <a:gd name="connsiteX2" fmla="*/ 579120 w 983142"/>
                    <a:gd name="connsiteY2" fmla="*/ 17497 h 223237"/>
                    <a:gd name="connsiteX3" fmla="*/ 982980 w 983142"/>
                    <a:gd name="connsiteY3" fmla="*/ 2257 h 223237"/>
                    <a:gd name="connsiteX4" fmla="*/ 632460 w 983142"/>
                    <a:gd name="connsiteY4" fmla="*/ 2257 h 223237"/>
                    <a:gd name="connsiteX5" fmla="*/ 548640 w 983142"/>
                    <a:gd name="connsiteY5" fmla="*/ 2257 h 223237"/>
                    <a:gd name="connsiteX6" fmla="*/ 731520 w 983142"/>
                    <a:gd name="connsiteY6" fmla="*/ 32737 h 223237"/>
                    <a:gd name="connsiteX7" fmla="*/ 464820 w 983142"/>
                    <a:gd name="connsiteY7" fmla="*/ 116557 h 223237"/>
                    <a:gd name="connsiteX8" fmla="*/ 0 w 983142"/>
                    <a:gd name="connsiteY8" fmla="*/ 223237 h 223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83142" h="223237">
                      <a:moveTo>
                        <a:pt x="0" y="223237"/>
                      </a:moveTo>
                      <a:cubicBezTo>
                        <a:pt x="283210" y="148942"/>
                        <a:pt x="566420" y="74647"/>
                        <a:pt x="662940" y="40357"/>
                      </a:cubicBezTo>
                      <a:cubicBezTo>
                        <a:pt x="759460" y="6067"/>
                        <a:pt x="525780" y="23847"/>
                        <a:pt x="579120" y="17497"/>
                      </a:cubicBezTo>
                      <a:cubicBezTo>
                        <a:pt x="632460" y="11147"/>
                        <a:pt x="974090" y="4797"/>
                        <a:pt x="982980" y="2257"/>
                      </a:cubicBezTo>
                      <a:cubicBezTo>
                        <a:pt x="991870" y="-283"/>
                        <a:pt x="632460" y="2257"/>
                        <a:pt x="632460" y="2257"/>
                      </a:cubicBezTo>
                      <a:cubicBezTo>
                        <a:pt x="560070" y="2257"/>
                        <a:pt x="532130" y="-2823"/>
                        <a:pt x="548640" y="2257"/>
                      </a:cubicBezTo>
                      <a:cubicBezTo>
                        <a:pt x="565150" y="7337"/>
                        <a:pt x="745490" y="13687"/>
                        <a:pt x="731520" y="32737"/>
                      </a:cubicBezTo>
                      <a:cubicBezTo>
                        <a:pt x="717550" y="51787"/>
                        <a:pt x="464820" y="116557"/>
                        <a:pt x="464820" y="116557"/>
                      </a:cubicBezTo>
                      <a:lnTo>
                        <a:pt x="0" y="223237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4" name="フリーフォーム 1053">
                  <a:extLst>
                    <a:ext uri="{FF2B5EF4-FFF2-40B4-BE49-F238E27FC236}">
                      <a16:creationId xmlns:a16="http://schemas.microsoft.com/office/drawing/2014/main" id="{01041493-CE99-B56D-76ED-CFAA8D702012}"/>
                    </a:ext>
                  </a:extLst>
                </p:cNvPr>
                <p:cNvSpPr/>
                <p:nvPr/>
              </p:nvSpPr>
              <p:spPr>
                <a:xfrm>
                  <a:off x="4061460" y="6835132"/>
                  <a:ext cx="763528" cy="464973"/>
                </a:xfrm>
                <a:custGeom>
                  <a:avLst/>
                  <a:gdLst>
                    <a:gd name="connsiteX0" fmla="*/ 60960 w 763528"/>
                    <a:gd name="connsiteY0" fmla="*/ 22868 h 464973"/>
                    <a:gd name="connsiteX1" fmla="*/ 121920 w 763528"/>
                    <a:gd name="connsiteY1" fmla="*/ 30488 h 464973"/>
                    <a:gd name="connsiteX2" fmla="*/ 609600 w 763528"/>
                    <a:gd name="connsiteY2" fmla="*/ 274328 h 464973"/>
                    <a:gd name="connsiteX3" fmla="*/ 510540 w 763528"/>
                    <a:gd name="connsiteY3" fmla="*/ 251468 h 464973"/>
                    <a:gd name="connsiteX4" fmla="*/ 762000 w 763528"/>
                    <a:gd name="connsiteY4" fmla="*/ 464828 h 464973"/>
                    <a:gd name="connsiteX5" fmla="*/ 594360 w 763528"/>
                    <a:gd name="connsiteY5" fmla="*/ 281948 h 464973"/>
                    <a:gd name="connsiteX6" fmla="*/ 175260 w 763528"/>
                    <a:gd name="connsiteY6" fmla="*/ 114308 h 464973"/>
                    <a:gd name="connsiteX7" fmla="*/ 0 w 763528"/>
                    <a:gd name="connsiteY7" fmla="*/ 45728 h 464973"/>
                    <a:gd name="connsiteX8" fmla="*/ 411480 w 763528"/>
                    <a:gd name="connsiteY8" fmla="*/ 205748 h 464973"/>
                    <a:gd name="connsiteX9" fmla="*/ 60960 w 763528"/>
                    <a:gd name="connsiteY9" fmla="*/ 22868 h 464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3528" h="464973">
                      <a:moveTo>
                        <a:pt x="60960" y="22868"/>
                      </a:moveTo>
                      <a:cubicBezTo>
                        <a:pt x="12700" y="-6342"/>
                        <a:pt x="30480" y="-11422"/>
                        <a:pt x="121920" y="30488"/>
                      </a:cubicBezTo>
                      <a:cubicBezTo>
                        <a:pt x="213360" y="72398"/>
                        <a:pt x="544830" y="237498"/>
                        <a:pt x="609600" y="274328"/>
                      </a:cubicBezTo>
                      <a:cubicBezTo>
                        <a:pt x="674370" y="311158"/>
                        <a:pt x="485140" y="219718"/>
                        <a:pt x="510540" y="251468"/>
                      </a:cubicBezTo>
                      <a:cubicBezTo>
                        <a:pt x="535940" y="283218"/>
                        <a:pt x="748030" y="459748"/>
                        <a:pt x="762000" y="464828"/>
                      </a:cubicBezTo>
                      <a:cubicBezTo>
                        <a:pt x="775970" y="469908"/>
                        <a:pt x="692150" y="340368"/>
                        <a:pt x="594360" y="281948"/>
                      </a:cubicBezTo>
                      <a:cubicBezTo>
                        <a:pt x="496570" y="223528"/>
                        <a:pt x="175260" y="114308"/>
                        <a:pt x="175260" y="114308"/>
                      </a:cubicBezTo>
                      <a:lnTo>
                        <a:pt x="0" y="45728"/>
                      </a:lnTo>
                      <a:cubicBezTo>
                        <a:pt x="39370" y="60968"/>
                        <a:pt x="396240" y="208288"/>
                        <a:pt x="411480" y="205748"/>
                      </a:cubicBezTo>
                      <a:cubicBezTo>
                        <a:pt x="426720" y="203208"/>
                        <a:pt x="109220" y="52078"/>
                        <a:pt x="60960" y="2286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5" name="フリーフォーム 1054">
                  <a:extLst>
                    <a:ext uri="{FF2B5EF4-FFF2-40B4-BE49-F238E27FC236}">
                      <a16:creationId xmlns:a16="http://schemas.microsoft.com/office/drawing/2014/main" id="{57CDC6C9-3734-67B8-0673-053C52D1BA4D}"/>
                    </a:ext>
                  </a:extLst>
                </p:cNvPr>
                <p:cNvSpPr/>
                <p:nvPr/>
              </p:nvSpPr>
              <p:spPr>
                <a:xfrm>
                  <a:off x="5880088" y="5428377"/>
                  <a:ext cx="347002" cy="516493"/>
                </a:xfrm>
                <a:custGeom>
                  <a:avLst/>
                  <a:gdLst>
                    <a:gd name="connsiteX0" fmla="*/ 10172 w 347002"/>
                    <a:gd name="connsiteY0" fmla="*/ 4683 h 516493"/>
                    <a:gd name="connsiteX1" fmla="*/ 101612 w 347002"/>
                    <a:gd name="connsiteY1" fmla="*/ 65643 h 516493"/>
                    <a:gd name="connsiteX2" fmla="*/ 322592 w 347002"/>
                    <a:gd name="connsiteY2" fmla="*/ 263763 h 516493"/>
                    <a:gd name="connsiteX3" fmla="*/ 314972 w 347002"/>
                    <a:gd name="connsiteY3" fmla="*/ 515223 h 516493"/>
                    <a:gd name="connsiteX4" fmla="*/ 330212 w 347002"/>
                    <a:gd name="connsiteY4" fmla="*/ 347583 h 516493"/>
                    <a:gd name="connsiteX5" fmla="*/ 307352 w 347002"/>
                    <a:gd name="connsiteY5" fmla="*/ 50403 h 516493"/>
                    <a:gd name="connsiteX6" fmla="*/ 330212 w 347002"/>
                    <a:gd name="connsiteY6" fmla="*/ 172323 h 516493"/>
                    <a:gd name="connsiteX7" fmla="*/ 10172 w 347002"/>
                    <a:gd name="connsiteY7" fmla="*/ 4683 h 516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47002" h="516493">
                      <a:moveTo>
                        <a:pt x="10172" y="4683"/>
                      </a:moveTo>
                      <a:cubicBezTo>
                        <a:pt x="-27928" y="-13097"/>
                        <a:pt x="49542" y="22463"/>
                        <a:pt x="101612" y="65643"/>
                      </a:cubicBezTo>
                      <a:cubicBezTo>
                        <a:pt x="153682" y="108823"/>
                        <a:pt x="287032" y="188833"/>
                        <a:pt x="322592" y="263763"/>
                      </a:cubicBezTo>
                      <a:cubicBezTo>
                        <a:pt x="358152" y="338693"/>
                        <a:pt x="313702" y="501253"/>
                        <a:pt x="314972" y="515223"/>
                      </a:cubicBezTo>
                      <a:cubicBezTo>
                        <a:pt x="316242" y="529193"/>
                        <a:pt x="331482" y="425053"/>
                        <a:pt x="330212" y="347583"/>
                      </a:cubicBezTo>
                      <a:cubicBezTo>
                        <a:pt x="328942" y="270113"/>
                        <a:pt x="307352" y="79613"/>
                        <a:pt x="307352" y="50403"/>
                      </a:cubicBezTo>
                      <a:cubicBezTo>
                        <a:pt x="307352" y="21193"/>
                        <a:pt x="378472" y="173593"/>
                        <a:pt x="330212" y="172323"/>
                      </a:cubicBezTo>
                      <a:cubicBezTo>
                        <a:pt x="281952" y="171053"/>
                        <a:pt x="48272" y="22463"/>
                        <a:pt x="10172" y="468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6" name="フリーフォーム 1055">
                  <a:extLst>
                    <a:ext uri="{FF2B5EF4-FFF2-40B4-BE49-F238E27FC236}">
                      <a16:creationId xmlns:a16="http://schemas.microsoft.com/office/drawing/2014/main" id="{5F9712E5-87C1-310A-5989-A83228AA7005}"/>
                    </a:ext>
                  </a:extLst>
                </p:cNvPr>
                <p:cNvSpPr/>
                <p:nvPr/>
              </p:nvSpPr>
              <p:spPr>
                <a:xfrm>
                  <a:off x="3817620" y="4747014"/>
                  <a:ext cx="167683" cy="328681"/>
                </a:xfrm>
                <a:custGeom>
                  <a:avLst/>
                  <a:gdLst>
                    <a:gd name="connsiteX0" fmla="*/ 167640 w 167683"/>
                    <a:gd name="connsiteY0" fmla="*/ 246 h 328681"/>
                    <a:gd name="connsiteX1" fmla="*/ 15240 w 167683"/>
                    <a:gd name="connsiteY1" fmla="*/ 183126 h 328681"/>
                    <a:gd name="connsiteX2" fmla="*/ 30480 w 167683"/>
                    <a:gd name="connsiteY2" fmla="*/ 327906 h 328681"/>
                    <a:gd name="connsiteX3" fmla="*/ 0 w 167683"/>
                    <a:gd name="connsiteY3" fmla="*/ 236466 h 328681"/>
                    <a:gd name="connsiteX4" fmla="*/ 30480 w 167683"/>
                    <a:gd name="connsiteY4" fmla="*/ 145026 h 328681"/>
                    <a:gd name="connsiteX5" fmla="*/ 167640 w 167683"/>
                    <a:gd name="connsiteY5" fmla="*/ 246 h 328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7683" h="328681">
                      <a:moveTo>
                        <a:pt x="167640" y="246"/>
                      </a:moveTo>
                      <a:cubicBezTo>
                        <a:pt x="165100" y="6596"/>
                        <a:pt x="38100" y="128516"/>
                        <a:pt x="15240" y="183126"/>
                      </a:cubicBezTo>
                      <a:cubicBezTo>
                        <a:pt x="-7620" y="237736"/>
                        <a:pt x="33020" y="319016"/>
                        <a:pt x="30480" y="327906"/>
                      </a:cubicBezTo>
                      <a:cubicBezTo>
                        <a:pt x="27940" y="336796"/>
                        <a:pt x="0" y="266946"/>
                        <a:pt x="0" y="236466"/>
                      </a:cubicBezTo>
                      <a:cubicBezTo>
                        <a:pt x="0" y="205986"/>
                        <a:pt x="0" y="178046"/>
                        <a:pt x="30480" y="145026"/>
                      </a:cubicBezTo>
                      <a:cubicBezTo>
                        <a:pt x="60960" y="112006"/>
                        <a:pt x="170180" y="-6104"/>
                        <a:pt x="167640" y="24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7" name="フリーフォーム 1056">
                  <a:extLst>
                    <a:ext uri="{FF2B5EF4-FFF2-40B4-BE49-F238E27FC236}">
                      <a16:creationId xmlns:a16="http://schemas.microsoft.com/office/drawing/2014/main" id="{1F4795E9-3014-166E-D348-645E6D4AED25}"/>
                    </a:ext>
                  </a:extLst>
                </p:cNvPr>
                <p:cNvSpPr/>
                <p:nvPr/>
              </p:nvSpPr>
              <p:spPr>
                <a:xfrm>
                  <a:off x="4106629" y="5036806"/>
                  <a:ext cx="123819" cy="198157"/>
                </a:xfrm>
                <a:custGeom>
                  <a:avLst/>
                  <a:gdLst>
                    <a:gd name="connsiteX0" fmla="*/ 61511 w 123819"/>
                    <a:gd name="connsiteY0" fmla="*/ 14 h 198157"/>
                    <a:gd name="connsiteX1" fmla="*/ 76751 w 123819"/>
                    <a:gd name="connsiteY1" fmla="*/ 114314 h 198157"/>
                    <a:gd name="connsiteX2" fmla="*/ 551 w 123819"/>
                    <a:gd name="connsiteY2" fmla="*/ 198134 h 198157"/>
                    <a:gd name="connsiteX3" fmla="*/ 122471 w 123819"/>
                    <a:gd name="connsiteY3" fmla="*/ 121934 h 198157"/>
                    <a:gd name="connsiteX4" fmla="*/ 61511 w 123819"/>
                    <a:gd name="connsiteY4" fmla="*/ 14 h 198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3819" h="198157">
                      <a:moveTo>
                        <a:pt x="61511" y="14"/>
                      </a:moveTo>
                      <a:cubicBezTo>
                        <a:pt x="53891" y="-1256"/>
                        <a:pt x="86911" y="81294"/>
                        <a:pt x="76751" y="114314"/>
                      </a:cubicBezTo>
                      <a:cubicBezTo>
                        <a:pt x="66591" y="147334"/>
                        <a:pt x="-7069" y="196864"/>
                        <a:pt x="551" y="198134"/>
                      </a:cubicBezTo>
                      <a:cubicBezTo>
                        <a:pt x="8171" y="199404"/>
                        <a:pt x="111041" y="148604"/>
                        <a:pt x="122471" y="121934"/>
                      </a:cubicBezTo>
                      <a:cubicBezTo>
                        <a:pt x="133901" y="95264"/>
                        <a:pt x="69131" y="1284"/>
                        <a:pt x="61511" y="1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8" name="フリーフォーム 1057">
                  <a:extLst>
                    <a:ext uri="{FF2B5EF4-FFF2-40B4-BE49-F238E27FC236}">
                      <a16:creationId xmlns:a16="http://schemas.microsoft.com/office/drawing/2014/main" id="{52502232-58FD-5CA5-CB4A-F71F9FAF6FB7}"/>
                    </a:ext>
                  </a:extLst>
                </p:cNvPr>
                <p:cNvSpPr/>
                <p:nvPr/>
              </p:nvSpPr>
              <p:spPr>
                <a:xfrm>
                  <a:off x="5501640" y="5105072"/>
                  <a:ext cx="160113" cy="274822"/>
                </a:xfrm>
                <a:custGeom>
                  <a:avLst/>
                  <a:gdLst>
                    <a:gd name="connsiteX0" fmla="*/ 45720 w 160113"/>
                    <a:gd name="connsiteY0" fmla="*/ 328 h 274822"/>
                    <a:gd name="connsiteX1" fmla="*/ 160020 w 160113"/>
                    <a:gd name="connsiteY1" fmla="*/ 145108 h 274822"/>
                    <a:gd name="connsiteX2" fmla="*/ 22860 w 160113"/>
                    <a:gd name="connsiteY2" fmla="*/ 107008 h 274822"/>
                    <a:gd name="connsiteX3" fmla="*/ 91440 w 160113"/>
                    <a:gd name="connsiteY3" fmla="*/ 167968 h 274822"/>
                    <a:gd name="connsiteX4" fmla="*/ 0 w 160113"/>
                    <a:gd name="connsiteY4" fmla="*/ 274648 h 274822"/>
                    <a:gd name="connsiteX5" fmla="*/ 91440 w 160113"/>
                    <a:gd name="connsiteY5" fmla="*/ 190828 h 274822"/>
                    <a:gd name="connsiteX6" fmla="*/ 137160 w 160113"/>
                    <a:gd name="connsiteY6" fmla="*/ 107008 h 274822"/>
                    <a:gd name="connsiteX7" fmla="*/ 45720 w 160113"/>
                    <a:gd name="connsiteY7" fmla="*/ 328 h 274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0113" h="274822">
                      <a:moveTo>
                        <a:pt x="45720" y="328"/>
                      </a:moveTo>
                      <a:cubicBezTo>
                        <a:pt x="49530" y="6678"/>
                        <a:pt x="163830" y="127328"/>
                        <a:pt x="160020" y="145108"/>
                      </a:cubicBezTo>
                      <a:cubicBezTo>
                        <a:pt x="156210" y="162888"/>
                        <a:pt x="34290" y="103198"/>
                        <a:pt x="22860" y="107008"/>
                      </a:cubicBezTo>
                      <a:cubicBezTo>
                        <a:pt x="11430" y="110818"/>
                        <a:pt x="95250" y="140028"/>
                        <a:pt x="91440" y="167968"/>
                      </a:cubicBezTo>
                      <a:cubicBezTo>
                        <a:pt x="87630" y="195908"/>
                        <a:pt x="0" y="270838"/>
                        <a:pt x="0" y="274648"/>
                      </a:cubicBezTo>
                      <a:cubicBezTo>
                        <a:pt x="0" y="278458"/>
                        <a:pt x="68580" y="218768"/>
                        <a:pt x="91440" y="190828"/>
                      </a:cubicBezTo>
                      <a:cubicBezTo>
                        <a:pt x="114300" y="162888"/>
                        <a:pt x="139700" y="132408"/>
                        <a:pt x="137160" y="107008"/>
                      </a:cubicBezTo>
                      <a:cubicBezTo>
                        <a:pt x="134620" y="81608"/>
                        <a:pt x="41910" y="-6022"/>
                        <a:pt x="45720" y="32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9" name="フリーフォーム 1058">
                  <a:extLst>
                    <a:ext uri="{FF2B5EF4-FFF2-40B4-BE49-F238E27FC236}">
                      <a16:creationId xmlns:a16="http://schemas.microsoft.com/office/drawing/2014/main" id="{A97D20B7-9CA4-29D1-8155-F085939039A1}"/>
                    </a:ext>
                  </a:extLst>
                </p:cNvPr>
                <p:cNvSpPr/>
                <p:nvPr/>
              </p:nvSpPr>
              <p:spPr>
                <a:xfrm>
                  <a:off x="5455837" y="5490755"/>
                  <a:ext cx="253469" cy="209005"/>
                </a:xfrm>
                <a:custGeom>
                  <a:avLst/>
                  <a:gdLst>
                    <a:gd name="connsiteX0" fmla="*/ 83 w 253469"/>
                    <a:gd name="connsiteY0" fmla="*/ 10885 h 209005"/>
                    <a:gd name="connsiteX1" fmla="*/ 144863 w 253469"/>
                    <a:gd name="connsiteY1" fmla="*/ 109945 h 209005"/>
                    <a:gd name="connsiteX2" fmla="*/ 129623 w 253469"/>
                    <a:gd name="connsiteY2" fmla="*/ 209005 h 209005"/>
                    <a:gd name="connsiteX3" fmla="*/ 182963 w 253469"/>
                    <a:gd name="connsiteY3" fmla="*/ 109945 h 209005"/>
                    <a:gd name="connsiteX4" fmla="*/ 251543 w 253469"/>
                    <a:gd name="connsiteY4" fmla="*/ 41365 h 209005"/>
                    <a:gd name="connsiteX5" fmla="*/ 228683 w 253469"/>
                    <a:gd name="connsiteY5" fmla="*/ 3265 h 209005"/>
                    <a:gd name="connsiteX6" fmla="*/ 167723 w 253469"/>
                    <a:gd name="connsiteY6" fmla="*/ 125185 h 209005"/>
                    <a:gd name="connsiteX7" fmla="*/ 83 w 253469"/>
                    <a:gd name="connsiteY7" fmla="*/ 10885 h 209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3469" h="209005">
                      <a:moveTo>
                        <a:pt x="83" y="10885"/>
                      </a:moveTo>
                      <a:cubicBezTo>
                        <a:pt x="-3727" y="8345"/>
                        <a:pt x="123273" y="76925"/>
                        <a:pt x="144863" y="109945"/>
                      </a:cubicBezTo>
                      <a:cubicBezTo>
                        <a:pt x="166453" y="142965"/>
                        <a:pt x="123273" y="209005"/>
                        <a:pt x="129623" y="209005"/>
                      </a:cubicBezTo>
                      <a:cubicBezTo>
                        <a:pt x="135973" y="209005"/>
                        <a:pt x="162643" y="137885"/>
                        <a:pt x="182963" y="109945"/>
                      </a:cubicBezTo>
                      <a:cubicBezTo>
                        <a:pt x="203283" y="82005"/>
                        <a:pt x="243923" y="59145"/>
                        <a:pt x="251543" y="41365"/>
                      </a:cubicBezTo>
                      <a:cubicBezTo>
                        <a:pt x="259163" y="23585"/>
                        <a:pt x="242653" y="-10705"/>
                        <a:pt x="228683" y="3265"/>
                      </a:cubicBezTo>
                      <a:cubicBezTo>
                        <a:pt x="214713" y="17235"/>
                        <a:pt x="200743" y="120105"/>
                        <a:pt x="167723" y="125185"/>
                      </a:cubicBezTo>
                      <a:cubicBezTo>
                        <a:pt x="134703" y="130265"/>
                        <a:pt x="3893" y="13425"/>
                        <a:pt x="83" y="1088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0" name="フリーフォーム 1059">
                  <a:extLst>
                    <a:ext uri="{FF2B5EF4-FFF2-40B4-BE49-F238E27FC236}">
                      <a16:creationId xmlns:a16="http://schemas.microsoft.com/office/drawing/2014/main" id="{5E41D052-6934-8FE9-31CB-A79405142238}"/>
                    </a:ext>
                  </a:extLst>
                </p:cNvPr>
                <p:cNvSpPr/>
                <p:nvPr/>
              </p:nvSpPr>
              <p:spPr>
                <a:xfrm>
                  <a:off x="3909019" y="5234734"/>
                  <a:ext cx="175314" cy="176736"/>
                </a:xfrm>
                <a:custGeom>
                  <a:avLst/>
                  <a:gdLst>
                    <a:gd name="connsiteX0" fmla="*/ 41 w 175314"/>
                    <a:gd name="connsiteY0" fmla="*/ 206 h 176736"/>
                    <a:gd name="connsiteX1" fmla="*/ 61001 w 175314"/>
                    <a:gd name="connsiteY1" fmla="*/ 114506 h 176736"/>
                    <a:gd name="connsiteX2" fmla="*/ 175301 w 175314"/>
                    <a:gd name="connsiteY2" fmla="*/ 175466 h 176736"/>
                    <a:gd name="connsiteX3" fmla="*/ 53381 w 175314"/>
                    <a:gd name="connsiteY3" fmla="*/ 144986 h 176736"/>
                    <a:gd name="connsiteX4" fmla="*/ 41 w 175314"/>
                    <a:gd name="connsiteY4" fmla="*/ 206 h 176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5314" h="176736">
                      <a:moveTo>
                        <a:pt x="41" y="206"/>
                      </a:moveTo>
                      <a:cubicBezTo>
                        <a:pt x="1311" y="-4874"/>
                        <a:pt x="31791" y="85296"/>
                        <a:pt x="61001" y="114506"/>
                      </a:cubicBezTo>
                      <a:cubicBezTo>
                        <a:pt x="90211" y="143716"/>
                        <a:pt x="176571" y="170386"/>
                        <a:pt x="175301" y="175466"/>
                      </a:cubicBezTo>
                      <a:cubicBezTo>
                        <a:pt x="174031" y="180546"/>
                        <a:pt x="80051" y="170386"/>
                        <a:pt x="53381" y="144986"/>
                      </a:cubicBezTo>
                      <a:cubicBezTo>
                        <a:pt x="26711" y="119586"/>
                        <a:pt x="-1229" y="5286"/>
                        <a:pt x="41" y="20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1" name="フリーフォーム 1060">
                  <a:extLst>
                    <a:ext uri="{FF2B5EF4-FFF2-40B4-BE49-F238E27FC236}">
                      <a16:creationId xmlns:a16="http://schemas.microsoft.com/office/drawing/2014/main" id="{DE1A8BB4-35C4-7E27-86C2-227E8888353A}"/>
                    </a:ext>
                  </a:extLst>
                </p:cNvPr>
                <p:cNvSpPr/>
                <p:nvPr/>
              </p:nvSpPr>
              <p:spPr>
                <a:xfrm>
                  <a:off x="4082780" y="5631169"/>
                  <a:ext cx="115852" cy="243870"/>
                </a:xfrm>
                <a:custGeom>
                  <a:avLst/>
                  <a:gdLst>
                    <a:gd name="connsiteX0" fmla="*/ 115840 w 115852"/>
                    <a:gd name="connsiteY0" fmla="*/ 11 h 243870"/>
                    <a:gd name="connsiteX1" fmla="*/ 1540 w 115852"/>
                    <a:gd name="connsiteY1" fmla="*/ 144791 h 243870"/>
                    <a:gd name="connsiteX2" fmla="*/ 47260 w 115852"/>
                    <a:gd name="connsiteY2" fmla="*/ 243851 h 243870"/>
                    <a:gd name="connsiteX3" fmla="*/ 9160 w 115852"/>
                    <a:gd name="connsiteY3" fmla="*/ 137171 h 243870"/>
                    <a:gd name="connsiteX4" fmla="*/ 115840 w 115852"/>
                    <a:gd name="connsiteY4" fmla="*/ 11 h 243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5852" h="243870">
                      <a:moveTo>
                        <a:pt x="115840" y="11"/>
                      </a:moveTo>
                      <a:cubicBezTo>
                        <a:pt x="114570" y="1281"/>
                        <a:pt x="12970" y="104151"/>
                        <a:pt x="1540" y="144791"/>
                      </a:cubicBezTo>
                      <a:cubicBezTo>
                        <a:pt x="-9890" y="185431"/>
                        <a:pt x="45990" y="245121"/>
                        <a:pt x="47260" y="243851"/>
                      </a:cubicBezTo>
                      <a:cubicBezTo>
                        <a:pt x="48530" y="242581"/>
                        <a:pt x="-3540" y="174001"/>
                        <a:pt x="9160" y="137171"/>
                      </a:cubicBezTo>
                      <a:cubicBezTo>
                        <a:pt x="21860" y="100341"/>
                        <a:pt x="117110" y="-1259"/>
                        <a:pt x="115840" y="1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2" name="フリーフォーム 1061">
                  <a:extLst>
                    <a:ext uri="{FF2B5EF4-FFF2-40B4-BE49-F238E27FC236}">
                      <a16:creationId xmlns:a16="http://schemas.microsoft.com/office/drawing/2014/main" id="{1CA923FB-93F8-A544-0511-A1192ABCA750}"/>
                    </a:ext>
                  </a:extLst>
                </p:cNvPr>
                <p:cNvSpPr/>
                <p:nvPr/>
              </p:nvSpPr>
              <p:spPr>
                <a:xfrm>
                  <a:off x="4175512" y="6065409"/>
                  <a:ext cx="503648" cy="236352"/>
                </a:xfrm>
                <a:custGeom>
                  <a:avLst/>
                  <a:gdLst>
                    <a:gd name="connsiteX0" fmla="*/ 23108 w 503648"/>
                    <a:gd name="connsiteY0" fmla="*/ 111 h 236352"/>
                    <a:gd name="connsiteX1" fmla="*/ 15488 w 503648"/>
                    <a:gd name="connsiteY1" fmla="*/ 137271 h 236352"/>
                    <a:gd name="connsiteX2" fmla="*/ 259328 w 503648"/>
                    <a:gd name="connsiteY2" fmla="*/ 160131 h 236352"/>
                    <a:gd name="connsiteX3" fmla="*/ 228848 w 503648"/>
                    <a:gd name="connsiteY3" fmla="*/ 213471 h 236352"/>
                    <a:gd name="connsiteX4" fmla="*/ 503168 w 503648"/>
                    <a:gd name="connsiteY4" fmla="*/ 114411 h 236352"/>
                    <a:gd name="connsiteX5" fmla="*/ 289808 w 503648"/>
                    <a:gd name="connsiteY5" fmla="*/ 198231 h 236352"/>
                    <a:gd name="connsiteX6" fmla="*/ 84068 w 503648"/>
                    <a:gd name="connsiteY6" fmla="*/ 175371 h 236352"/>
                    <a:gd name="connsiteX7" fmla="*/ 15488 w 503648"/>
                    <a:gd name="connsiteY7" fmla="*/ 236331 h 236352"/>
                    <a:gd name="connsiteX8" fmla="*/ 53588 w 503648"/>
                    <a:gd name="connsiteY8" fmla="*/ 167751 h 236352"/>
                    <a:gd name="connsiteX9" fmla="*/ 7868 w 503648"/>
                    <a:gd name="connsiteY9" fmla="*/ 114411 h 236352"/>
                    <a:gd name="connsiteX10" fmla="*/ 23108 w 503648"/>
                    <a:gd name="connsiteY10" fmla="*/ 111 h 236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03648" h="236352">
                      <a:moveTo>
                        <a:pt x="23108" y="111"/>
                      </a:moveTo>
                      <a:cubicBezTo>
                        <a:pt x="24378" y="3921"/>
                        <a:pt x="-23882" y="110601"/>
                        <a:pt x="15488" y="137271"/>
                      </a:cubicBezTo>
                      <a:cubicBezTo>
                        <a:pt x="54858" y="163941"/>
                        <a:pt x="223768" y="147431"/>
                        <a:pt x="259328" y="160131"/>
                      </a:cubicBezTo>
                      <a:cubicBezTo>
                        <a:pt x="294888" y="172831"/>
                        <a:pt x="188208" y="221091"/>
                        <a:pt x="228848" y="213471"/>
                      </a:cubicBezTo>
                      <a:cubicBezTo>
                        <a:pt x="269488" y="205851"/>
                        <a:pt x="493008" y="116951"/>
                        <a:pt x="503168" y="114411"/>
                      </a:cubicBezTo>
                      <a:cubicBezTo>
                        <a:pt x="513328" y="111871"/>
                        <a:pt x="359658" y="188071"/>
                        <a:pt x="289808" y="198231"/>
                      </a:cubicBezTo>
                      <a:cubicBezTo>
                        <a:pt x="219958" y="208391"/>
                        <a:pt x="129788" y="169021"/>
                        <a:pt x="84068" y="175371"/>
                      </a:cubicBezTo>
                      <a:cubicBezTo>
                        <a:pt x="38348" y="181721"/>
                        <a:pt x="20568" y="237601"/>
                        <a:pt x="15488" y="236331"/>
                      </a:cubicBezTo>
                      <a:cubicBezTo>
                        <a:pt x="10408" y="235061"/>
                        <a:pt x="54858" y="188071"/>
                        <a:pt x="53588" y="167751"/>
                      </a:cubicBezTo>
                      <a:cubicBezTo>
                        <a:pt x="52318" y="147431"/>
                        <a:pt x="6598" y="137271"/>
                        <a:pt x="7868" y="114411"/>
                      </a:cubicBezTo>
                      <a:cubicBezTo>
                        <a:pt x="9138" y="91551"/>
                        <a:pt x="21838" y="-3699"/>
                        <a:pt x="23108" y="11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3" name="フリーフォーム 1062">
                  <a:extLst>
                    <a:ext uri="{FF2B5EF4-FFF2-40B4-BE49-F238E27FC236}">
                      <a16:creationId xmlns:a16="http://schemas.microsoft.com/office/drawing/2014/main" id="{82CE8CD1-C54D-6D2C-02DC-577D5009F186}"/>
                    </a:ext>
                  </a:extLst>
                </p:cNvPr>
                <p:cNvSpPr/>
                <p:nvPr/>
              </p:nvSpPr>
              <p:spPr>
                <a:xfrm>
                  <a:off x="3946986" y="5775921"/>
                  <a:ext cx="84327" cy="297283"/>
                </a:xfrm>
                <a:custGeom>
                  <a:avLst/>
                  <a:gdLst>
                    <a:gd name="connsiteX0" fmla="*/ 174 w 84327"/>
                    <a:gd name="connsiteY0" fmla="*/ 39 h 297283"/>
                    <a:gd name="connsiteX1" fmla="*/ 61134 w 84327"/>
                    <a:gd name="connsiteY1" fmla="*/ 167679 h 297283"/>
                    <a:gd name="connsiteX2" fmla="*/ 30654 w 84327"/>
                    <a:gd name="connsiteY2" fmla="*/ 297219 h 297283"/>
                    <a:gd name="connsiteX3" fmla="*/ 83994 w 84327"/>
                    <a:gd name="connsiteY3" fmla="*/ 182919 h 297283"/>
                    <a:gd name="connsiteX4" fmla="*/ 174 w 84327"/>
                    <a:gd name="connsiteY4" fmla="*/ 39 h 297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4327" h="297283">
                      <a:moveTo>
                        <a:pt x="174" y="39"/>
                      </a:moveTo>
                      <a:cubicBezTo>
                        <a:pt x="-3636" y="-2501"/>
                        <a:pt x="56054" y="118149"/>
                        <a:pt x="61134" y="167679"/>
                      </a:cubicBezTo>
                      <a:cubicBezTo>
                        <a:pt x="66214" y="217209"/>
                        <a:pt x="26844" y="294679"/>
                        <a:pt x="30654" y="297219"/>
                      </a:cubicBezTo>
                      <a:cubicBezTo>
                        <a:pt x="34464" y="299759"/>
                        <a:pt x="89074" y="226099"/>
                        <a:pt x="83994" y="182919"/>
                      </a:cubicBezTo>
                      <a:cubicBezTo>
                        <a:pt x="78914" y="139739"/>
                        <a:pt x="3984" y="2579"/>
                        <a:pt x="174" y="3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4" name="フリーフォーム 1063">
                  <a:extLst>
                    <a:ext uri="{FF2B5EF4-FFF2-40B4-BE49-F238E27FC236}">
                      <a16:creationId xmlns:a16="http://schemas.microsoft.com/office/drawing/2014/main" id="{640A2842-7C04-1DF9-713F-822A98991371}"/>
                    </a:ext>
                  </a:extLst>
                </p:cNvPr>
                <p:cNvSpPr/>
                <p:nvPr/>
              </p:nvSpPr>
              <p:spPr>
                <a:xfrm>
                  <a:off x="4808216" y="6019186"/>
                  <a:ext cx="598371" cy="267314"/>
                </a:xfrm>
                <a:custGeom>
                  <a:avLst/>
                  <a:gdLst>
                    <a:gd name="connsiteX0" fmla="*/ 4 w 598371"/>
                    <a:gd name="connsiteY0" fmla="*/ 267314 h 267314"/>
                    <a:gd name="connsiteX1" fmla="*/ 342904 w 598371"/>
                    <a:gd name="connsiteY1" fmla="*/ 191114 h 267314"/>
                    <a:gd name="connsiteX2" fmla="*/ 525784 w 598371"/>
                    <a:gd name="connsiteY2" fmla="*/ 160634 h 267314"/>
                    <a:gd name="connsiteX3" fmla="*/ 594364 w 598371"/>
                    <a:gd name="connsiteY3" fmla="*/ 614 h 267314"/>
                    <a:gd name="connsiteX4" fmla="*/ 541024 w 598371"/>
                    <a:gd name="connsiteY4" fmla="*/ 107294 h 267314"/>
                    <a:gd name="connsiteX5" fmla="*/ 144784 w 598371"/>
                    <a:gd name="connsiteY5" fmla="*/ 153014 h 267314"/>
                    <a:gd name="connsiteX6" fmla="*/ 243844 w 598371"/>
                    <a:gd name="connsiteY6" fmla="*/ 153014 h 267314"/>
                    <a:gd name="connsiteX7" fmla="*/ 335284 w 598371"/>
                    <a:gd name="connsiteY7" fmla="*/ 191114 h 267314"/>
                    <a:gd name="connsiteX8" fmla="*/ 4 w 598371"/>
                    <a:gd name="connsiteY8" fmla="*/ 267314 h 267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98371" h="267314">
                      <a:moveTo>
                        <a:pt x="4" y="267314"/>
                      </a:moveTo>
                      <a:cubicBezTo>
                        <a:pt x="1274" y="267314"/>
                        <a:pt x="255274" y="208894"/>
                        <a:pt x="342904" y="191114"/>
                      </a:cubicBezTo>
                      <a:cubicBezTo>
                        <a:pt x="430534" y="173334"/>
                        <a:pt x="483874" y="192384"/>
                        <a:pt x="525784" y="160634"/>
                      </a:cubicBezTo>
                      <a:cubicBezTo>
                        <a:pt x="567694" y="128884"/>
                        <a:pt x="591824" y="9504"/>
                        <a:pt x="594364" y="614"/>
                      </a:cubicBezTo>
                      <a:cubicBezTo>
                        <a:pt x="596904" y="-8276"/>
                        <a:pt x="615954" y="81894"/>
                        <a:pt x="541024" y="107294"/>
                      </a:cubicBezTo>
                      <a:cubicBezTo>
                        <a:pt x="466094" y="132694"/>
                        <a:pt x="194314" y="145394"/>
                        <a:pt x="144784" y="153014"/>
                      </a:cubicBezTo>
                      <a:cubicBezTo>
                        <a:pt x="95254" y="160634"/>
                        <a:pt x="212094" y="146664"/>
                        <a:pt x="243844" y="153014"/>
                      </a:cubicBezTo>
                      <a:cubicBezTo>
                        <a:pt x="275594" y="159364"/>
                        <a:pt x="374654" y="169524"/>
                        <a:pt x="335284" y="191114"/>
                      </a:cubicBezTo>
                      <a:cubicBezTo>
                        <a:pt x="295914" y="212704"/>
                        <a:pt x="-1266" y="267314"/>
                        <a:pt x="4" y="26731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5" name="フリーフォーム 1064">
                  <a:extLst>
                    <a:ext uri="{FF2B5EF4-FFF2-40B4-BE49-F238E27FC236}">
                      <a16:creationId xmlns:a16="http://schemas.microsoft.com/office/drawing/2014/main" id="{9CC2FBBE-8E7B-BF56-8326-4E0DAF955DE9}"/>
                    </a:ext>
                  </a:extLst>
                </p:cNvPr>
                <p:cNvSpPr/>
                <p:nvPr/>
              </p:nvSpPr>
              <p:spPr>
                <a:xfrm>
                  <a:off x="4011621" y="6567939"/>
                  <a:ext cx="1438918" cy="236806"/>
                </a:xfrm>
                <a:custGeom>
                  <a:avLst/>
                  <a:gdLst>
                    <a:gd name="connsiteX0" fmla="*/ 11739 w 1438918"/>
                    <a:gd name="connsiteY0" fmla="*/ 107181 h 236806"/>
                    <a:gd name="connsiteX1" fmla="*/ 857559 w 1438918"/>
                    <a:gd name="connsiteY1" fmla="*/ 183381 h 236806"/>
                    <a:gd name="connsiteX2" fmla="*/ 712779 w 1438918"/>
                    <a:gd name="connsiteY2" fmla="*/ 130041 h 236806"/>
                    <a:gd name="connsiteX3" fmla="*/ 1436679 w 1438918"/>
                    <a:gd name="connsiteY3" fmla="*/ 236721 h 236806"/>
                    <a:gd name="connsiteX4" fmla="*/ 926139 w 1438918"/>
                    <a:gd name="connsiteY4" fmla="*/ 145281 h 236806"/>
                    <a:gd name="connsiteX5" fmla="*/ 545139 w 1438918"/>
                    <a:gd name="connsiteY5" fmla="*/ 501 h 236806"/>
                    <a:gd name="connsiteX6" fmla="*/ 827079 w 1438918"/>
                    <a:gd name="connsiteY6" fmla="*/ 99561 h 236806"/>
                    <a:gd name="connsiteX7" fmla="*/ 392739 w 1438918"/>
                    <a:gd name="connsiteY7" fmla="*/ 152901 h 236806"/>
                    <a:gd name="connsiteX8" fmla="*/ 11739 w 1438918"/>
                    <a:gd name="connsiteY8" fmla="*/ 107181 h 236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38918" h="236806">
                      <a:moveTo>
                        <a:pt x="11739" y="107181"/>
                      </a:moveTo>
                      <a:cubicBezTo>
                        <a:pt x="89209" y="112261"/>
                        <a:pt x="740719" y="179571"/>
                        <a:pt x="857559" y="183381"/>
                      </a:cubicBezTo>
                      <a:cubicBezTo>
                        <a:pt x="974399" y="187191"/>
                        <a:pt x="616259" y="121151"/>
                        <a:pt x="712779" y="130041"/>
                      </a:cubicBezTo>
                      <a:cubicBezTo>
                        <a:pt x="809299" y="138931"/>
                        <a:pt x="1401119" y="234181"/>
                        <a:pt x="1436679" y="236721"/>
                      </a:cubicBezTo>
                      <a:cubicBezTo>
                        <a:pt x="1472239" y="239261"/>
                        <a:pt x="1074729" y="184651"/>
                        <a:pt x="926139" y="145281"/>
                      </a:cubicBezTo>
                      <a:cubicBezTo>
                        <a:pt x="777549" y="105911"/>
                        <a:pt x="561649" y="8121"/>
                        <a:pt x="545139" y="501"/>
                      </a:cubicBezTo>
                      <a:cubicBezTo>
                        <a:pt x="528629" y="-7119"/>
                        <a:pt x="852479" y="74161"/>
                        <a:pt x="827079" y="99561"/>
                      </a:cubicBezTo>
                      <a:cubicBezTo>
                        <a:pt x="801679" y="124961"/>
                        <a:pt x="524819" y="155441"/>
                        <a:pt x="392739" y="152901"/>
                      </a:cubicBezTo>
                      <a:cubicBezTo>
                        <a:pt x="260659" y="150361"/>
                        <a:pt x="-65731" y="102101"/>
                        <a:pt x="11739" y="10718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6" name="フリーフォーム 1065">
                  <a:extLst>
                    <a:ext uri="{FF2B5EF4-FFF2-40B4-BE49-F238E27FC236}">
                      <a16:creationId xmlns:a16="http://schemas.microsoft.com/office/drawing/2014/main" id="{F5C9A767-8441-D23C-E133-34A821C17887}"/>
                    </a:ext>
                  </a:extLst>
                </p:cNvPr>
                <p:cNvSpPr/>
                <p:nvPr/>
              </p:nvSpPr>
              <p:spPr>
                <a:xfrm>
                  <a:off x="4083767" y="6271096"/>
                  <a:ext cx="847001" cy="88217"/>
                </a:xfrm>
                <a:custGeom>
                  <a:avLst/>
                  <a:gdLst>
                    <a:gd name="connsiteX0" fmla="*/ 8173 w 847001"/>
                    <a:gd name="connsiteY0" fmla="*/ 7784 h 88217"/>
                    <a:gd name="connsiteX1" fmla="*/ 602533 w 847001"/>
                    <a:gd name="connsiteY1" fmla="*/ 61124 h 88217"/>
                    <a:gd name="connsiteX2" fmla="*/ 846373 w 847001"/>
                    <a:gd name="connsiteY2" fmla="*/ 164 h 88217"/>
                    <a:gd name="connsiteX3" fmla="*/ 541573 w 847001"/>
                    <a:gd name="connsiteY3" fmla="*/ 83984 h 88217"/>
                    <a:gd name="connsiteX4" fmla="*/ 274873 w 847001"/>
                    <a:gd name="connsiteY4" fmla="*/ 68744 h 88217"/>
                    <a:gd name="connsiteX5" fmla="*/ 8173 w 847001"/>
                    <a:gd name="connsiteY5" fmla="*/ 7784 h 88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47001" h="88217">
                      <a:moveTo>
                        <a:pt x="8173" y="7784"/>
                      </a:moveTo>
                      <a:cubicBezTo>
                        <a:pt x="62783" y="6514"/>
                        <a:pt x="462833" y="62394"/>
                        <a:pt x="602533" y="61124"/>
                      </a:cubicBezTo>
                      <a:cubicBezTo>
                        <a:pt x="742233" y="59854"/>
                        <a:pt x="856533" y="-3646"/>
                        <a:pt x="846373" y="164"/>
                      </a:cubicBezTo>
                      <a:cubicBezTo>
                        <a:pt x="836213" y="3974"/>
                        <a:pt x="636823" y="72554"/>
                        <a:pt x="541573" y="83984"/>
                      </a:cubicBezTo>
                      <a:cubicBezTo>
                        <a:pt x="446323" y="95414"/>
                        <a:pt x="362503" y="81444"/>
                        <a:pt x="274873" y="68744"/>
                      </a:cubicBezTo>
                      <a:cubicBezTo>
                        <a:pt x="187243" y="56044"/>
                        <a:pt x="-46437" y="9054"/>
                        <a:pt x="8173" y="778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7" name="フリーフォーム 1066">
                  <a:extLst>
                    <a:ext uri="{FF2B5EF4-FFF2-40B4-BE49-F238E27FC236}">
                      <a16:creationId xmlns:a16="http://schemas.microsoft.com/office/drawing/2014/main" id="{759E6326-45FA-C0FB-F426-64C4EF2E2234}"/>
                    </a:ext>
                  </a:extLst>
                </p:cNvPr>
                <p:cNvSpPr/>
                <p:nvPr/>
              </p:nvSpPr>
              <p:spPr>
                <a:xfrm>
                  <a:off x="4975750" y="3747913"/>
                  <a:ext cx="122070" cy="810765"/>
                </a:xfrm>
                <a:custGeom>
                  <a:avLst/>
                  <a:gdLst>
                    <a:gd name="connsiteX0" fmla="*/ 110 w 122070"/>
                    <a:gd name="connsiteY0" fmla="*/ 1127 h 810765"/>
                    <a:gd name="connsiteX1" fmla="*/ 45830 w 122070"/>
                    <a:gd name="connsiteY1" fmla="*/ 488807 h 810765"/>
                    <a:gd name="connsiteX2" fmla="*/ 38210 w 122070"/>
                    <a:gd name="connsiteY2" fmla="*/ 412607 h 810765"/>
                    <a:gd name="connsiteX3" fmla="*/ 106790 w 122070"/>
                    <a:gd name="connsiteY3" fmla="*/ 801227 h 810765"/>
                    <a:gd name="connsiteX4" fmla="*/ 76310 w 122070"/>
                    <a:gd name="connsiteY4" fmla="*/ 664067 h 810765"/>
                    <a:gd name="connsiteX5" fmla="*/ 122030 w 122070"/>
                    <a:gd name="connsiteY5" fmla="*/ 359267 h 810765"/>
                    <a:gd name="connsiteX6" fmla="*/ 83930 w 122070"/>
                    <a:gd name="connsiteY6" fmla="*/ 542147 h 810765"/>
                    <a:gd name="connsiteX7" fmla="*/ 61070 w 122070"/>
                    <a:gd name="connsiteY7" fmla="*/ 359267 h 810765"/>
                    <a:gd name="connsiteX8" fmla="*/ 110 w 122070"/>
                    <a:gd name="connsiteY8" fmla="*/ 1127 h 810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2070" h="810765">
                      <a:moveTo>
                        <a:pt x="110" y="1127"/>
                      </a:moveTo>
                      <a:cubicBezTo>
                        <a:pt x="-2430" y="22717"/>
                        <a:pt x="39480" y="420227"/>
                        <a:pt x="45830" y="488807"/>
                      </a:cubicBezTo>
                      <a:cubicBezTo>
                        <a:pt x="52180" y="557387"/>
                        <a:pt x="28050" y="360537"/>
                        <a:pt x="38210" y="412607"/>
                      </a:cubicBezTo>
                      <a:cubicBezTo>
                        <a:pt x="48370" y="464677"/>
                        <a:pt x="100440" y="759317"/>
                        <a:pt x="106790" y="801227"/>
                      </a:cubicBezTo>
                      <a:cubicBezTo>
                        <a:pt x="113140" y="843137"/>
                        <a:pt x="73770" y="737727"/>
                        <a:pt x="76310" y="664067"/>
                      </a:cubicBezTo>
                      <a:cubicBezTo>
                        <a:pt x="78850" y="590407"/>
                        <a:pt x="120760" y="379587"/>
                        <a:pt x="122030" y="359267"/>
                      </a:cubicBezTo>
                      <a:cubicBezTo>
                        <a:pt x="123300" y="338947"/>
                        <a:pt x="94090" y="542147"/>
                        <a:pt x="83930" y="542147"/>
                      </a:cubicBezTo>
                      <a:cubicBezTo>
                        <a:pt x="73770" y="542147"/>
                        <a:pt x="76310" y="444357"/>
                        <a:pt x="61070" y="359267"/>
                      </a:cubicBezTo>
                      <a:cubicBezTo>
                        <a:pt x="45830" y="274177"/>
                        <a:pt x="2650" y="-20463"/>
                        <a:pt x="110" y="112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8" name="フリーフォーム 1067">
                  <a:extLst>
                    <a:ext uri="{FF2B5EF4-FFF2-40B4-BE49-F238E27FC236}">
                      <a16:creationId xmlns:a16="http://schemas.microsoft.com/office/drawing/2014/main" id="{3A9F5654-D04D-692B-8BFC-3FE2F184E404}"/>
                    </a:ext>
                  </a:extLst>
                </p:cNvPr>
                <p:cNvSpPr/>
                <p:nvPr/>
              </p:nvSpPr>
              <p:spPr>
                <a:xfrm>
                  <a:off x="5013943" y="4046220"/>
                  <a:ext cx="424231" cy="703922"/>
                </a:xfrm>
                <a:custGeom>
                  <a:avLst/>
                  <a:gdLst>
                    <a:gd name="connsiteX0" fmla="*/ 243857 w 424231"/>
                    <a:gd name="connsiteY0" fmla="*/ 0 h 703922"/>
                    <a:gd name="connsiteX1" fmla="*/ 144797 w 424231"/>
                    <a:gd name="connsiteY1" fmla="*/ 274320 h 703922"/>
                    <a:gd name="connsiteX2" fmla="*/ 243857 w 424231"/>
                    <a:gd name="connsiteY2" fmla="*/ 464820 h 703922"/>
                    <a:gd name="connsiteX3" fmla="*/ 167657 w 424231"/>
                    <a:gd name="connsiteY3" fmla="*/ 373380 h 703922"/>
                    <a:gd name="connsiteX4" fmla="*/ 419117 w 424231"/>
                    <a:gd name="connsiteY4" fmla="*/ 693420 h 703922"/>
                    <a:gd name="connsiteX5" fmla="*/ 320057 w 424231"/>
                    <a:gd name="connsiteY5" fmla="*/ 601980 h 703922"/>
                    <a:gd name="connsiteX6" fmla="*/ 121937 w 424231"/>
                    <a:gd name="connsiteY6" fmla="*/ 358140 h 703922"/>
                    <a:gd name="connsiteX7" fmla="*/ 17 w 424231"/>
                    <a:gd name="connsiteY7" fmla="*/ 190500 h 703922"/>
                    <a:gd name="connsiteX8" fmla="*/ 129557 w 424231"/>
                    <a:gd name="connsiteY8" fmla="*/ 320040 h 703922"/>
                    <a:gd name="connsiteX9" fmla="*/ 137177 w 424231"/>
                    <a:gd name="connsiteY9" fmla="*/ 83820 h 703922"/>
                    <a:gd name="connsiteX10" fmla="*/ 53357 w 424231"/>
                    <a:gd name="connsiteY10" fmla="*/ 274320 h 703922"/>
                    <a:gd name="connsiteX11" fmla="*/ 243857 w 424231"/>
                    <a:gd name="connsiteY11" fmla="*/ 0 h 703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24231" h="703922">
                      <a:moveTo>
                        <a:pt x="243857" y="0"/>
                      </a:moveTo>
                      <a:cubicBezTo>
                        <a:pt x="259097" y="0"/>
                        <a:pt x="144797" y="196850"/>
                        <a:pt x="144797" y="274320"/>
                      </a:cubicBezTo>
                      <a:cubicBezTo>
                        <a:pt x="144797" y="351790"/>
                        <a:pt x="240047" y="448310"/>
                        <a:pt x="243857" y="464820"/>
                      </a:cubicBezTo>
                      <a:cubicBezTo>
                        <a:pt x="247667" y="481330"/>
                        <a:pt x="138447" y="335280"/>
                        <a:pt x="167657" y="373380"/>
                      </a:cubicBezTo>
                      <a:cubicBezTo>
                        <a:pt x="196867" y="411480"/>
                        <a:pt x="393717" y="655320"/>
                        <a:pt x="419117" y="693420"/>
                      </a:cubicBezTo>
                      <a:cubicBezTo>
                        <a:pt x="444517" y="731520"/>
                        <a:pt x="369587" y="657860"/>
                        <a:pt x="320057" y="601980"/>
                      </a:cubicBezTo>
                      <a:cubicBezTo>
                        <a:pt x="270527" y="546100"/>
                        <a:pt x="175277" y="426720"/>
                        <a:pt x="121937" y="358140"/>
                      </a:cubicBezTo>
                      <a:cubicBezTo>
                        <a:pt x="68597" y="289560"/>
                        <a:pt x="-1253" y="196850"/>
                        <a:pt x="17" y="190500"/>
                      </a:cubicBezTo>
                      <a:cubicBezTo>
                        <a:pt x="1287" y="184150"/>
                        <a:pt x="106697" y="337820"/>
                        <a:pt x="129557" y="320040"/>
                      </a:cubicBezTo>
                      <a:cubicBezTo>
                        <a:pt x="152417" y="302260"/>
                        <a:pt x="149877" y="91440"/>
                        <a:pt x="137177" y="83820"/>
                      </a:cubicBezTo>
                      <a:cubicBezTo>
                        <a:pt x="124477" y="76200"/>
                        <a:pt x="35577" y="280670"/>
                        <a:pt x="53357" y="274320"/>
                      </a:cubicBezTo>
                      <a:cubicBezTo>
                        <a:pt x="71137" y="267970"/>
                        <a:pt x="228617" y="0"/>
                        <a:pt x="243857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9" name="フリーフォーム 1068">
                  <a:extLst>
                    <a:ext uri="{FF2B5EF4-FFF2-40B4-BE49-F238E27FC236}">
                      <a16:creationId xmlns:a16="http://schemas.microsoft.com/office/drawing/2014/main" id="{E7B1CBC6-6802-81F0-91CB-3CE79E9BFF06}"/>
                    </a:ext>
                  </a:extLst>
                </p:cNvPr>
                <p:cNvSpPr/>
                <p:nvPr/>
              </p:nvSpPr>
              <p:spPr>
                <a:xfrm>
                  <a:off x="3817195" y="4427162"/>
                  <a:ext cx="718314" cy="244069"/>
                </a:xfrm>
                <a:custGeom>
                  <a:avLst/>
                  <a:gdLst>
                    <a:gd name="connsiteX0" fmla="*/ 425 w 718314"/>
                    <a:gd name="connsiteY0" fmla="*/ 243898 h 244069"/>
                    <a:gd name="connsiteX1" fmla="*/ 503345 w 718314"/>
                    <a:gd name="connsiteY1" fmla="*/ 99118 h 244069"/>
                    <a:gd name="connsiteX2" fmla="*/ 716705 w 718314"/>
                    <a:gd name="connsiteY2" fmla="*/ 58 h 244069"/>
                    <a:gd name="connsiteX3" fmla="*/ 602405 w 718314"/>
                    <a:gd name="connsiteY3" fmla="*/ 83878 h 244069"/>
                    <a:gd name="connsiteX4" fmla="*/ 625265 w 718314"/>
                    <a:gd name="connsiteY4" fmla="*/ 30538 h 244069"/>
                    <a:gd name="connsiteX5" fmla="*/ 168065 w 718314"/>
                    <a:gd name="connsiteY5" fmla="*/ 99118 h 244069"/>
                    <a:gd name="connsiteX6" fmla="*/ 594785 w 718314"/>
                    <a:gd name="connsiteY6" fmla="*/ 68638 h 244069"/>
                    <a:gd name="connsiteX7" fmla="*/ 425 w 718314"/>
                    <a:gd name="connsiteY7" fmla="*/ 243898 h 244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18314" h="244069">
                      <a:moveTo>
                        <a:pt x="425" y="243898"/>
                      </a:moveTo>
                      <a:cubicBezTo>
                        <a:pt x="-14815" y="248978"/>
                        <a:pt x="383965" y="139758"/>
                        <a:pt x="503345" y="99118"/>
                      </a:cubicBezTo>
                      <a:cubicBezTo>
                        <a:pt x="622725" y="58478"/>
                        <a:pt x="700195" y="2598"/>
                        <a:pt x="716705" y="58"/>
                      </a:cubicBezTo>
                      <a:cubicBezTo>
                        <a:pt x="733215" y="-2482"/>
                        <a:pt x="617645" y="78798"/>
                        <a:pt x="602405" y="83878"/>
                      </a:cubicBezTo>
                      <a:cubicBezTo>
                        <a:pt x="587165" y="88958"/>
                        <a:pt x="697655" y="27998"/>
                        <a:pt x="625265" y="30538"/>
                      </a:cubicBezTo>
                      <a:cubicBezTo>
                        <a:pt x="552875" y="33078"/>
                        <a:pt x="173145" y="92768"/>
                        <a:pt x="168065" y="99118"/>
                      </a:cubicBezTo>
                      <a:cubicBezTo>
                        <a:pt x="162985" y="105468"/>
                        <a:pt x="621455" y="39428"/>
                        <a:pt x="594785" y="68638"/>
                      </a:cubicBezTo>
                      <a:cubicBezTo>
                        <a:pt x="568115" y="97848"/>
                        <a:pt x="15665" y="238818"/>
                        <a:pt x="425" y="24389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0" name="フリーフォーム 1069">
                  <a:extLst>
                    <a:ext uri="{FF2B5EF4-FFF2-40B4-BE49-F238E27FC236}">
                      <a16:creationId xmlns:a16="http://schemas.microsoft.com/office/drawing/2014/main" id="{E3F12AB2-E3A4-B5D5-0423-598AD11A3CDC}"/>
                    </a:ext>
                  </a:extLst>
                </p:cNvPr>
                <p:cNvSpPr/>
                <p:nvPr/>
              </p:nvSpPr>
              <p:spPr>
                <a:xfrm>
                  <a:off x="5318760" y="4372570"/>
                  <a:ext cx="576234" cy="187442"/>
                </a:xfrm>
                <a:custGeom>
                  <a:avLst/>
                  <a:gdLst>
                    <a:gd name="connsiteX0" fmla="*/ 0 w 576234"/>
                    <a:gd name="connsiteY0" fmla="*/ 85130 h 187442"/>
                    <a:gd name="connsiteX1" fmla="*/ 175260 w 576234"/>
                    <a:gd name="connsiteY1" fmla="*/ 31790 h 187442"/>
                    <a:gd name="connsiteX2" fmla="*/ 91440 w 576234"/>
                    <a:gd name="connsiteY2" fmla="*/ 8930 h 187442"/>
                    <a:gd name="connsiteX3" fmla="*/ 571500 w 576234"/>
                    <a:gd name="connsiteY3" fmla="*/ 184190 h 187442"/>
                    <a:gd name="connsiteX4" fmla="*/ 327660 w 576234"/>
                    <a:gd name="connsiteY4" fmla="*/ 115610 h 187442"/>
                    <a:gd name="connsiteX5" fmla="*/ 175260 w 576234"/>
                    <a:gd name="connsiteY5" fmla="*/ 24170 h 187442"/>
                    <a:gd name="connsiteX6" fmla="*/ 0 w 576234"/>
                    <a:gd name="connsiteY6" fmla="*/ 85130 h 1874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6234" h="187442">
                      <a:moveTo>
                        <a:pt x="0" y="85130"/>
                      </a:moveTo>
                      <a:cubicBezTo>
                        <a:pt x="0" y="86400"/>
                        <a:pt x="160020" y="44490"/>
                        <a:pt x="175260" y="31790"/>
                      </a:cubicBezTo>
                      <a:cubicBezTo>
                        <a:pt x="190500" y="19090"/>
                        <a:pt x="25400" y="-16470"/>
                        <a:pt x="91440" y="8930"/>
                      </a:cubicBezTo>
                      <a:cubicBezTo>
                        <a:pt x="157480" y="34330"/>
                        <a:pt x="532130" y="166410"/>
                        <a:pt x="571500" y="184190"/>
                      </a:cubicBezTo>
                      <a:cubicBezTo>
                        <a:pt x="610870" y="201970"/>
                        <a:pt x="393700" y="142280"/>
                        <a:pt x="327660" y="115610"/>
                      </a:cubicBezTo>
                      <a:cubicBezTo>
                        <a:pt x="261620" y="88940"/>
                        <a:pt x="234950" y="24170"/>
                        <a:pt x="175260" y="24170"/>
                      </a:cubicBezTo>
                      <a:cubicBezTo>
                        <a:pt x="115570" y="24170"/>
                        <a:pt x="0" y="83860"/>
                        <a:pt x="0" y="8513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1" name="フリーフォーム 1070">
                  <a:extLst>
                    <a:ext uri="{FF2B5EF4-FFF2-40B4-BE49-F238E27FC236}">
                      <a16:creationId xmlns:a16="http://schemas.microsoft.com/office/drawing/2014/main" id="{7F7D43A0-143A-024C-CBEA-8FA747586A23}"/>
                    </a:ext>
                  </a:extLst>
                </p:cNvPr>
                <p:cNvSpPr/>
                <p:nvPr/>
              </p:nvSpPr>
              <p:spPr>
                <a:xfrm>
                  <a:off x="5384343" y="4432160"/>
                  <a:ext cx="605043" cy="170711"/>
                </a:xfrm>
                <a:custGeom>
                  <a:avLst/>
                  <a:gdLst>
                    <a:gd name="connsiteX0" fmla="*/ 2997 w 605043"/>
                    <a:gd name="connsiteY0" fmla="*/ 2680 h 170711"/>
                    <a:gd name="connsiteX1" fmla="*/ 376377 w 605043"/>
                    <a:gd name="connsiteY1" fmla="*/ 132220 h 170711"/>
                    <a:gd name="connsiteX2" fmla="*/ 223977 w 605043"/>
                    <a:gd name="connsiteY2" fmla="*/ 78880 h 170711"/>
                    <a:gd name="connsiteX3" fmla="*/ 604977 w 605043"/>
                    <a:gd name="connsiteY3" fmla="*/ 170320 h 170711"/>
                    <a:gd name="connsiteX4" fmla="*/ 254457 w 605043"/>
                    <a:gd name="connsiteY4" fmla="*/ 109360 h 170711"/>
                    <a:gd name="connsiteX5" fmla="*/ 201117 w 605043"/>
                    <a:gd name="connsiteY5" fmla="*/ 48400 h 170711"/>
                    <a:gd name="connsiteX6" fmla="*/ 2997 w 605043"/>
                    <a:gd name="connsiteY6" fmla="*/ 2680 h 1707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05043" h="170711">
                      <a:moveTo>
                        <a:pt x="2997" y="2680"/>
                      </a:moveTo>
                      <a:cubicBezTo>
                        <a:pt x="32207" y="16650"/>
                        <a:pt x="376377" y="132220"/>
                        <a:pt x="376377" y="132220"/>
                      </a:cubicBezTo>
                      <a:cubicBezTo>
                        <a:pt x="413207" y="144920"/>
                        <a:pt x="185877" y="72530"/>
                        <a:pt x="223977" y="78880"/>
                      </a:cubicBezTo>
                      <a:cubicBezTo>
                        <a:pt x="262077" y="85230"/>
                        <a:pt x="599897" y="165240"/>
                        <a:pt x="604977" y="170320"/>
                      </a:cubicBezTo>
                      <a:cubicBezTo>
                        <a:pt x="610057" y="175400"/>
                        <a:pt x="321767" y="129680"/>
                        <a:pt x="254457" y="109360"/>
                      </a:cubicBezTo>
                      <a:cubicBezTo>
                        <a:pt x="187147" y="89040"/>
                        <a:pt x="235407" y="63640"/>
                        <a:pt x="201117" y="48400"/>
                      </a:cubicBezTo>
                      <a:cubicBezTo>
                        <a:pt x="166827" y="33160"/>
                        <a:pt x="-26213" y="-11290"/>
                        <a:pt x="2997" y="268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2" name="フリーフォーム 1071">
                  <a:extLst>
                    <a:ext uri="{FF2B5EF4-FFF2-40B4-BE49-F238E27FC236}">
                      <a16:creationId xmlns:a16="http://schemas.microsoft.com/office/drawing/2014/main" id="{E81E0879-F753-FAC6-C4A2-6E0CD829948F}"/>
                    </a:ext>
                  </a:extLst>
                </p:cNvPr>
                <p:cNvSpPr/>
                <p:nvPr/>
              </p:nvSpPr>
              <p:spPr>
                <a:xfrm>
                  <a:off x="6126285" y="4767724"/>
                  <a:ext cx="146190" cy="242135"/>
                </a:xfrm>
                <a:custGeom>
                  <a:avLst/>
                  <a:gdLst>
                    <a:gd name="connsiteX0" fmla="*/ 195 w 146190"/>
                    <a:gd name="connsiteY0" fmla="*/ 2396 h 242135"/>
                    <a:gd name="connsiteX1" fmla="*/ 137355 w 146190"/>
                    <a:gd name="connsiteY1" fmla="*/ 177656 h 242135"/>
                    <a:gd name="connsiteX2" fmla="*/ 129735 w 146190"/>
                    <a:gd name="connsiteY2" fmla="*/ 238616 h 242135"/>
                    <a:gd name="connsiteX3" fmla="*/ 106875 w 146190"/>
                    <a:gd name="connsiteY3" fmla="*/ 86216 h 242135"/>
                    <a:gd name="connsiteX4" fmla="*/ 195 w 146190"/>
                    <a:gd name="connsiteY4" fmla="*/ 2396 h 2421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6190" h="242135">
                      <a:moveTo>
                        <a:pt x="195" y="2396"/>
                      </a:moveTo>
                      <a:cubicBezTo>
                        <a:pt x="5275" y="17636"/>
                        <a:pt x="115765" y="138286"/>
                        <a:pt x="137355" y="177656"/>
                      </a:cubicBezTo>
                      <a:cubicBezTo>
                        <a:pt x="158945" y="217026"/>
                        <a:pt x="134815" y="253856"/>
                        <a:pt x="129735" y="238616"/>
                      </a:cubicBezTo>
                      <a:cubicBezTo>
                        <a:pt x="124655" y="223376"/>
                        <a:pt x="123385" y="124316"/>
                        <a:pt x="106875" y="86216"/>
                      </a:cubicBezTo>
                      <a:cubicBezTo>
                        <a:pt x="90365" y="48116"/>
                        <a:pt x="-4885" y="-12844"/>
                        <a:pt x="195" y="239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3" name="フリーフォーム 1072">
                  <a:extLst>
                    <a:ext uri="{FF2B5EF4-FFF2-40B4-BE49-F238E27FC236}">
                      <a16:creationId xmlns:a16="http://schemas.microsoft.com/office/drawing/2014/main" id="{A9F772EC-2966-8EDD-0477-C704BD53A00B}"/>
                    </a:ext>
                  </a:extLst>
                </p:cNvPr>
                <p:cNvSpPr/>
                <p:nvPr/>
              </p:nvSpPr>
              <p:spPr>
                <a:xfrm>
                  <a:off x="5983371" y="3329462"/>
                  <a:ext cx="503774" cy="889897"/>
                </a:xfrm>
                <a:custGeom>
                  <a:avLst/>
                  <a:gdLst>
                    <a:gd name="connsiteX0" fmla="*/ 5949 w 503774"/>
                    <a:gd name="connsiteY0" fmla="*/ 8098 h 889897"/>
                    <a:gd name="connsiteX1" fmla="*/ 478389 w 503774"/>
                    <a:gd name="connsiteY1" fmla="*/ 846298 h 889897"/>
                    <a:gd name="connsiteX2" fmla="*/ 402189 w 503774"/>
                    <a:gd name="connsiteY2" fmla="*/ 716758 h 889897"/>
                    <a:gd name="connsiteX3" fmla="*/ 82149 w 503774"/>
                    <a:gd name="connsiteY3" fmla="*/ 251938 h 889897"/>
                    <a:gd name="connsiteX4" fmla="*/ 204069 w 503774"/>
                    <a:gd name="connsiteY4" fmla="*/ 411958 h 889897"/>
                    <a:gd name="connsiteX5" fmla="*/ 5949 w 503774"/>
                    <a:gd name="connsiteY5" fmla="*/ 8098 h 889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03774" h="889897">
                      <a:moveTo>
                        <a:pt x="5949" y="8098"/>
                      </a:moveTo>
                      <a:cubicBezTo>
                        <a:pt x="51669" y="80488"/>
                        <a:pt x="412349" y="728188"/>
                        <a:pt x="478389" y="846298"/>
                      </a:cubicBezTo>
                      <a:cubicBezTo>
                        <a:pt x="544429" y="964408"/>
                        <a:pt x="468229" y="815818"/>
                        <a:pt x="402189" y="716758"/>
                      </a:cubicBezTo>
                      <a:cubicBezTo>
                        <a:pt x="336149" y="617698"/>
                        <a:pt x="115169" y="302738"/>
                        <a:pt x="82149" y="251938"/>
                      </a:cubicBezTo>
                      <a:cubicBezTo>
                        <a:pt x="49129" y="201138"/>
                        <a:pt x="215499" y="452598"/>
                        <a:pt x="204069" y="411958"/>
                      </a:cubicBezTo>
                      <a:cubicBezTo>
                        <a:pt x="192639" y="371318"/>
                        <a:pt x="-39771" y="-64292"/>
                        <a:pt x="5949" y="809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4" name="フリーフォーム 1073">
                  <a:extLst>
                    <a:ext uri="{FF2B5EF4-FFF2-40B4-BE49-F238E27FC236}">
                      <a16:creationId xmlns:a16="http://schemas.microsoft.com/office/drawing/2014/main" id="{5D4445E6-323A-50A9-475B-F90FE85B8616}"/>
                    </a:ext>
                  </a:extLst>
                </p:cNvPr>
                <p:cNvSpPr/>
                <p:nvPr/>
              </p:nvSpPr>
              <p:spPr>
                <a:xfrm>
                  <a:off x="3665220" y="4617720"/>
                  <a:ext cx="320402" cy="1023063"/>
                </a:xfrm>
                <a:custGeom>
                  <a:avLst/>
                  <a:gdLst>
                    <a:gd name="connsiteX0" fmla="*/ 137160 w 320402"/>
                    <a:gd name="connsiteY0" fmla="*/ 0 h 1023063"/>
                    <a:gd name="connsiteX1" fmla="*/ 53340 w 320402"/>
                    <a:gd name="connsiteY1" fmla="*/ 281940 h 1023063"/>
                    <a:gd name="connsiteX2" fmla="*/ 76200 w 320402"/>
                    <a:gd name="connsiteY2" fmla="*/ 472440 h 1023063"/>
                    <a:gd name="connsiteX3" fmla="*/ 30480 w 320402"/>
                    <a:gd name="connsiteY3" fmla="*/ 464820 h 1023063"/>
                    <a:gd name="connsiteX4" fmla="*/ 198120 w 320402"/>
                    <a:gd name="connsiteY4" fmla="*/ 762000 h 1023063"/>
                    <a:gd name="connsiteX5" fmla="*/ 114300 w 320402"/>
                    <a:gd name="connsiteY5" fmla="*/ 701040 h 1023063"/>
                    <a:gd name="connsiteX6" fmla="*/ 320040 w 320402"/>
                    <a:gd name="connsiteY6" fmla="*/ 1021080 h 1023063"/>
                    <a:gd name="connsiteX7" fmla="*/ 160020 w 320402"/>
                    <a:gd name="connsiteY7" fmla="*/ 815340 h 1023063"/>
                    <a:gd name="connsiteX8" fmla="*/ 0 w 320402"/>
                    <a:gd name="connsiteY8" fmla="*/ 403860 h 1023063"/>
                    <a:gd name="connsiteX9" fmla="*/ 0 w 320402"/>
                    <a:gd name="connsiteY9" fmla="*/ 403860 h 1023063"/>
                    <a:gd name="connsiteX10" fmla="*/ 137160 w 320402"/>
                    <a:gd name="connsiteY10" fmla="*/ 0 h 1023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20402" h="1023063">
                      <a:moveTo>
                        <a:pt x="137160" y="0"/>
                      </a:moveTo>
                      <a:cubicBezTo>
                        <a:pt x="100330" y="101600"/>
                        <a:pt x="63500" y="203200"/>
                        <a:pt x="53340" y="281940"/>
                      </a:cubicBezTo>
                      <a:cubicBezTo>
                        <a:pt x="43180" y="360680"/>
                        <a:pt x="80010" y="441960"/>
                        <a:pt x="76200" y="472440"/>
                      </a:cubicBezTo>
                      <a:cubicBezTo>
                        <a:pt x="72390" y="502920"/>
                        <a:pt x="10160" y="416560"/>
                        <a:pt x="30480" y="464820"/>
                      </a:cubicBezTo>
                      <a:cubicBezTo>
                        <a:pt x="50800" y="513080"/>
                        <a:pt x="184150" y="722630"/>
                        <a:pt x="198120" y="762000"/>
                      </a:cubicBezTo>
                      <a:cubicBezTo>
                        <a:pt x="212090" y="801370"/>
                        <a:pt x="93980" y="657860"/>
                        <a:pt x="114300" y="701040"/>
                      </a:cubicBezTo>
                      <a:cubicBezTo>
                        <a:pt x="134620" y="744220"/>
                        <a:pt x="312420" y="1002030"/>
                        <a:pt x="320040" y="1021080"/>
                      </a:cubicBezTo>
                      <a:cubicBezTo>
                        <a:pt x="327660" y="1040130"/>
                        <a:pt x="213360" y="918210"/>
                        <a:pt x="160020" y="815340"/>
                      </a:cubicBezTo>
                      <a:cubicBezTo>
                        <a:pt x="106680" y="712470"/>
                        <a:pt x="0" y="403860"/>
                        <a:pt x="0" y="403860"/>
                      </a:cubicBezTo>
                      <a:lnTo>
                        <a:pt x="0" y="403860"/>
                      </a:lnTo>
                      <a:lnTo>
                        <a:pt x="137160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5" name="フリーフォーム 1074">
                  <a:extLst>
                    <a:ext uri="{FF2B5EF4-FFF2-40B4-BE49-F238E27FC236}">
                      <a16:creationId xmlns:a16="http://schemas.microsoft.com/office/drawing/2014/main" id="{0E1E176F-4950-A06A-E4DC-A860FFDFA270}"/>
                    </a:ext>
                  </a:extLst>
                </p:cNvPr>
                <p:cNvSpPr/>
                <p:nvPr/>
              </p:nvSpPr>
              <p:spPr>
                <a:xfrm>
                  <a:off x="6149317" y="4159014"/>
                  <a:ext cx="414367" cy="799281"/>
                </a:xfrm>
                <a:custGeom>
                  <a:avLst/>
                  <a:gdLst>
                    <a:gd name="connsiteX0" fmla="*/ 23 w 414367"/>
                    <a:gd name="connsiteY0" fmla="*/ 1506 h 799281"/>
                    <a:gd name="connsiteX1" fmla="*/ 243863 w 414367"/>
                    <a:gd name="connsiteY1" fmla="*/ 496806 h 799281"/>
                    <a:gd name="connsiteX2" fmla="*/ 228623 w 414367"/>
                    <a:gd name="connsiteY2" fmla="*/ 352026 h 799281"/>
                    <a:gd name="connsiteX3" fmla="*/ 411503 w 414367"/>
                    <a:gd name="connsiteY3" fmla="*/ 793986 h 799281"/>
                    <a:gd name="connsiteX4" fmla="*/ 327683 w 414367"/>
                    <a:gd name="connsiteY4" fmla="*/ 557766 h 799281"/>
                    <a:gd name="connsiteX5" fmla="*/ 160043 w 414367"/>
                    <a:gd name="connsiteY5" fmla="*/ 1506 h 799281"/>
                    <a:gd name="connsiteX6" fmla="*/ 259103 w 414367"/>
                    <a:gd name="connsiteY6" fmla="*/ 382506 h 799281"/>
                    <a:gd name="connsiteX7" fmla="*/ 23 w 414367"/>
                    <a:gd name="connsiteY7" fmla="*/ 1506 h 799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4367" h="799281">
                      <a:moveTo>
                        <a:pt x="23" y="1506"/>
                      </a:moveTo>
                      <a:cubicBezTo>
                        <a:pt x="-2517" y="20556"/>
                        <a:pt x="205763" y="438386"/>
                        <a:pt x="243863" y="496806"/>
                      </a:cubicBezTo>
                      <a:cubicBezTo>
                        <a:pt x="281963" y="555226"/>
                        <a:pt x="200683" y="302496"/>
                        <a:pt x="228623" y="352026"/>
                      </a:cubicBezTo>
                      <a:cubicBezTo>
                        <a:pt x="256563" y="401556"/>
                        <a:pt x="394993" y="759696"/>
                        <a:pt x="411503" y="793986"/>
                      </a:cubicBezTo>
                      <a:cubicBezTo>
                        <a:pt x="428013" y="828276"/>
                        <a:pt x="369593" y="689846"/>
                        <a:pt x="327683" y="557766"/>
                      </a:cubicBezTo>
                      <a:cubicBezTo>
                        <a:pt x="285773" y="425686"/>
                        <a:pt x="171473" y="30716"/>
                        <a:pt x="160043" y="1506"/>
                      </a:cubicBezTo>
                      <a:cubicBezTo>
                        <a:pt x="148613" y="-27704"/>
                        <a:pt x="284503" y="377426"/>
                        <a:pt x="259103" y="382506"/>
                      </a:cubicBezTo>
                      <a:cubicBezTo>
                        <a:pt x="233703" y="387586"/>
                        <a:pt x="2563" y="-17544"/>
                        <a:pt x="23" y="150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6" name="フリーフォーム 1075">
                  <a:extLst>
                    <a:ext uri="{FF2B5EF4-FFF2-40B4-BE49-F238E27FC236}">
                      <a16:creationId xmlns:a16="http://schemas.microsoft.com/office/drawing/2014/main" id="{0636D691-25F5-CA74-918D-60920B93A21F}"/>
                    </a:ext>
                  </a:extLst>
                </p:cNvPr>
                <p:cNvSpPr/>
                <p:nvPr/>
              </p:nvSpPr>
              <p:spPr>
                <a:xfrm>
                  <a:off x="4143375" y="4670341"/>
                  <a:ext cx="177344" cy="343655"/>
                </a:xfrm>
                <a:custGeom>
                  <a:avLst/>
                  <a:gdLst>
                    <a:gd name="connsiteX0" fmla="*/ 161925 w 177344"/>
                    <a:gd name="connsiteY0" fmla="*/ 719 h 343655"/>
                    <a:gd name="connsiteX1" fmla="*/ 47625 w 177344"/>
                    <a:gd name="connsiteY1" fmla="*/ 130259 h 343655"/>
                    <a:gd name="connsiteX2" fmla="*/ 116205 w 177344"/>
                    <a:gd name="connsiteY2" fmla="*/ 206459 h 343655"/>
                    <a:gd name="connsiteX3" fmla="*/ 47625 w 177344"/>
                    <a:gd name="connsiteY3" fmla="*/ 198839 h 343655"/>
                    <a:gd name="connsiteX4" fmla="*/ 177165 w 177344"/>
                    <a:gd name="connsiteY4" fmla="*/ 343619 h 343655"/>
                    <a:gd name="connsiteX5" fmla="*/ 78105 w 177344"/>
                    <a:gd name="connsiteY5" fmla="*/ 214079 h 343655"/>
                    <a:gd name="connsiteX6" fmla="*/ 24765 w 177344"/>
                    <a:gd name="connsiteY6" fmla="*/ 229319 h 343655"/>
                    <a:gd name="connsiteX7" fmla="*/ 9525 w 177344"/>
                    <a:gd name="connsiteY7" fmla="*/ 320759 h 343655"/>
                    <a:gd name="connsiteX8" fmla="*/ 1905 w 177344"/>
                    <a:gd name="connsiteY8" fmla="*/ 153119 h 343655"/>
                    <a:gd name="connsiteX9" fmla="*/ 9525 w 177344"/>
                    <a:gd name="connsiteY9" fmla="*/ 229319 h 343655"/>
                    <a:gd name="connsiteX10" fmla="*/ 93345 w 177344"/>
                    <a:gd name="connsiteY10" fmla="*/ 84539 h 343655"/>
                    <a:gd name="connsiteX11" fmla="*/ 161925 w 177344"/>
                    <a:gd name="connsiteY11" fmla="*/ 719 h 3436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7344" h="343655">
                      <a:moveTo>
                        <a:pt x="161925" y="719"/>
                      </a:moveTo>
                      <a:cubicBezTo>
                        <a:pt x="154305" y="8339"/>
                        <a:pt x="55245" y="95969"/>
                        <a:pt x="47625" y="130259"/>
                      </a:cubicBezTo>
                      <a:cubicBezTo>
                        <a:pt x="40005" y="164549"/>
                        <a:pt x="116205" y="195029"/>
                        <a:pt x="116205" y="206459"/>
                      </a:cubicBezTo>
                      <a:cubicBezTo>
                        <a:pt x="116205" y="217889"/>
                        <a:pt x="37465" y="175979"/>
                        <a:pt x="47625" y="198839"/>
                      </a:cubicBezTo>
                      <a:cubicBezTo>
                        <a:pt x="57785" y="221699"/>
                        <a:pt x="172085" y="341079"/>
                        <a:pt x="177165" y="343619"/>
                      </a:cubicBezTo>
                      <a:cubicBezTo>
                        <a:pt x="182245" y="346159"/>
                        <a:pt x="78105" y="214079"/>
                        <a:pt x="78105" y="214079"/>
                      </a:cubicBezTo>
                      <a:cubicBezTo>
                        <a:pt x="52705" y="195029"/>
                        <a:pt x="36195" y="211539"/>
                        <a:pt x="24765" y="229319"/>
                      </a:cubicBezTo>
                      <a:cubicBezTo>
                        <a:pt x="13335" y="247099"/>
                        <a:pt x="13335" y="333459"/>
                        <a:pt x="9525" y="320759"/>
                      </a:cubicBezTo>
                      <a:cubicBezTo>
                        <a:pt x="5715" y="308059"/>
                        <a:pt x="1905" y="168359"/>
                        <a:pt x="1905" y="153119"/>
                      </a:cubicBezTo>
                      <a:cubicBezTo>
                        <a:pt x="1905" y="137879"/>
                        <a:pt x="-5715" y="240749"/>
                        <a:pt x="9525" y="229319"/>
                      </a:cubicBezTo>
                      <a:cubicBezTo>
                        <a:pt x="24765" y="217889"/>
                        <a:pt x="67945" y="121369"/>
                        <a:pt x="93345" y="84539"/>
                      </a:cubicBezTo>
                      <a:cubicBezTo>
                        <a:pt x="118745" y="47709"/>
                        <a:pt x="169545" y="-6901"/>
                        <a:pt x="161925" y="71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7" name="フリーフォーム 1076">
                  <a:extLst>
                    <a:ext uri="{FF2B5EF4-FFF2-40B4-BE49-F238E27FC236}">
                      <a16:creationId xmlns:a16="http://schemas.microsoft.com/office/drawing/2014/main" id="{0452B283-8835-ACFC-7E2F-665A647EF84E}"/>
                    </a:ext>
                  </a:extLst>
                </p:cNvPr>
                <p:cNvSpPr/>
                <p:nvPr/>
              </p:nvSpPr>
              <p:spPr>
                <a:xfrm>
                  <a:off x="5500873" y="4860310"/>
                  <a:ext cx="275198" cy="298667"/>
                </a:xfrm>
                <a:custGeom>
                  <a:avLst/>
                  <a:gdLst>
                    <a:gd name="connsiteX0" fmla="*/ 767 w 275198"/>
                    <a:gd name="connsiteY0" fmla="*/ 176510 h 298667"/>
                    <a:gd name="connsiteX1" fmla="*/ 122687 w 275198"/>
                    <a:gd name="connsiteY1" fmla="*/ 146030 h 298667"/>
                    <a:gd name="connsiteX2" fmla="*/ 275087 w 275198"/>
                    <a:gd name="connsiteY2" fmla="*/ 298430 h 298667"/>
                    <a:gd name="connsiteX3" fmla="*/ 145547 w 275198"/>
                    <a:gd name="connsiteY3" fmla="*/ 176510 h 298667"/>
                    <a:gd name="connsiteX4" fmla="*/ 46487 w 275198"/>
                    <a:gd name="connsiteY4" fmla="*/ 1250 h 298667"/>
                    <a:gd name="connsiteX5" fmla="*/ 69347 w 275198"/>
                    <a:gd name="connsiteY5" fmla="*/ 100310 h 298667"/>
                    <a:gd name="connsiteX6" fmla="*/ 767 w 275198"/>
                    <a:gd name="connsiteY6" fmla="*/ 176510 h 29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5198" h="298667">
                      <a:moveTo>
                        <a:pt x="767" y="176510"/>
                      </a:moveTo>
                      <a:cubicBezTo>
                        <a:pt x="9657" y="184130"/>
                        <a:pt x="76967" y="125710"/>
                        <a:pt x="122687" y="146030"/>
                      </a:cubicBezTo>
                      <a:cubicBezTo>
                        <a:pt x="168407" y="166350"/>
                        <a:pt x="271277" y="293350"/>
                        <a:pt x="275087" y="298430"/>
                      </a:cubicBezTo>
                      <a:cubicBezTo>
                        <a:pt x="278897" y="303510"/>
                        <a:pt x="183647" y="226040"/>
                        <a:pt x="145547" y="176510"/>
                      </a:cubicBezTo>
                      <a:cubicBezTo>
                        <a:pt x="107447" y="126980"/>
                        <a:pt x="59187" y="13950"/>
                        <a:pt x="46487" y="1250"/>
                      </a:cubicBezTo>
                      <a:cubicBezTo>
                        <a:pt x="33787" y="-11450"/>
                        <a:pt x="75697" y="76180"/>
                        <a:pt x="69347" y="100310"/>
                      </a:cubicBezTo>
                      <a:cubicBezTo>
                        <a:pt x="62997" y="124440"/>
                        <a:pt x="-8123" y="168890"/>
                        <a:pt x="767" y="17651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8" name="フリーフォーム 1077">
                  <a:extLst>
                    <a:ext uri="{FF2B5EF4-FFF2-40B4-BE49-F238E27FC236}">
                      <a16:creationId xmlns:a16="http://schemas.microsoft.com/office/drawing/2014/main" id="{66E64BFD-2F24-7269-AA85-F367E9563834}"/>
                    </a:ext>
                  </a:extLst>
                </p:cNvPr>
                <p:cNvSpPr/>
                <p:nvPr/>
              </p:nvSpPr>
              <p:spPr>
                <a:xfrm>
                  <a:off x="3678056" y="4159507"/>
                  <a:ext cx="162933" cy="832837"/>
                </a:xfrm>
                <a:custGeom>
                  <a:avLst/>
                  <a:gdLst>
                    <a:gd name="connsiteX0" fmla="*/ 162424 w 162933"/>
                    <a:gd name="connsiteY0" fmla="*/ 1013 h 832837"/>
                    <a:gd name="connsiteX1" fmla="*/ 70984 w 162933"/>
                    <a:gd name="connsiteY1" fmla="*/ 282953 h 832837"/>
                    <a:gd name="connsiteX2" fmla="*/ 48124 w 162933"/>
                    <a:gd name="connsiteY2" fmla="*/ 473453 h 832837"/>
                    <a:gd name="connsiteX3" fmla="*/ 55744 w 162933"/>
                    <a:gd name="connsiteY3" fmla="*/ 374393 h 832837"/>
                    <a:gd name="connsiteX4" fmla="*/ 17644 w 162933"/>
                    <a:gd name="connsiteY4" fmla="*/ 831593 h 832837"/>
                    <a:gd name="connsiteX5" fmla="*/ 2404 w 162933"/>
                    <a:gd name="connsiteY5" fmla="*/ 503933 h 832837"/>
                    <a:gd name="connsiteX6" fmla="*/ 2404 w 162933"/>
                    <a:gd name="connsiteY6" fmla="*/ 328673 h 832837"/>
                    <a:gd name="connsiteX7" fmla="*/ 25264 w 162933"/>
                    <a:gd name="connsiteY7" fmla="*/ 389633 h 832837"/>
                    <a:gd name="connsiteX8" fmla="*/ 162424 w 162933"/>
                    <a:gd name="connsiteY8" fmla="*/ 1013 h 832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2933" h="832837">
                      <a:moveTo>
                        <a:pt x="162424" y="1013"/>
                      </a:moveTo>
                      <a:cubicBezTo>
                        <a:pt x="170044" y="-16767"/>
                        <a:pt x="90034" y="204213"/>
                        <a:pt x="70984" y="282953"/>
                      </a:cubicBezTo>
                      <a:cubicBezTo>
                        <a:pt x="51934" y="361693"/>
                        <a:pt x="50664" y="458213"/>
                        <a:pt x="48124" y="473453"/>
                      </a:cubicBezTo>
                      <a:cubicBezTo>
                        <a:pt x="45584" y="488693"/>
                        <a:pt x="60824" y="314703"/>
                        <a:pt x="55744" y="374393"/>
                      </a:cubicBezTo>
                      <a:cubicBezTo>
                        <a:pt x="50664" y="434083"/>
                        <a:pt x="26534" y="810003"/>
                        <a:pt x="17644" y="831593"/>
                      </a:cubicBezTo>
                      <a:cubicBezTo>
                        <a:pt x="8754" y="853183"/>
                        <a:pt x="4944" y="587753"/>
                        <a:pt x="2404" y="503933"/>
                      </a:cubicBezTo>
                      <a:cubicBezTo>
                        <a:pt x="-136" y="420113"/>
                        <a:pt x="-1406" y="347723"/>
                        <a:pt x="2404" y="328673"/>
                      </a:cubicBezTo>
                      <a:cubicBezTo>
                        <a:pt x="6214" y="309623"/>
                        <a:pt x="-2676" y="444243"/>
                        <a:pt x="25264" y="389633"/>
                      </a:cubicBezTo>
                      <a:cubicBezTo>
                        <a:pt x="53204" y="335023"/>
                        <a:pt x="154804" y="18793"/>
                        <a:pt x="162424" y="101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9" name="フリーフォーム 1078">
                  <a:extLst>
                    <a:ext uri="{FF2B5EF4-FFF2-40B4-BE49-F238E27FC236}">
                      <a16:creationId xmlns:a16="http://schemas.microsoft.com/office/drawing/2014/main" id="{092252A6-556B-1707-946D-7F861CF8F3AD}"/>
                    </a:ext>
                  </a:extLst>
                </p:cNvPr>
                <p:cNvSpPr/>
                <p:nvPr/>
              </p:nvSpPr>
              <p:spPr>
                <a:xfrm>
                  <a:off x="3854206" y="4060665"/>
                  <a:ext cx="299500" cy="163719"/>
                </a:xfrm>
                <a:custGeom>
                  <a:avLst/>
                  <a:gdLst>
                    <a:gd name="connsiteX0" fmla="*/ 298694 w 299500"/>
                    <a:gd name="connsiteY0" fmla="*/ 795 h 163719"/>
                    <a:gd name="connsiteX1" fmla="*/ 9134 w 299500"/>
                    <a:gd name="connsiteY1" fmla="*/ 160815 h 163719"/>
                    <a:gd name="connsiteX2" fmla="*/ 92954 w 299500"/>
                    <a:gd name="connsiteY2" fmla="*/ 99855 h 163719"/>
                    <a:gd name="connsiteX3" fmla="*/ 298694 w 299500"/>
                    <a:gd name="connsiteY3" fmla="*/ 795 h 163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9500" h="163719">
                      <a:moveTo>
                        <a:pt x="298694" y="795"/>
                      </a:moveTo>
                      <a:cubicBezTo>
                        <a:pt x="284724" y="10955"/>
                        <a:pt x="43424" y="144305"/>
                        <a:pt x="9134" y="160815"/>
                      </a:cubicBezTo>
                      <a:cubicBezTo>
                        <a:pt x="-25156" y="177325"/>
                        <a:pt x="44694" y="118905"/>
                        <a:pt x="92954" y="99855"/>
                      </a:cubicBezTo>
                      <a:cubicBezTo>
                        <a:pt x="141214" y="80805"/>
                        <a:pt x="312664" y="-9365"/>
                        <a:pt x="298694" y="79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0" name="フリーフォーム 1079">
                  <a:extLst>
                    <a:ext uri="{FF2B5EF4-FFF2-40B4-BE49-F238E27FC236}">
                      <a16:creationId xmlns:a16="http://schemas.microsoft.com/office/drawing/2014/main" id="{471AD5AA-6088-F44D-B944-6D97C7351C76}"/>
                    </a:ext>
                  </a:extLst>
                </p:cNvPr>
                <p:cNvSpPr/>
                <p:nvPr/>
              </p:nvSpPr>
              <p:spPr>
                <a:xfrm>
                  <a:off x="3745015" y="4084314"/>
                  <a:ext cx="118380" cy="327691"/>
                </a:xfrm>
                <a:custGeom>
                  <a:avLst/>
                  <a:gdLst>
                    <a:gd name="connsiteX0" fmla="*/ 118325 w 118380"/>
                    <a:gd name="connsiteY0" fmla="*/ 6 h 327691"/>
                    <a:gd name="connsiteX1" fmla="*/ 19265 w 118380"/>
                    <a:gd name="connsiteY1" fmla="*/ 228606 h 327691"/>
                    <a:gd name="connsiteX2" fmla="*/ 19265 w 118380"/>
                    <a:gd name="connsiteY2" fmla="*/ 327666 h 327691"/>
                    <a:gd name="connsiteX3" fmla="*/ 4025 w 118380"/>
                    <a:gd name="connsiteY3" fmla="*/ 220986 h 327691"/>
                    <a:gd name="connsiteX4" fmla="*/ 118325 w 118380"/>
                    <a:gd name="connsiteY4" fmla="*/ 6 h 327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8380" h="327691">
                      <a:moveTo>
                        <a:pt x="118325" y="6"/>
                      </a:moveTo>
                      <a:cubicBezTo>
                        <a:pt x="120865" y="1276"/>
                        <a:pt x="35775" y="173996"/>
                        <a:pt x="19265" y="228606"/>
                      </a:cubicBezTo>
                      <a:cubicBezTo>
                        <a:pt x="2755" y="283216"/>
                        <a:pt x="21805" y="328936"/>
                        <a:pt x="19265" y="327666"/>
                      </a:cubicBezTo>
                      <a:cubicBezTo>
                        <a:pt x="16725" y="326396"/>
                        <a:pt x="-9945" y="267976"/>
                        <a:pt x="4025" y="220986"/>
                      </a:cubicBezTo>
                      <a:cubicBezTo>
                        <a:pt x="17995" y="173996"/>
                        <a:pt x="115785" y="-1264"/>
                        <a:pt x="118325" y="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1" name="フリーフォーム 1080">
                  <a:extLst>
                    <a:ext uri="{FF2B5EF4-FFF2-40B4-BE49-F238E27FC236}">
                      <a16:creationId xmlns:a16="http://schemas.microsoft.com/office/drawing/2014/main" id="{379895D3-C170-CF31-A326-CC12D713C9E8}"/>
                    </a:ext>
                  </a:extLst>
                </p:cNvPr>
                <p:cNvSpPr/>
                <p:nvPr/>
              </p:nvSpPr>
              <p:spPr>
                <a:xfrm>
                  <a:off x="6278735" y="4027415"/>
                  <a:ext cx="429960" cy="672636"/>
                </a:xfrm>
                <a:custGeom>
                  <a:avLst/>
                  <a:gdLst>
                    <a:gd name="connsiteX0" fmla="*/ 145 w 429960"/>
                    <a:gd name="connsiteY0" fmla="*/ 64525 h 672636"/>
                    <a:gd name="connsiteX1" fmla="*/ 152545 w 429960"/>
                    <a:gd name="connsiteY1" fmla="*/ 346465 h 672636"/>
                    <a:gd name="connsiteX2" fmla="*/ 167785 w 429960"/>
                    <a:gd name="connsiteY2" fmla="*/ 300745 h 672636"/>
                    <a:gd name="connsiteX3" fmla="*/ 426865 w 429960"/>
                    <a:gd name="connsiteY3" fmla="*/ 666505 h 672636"/>
                    <a:gd name="connsiteX4" fmla="*/ 297325 w 429960"/>
                    <a:gd name="connsiteY4" fmla="*/ 491245 h 672636"/>
                    <a:gd name="connsiteX5" fmla="*/ 99205 w 429960"/>
                    <a:gd name="connsiteY5" fmla="*/ 3565 h 672636"/>
                    <a:gd name="connsiteX6" fmla="*/ 183025 w 429960"/>
                    <a:gd name="connsiteY6" fmla="*/ 262645 h 672636"/>
                    <a:gd name="connsiteX7" fmla="*/ 145 w 429960"/>
                    <a:gd name="connsiteY7" fmla="*/ 64525 h 672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29960" h="672636">
                      <a:moveTo>
                        <a:pt x="145" y="64525"/>
                      </a:moveTo>
                      <a:cubicBezTo>
                        <a:pt x="-4935" y="78495"/>
                        <a:pt x="124605" y="307095"/>
                        <a:pt x="152545" y="346465"/>
                      </a:cubicBezTo>
                      <a:cubicBezTo>
                        <a:pt x="180485" y="385835"/>
                        <a:pt x="122065" y="247405"/>
                        <a:pt x="167785" y="300745"/>
                      </a:cubicBezTo>
                      <a:cubicBezTo>
                        <a:pt x="213505" y="354085"/>
                        <a:pt x="405275" y="634755"/>
                        <a:pt x="426865" y="666505"/>
                      </a:cubicBezTo>
                      <a:cubicBezTo>
                        <a:pt x="448455" y="698255"/>
                        <a:pt x="351935" y="601735"/>
                        <a:pt x="297325" y="491245"/>
                      </a:cubicBezTo>
                      <a:cubicBezTo>
                        <a:pt x="242715" y="380755"/>
                        <a:pt x="118255" y="41665"/>
                        <a:pt x="99205" y="3565"/>
                      </a:cubicBezTo>
                      <a:cubicBezTo>
                        <a:pt x="80155" y="-34535"/>
                        <a:pt x="199535" y="244865"/>
                        <a:pt x="183025" y="262645"/>
                      </a:cubicBezTo>
                      <a:cubicBezTo>
                        <a:pt x="166515" y="280425"/>
                        <a:pt x="5225" y="50555"/>
                        <a:pt x="145" y="6452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dirty="0"/>
                    <a:t>s</a:t>
                  </a:r>
                  <a:endParaRPr kumimoji="1" lang="ja-JP" altLang="en-US"/>
                </a:p>
              </p:txBody>
            </p:sp>
            <p:sp>
              <p:nvSpPr>
                <p:cNvPr id="1082" name="フリーフォーム 1081">
                  <a:extLst>
                    <a:ext uri="{FF2B5EF4-FFF2-40B4-BE49-F238E27FC236}">
                      <a16:creationId xmlns:a16="http://schemas.microsoft.com/office/drawing/2014/main" id="{0231765E-3834-5E5B-D0FE-286E03ACBD9A}"/>
                    </a:ext>
                  </a:extLst>
                </p:cNvPr>
                <p:cNvSpPr/>
                <p:nvPr/>
              </p:nvSpPr>
              <p:spPr>
                <a:xfrm>
                  <a:off x="4686193" y="3786044"/>
                  <a:ext cx="76945" cy="535198"/>
                </a:xfrm>
                <a:custGeom>
                  <a:avLst/>
                  <a:gdLst>
                    <a:gd name="connsiteX0" fmla="*/ 15347 w 76945"/>
                    <a:gd name="connsiteY0" fmla="*/ 1096 h 535198"/>
                    <a:gd name="connsiteX1" fmla="*/ 68687 w 76945"/>
                    <a:gd name="connsiteY1" fmla="*/ 435436 h 535198"/>
                    <a:gd name="connsiteX2" fmla="*/ 68687 w 76945"/>
                    <a:gd name="connsiteY2" fmla="*/ 343996 h 535198"/>
                    <a:gd name="connsiteX3" fmla="*/ 107 w 76945"/>
                    <a:gd name="connsiteY3" fmla="*/ 534496 h 535198"/>
                    <a:gd name="connsiteX4" fmla="*/ 53447 w 76945"/>
                    <a:gd name="connsiteY4" fmla="*/ 404956 h 535198"/>
                    <a:gd name="connsiteX5" fmla="*/ 76307 w 76945"/>
                    <a:gd name="connsiteY5" fmla="*/ 313516 h 535198"/>
                    <a:gd name="connsiteX6" fmla="*/ 15347 w 76945"/>
                    <a:gd name="connsiteY6" fmla="*/ 1096 h 535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945" h="535198">
                      <a:moveTo>
                        <a:pt x="15347" y="1096"/>
                      </a:moveTo>
                      <a:cubicBezTo>
                        <a:pt x="14077" y="21416"/>
                        <a:pt x="59797" y="378286"/>
                        <a:pt x="68687" y="435436"/>
                      </a:cubicBezTo>
                      <a:cubicBezTo>
                        <a:pt x="77577" y="492586"/>
                        <a:pt x="80117" y="327486"/>
                        <a:pt x="68687" y="343996"/>
                      </a:cubicBezTo>
                      <a:cubicBezTo>
                        <a:pt x="57257" y="360506"/>
                        <a:pt x="2647" y="524336"/>
                        <a:pt x="107" y="534496"/>
                      </a:cubicBezTo>
                      <a:cubicBezTo>
                        <a:pt x="-2433" y="544656"/>
                        <a:pt x="40747" y="441786"/>
                        <a:pt x="53447" y="404956"/>
                      </a:cubicBezTo>
                      <a:cubicBezTo>
                        <a:pt x="66147" y="368126"/>
                        <a:pt x="80117" y="378286"/>
                        <a:pt x="76307" y="313516"/>
                      </a:cubicBezTo>
                      <a:cubicBezTo>
                        <a:pt x="72497" y="248746"/>
                        <a:pt x="16617" y="-19224"/>
                        <a:pt x="15347" y="109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3" name="フリーフォーム 1082">
                  <a:extLst>
                    <a:ext uri="{FF2B5EF4-FFF2-40B4-BE49-F238E27FC236}">
                      <a16:creationId xmlns:a16="http://schemas.microsoft.com/office/drawing/2014/main" id="{3C72D232-EB04-4567-4F66-22DD5CAD1278}"/>
                    </a:ext>
                  </a:extLst>
                </p:cNvPr>
                <p:cNvSpPr/>
                <p:nvPr/>
              </p:nvSpPr>
              <p:spPr>
                <a:xfrm>
                  <a:off x="4851860" y="3797919"/>
                  <a:ext cx="116505" cy="693456"/>
                </a:xfrm>
                <a:custGeom>
                  <a:avLst/>
                  <a:gdLst>
                    <a:gd name="connsiteX0" fmla="*/ 116380 w 116505"/>
                    <a:gd name="connsiteY0" fmla="*/ 4461 h 693456"/>
                    <a:gd name="connsiteX1" fmla="*/ 24940 w 116505"/>
                    <a:gd name="connsiteY1" fmla="*/ 583581 h 693456"/>
                    <a:gd name="connsiteX2" fmla="*/ 47800 w 116505"/>
                    <a:gd name="connsiteY2" fmla="*/ 415941 h 693456"/>
                    <a:gd name="connsiteX3" fmla="*/ 9700 w 116505"/>
                    <a:gd name="connsiteY3" fmla="*/ 690261 h 693456"/>
                    <a:gd name="connsiteX4" fmla="*/ 40180 w 116505"/>
                    <a:gd name="connsiteY4" fmla="*/ 194961 h 693456"/>
                    <a:gd name="connsiteX5" fmla="*/ 2080 w 116505"/>
                    <a:gd name="connsiteY5" fmla="*/ 309261 h 693456"/>
                    <a:gd name="connsiteX6" fmla="*/ 116380 w 116505"/>
                    <a:gd name="connsiteY6" fmla="*/ 4461 h 6934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6505" h="693456">
                      <a:moveTo>
                        <a:pt x="116380" y="4461"/>
                      </a:moveTo>
                      <a:cubicBezTo>
                        <a:pt x="120190" y="50181"/>
                        <a:pt x="36370" y="515001"/>
                        <a:pt x="24940" y="583581"/>
                      </a:cubicBezTo>
                      <a:cubicBezTo>
                        <a:pt x="13510" y="652161"/>
                        <a:pt x="50340" y="398161"/>
                        <a:pt x="47800" y="415941"/>
                      </a:cubicBezTo>
                      <a:cubicBezTo>
                        <a:pt x="45260" y="433721"/>
                        <a:pt x="10970" y="727091"/>
                        <a:pt x="9700" y="690261"/>
                      </a:cubicBezTo>
                      <a:cubicBezTo>
                        <a:pt x="8430" y="653431"/>
                        <a:pt x="41450" y="258461"/>
                        <a:pt x="40180" y="194961"/>
                      </a:cubicBezTo>
                      <a:cubicBezTo>
                        <a:pt x="38910" y="131461"/>
                        <a:pt x="-10620" y="339741"/>
                        <a:pt x="2080" y="309261"/>
                      </a:cubicBezTo>
                      <a:cubicBezTo>
                        <a:pt x="14780" y="278781"/>
                        <a:pt x="112570" y="-41259"/>
                        <a:pt x="116380" y="446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4" name="フリーフォーム 1083">
                  <a:extLst>
                    <a:ext uri="{FF2B5EF4-FFF2-40B4-BE49-F238E27FC236}">
                      <a16:creationId xmlns:a16="http://schemas.microsoft.com/office/drawing/2014/main" id="{565F273B-B911-8F5A-6A12-C9A7572891DD}"/>
                    </a:ext>
                  </a:extLst>
                </p:cNvPr>
                <p:cNvSpPr/>
                <p:nvPr/>
              </p:nvSpPr>
              <p:spPr>
                <a:xfrm>
                  <a:off x="4334530" y="4132627"/>
                  <a:ext cx="186132" cy="288212"/>
                </a:xfrm>
                <a:custGeom>
                  <a:avLst/>
                  <a:gdLst>
                    <a:gd name="connsiteX0" fmla="*/ 100310 w 186132"/>
                    <a:gd name="connsiteY0" fmla="*/ 5033 h 288212"/>
                    <a:gd name="connsiteX1" fmla="*/ 184130 w 186132"/>
                    <a:gd name="connsiteY1" fmla="*/ 233633 h 288212"/>
                    <a:gd name="connsiteX2" fmla="*/ 161270 w 186132"/>
                    <a:gd name="connsiteY2" fmla="*/ 218393 h 288212"/>
                    <a:gd name="connsiteX3" fmla="*/ 176510 w 186132"/>
                    <a:gd name="connsiteY3" fmla="*/ 286973 h 288212"/>
                    <a:gd name="connsiteX4" fmla="*/ 123170 w 186132"/>
                    <a:gd name="connsiteY4" fmla="*/ 149813 h 288212"/>
                    <a:gd name="connsiteX5" fmla="*/ 1250 w 186132"/>
                    <a:gd name="connsiteY5" fmla="*/ 65993 h 288212"/>
                    <a:gd name="connsiteX6" fmla="*/ 62210 w 186132"/>
                    <a:gd name="connsiteY6" fmla="*/ 73613 h 288212"/>
                    <a:gd name="connsiteX7" fmla="*/ 100310 w 186132"/>
                    <a:gd name="connsiteY7" fmla="*/ 5033 h 288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6132" h="288212">
                      <a:moveTo>
                        <a:pt x="100310" y="5033"/>
                      </a:moveTo>
                      <a:cubicBezTo>
                        <a:pt x="120630" y="31703"/>
                        <a:pt x="184130" y="233633"/>
                        <a:pt x="184130" y="233633"/>
                      </a:cubicBezTo>
                      <a:cubicBezTo>
                        <a:pt x="194290" y="269193"/>
                        <a:pt x="162540" y="209503"/>
                        <a:pt x="161270" y="218393"/>
                      </a:cubicBezTo>
                      <a:cubicBezTo>
                        <a:pt x="160000" y="227283"/>
                        <a:pt x="182860" y="298403"/>
                        <a:pt x="176510" y="286973"/>
                      </a:cubicBezTo>
                      <a:cubicBezTo>
                        <a:pt x="170160" y="275543"/>
                        <a:pt x="152380" y="186643"/>
                        <a:pt x="123170" y="149813"/>
                      </a:cubicBezTo>
                      <a:cubicBezTo>
                        <a:pt x="93960" y="112983"/>
                        <a:pt x="1250" y="65993"/>
                        <a:pt x="1250" y="65993"/>
                      </a:cubicBezTo>
                      <a:cubicBezTo>
                        <a:pt x="-8910" y="53293"/>
                        <a:pt x="45700" y="81233"/>
                        <a:pt x="62210" y="73613"/>
                      </a:cubicBezTo>
                      <a:cubicBezTo>
                        <a:pt x="78720" y="65993"/>
                        <a:pt x="79990" y="-21637"/>
                        <a:pt x="100310" y="503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5" name="フリーフォーム 1084">
                  <a:extLst>
                    <a:ext uri="{FF2B5EF4-FFF2-40B4-BE49-F238E27FC236}">
                      <a16:creationId xmlns:a16="http://schemas.microsoft.com/office/drawing/2014/main" id="{075C10F7-DE8F-940A-AD81-190DB849FC47}"/>
                    </a:ext>
                  </a:extLst>
                </p:cNvPr>
                <p:cNvSpPr/>
                <p:nvPr/>
              </p:nvSpPr>
              <p:spPr>
                <a:xfrm>
                  <a:off x="3807502" y="4197573"/>
                  <a:ext cx="445132" cy="328757"/>
                </a:xfrm>
                <a:custGeom>
                  <a:avLst/>
                  <a:gdLst>
                    <a:gd name="connsiteX0" fmla="*/ 444458 w 445132"/>
                    <a:gd name="connsiteY0" fmla="*/ 1047 h 328757"/>
                    <a:gd name="connsiteX1" fmla="*/ 177758 w 445132"/>
                    <a:gd name="connsiteY1" fmla="*/ 183927 h 328757"/>
                    <a:gd name="connsiteX2" fmla="*/ 2498 w 445132"/>
                    <a:gd name="connsiteY2" fmla="*/ 328707 h 328757"/>
                    <a:gd name="connsiteX3" fmla="*/ 78698 w 445132"/>
                    <a:gd name="connsiteY3" fmla="*/ 199167 h 328757"/>
                    <a:gd name="connsiteX4" fmla="*/ 139658 w 445132"/>
                    <a:gd name="connsiteY4" fmla="*/ 100107 h 328757"/>
                    <a:gd name="connsiteX5" fmla="*/ 93938 w 445132"/>
                    <a:gd name="connsiteY5" fmla="*/ 107727 h 328757"/>
                    <a:gd name="connsiteX6" fmla="*/ 444458 w 445132"/>
                    <a:gd name="connsiteY6" fmla="*/ 1047 h 3287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45132" h="328757">
                      <a:moveTo>
                        <a:pt x="444458" y="1047"/>
                      </a:moveTo>
                      <a:cubicBezTo>
                        <a:pt x="458428" y="13747"/>
                        <a:pt x="251418" y="129317"/>
                        <a:pt x="177758" y="183927"/>
                      </a:cubicBezTo>
                      <a:cubicBezTo>
                        <a:pt x="104098" y="238537"/>
                        <a:pt x="19008" y="326167"/>
                        <a:pt x="2498" y="328707"/>
                      </a:cubicBezTo>
                      <a:cubicBezTo>
                        <a:pt x="-14012" y="331247"/>
                        <a:pt x="55838" y="237267"/>
                        <a:pt x="78698" y="199167"/>
                      </a:cubicBezTo>
                      <a:cubicBezTo>
                        <a:pt x="101558" y="161067"/>
                        <a:pt x="137118" y="115347"/>
                        <a:pt x="139658" y="100107"/>
                      </a:cubicBezTo>
                      <a:cubicBezTo>
                        <a:pt x="142198" y="84867"/>
                        <a:pt x="44408" y="120427"/>
                        <a:pt x="93938" y="107727"/>
                      </a:cubicBezTo>
                      <a:cubicBezTo>
                        <a:pt x="143468" y="95027"/>
                        <a:pt x="430488" y="-11653"/>
                        <a:pt x="444458" y="104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6" name="フリーフォーム 1085">
                  <a:extLst>
                    <a:ext uri="{FF2B5EF4-FFF2-40B4-BE49-F238E27FC236}">
                      <a16:creationId xmlns:a16="http://schemas.microsoft.com/office/drawing/2014/main" id="{604E6F1F-5BBB-C46B-F4F6-79566681A737}"/>
                    </a:ext>
                  </a:extLst>
                </p:cNvPr>
                <p:cNvSpPr/>
                <p:nvPr/>
              </p:nvSpPr>
              <p:spPr>
                <a:xfrm>
                  <a:off x="5335016" y="4086390"/>
                  <a:ext cx="785147" cy="311293"/>
                </a:xfrm>
                <a:custGeom>
                  <a:avLst/>
                  <a:gdLst>
                    <a:gd name="connsiteX0" fmla="*/ 6604 w 785147"/>
                    <a:gd name="connsiteY0" fmla="*/ 249390 h 311293"/>
                    <a:gd name="connsiteX1" fmla="*/ 227584 w 785147"/>
                    <a:gd name="connsiteY1" fmla="*/ 81750 h 311293"/>
                    <a:gd name="connsiteX2" fmla="*/ 440944 w 785147"/>
                    <a:gd name="connsiteY2" fmla="*/ 51270 h 311293"/>
                    <a:gd name="connsiteX3" fmla="*/ 357124 w 785147"/>
                    <a:gd name="connsiteY3" fmla="*/ 28410 h 311293"/>
                    <a:gd name="connsiteX4" fmla="*/ 608584 w 785147"/>
                    <a:gd name="connsiteY4" fmla="*/ 119850 h 311293"/>
                    <a:gd name="connsiteX5" fmla="*/ 578104 w 785147"/>
                    <a:gd name="connsiteY5" fmla="*/ 119850 h 311293"/>
                    <a:gd name="connsiteX6" fmla="*/ 783844 w 785147"/>
                    <a:gd name="connsiteY6" fmla="*/ 310350 h 311293"/>
                    <a:gd name="connsiteX7" fmla="*/ 463804 w 785147"/>
                    <a:gd name="connsiteY7" fmla="*/ 28410 h 311293"/>
                    <a:gd name="connsiteX8" fmla="*/ 75184 w 785147"/>
                    <a:gd name="connsiteY8" fmla="*/ 13170 h 311293"/>
                    <a:gd name="connsiteX9" fmla="*/ 174244 w 785147"/>
                    <a:gd name="connsiteY9" fmla="*/ 58890 h 311293"/>
                    <a:gd name="connsiteX10" fmla="*/ 67564 w 785147"/>
                    <a:gd name="connsiteY10" fmla="*/ 165570 h 311293"/>
                    <a:gd name="connsiteX11" fmla="*/ 6604 w 785147"/>
                    <a:gd name="connsiteY11" fmla="*/ 249390 h 311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85147" h="311293">
                      <a:moveTo>
                        <a:pt x="6604" y="249390"/>
                      </a:moveTo>
                      <a:cubicBezTo>
                        <a:pt x="33274" y="235420"/>
                        <a:pt x="155194" y="114770"/>
                        <a:pt x="227584" y="81750"/>
                      </a:cubicBezTo>
                      <a:cubicBezTo>
                        <a:pt x="299974" y="48730"/>
                        <a:pt x="419354" y="60160"/>
                        <a:pt x="440944" y="51270"/>
                      </a:cubicBezTo>
                      <a:cubicBezTo>
                        <a:pt x="462534" y="42380"/>
                        <a:pt x="329184" y="16980"/>
                        <a:pt x="357124" y="28410"/>
                      </a:cubicBezTo>
                      <a:cubicBezTo>
                        <a:pt x="385064" y="39840"/>
                        <a:pt x="608584" y="119850"/>
                        <a:pt x="608584" y="119850"/>
                      </a:cubicBezTo>
                      <a:cubicBezTo>
                        <a:pt x="645414" y="135090"/>
                        <a:pt x="548894" y="88100"/>
                        <a:pt x="578104" y="119850"/>
                      </a:cubicBezTo>
                      <a:cubicBezTo>
                        <a:pt x="607314" y="151600"/>
                        <a:pt x="802894" y="325590"/>
                        <a:pt x="783844" y="310350"/>
                      </a:cubicBezTo>
                      <a:cubicBezTo>
                        <a:pt x="764794" y="295110"/>
                        <a:pt x="581914" y="77940"/>
                        <a:pt x="463804" y="28410"/>
                      </a:cubicBezTo>
                      <a:cubicBezTo>
                        <a:pt x="345694" y="-21120"/>
                        <a:pt x="123444" y="8090"/>
                        <a:pt x="75184" y="13170"/>
                      </a:cubicBezTo>
                      <a:cubicBezTo>
                        <a:pt x="26924" y="18250"/>
                        <a:pt x="175514" y="33490"/>
                        <a:pt x="174244" y="58890"/>
                      </a:cubicBezTo>
                      <a:cubicBezTo>
                        <a:pt x="172974" y="84290"/>
                        <a:pt x="94234" y="136360"/>
                        <a:pt x="67564" y="165570"/>
                      </a:cubicBezTo>
                      <a:cubicBezTo>
                        <a:pt x="40894" y="194780"/>
                        <a:pt x="-20066" y="263360"/>
                        <a:pt x="6604" y="24939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7" name="フリーフォーム 1086">
                  <a:extLst>
                    <a:ext uri="{FF2B5EF4-FFF2-40B4-BE49-F238E27FC236}">
                      <a16:creationId xmlns:a16="http://schemas.microsoft.com/office/drawing/2014/main" id="{89E6166D-65AC-453E-6A3D-E7A69D6706F0}"/>
                    </a:ext>
                  </a:extLst>
                </p:cNvPr>
                <p:cNvSpPr/>
                <p:nvPr/>
              </p:nvSpPr>
              <p:spPr>
                <a:xfrm>
                  <a:off x="6856521" y="4829148"/>
                  <a:ext cx="338030" cy="519875"/>
                </a:xfrm>
                <a:custGeom>
                  <a:avLst/>
                  <a:gdLst>
                    <a:gd name="connsiteX0" fmla="*/ 338029 w 338030"/>
                    <a:gd name="connsiteY0" fmla="*/ 27 h 519875"/>
                    <a:gd name="connsiteX1" fmla="*/ 131654 w 338030"/>
                    <a:gd name="connsiteY1" fmla="*/ 107977 h 519875"/>
                    <a:gd name="connsiteX2" fmla="*/ 71329 w 338030"/>
                    <a:gd name="connsiteY2" fmla="*/ 247677 h 519875"/>
                    <a:gd name="connsiteX3" fmla="*/ 61804 w 338030"/>
                    <a:gd name="connsiteY3" fmla="*/ 263552 h 519875"/>
                    <a:gd name="connsiteX4" fmla="*/ 1479 w 338030"/>
                    <a:gd name="connsiteY4" fmla="*/ 517552 h 519875"/>
                    <a:gd name="connsiteX5" fmla="*/ 23704 w 338030"/>
                    <a:gd name="connsiteY5" fmla="*/ 374677 h 519875"/>
                    <a:gd name="connsiteX6" fmla="*/ 80854 w 338030"/>
                    <a:gd name="connsiteY6" fmla="*/ 127027 h 519875"/>
                    <a:gd name="connsiteX7" fmla="*/ 84029 w 338030"/>
                    <a:gd name="connsiteY7" fmla="*/ 206402 h 519875"/>
                    <a:gd name="connsiteX8" fmla="*/ 207854 w 338030"/>
                    <a:gd name="connsiteY8" fmla="*/ 88927 h 519875"/>
                    <a:gd name="connsiteX9" fmla="*/ 128479 w 338030"/>
                    <a:gd name="connsiteY9" fmla="*/ 117502 h 519875"/>
                    <a:gd name="connsiteX10" fmla="*/ 338029 w 338030"/>
                    <a:gd name="connsiteY10" fmla="*/ 27 h 519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38030" h="519875">
                      <a:moveTo>
                        <a:pt x="338029" y="27"/>
                      </a:moveTo>
                      <a:cubicBezTo>
                        <a:pt x="338558" y="-1560"/>
                        <a:pt x="176104" y="66702"/>
                        <a:pt x="131654" y="107977"/>
                      </a:cubicBezTo>
                      <a:cubicBezTo>
                        <a:pt x="87204" y="149252"/>
                        <a:pt x="82971" y="221748"/>
                        <a:pt x="71329" y="247677"/>
                      </a:cubicBezTo>
                      <a:cubicBezTo>
                        <a:pt x="59687" y="273606"/>
                        <a:pt x="73446" y="218573"/>
                        <a:pt x="61804" y="263552"/>
                      </a:cubicBezTo>
                      <a:cubicBezTo>
                        <a:pt x="50162" y="308531"/>
                        <a:pt x="7829" y="499031"/>
                        <a:pt x="1479" y="517552"/>
                      </a:cubicBezTo>
                      <a:cubicBezTo>
                        <a:pt x="-4871" y="536073"/>
                        <a:pt x="10475" y="439765"/>
                        <a:pt x="23704" y="374677"/>
                      </a:cubicBezTo>
                      <a:cubicBezTo>
                        <a:pt x="36933" y="309590"/>
                        <a:pt x="70800" y="155073"/>
                        <a:pt x="80854" y="127027"/>
                      </a:cubicBezTo>
                      <a:cubicBezTo>
                        <a:pt x="90908" y="98981"/>
                        <a:pt x="62862" y="212752"/>
                        <a:pt x="84029" y="206402"/>
                      </a:cubicBezTo>
                      <a:cubicBezTo>
                        <a:pt x="105196" y="200052"/>
                        <a:pt x="200446" y="103744"/>
                        <a:pt x="207854" y="88927"/>
                      </a:cubicBezTo>
                      <a:cubicBezTo>
                        <a:pt x="215262" y="74110"/>
                        <a:pt x="108371" y="125969"/>
                        <a:pt x="128479" y="117502"/>
                      </a:cubicBezTo>
                      <a:cubicBezTo>
                        <a:pt x="148587" y="109035"/>
                        <a:pt x="337500" y="1614"/>
                        <a:pt x="338029" y="2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8" name="フリーフォーム 1087">
                  <a:extLst>
                    <a:ext uri="{FF2B5EF4-FFF2-40B4-BE49-F238E27FC236}">
                      <a16:creationId xmlns:a16="http://schemas.microsoft.com/office/drawing/2014/main" id="{A2D4A85C-E81F-E57B-B2C9-DDD5E41FCC9B}"/>
                    </a:ext>
                  </a:extLst>
                </p:cNvPr>
                <p:cNvSpPr/>
                <p:nvPr/>
              </p:nvSpPr>
              <p:spPr>
                <a:xfrm>
                  <a:off x="6692892" y="4770607"/>
                  <a:ext cx="460560" cy="1119231"/>
                </a:xfrm>
                <a:custGeom>
                  <a:avLst/>
                  <a:gdLst>
                    <a:gd name="connsiteX0" fmla="*/ 460383 w 460560"/>
                    <a:gd name="connsiteY0" fmla="*/ 1418 h 1119231"/>
                    <a:gd name="connsiteX1" fmla="*/ 200033 w 460560"/>
                    <a:gd name="connsiteY1" fmla="*/ 252243 h 1119231"/>
                    <a:gd name="connsiteX2" fmla="*/ 98433 w 460560"/>
                    <a:gd name="connsiteY2" fmla="*/ 620543 h 1119231"/>
                    <a:gd name="connsiteX3" fmla="*/ 133358 w 460560"/>
                    <a:gd name="connsiteY3" fmla="*/ 585618 h 1119231"/>
                    <a:gd name="connsiteX4" fmla="*/ 57158 w 460560"/>
                    <a:gd name="connsiteY4" fmla="*/ 836443 h 1119231"/>
                    <a:gd name="connsiteX5" fmla="*/ 8 w 460560"/>
                    <a:gd name="connsiteY5" fmla="*/ 1119018 h 1119231"/>
                    <a:gd name="connsiteX6" fmla="*/ 53983 w 460560"/>
                    <a:gd name="connsiteY6" fmla="*/ 871368 h 1119231"/>
                    <a:gd name="connsiteX7" fmla="*/ 187333 w 460560"/>
                    <a:gd name="connsiteY7" fmla="*/ 280818 h 1119231"/>
                    <a:gd name="connsiteX8" fmla="*/ 250833 w 460560"/>
                    <a:gd name="connsiteY8" fmla="*/ 109368 h 1119231"/>
                    <a:gd name="connsiteX9" fmla="*/ 241308 w 460560"/>
                    <a:gd name="connsiteY9" fmla="*/ 147468 h 1119231"/>
                    <a:gd name="connsiteX10" fmla="*/ 460383 w 460560"/>
                    <a:gd name="connsiteY10" fmla="*/ 1418 h 1119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0560" h="1119231">
                      <a:moveTo>
                        <a:pt x="460383" y="1418"/>
                      </a:moveTo>
                      <a:cubicBezTo>
                        <a:pt x="453504" y="18880"/>
                        <a:pt x="260358" y="149056"/>
                        <a:pt x="200033" y="252243"/>
                      </a:cubicBezTo>
                      <a:cubicBezTo>
                        <a:pt x="139708" y="355430"/>
                        <a:pt x="109546" y="564980"/>
                        <a:pt x="98433" y="620543"/>
                      </a:cubicBezTo>
                      <a:cubicBezTo>
                        <a:pt x="87320" y="676106"/>
                        <a:pt x="140237" y="549635"/>
                        <a:pt x="133358" y="585618"/>
                      </a:cubicBezTo>
                      <a:cubicBezTo>
                        <a:pt x="126479" y="621601"/>
                        <a:pt x="79383" y="747543"/>
                        <a:pt x="57158" y="836443"/>
                      </a:cubicBezTo>
                      <a:cubicBezTo>
                        <a:pt x="34933" y="925343"/>
                        <a:pt x="537" y="1113197"/>
                        <a:pt x="8" y="1119018"/>
                      </a:cubicBezTo>
                      <a:cubicBezTo>
                        <a:pt x="-521" y="1124839"/>
                        <a:pt x="22762" y="1011068"/>
                        <a:pt x="53983" y="871368"/>
                      </a:cubicBezTo>
                      <a:cubicBezTo>
                        <a:pt x="85204" y="731668"/>
                        <a:pt x="154525" y="407818"/>
                        <a:pt x="187333" y="280818"/>
                      </a:cubicBezTo>
                      <a:cubicBezTo>
                        <a:pt x="220141" y="153818"/>
                        <a:pt x="241837" y="131593"/>
                        <a:pt x="250833" y="109368"/>
                      </a:cubicBezTo>
                      <a:cubicBezTo>
                        <a:pt x="259829" y="87143"/>
                        <a:pt x="210087" y="161756"/>
                        <a:pt x="241308" y="147468"/>
                      </a:cubicBezTo>
                      <a:cubicBezTo>
                        <a:pt x="272529" y="133181"/>
                        <a:pt x="467262" y="-16044"/>
                        <a:pt x="460383" y="141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9" name="フリーフォーム 1088">
                  <a:extLst>
                    <a:ext uri="{FF2B5EF4-FFF2-40B4-BE49-F238E27FC236}">
                      <a16:creationId xmlns:a16="http://schemas.microsoft.com/office/drawing/2014/main" id="{919D2010-18F4-59A8-F46A-517E760A4851}"/>
                    </a:ext>
                  </a:extLst>
                </p:cNvPr>
                <p:cNvSpPr/>
                <p:nvPr/>
              </p:nvSpPr>
              <p:spPr>
                <a:xfrm>
                  <a:off x="7153461" y="4713201"/>
                  <a:ext cx="291076" cy="795670"/>
                </a:xfrm>
                <a:custGeom>
                  <a:avLst/>
                  <a:gdLst>
                    <a:gd name="connsiteX0" fmla="*/ 2989 w 291076"/>
                    <a:gd name="connsiteY0" fmla="*/ 4849 h 795670"/>
                    <a:gd name="connsiteX1" fmla="*/ 209364 w 291076"/>
                    <a:gd name="connsiteY1" fmla="*/ 436649 h 795670"/>
                    <a:gd name="connsiteX2" fmla="*/ 161739 w 291076"/>
                    <a:gd name="connsiteY2" fmla="*/ 436649 h 795670"/>
                    <a:gd name="connsiteX3" fmla="*/ 285564 w 291076"/>
                    <a:gd name="connsiteY3" fmla="*/ 792249 h 795670"/>
                    <a:gd name="connsiteX4" fmla="*/ 256989 w 291076"/>
                    <a:gd name="connsiteY4" fmla="*/ 595399 h 795670"/>
                    <a:gd name="connsiteX5" fmla="*/ 145864 w 291076"/>
                    <a:gd name="connsiteY5" fmla="*/ 249324 h 795670"/>
                    <a:gd name="connsiteX6" fmla="*/ 82364 w 291076"/>
                    <a:gd name="connsiteY6" fmla="*/ 115974 h 795670"/>
                    <a:gd name="connsiteX7" fmla="*/ 85539 w 291076"/>
                    <a:gd name="connsiteY7" fmla="*/ 198524 h 795670"/>
                    <a:gd name="connsiteX8" fmla="*/ 2989 w 291076"/>
                    <a:gd name="connsiteY8" fmla="*/ 4849 h 79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1076" h="795670">
                      <a:moveTo>
                        <a:pt x="2989" y="4849"/>
                      </a:moveTo>
                      <a:cubicBezTo>
                        <a:pt x="23627" y="44537"/>
                        <a:pt x="182906" y="364682"/>
                        <a:pt x="209364" y="436649"/>
                      </a:cubicBezTo>
                      <a:cubicBezTo>
                        <a:pt x="235822" y="508616"/>
                        <a:pt x="149039" y="377382"/>
                        <a:pt x="161739" y="436649"/>
                      </a:cubicBezTo>
                      <a:cubicBezTo>
                        <a:pt x="174439" y="495916"/>
                        <a:pt x="269689" y="765791"/>
                        <a:pt x="285564" y="792249"/>
                      </a:cubicBezTo>
                      <a:cubicBezTo>
                        <a:pt x="301439" y="818707"/>
                        <a:pt x="280272" y="685886"/>
                        <a:pt x="256989" y="595399"/>
                      </a:cubicBezTo>
                      <a:cubicBezTo>
                        <a:pt x="233706" y="504912"/>
                        <a:pt x="174968" y="329228"/>
                        <a:pt x="145864" y="249324"/>
                      </a:cubicBezTo>
                      <a:cubicBezTo>
                        <a:pt x="116760" y="169420"/>
                        <a:pt x="92418" y="124441"/>
                        <a:pt x="82364" y="115974"/>
                      </a:cubicBezTo>
                      <a:cubicBezTo>
                        <a:pt x="72310" y="107507"/>
                        <a:pt x="96122" y="215457"/>
                        <a:pt x="85539" y="198524"/>
                      </a:cubicBezTo>
                      <a:cubicBezTo>
                        <a:pt x="74956" y="181591"/>
                        <a:pt x="-17649" y="-34839"/>
                        <a:pt x="2989" y="484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0" name="フリーフォーム 1089">
                  <a:extLst>
                    <a:ext uri="{FF2B5EF4-FFF2-40B4-BE49-F238E27FC236}">
                      <a16:creationId xmlns:a16="http://schemas.microsoft.com/office/drawing/2014/main" id="{D2330D48-C967-B536-9776-6A662B5A510A}"/>
                    </a:ext>
                  </a:extLst>
                </p:cNvPr>
                <p:cNvSpPr/>
                <p:nvPr/>
              </p:nvSpPr>
              <p:spPr>
                <a:xfrm>
                  <a:off x="7152498" y="5523449"/>
                  <a:ext cx="267520" cy="472518"/>
                </a:xfrm>
                <a:custGeom>
                  <a:avLst/>
                  <a:gdLst>
                    <a:gd name="connsiteX0" fmla="*/ 267477 w 267520"/>
                    <a:gd name="connsiteY0" fmla="*/ 1051 h 472518"/>
                    <a:gd name="connsiteX1" fmla="*/ 235727 w 267520"/>
                    <a:gd name="connsiteY1" fmla="*/ 242351 h 472518"/>
                    <a:gd name="connsiteX2" fmla="*/ 134127 w 267520"/>
                    <a:gd name="connsiteY2" fmla="*/ 350301 h 472518"/>
                    <a:gd name="connsiteX3" fmla="*/ 777 w 267520"/>
                    <a:gd name="connsiteY3" fmla="*/ 470951 h 472518"/>
                    <a:gd name="connsiteX4" fmla="*/ 86502 w 267520"/>
                    <a:gd name="connsiteY4" fmla="*/ 407451 h 472518"/>
                    <a:gd name="connsiteX5" fmla="*/ 235727 w 267520"/>
                    <a:gd name="connsiteY5" fmla="*/ 245526 h 472518"/>
                    <a:gd name="connsiteX6" fmla="*/ 242077 w 267520"/>
                    <a:gd name="connsiteY6" fmla="*/ 156626 h 472518"/>
                    <a:gd name="connsiteX7" fmla="*/ 267477 w 267520"/>
                    <a:gd name="connsiteY7" fmla="*/ 1051 h 4725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67520" h="472518">
                      <a:moveTo>
                        <a:pt x="267477" y="1051"/>
                      </a:moveTo>
                      <a:cubicBezTo>
                        <a:pt x="266419" y="15338"/>
                        <a:pt x="257952" y="184143"/>
                        <a:pt x="235727" y="242351"/>
                      </a:cubicBezTo>
                      <a:cubicBezTo>
                        <a:pt x="213502" y="300559"/>
                        <a:pt x="173285" y="312201"/>
                        <a:pt x="134127" y="350301"/>
                      </a:cubicBezTo>
                      <a:cubicBezTo>
                        <a:pt x="94969" y="388401"/>
                        <a:pt x="8714" y="461426"/>
                        <a:pt x="777" y="470951"/>
                      </a:cubicBezTo>
                      <a:cubicBezTo>
                        <a:pt x="-7160" y="480476"/>
                        <a:pt x="47344" y="445022"/>
                        <a:pt x="86502" y="407451"/>
                      </a:cubicBezTo>
                      <a:cubicBezTo>
                        <a:pt x="125660" y="369880"/>
                        <a:pt x="209798" y="287330"/>
                        <a:pt x="235727" y="245526"/>
                      </a:cubicBezTo>
                      <a:cubicBezTo>
                        <a:pt x="261656" y="203722"/>
                        <a:pt x="234140" y="191022"/>
                        <a:pt x="242077" y="156626"/>
                      </a:cubicBezTo>
                      <a:cubicBezTo>
                        <a:pt x="250014" y="122230"/>
                        <a:pt x="268535" y="-13236"/>
                        <a:pt x="267477" y="105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1" name="フリーフォーム 1090">
                  <a:extLst>
                    <a:ext uri="{FF2B5EF4-FFF2-40B4-BE49-F238E27FC236}">
                      <a16:creationId xmlns:a16="http://schemas.microsoft.com/office/drawing/2014/main" id="{B2D667C7-199C-F765-487B-39450F5FC54B}"/>
                    </a:ext>
                  </a:extLst>
                </p:cNvPr>
                <p:cNvSpPr/>
                <p:nvPr/>
              </p:nvSpPr>
              <p:spPr>
                <a:xfrm>
                  <a:off x="7131014" y="5492531"/>
                  <a:ext cx="279811" cy="511420"/>
                </a:xfrm>
                <a:custGeom>
                  <a:avLst/>
                  <a:gdLst>
                    <a:gd name="connsiteX0" fmla="*/ 279436 w 279811"/>
                    <a:gd name="connsiteY0" fmla="*/ 219 h 511420"/>
                    <a:gd name="connsiteX1" fmla="*/ 196886 w 279811"/>
                    <a:gd name="connsiteY1" fmla="*/ 301844 h 511420"/>
                    <a:gd name="connsiteX2" fmla="*/ 203236 w 279811"/>
                    <a:gd name="connsiteY2" fmla="*/ 241519 h 511420"/>
                    <a:gd name="connsiteX3" fmla="*/ 76236 w 279811"/>
                    <a:gd name="connsiteY3" fmla="*/ 387569 h 511420"/>
                    <a:gd name="connsiteX4" fmla="*/ 130211 w 279811"/>
                    <a:gd name="connsiteY4" fmla="*/ 346294 h 511420"/>
                    <a:gd name="connsiteX5" fmla="*/ 36 w 279811"/>
                    <a:gd name="connsiteY5" fmla="*/ 511394 h 511420"/>
                    <a:gd name="connsiteX6" fmla="*/ 117511 w 279811"/>
                    <a:gd name="connsiteY6" fmla="*/ 358994 h 511420"/>
                    <a:gd name="connsiteX7" fmla="*/ 177836 w 279811"/>
                    <a:gd name="connsiteY7" fmla="*/ 339944 h 511420"/>
                    <a:gd name="connsiteX8" fmla="*/ 158786 w 279811"/>
                    <a:gd name="connsiteY8" fmla="*/ 355819 h 511420"/>
                    <a:gd name="connsiteX9" fmla="*/ 279436 w 279811"/>
                    <a:gd name="connsiteY9" fmla="*/ 219 h 511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79811" h="511420">
                      <a:moveTo>
                        <a:pt x="279436" y="219"/>
                      </a:moveTo>
                      <a:cubicBezTo>
                        <a:pt x="285786" y="-8777"/>
                        <a:pt x="209586" y="261627"/>
                        <a:pt x="196886" y="301844"/>
                      </a:cubicBezTo>
                      <a:cubicBezTo>
                        <a:pt x="184186" y="342061"/>
                        <a:pt x="223344" y="227232"/>
                        <a:pt x="203236" y="241519"/>
                      </a:cubicBezTo>
                      <a:cubicBezTo>
                        <a:pt x="183128" y="255806"/>
                        <a:pt x="88407" y="370107"/>
                        <a:pt x="76236" y="387569"/>
                      </a:cubicBezTo>
                      <a:cubicBezTo>
                        <a:pt x="64065" y="405031"/>
                        <a:pt x="142911" y="325657"/>
                        <a:pt x="130211" y="346294"/>
                      </a:cubicBezTo>
                      <a:cubicBezTo>
                        <a:pt x="117511" y="366931"/>
                        <a:pt x="2153" y="509277"/>
                        <a:pt x="36" y="511394"/>
                      </a:cubicBezTo>
                      <a:cubicBezTo>
                        <a:pt x="-2081" y="513511"/>
                        <a:pt x="87878" y="387569"/>
                        <a:pt x="117511" y="358994"/>
                      </a:cubicBezTo>
                      <a:cubicBezTo>
                        <a:pt x="147144" y="330419"/>
                        <a:pt x="170957" y="340473"/>
                        <a:pt x="177836" y="339944"/>
                      </a:cubicBezTo>
                      <a:cubicBezTo>
                        <a:pt x="184715" y="339415"/>
                        <a:pt x="141853" y="405561"/>
                        <a:pt x="158786" y="355819"/>
                      </a:cubicBezTo>
                      <a:cubicBezTo>
                        <a:pt x="175719" y="306077"/>
                        <a:pt x="273086" y="9215"/>
                        <a:pt x="279436" y="21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2" name="フリーフォーム 1091">
                  <a:extLst>
                    <a:ext uri="{FF2B5EF4-FFF2-40B4-BE49-F238E27FC236}">
                      <a16:creationId xmlns:a16="http://schemas.microsoft.com/office/drawing/2014/main" id="{4142B5D0-51F8-442D-3A79-4106AAB92FCA}"/>
                    </a:ext>
                  </a:extLst>
                </p:cNvPr>
                <p:cNvSpPr/>
                <p:nvPr/>
              </p:nvSpPr>
              <p:spPr>
                <a:xfrm>
                  <a:off x="6768052" y="5883046"/>
                  <a:ext cx="498611" cy="130648"/>
                </a:xfrm>
                <a:custGeom>
                  <a:avLst/>
                  <a:gdLst>
                    <a:gd name="connsiteX0" fmla="*/ 1048 w 498611"/>
                    <a:gd name="connsiteY0" fmla="*/ 6579 h 130648"/>
                    <a:gd name="connsiteX1" fmla="*/ 289973 w 498611"/>
                    <a:gd name="connsiteY1" fmla="*/ 79604 h 130648"/>
                    <a:gd name="connsiteX2" fmla="*/ 280448 w 498611"/>
                    <a:gd name="connsiteY2" fmla="*/ 98654 h 130648"/>
                    <a:gd name="connsiteX3" fmla="*/ 496348 w 498611"/>
                    <a:gd name="connsiteY3" fmla="*/ 229 h 130648"/>
                    <a:gd name="connsiteX4" fmla="*/ 382048 w 498611"/>
                    <a:gd name="connsiteY4" fmla="*/ 73254 h 130648"/>
                    <a:gd name="connsiteX5" fmla="*/ 201073 w 498611"/>
                    <a:gd name="connsiteY5" fmla="*/ 130404 h 130648"/>
                    <a:gd name="connsiteX6" fmla="*/ 277273 w 498611"/>
                    <a:gd name="connsiteY6" fmla="*/ 92304 h 130648"/>
                    <a:gd name="connsiteX7" fmla="*/ 159798 w 498611"/>
                    <a:gd name="connsiteY7" fmla="*/ 54204 h 130648"/>
                    <a:gd name="connsiteX8" fmla="*/ 86773 w 498611"/>
                    <a:gd name="connsiteY8" fmla="*/ 19279 h 130648"/>
                    <a:gd name="connsiteX9" fmla="*/ 188373 w 498611"/>
                    <a:gd name="connsiteY9" fmla="*/ 60554 h 130648"/>
                    <a:gd name="connsiteX10" fmla="*/ 1048 w 498611"/>
                    <a:gd name="connsiteY10" fmla="*/ 6579 h 130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98611" h="130648">
                      <a:moveTo>
                        <a:pt x="1048" y="6579"/>
                      </a:moveTo>
                      <a:cubicBezTo>
                        <a:pt x="17981" y="9754"/>
                        <a:pt x="289973" y="79604"/>
                        <a:pt x="289973" y="79604"/>
                      </a:cubicBezTo>
                      <a:cubicBezTo>
                        <a:pt x="336540" y="94950"/>
                        <a:pt x="246052" y="111883"/>
                        <a:pt x="280448" y="98654"/>
                      </a:cubicBezTo>
                      <a:cubicBezTo>
                        <a:pt x="314844" y="85425"/>
                        <a:pt x="479415" y="4462"/>
                        <a:pt x="496348" y="229"/>
                      </a:cubicBezTo>
                      <a:cubicBezTo>
                        <a:pt x="513281" y="-4004"/>
                        <a:pt x="431260" y="51558"/>
                        <a:pt x="382048" y="73254"/>
                      </a:cubicBezTo>
                      <a:cubicBezTo>
                        <a:pt x="332836" y="94950"/>
                        <a:pt x="218536" y="127229"/>
                        <a:pt x="201073" y="130404"/>
                      </a:cubicBezTo>
                      <a:cubicBezTo>
                        <a:pt x="183611" y="133579"/>
                        <a:pt x="284152" y="105004"/>
                        <a:pt x="277273" y="92304"/>
                      </a:cubicBezTo>
                      <a:cubicBezTo>
                        <a:pt x="270394" y="79604"/>
                        <a:pt x="191548" y="66375"/>
                        <a:pt x="159798" y="54204"/>
                      </a:cubicBezTo>
                      <a:cubicBezTo>
                        <a:pt x="128048" y="42033"/>
                        <a:pt x="82011" y="18221"/>
                        <a:pt x="86773" y="19279"/>
                      </a:cubicBezTo>
                      <a:cubicBezTo>
                        <a:pt x="91535" y="20337"/>
                        <a:pt x="198956" y="60554"/>
                        <a:pt x="188373" y="60554"/>
                      </a:cubicBezTo>
                      <a:cubicBezTo>
                        <a:pt x="177790" y="60554"/>
                        <a:pt x="-15885" y="3404"/>
                        <a:pt x="1048" y="657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3" name="フリーフォーム 1092">
                  <a:extLst>
                    <a:ext uri="{FF2B5EF4-FFF2-40B4-BE49-F238E27FC236}">
                      <a16:creationId xmlns:a16="http://schemas.microsoft.com/office/drawing/2014/main" id="{7CBD0220-1F7C-01C3-038B-514A74FE6125}"/>
                    </a:ext>
                  </a:extLst>
                </p:cNvPr>
                <p:cNvSpPr/>
                <p:nvPr/>
              </p:nvSpPr>
              <p:spPr>
                <a:xfrm>
                  <a:off x="6727449" y="5683205"/>
                  <a:ext cx="422653" cy="343257"/>
                </a:xfrm>
                <a:custGeom>
                  <a:avLst/>
                  <a:gdLst>
                    <a:gd name="connsiteX0" fmla="*/ 48001 w 422653"/>
                    <a:gd name="connsiteY0" fmla="*/ 45 h 343257"/>
                    <a:gd name="connsiteX1" fmla="*/ 51176 w 422653"/>
                    <a:gd name="connsiteY1" fmla="*/ 209595 h 343257"/>
                    <a:gd name="connsiteX2" fmla="*/ 175001 w 422653"/>
                    <a:gd name="connsiteY2" fmla="*/ 285795 h 343257"/>
                    <a:gd name="connsiteX3" fmla="*/ 143251 w 422653"/>
                    <a:gd name="connsiteY3" fmla="*/ 301670 h 343257"/>
                    <a:gd name="connsiteX4" fmla="*/ 375026 w 422653"/>
                    <a:gd name="connsiteY4" fmla="*/ 323895 h 343257"/>
                    <a:gd name="connsiteX5" fmla="*/ 267076 w 422653"/>
                    <a:gd name="connsiteY5" fmla="*/ 342945 h 343257"/>
                    <a:gd name="connsiteX6" fmla="*/ 422651 w 422653"/>
                    <a:gd name="connsiteY6" fmla="*/ 308020 h 343257"/>
                    <a:gd name="connsiteX7" fmla="*/ 270251 w 422653"/>
                    <a:gd name="connsiteY7" fmla="*/ 314370 h 343257"/>
                    <a:gd name="connsiteX8" fmla="*/ 38476 w 422653"/>
                    <a:gd name="connsiteY8" fmla="*/ 282620 h 343257"/>
                    <a:gd name="connsiteX9" fmla="*/ 95626 w 422653"/>
                    <a:gd name="connsiteY9" fmla="*/ 273095 h 343257"/>
                    <a:gd name="connsiteX10" fmla="*/ 38476 w 422653"/>
                    <a:gd name="connsiteY10" fmla="*/ 196895 h 343257"/>
                    <a:gd name="connsiteX11" fmla="*/ 16251 w 422653"/>
                    <a:gd name="connsiteY11" fmla="*/ 69895 h 343257"/>
                    <a:gd name="connsiteX12" fmla="*/ 3551 w 422653"/>
                    <a:gd name="connsiteY12" fmla="*/ 228645 h 343257"/>
                    <a:gd name="connsiteX13" fmla="*/ 48001 w 422653"/>
                    <a:gd name="connsiteY13" fmla="*/ 45 h 343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22653" h="343257">
                      <a:moveTo>
                        <a:pt x="48001" y="45"/>
                      </a:moveTo>
                      <a:cubicBezTo>
                        <a:pt x="55939" y="-3130"/>
                        <a:pt x="30009" y="161970"/>
                        <a:pt x="51176" y="209595"/>
                      </a:cubicBezTo>
                      <a:cubicBezTo>
                        <a:pt x="72343" y="257220"/>
                        <a:pt x="159655" y="270449"/>
                        <a:pt x="175001" y="285795"/>
                      </a:cubicBezTo>
                      <a:cubicBezTo>
                        <a:pt x="190347" y="301141"/>
                        <a:pt x="109914" y="295320"/>
                        <a:pt x="143251" y="301670"/>
                      </a:cubicBezTo>
                      <a:cubicBezTo>
                        <a:pt x="176589" y="308020"/>
                        <a:pt x="354389" y="317016"/>
                        <a:pt x="375026" y="323895"/>
                      </a:cubicBezTo>
                      <a:cubicBezTo>
                        <a:pt x="395663" y="330774"/>
                        <a:pt x="259139" y="345591"/>
                        <a:pt x="267076" y="342945"/>
                      </a:cubicBezTo>
                      <a:cubicBezTo>
                        <a:pt x="275013" y="340299"/>
                        <a:pt x="422122" y="312783"/>
                        <a:pt x="422651" y="308020"/>
                      </a:cubicBezTo>
                      <a:cubicBezTo>
                        <a:pt x="423180" y="303258"/>
                        <a:pt x="334280" y="318603"/>
                        <a:pt x="270251" y="314370"/>
                      </a:cubicBezTo>
                      <a:cubicBezTo>
                        <a:pt x="206222" y="310137"/>
                        <a:pt x="67580" y="289499"/>
                        <a:pt x="38476" y="282620"/>
                      </a:cubicBezTo>
                      <a:cubicBezTo>
                        <a:pt x="9372" y="275741"/>
                        <a:pt x="95626" y="287382"/>
                        <a:pt x="95626" y="273095"/>
                      </a:cubicBezTo>
                      <a:cubicBezTo>
                        <a:pt x="95626" y="258808"/>
                        <a:pt x="51705" y="230762"/>
                        <a:pt x="38476" y="196895"/>
                      </a:cubicBezTo>
                      <a:cubicBezTo>
                        <a:pt x="25247" y="163028"/>
                        <a:pt x="22072" y="64603"/>
                        <a:pt x="16251" y="69895"/>
                      </a:cubicBezTo>
                      <a:cubicBezTo>
                        <a:pt x="10430" y="75187"/>
                        <a:pt x="-7561" y="243461"/>
                        <a:pt x="3551" y="228645"/>
                      </a:cubicBezTo>
                      <a:cubicBezTo>
                        <a:pt x="14663" y="213829"/>
                        <a:pt x="40063" y="3220"/>
                        <a:pt x="48001" y="4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4" name="フリーフォーム 1093">
                  <a:extLst>
                    <a:ext uri="{FF2B5EF4-FFF2-40B4-BE49-F238E27FC236}">
                      <a16:creationId xmlns:a16="http://schemas.microsoft.com/office/drawing/2014/main" id="{F8387908-DE0A-CBD3-7313-20EE5D23FD6C}"/>
                    </a:ext>
                  </a:extLst>
                </p:cNvPr>
                <p:cNvSpPr/>
                <p:nvPr/>
              </p:nvSpPr>
              <p:spPr>
                <a:xfrm>
                  <a:off x="6834137" y="4965591"/>
                  <a:ext cx="236612" cy="880377"/>
                </a:xfrm>
                <a:custGeom>
                  <a:avLst/>
                  <a:gdLst>
                    <a:gd name="connsiteX0" fmla="*/ 236588 w 236612"/>
                    <a:gd name="connsiteY0" fmla="*/ 109 h 880377"/>
                    <a:gd name="connsiteX1" fmla="*/ 147688 w 236612"/>
                    <a:gd name="connsiteY1" fmla="*/ 279509 h 880377"/>
                    <a:gd name="connsiteX2" fmla="*/ 150863 w 236612"/>
                    <a:gd name="connsiteY2" fmla="*/ 349359 h 880377"/>
                    <a:gd name="connsiteX3" fmla="*/ 109588 w 236612"/>
                    <a:gd name="connsiteY3" fmla="*/ 266809 h 880377"/>
                    <a:gd name="connsiteX4" fmla="*/ 138163 w 236612"/>
                    <a:gd name="connsiteY4" fmla="*/ 463659 h 880377"/>
                    <a:gd name="connsiteX5" fmla="*/ 58788 w 236612"/>
                    <a:gd name="connsiteY5" fmla="*/ 549384 h 880377"/>
                    <a:gd name="connsiteX6" fmla="*/ 1638 w 236612"/>
                    <a:gd name="connsiteY6" fmla="*/ 704959 h 880377"/>
                    <a:gd name="connsiteX7" fmla="*/ 14338 w 236612"/>
                    <a:gd name="connsiteY7" fmla="*/ 606534 h 880377"/>
                    <a:gd name="connsiteX8" fmla="*/ 1638 w 236612"/>
                    <a:gd name="connsiteY8" fmla="*/ 784334 h 880377"/>
                    <a:gd name="connsiteX9" fmla="*/ 1638 w 236612"/>
                    <a:gd name="connsiteY9" fmla="*/ 876409 h 880377"/>
                    <a:gd name="connsiteX10" fmla="*/ 4813 w 236612"/>
                    <a:gd name="connsiteY10" fmla="*/ 657334 h 880377"/>
                    <a:gd name="connsiteX11" fmla="*/ 27038 w 236612"/>
                    <a:gd name="connsiteY11" fmla="*/ 336659 h 880377"/>
                    <a:gd name="connsiteX12" fmla="*/ 20688 w 236612"/>
                    <a:gd name="connsiteY12" fmla="*/ 600184 h 880377"/>
                    <a:gd name="connsiteX13" fmla="*/ 125463 w 236612"/>
                    <a:gd name="connsiteY13" fmla="*/ 454134 h 880377"/>
                    <a:gd name="connsiteX14" fmla="*/ 112763 w 236612"/>
                    <a:gd name="connsiteY14" fmla="*/ 231884 h 880377"/>
                    <a:gd name="connsiteX15" fmla="*/ 138163 w 236612"/>
                    <a:gd name="connsiteY15" fmla="*/ 314434 h 880377"/>
                    <a:gd name="connsiteX16" fmla="*/ 236588 w 236612"/>
                    <a:gd name="connsiteY16" fmla="*/ 109 h 880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36612" h="880377">
                      <a:moveTo>
                        <a:pt x="236588" y="109"/>
                      </a:moveTo>
                      <a:cubicBezTo>
                        <a:pt x="238176" y="-5712"/>
                        <a:pt x="161975" y="221301"/>
                        <a:pt x="147688" y="279509"/>
                      </a:cubicBezTo>
                      <a:cubicBezTo>
                        <a:pt x="133401" y="337717"/>
                        <a:pt x="157213" y="351476"/>
                        <a:pt x="150863" y="349359"/>
                      </a:cubicBezTo>
                      <a:cubicBezTo>
                        <a:pt x="144513" y="347242"/>
                        <a:pt x="111705" y="247759"/>
                        <a:pt x="109588" y="266809"/>
                      </a:cubicBezTo>
                      <a:cubicBezTo>
                        <a:pt x="107471" y="285859"/>
                        <a:pt x="146630" y="416563"/>
                        <a:pt x="138163" y="463659"/>
                      </a:cubicBezTo>
                      <a:cubicBezTo>
                        <a:pt x="129696" y="510755"/>
                        <a:pt x="81542" y="509167"/>
                        <a:pt x="58788" y="549384"/>
                      </a:cubicBezTo>
                      <a:cubicBezTo>
                        <a:pt x="36034" y="589601"/>
                        <a:pt x="9046" y="695434"/>
                        <a:pt x="1638" y="704959"/>
                      </a:cubicBezTo>
                      <a:cubicBezTo>
                        <a:pt x="-5770" y="714484"/>
                        <a:pt x="14338" y="593305"/>
                        <a:pt x="14338" y="606534"/>
                      </a:cubicBezTo>
                      <a:cubicBezTo>
                        <a:pt x="14338" y="619763"/>
                        <a:pt x="3755" y="739355"/>
                        <a:pt x="1638" y="784334"/>
                      </a:cubicBezTo>
                      <a:cubicBezTo>
                        <a:pt x="-479" y="829313"/>
                        <a:pt x="1109" y="897576"/>
                        <a:pt x="1638" y="876409"/>
                      </a:cubicBezTo>
                      <a:cubicBezTo>
                        <a:pt x="2167" y="855242"/>
                        <a:pt x="580" y="747292"/>
                        <a:pt x="4813" y="657334"/>
                      </a:cubicBezTo>
                      <a:cubicBezTo>
                        <a:pt x="9046" y="567376"/>
                        <a:pt x="24392" y="346184"/>
                        <a:pt x="27038" y="336659"/>
                      </a:cubicBezTo>
                      <a:cubicBezTo>
                        <a:pt x="29684" y="327134"/>
                        <a:pt x="4284" y="580605"/>
                        <a:pt x="20688" y="600184"/>
                      </a:cubicBezTo>
                      <a:cubicBezTo>
                        <a:pt x="37092" y="619763"/>
                        <a:pt x="110117" y="515517"/>
                        <a:pt x="125463" y="454134"/>
                      </a:cubicBezTo>
                      <a:cubicBezTo>
                        <a:pt x="140809" y="392751"/>
                        <a:pt x="110646" y="255167"/>
                        <a:pt x="112763" y="231884"/>
                      </a:cubicBezTo>
                      <a:cubicBezTo>
                        <a:pt x="114880" y="208601"/>
                        <a:pt x="117526" y="348830"/>
                        <a:pt x="138163" y="314434"/>
                      </a:cubicBezTo>
                      <a:cubicBezTo>
                        <a:pt x="158800" y="280038"/>
                        <a:pt x="235000" y="5930"/>
                        <a:pt x="236588" y="10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5" name="フリーフォーム 1094">
                  <a:extLst>
                    <a:ext uri="{FF2B5EF4-FFF2-40B4-BE49-F238E27FC236}">
                      <a16:creationId xmlns:a16="http://schemas.microsoft.com/office/drawing/2014/main" id="{62840C4E-7EF7-0D22-B445-7E59CC71DF96}"/>
                    </a:ext>
                  </a:extLst>
                </p:cNvPr>
                <p:cNvSpPr/>
                <p:nvPr/>
              </p:nvSpPr>
              <p:spPr>
                <a:xfrm>
                  <a:off x="7044774" y="4869888"/>
                  <a:ext cx="274163" cy="400782"/>
                </a:xfrm>
                <a:custGeom>
                  <a:avLst/>
                  <a:gdLst>
                    <a:gd name="connsiteX0" fmla="*/ 551 w 274163"/>
                    <a:gd name="connsiteY0" fmla="*/ 86287 h 400782"/>
                    <a:gd name="connsiteX1" fmla="*/ 172001 w 274163"/>
                    <a:gd name="connsiteY1" fmla="*/ 330762 h 400782"/>
                    <a:gd name="connsiteX2" fmla="*/ 181526 w 274163"/>
                    <a:gd name="connsiteY2" fmla="*/ 276787 h 400782"/>
                    <a:gd name="connsiteX3" fmla="*/ 273601 w 274163"/>
                    <a:gd name="connsiteY3" fmla="*/ 400612 h 400782"/>
                    <a:gd name="connsiteX4" fmla="*/ 216451 w 274163"/>
                    <a:gd name="connsiteY4" fmla="*/ 295837 h 400782"/>
                    <a:gd name="connsiteX5" fmla="*/ 140251 w 274163"/>
                    <a:gd name="connsiteY5" fmla="*/ 562 h 400782"/>
                    <a:gd name="connsiteX6" fmla="*/ 210101 w 274163"/>
                    <a:gd name="connsiteY6" fmla="*/ 378387 h 400782"/>
                    <a:gd name="connsiteX7" fmla="*/ 64051 w 274163"/>
                    <a:gd name="connsiteY7" fmla="*/ 83112 h 400782"/>
                    <a:gd name="connsiteX8" fmla="*/ 114851 w 274163"/>
                    <a:gd name="connsiteY8" fmla="*/ 248212 h 400782"/>
                    <a:gd name="connsiteX9" fmla="*/ 551 w 274163"/>
                    <a:gd name="connsiteY9" fmla="*/ 86287 h 4007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74163" h="400782">
                      <a:moveTo>
                        <a:pt x="551" y="86287"/>
                      </a:moveTo>
                      <a:cubicBezTo>
                        <a:pt x="10076" y="100045"/>
                        <a:pt x="141839" y="299012"/>
                        <a:pt x="172001" y="330762"/>
                      </a:cubicBezTo>
                      <a:cubicBezTo>
                        <a:pt x="202163" y="362512"/>
                        <a:pt x="164593" y="265145"/>
                        <a:pt x="181526" y="276787"/>
                      </a:cubicBezTo>
                      <a:cubicBezTo>
                        <a:pt x="198459" y="288429"/>
                        <a:pt x="267780" y="397437"/>
                        <a:pt x="273601" y="400612"/>
                      </a:cubicBezTo>
                      <a:cubicBezTo>
                        <a:pt x="279422" y="403787"/>
                        <a:pt x="238676" y="362512"/>
                        <a:pt x="216451" y="295837"/>
                      </a:cubicBezTo>
                      <a:cubicBezTo>
                        <a:pt x="194226" y="229162"/>
                        <a:pt x="141309" y="-13196"/>
                        <a:pt x="140251" y="562"/>
                      </a:cubicBezTo>
                      <a:cubicBezTo>
                        <a:pt x="139193" y="14320"/>
                        <a:pt x="222801" y="364629"/>
                        <a:pt x="210101" y="378387"/>
                      </a:cubicBezTo>
                      <a:cubicBezTo>
                        <a:pt x="197401" y="392145"/>
                        <a:pt x="79926" y="104808"/>
                        <a:pt x="64051" y="83112"/>
                      </a:cubicBezTo>
                      <a:cubicBezTo>
                        <a:pt x="48176" y="61416"/>
                        <a:pt x="121730" y="243979"/>
                        <a:pt x="114851" y="248212"/>
                      </a:cubicBezTo>
                      <a:cubicBezTo>
                        <a:pt x="107972" y="252445"/>
                        <a:pt x="-8974" y="72529"/>
                        <a:pt x="551" y="8628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6" name="フリーフォーム 1095">
                  <a:extLst>
                    <a:ext uri="{FF2B5EF4-FFF2-40B4-BE49-F238E27FC236}">
                      <a16:creationId xmlns:a16="http://schemas.microsoft.com/office/drawing/2014/main" id="{9DB317DA-BFCA-B230-527E-F48DDE6D2D3E}"/>
                    </a:ext>
                  </a:extLst>
                </p:cNvPr>
                <p:cNvSpPr/>
                <p:nvPr/>
              </p:nvSpPr>
              <p:spPr>
                <a:xfrm>
                  <a:off x="7102440" y="5225928"/>
                  <a:ext cx="263697" cy="498616"/>
                </a:xfrm>
                <a:custGeom>
                  <a:avLst/>
                  <a:gdLst>
                    <a:gd name="connsiteX0" fmla="*/ 155610 w 263697"/>
                    <a:gd name="connsiteY0" fmla="*/ 122 h 498616"/>
                    <a:gd name="connsiteX1" fmla="*/ 219110 w 263697"/>
                    <a:gd name="connsiteY1" fmla="*/ 222372 h 498616"/>
                    <a:gd name="connsiteX2" fmla="*/ 206410 w 263697"/>
                    <a:gd name="connsiteY2" fmla="*/ 362072 h 498616"/>
                    <a:gd name="connsiteX3" fmla="*/ 263560 w 263697"/>
                    <a:gd name="connsiteY3" fmla="*/ 435097 h 498616"/>
                    <a:gd name="connsiteX4" fmla="*/ 187360 w 263697"/>
                    <a:gd name="connsiteY4" fmla="*/ 498597 h 498616"/>
                    <a:gd name="connsiteX5" fmla="*/ 35 w 263697"/>
                    <a:gd name="connsiteY5" fmla="*/ 428747 h 498616"/>
                    <a:gd name="connsiteX6" fmla="*/ 203235 w 263697"/>
                    <a:gd name="connsiteY6" fmla="*/ 485897 h 498616"/>
                    <a:gd name="connsiteX7" fmla="*/ 212760 w 263697"/>
                    <a:gd name="connsiteY7" fmla="*/ 435097 h 498616"/>
                    <a:gd name="connsiteX8" fmla="*/ 193710 w 263697"/>
                    <a:gd name="connsiteY8" fmla="*/ 301747 h 498616"/>
                    <a:gd name="connsiteX9" fmla="*/ 250860 w 263697"/>
                    <a:gd name="connsiteY9" fmla="*/ 216022 h 498616"/>
                    <a:gd name="connsiteX10" fmla="*/ 231810 w 263697"/>
                    <a:gd name="connsiteY10" fmla="*/ 82672 h 498616"/>
                    <a:gd name="connsiteX11" fmla="*/ 234985 w 263697"/>
                    <a:gd name="connsiteY11" fmla="*/ 254122 h 498616"/>
                    <a:gd name="connsiteX12" fmla="*/ 155610 w 263697"/>
                    <a:gd name="connsiteY12" fmla="*/ 122 h 4986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63697" h="498616">
                      <a:moveTo>
                        <a:pt x="155610" y="122"/>
                      </a:moveTo>
                      <a:cubicBezTo>
                        <a:pt x="152964" y="-5170"/>
                        <a:pt x="210643" y="162047"/>
                        <a:pt x="219110" y="222372"/>
                      </a:cubicBezTo>
                      <a:cubicBezTo>
                        <a:pt x="227577" y="282697"/>
                        <a:pt x="199002" y="326618"/>
                        <a:pt x="206410" y="362072"/>
                      </a:cubicBezTo>
                      <a:cubicBezTo>
                        <a:pt x="213818" y="397526"/>
                        <a:pt x="266735" y="412343"/>
                        <a:pt x="263560" y="435097"/>
                      </a:cubicBezTo>
                      <a:cubicBezTo>
                        <a:pt x="260385" y="457851"/>
                        <a:pt x="231281" y="499655"/>
                        <a:pt x="187360" y="498597"/>
                      </a:cubicBezTo>
                      <a:cubicBezTo>
                        <a:pt x="143439" y="497539"/>
                        <a:pt x="-2611" y="430864"/>
                        <a:pt x="35" y="428747"/>
                      </a:cubicBezTo>
                      <a:cubicBezTo>
                        <a:pt x="2681" y="426630"/>
                        <a:pt x="167781" y="484839"/>
                        <a:pt x="203235" y="485897"/>
                      </a:cubicBezTo>
                      <a:cubicBezTo>
                        <a:pt x="238689" y="486955"/>
                        <a:pt x="214348" y="465789"/>
                        <a:pt x="212760" y="435097"/>
                      </a:cubicBezTo>
                      <a:cubicBezTo>
                        <a:pt x="211173" y="404405"/>
                        <a:pt x="187360" y="338259"/>
                        <a:pt x="193710" y="301747"/>
                      </a:cubicBezTo>
                      <a:cubicBezTo>
                        <a:pt x="200060" y="265235"/>
                        <a:pt x="244510" y="252534"/>
                        <a:pt x="250860" y="216022"/>
                      </a:cubicBezTo>
                      <a:cubicBezTo>
                        <a:pt x="257210" y="179510"/>
                        <a:pt x="234456" y="76322"/>
                        <a:pt x="231810" y="82672"/>
                      </a:cubicBezTo>
                      <a:cubicBezTo>
                        <a:pt x="229164" y="89022"/>
                        <a:pt x="245568" y="263647"/>
                        <a:pt x="234985" y="254122"/>
                      </a:cubicBezTo>
                      <a:cubicBezTo>
                        <a:pt x="224402" y="244597"/>
                        <a:pt x="158256" y="5414"/>
                        <a:pt x="155610" y="12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7" name="フリーフォーム 1096">
                  <a:extLst>
                    <a:ext uri="{FF2B5EF4-FFF2-40B4-BE49-F238E27FC236}">
                      <a16:creationId xmlns:a16="http://schemas.microsoft.com/office/drawing/2014/main" id="{16B5AC34-610F-2DCD-BEB7-8A3F4D2038DB}"/>
                    </a:ext>
                  </a:extLst>
                </p:cNvPr>
                <p:cNvSpPr/>
                <p:nvPr/>
              </p:nvSpPr>
              <p:spPr>
                <a:xfrm>
                  <a:off x="7022916" y="5172072"/>
                  <a:ext cx="258534" cy="492252"/>
                </a:xfrm>
                <a:custGeom>
                  <a:avLst/>
                  <a:gdLst>
                    <a:gd name="connsiteX0" fmla="*/ 184 w 258534"/>
                    <a:gd name="connsiteY0" fmla="*/ 3 h 492252"/>
                    <a:gd name="connsiteX1" fmla="*/ 235134 w 258534"/>
                    <a:gd name="connsiteY1" fmla="*/ 85728 h 492252"/>
                    <a:gd name="connsiteX2" fmla="*/ 174809 w 258534"/>
                    <a:gd name="connsiteY2" fmla="*/ 142878 h 492252"/>
                    <a:gd name="connsiteX3" fmla="*/ 139884 w 258534"/>
                    <a:gd name="connsiteY3" fmla="*/ 165103 h 492252"/>
                    <a:gd name="connsiteX4" fmla="*/ 231959 w 258534"/>
                    <a:gd name="connsiteY4" fmla="*/ 295278 h 492252"/>
                    <a:gd name="connsiteX5" fmla="*/ 241484 w 258534"/>
                    <a:gd name="connsiteY5" fmla="*/ 346078 h 492252"/>
                    <a:gd name="connsiteX6" fmla="*/ 257359 w 258534"/>
                    <a:gd name="connsiteY6" fmla="*/ 384178 h 492252"/>
                    <a:gd name="connsiteX7" fmla="*/ 206559 w 258534"/>
                    <a:gd name="connsiteY7" fmla="*/ 450853 h 492252"/>
                    <a:gd name="connsiteX8" fmla="*/ 92259 w 258534"/>
                    <a:gd name="connsiteY8" fmla="*/ 492128 h 492252"/>
                    <a:gd name="connsiteX9" fmla="*/ 238309 w 258534"/>
                    <a:gd name="connsiteY9" fmla="*/ 438153 h 492252"/>
                    <a:gd name="connsiteX10" fmla="*/ 171634 w 258534"/>
                    <a:gd name="connsiteY10" fmla="*/ 279403 h 492252"/>
                    <a:gd name="connsiteX11" fmla="*/ 225609 w 258534"/>
                    <a:gd name="connsiteY11" fmla="*/ 304803 h 492252"/>
                    <a:gd name="connsiteX12" fmla="*/ 136709 w 258534"/>
                    <a:gd name="connsiteY12" fmla="*/ 146053 h 492252"/>
                    <a:gd name="connsiteX13" fmla="*/ 225609 w 258534"/>
                    <a:gd name="connsiteY13" fmla="*/ 136528 h 492252"/>
                    <a:gd name="connsiteX14" fmla="*/ 197034 w 258534"/>
                    <a:gd name="connsiteY14" fmla="*/ 88903 h 492252"/>
                    <a:gd name="connsiteX15" fmla="*/ 184 w 258534"/>
                    <a:gd name="connsiteY15" fmla="*/ 3 h 492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58534" h="492252">
                      <a:moveTo>
                        <a:pt x="184" y="3"/>
                      </a:moveTo>
                      <a:cubicBezTo>
                        <a:pt x="6534" y="-526"/>
                        <a:pt x="206030" y="61916"/>
                        <a:pt x="235134" y="85728"/>
                      </a:cubicBezTo>
                      <a:cubicBezTo>
                        <a:pt x="264238" y="109540"/>
                        <a:pt x="190684" y="129649"/>
                        <a:pt x="174809" y="142878"/>
                      </a:cubicBezTo>
                      <a:cubicBezTo>
                        <a:pt x="158934" y="156107"/>
                        <a:pt x="130359" y="139703"/>
                        <a:pt x="139884" y="165103"/>
                      </a:cubicBezTo>
                      <a:cubicBezTo>
                        <a:pt x="149409" y="190503"/>
                        <a:pt x="215026" y="265116"/>
                        <a:pt x="231959" y="295278"/>
                      </a:cubicBezTo>
                      <a:cubicBezTo>
                        <a:pt x="248892" y="325440"/>
                        <a:pt x="237251" y="331261"/>
                        <a:pt x="241484" y="346078"/>
                      </a:cubicBezTo>
                      <a:cubicBezTo>
                        <a:pt x="245717" y="360895"/>
                        <a:pt x="263180" y="366716"/>
                        <a:pt x="257359" y="384178"/>
                      </a:cubicBezTo>
                      <a:cubicBezTo>
                        <a:pt x="251538" y="401640"/>
                        <a:pt x="234076" y="432861"/>
                        <a:pt x="206559" y="450853"/>
                      </a:cubicBezTo>
                      <a:cubicBezTo>
                        <a:pt x="179042" y="468845"/>
                        <a:pt x="86967" y="494245"/>
                        <a:pt x="92259" y="492128"/>
                      </a:cubicBezTo>
                      <a:cubicBezTo>
                        <a:pt x="97551" y="490011"/>
                        <a:pt x="225080" y="473607"/>
                        <a:pt x="238309" y="438153"/>
                      </a:cubicBezTo>
                      <a:cubicBezTo>
                        <a:pt x="251538" y="402699"/>
                        <a:pt x="173751" y="301628"/>
                        <a:pt x="171634" y="279403"/>
                      </a:cubicBezTo>
                      <a:cubicBezTo>
                        <a:pt x="169517" y="257178"/>
                        <a:pt x="231430" y="327028"/>
                        <a:pt x="225609" y="304803"/>
                      </a:cubicBezTo>
                      <a:cubicBezTo>
                        <a:pt x="219788" y="282578"/>
                        <a:pt x="136709" y="174099"/>
                        <a:pt x="136709" y="146053"/>
                      </a:cubicBezTo>
                      <a:cubicBezTo>
                        <a:pt x="136709" y="118007"/>
                        <a:pt x="215555" y="146053"/>
                        <a:pt x="225609" y="136528"/>
                      </a:cubicBezTo>
                      <a:cubicBezTo>
                        <a:pt x="235663" y="127003"/>
                        <a:pt x="240426" y="113774"/>
                        <a:pt x="197034" y="88903"/>
                      </a:cubicBezTo>
                      <a:cubicBezTo>
                        <a:pt x="153642" y="64032"/>
                        <a:pt x="-6166" y="532"/>
                        <a:pt x="184" y="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8" name="フリーフォーム 1097">
                  <a:extLst>
                    <a:ext uri="{FF2B5EF4-FFF2-40B4-BE49-F238E27FC236}">
                      <a16:creationId xmlns:a16="http://schemas.microsoft.com/office/drawing/2014/main" id="{1673AD77-6802-C6A7-8332-2C3512091D9B}"/>
                    </a:ext>
                  </a:extLst>
                </p:cNvPr>
                <p:cNvSpPr/>
                <p:nvPr/>
              </p:nvSpPr>
              <p:spPr>
                <a:xfrm>
                  <a:off x="6825366" y="5605594"/>
                  <a:ext cx="397261" cy="249259"/>
                </a:xfrm>
                <a:custGeom>
                  <a:avLst/>
                  <a:gdLst>
                    <a:gd name="connsiteX0" fmla="*/ 26284 w 397261"/>
                    <a:gd name="connsiteY0" fmla="*/ 157031 h 249259"/>
                    <a:gd name="connsiteX1" fmla="*/ 207259 w 397261"/>
                    <a:gd name="connsiteY1" fmla="*/ 96706 h 249259"/>
                    <a:gd name="connsiteX2" fmla="*/ 251709 w 397261"/>
                    <a:gd name="connsiteY2" fmla="*/ 150681 h 249259"/>
                    <a:gd name="connsiteX3" fmla="*/ 334259 w 397261"/>
                    <a:gd name="connsiteY3" fmla="*/ 191956 h 249259"/>
                    <a:gd name="connsiteX4" fmla="*/ 394584 w 397261"/>
                    <a:gd name="connsiteY4" fmla="*/ 182431 h 249259"/>
                    <a:gd name="connsiteX5" fmla="*/ 308859 w 397261"/>
                    <a:gd name="connsiteY5" fmla="*/ 207831 h 249259"/>
                    <a:gd name="connsiteX6" fmla="*/ 280284 w 397261"/>
                    <a:gd name="connsiteY6" fmla="*/ 239581 h 249259"/>
                    <a:gd name="connsiteX7" fmla="*/ 178684 w 397261"/>
                    <a:gd name="connsiteY7" fmla="*/ 245931 h 249259"/>
                    <a:gd name="connsiteX8" fmla="*/ 83434 w 397261"/>
                    <a:gd name="connsiteY8" fmla="*/ 191956 h 249259"/>
                    <a:gd name="connsiteX9" fmla="*/ 884 w 397261"/>
                    <a:gd name="connsiteY9" fmla="*/ 242756 h 249259"/>
                    <a:gd name="connsiteX10" fmla="*/ 137409 w 397261"/>
                    <a:gd name="connsiteY10" fmla="*/ 214181 h 249259"/>
                    <a:gd name="connsiteX11" fmla="*/ 394584 w 397261"/>
                    <a:gd name="connsiteY11" fmla="*/ 217356 h 249259"/>
                    <a:gd name="connsiteX12" fmla="*/ 270759 w 397261"/>
                    <a:gd name="connsiteY12" fmla="*/ 160206 h 249259"/>
                    <a:gd name="connsiteX13" fmla="*/ 254884 w 397261"/>
                    <a:gd name="connsiteY13" fmla="*/ 1456 h 249259"/>
                    <a:gd name="connsiteX14" fmla="*/ 254884 w 397261"/>
                    <a:gd name="connsiteY14" fmla="*/ 80831 h 249259"/>
                    <a:gd name="connsiteX15" fmla="*/ 127884 w 397261"/>
                    <a:gd name="connsiteY15" fmla="*/ 71306 h 249259"/>
                    <a:gd name="connsiteX16" fmla="*/ 38984 w 397261"/>
                    <a:gd name="connsiteY16" fmla="*/ 26856 h 249259"/>
                    <a:gd name="connsiteX17" fmla="*/ 159634 w 397261"/>
                    <a:gd name="connsiteY17" fmla="*/ 71306 h 249259"/>
                    <a:gd name="connsiteX18" fmla="*/ 26284 w 397261"/>
                    <a:gd name="connsiteY18" fmla="*/ 157031 h 249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97261" h="249259">
                      <a:moveTo>
                        <a:pt x="26284" y="157031"/>
                      </a:moveTo>
                      <a:cubicBezTo>
                        <a:pt x="34221" y="161264"/>
                        <a:pt x="169688" y="97764"/>
                        <a:pt x="207259" y="96706"/>
                      </a:cubicBezTo>
                      <a:cubicBezTo>
                        <a:pt x="244830" y="95648"/>
                        <a:pt x="230542" y="134806"/>
                        <a:pt x="251709" y="150681"/>
                      </a:cubicBezTo>
                      <a:cubicBezTo>
                        <a:pt x="272876" y="166556"/>
                        <a:pt x="310446" y="186664"/>
                        <a:pt x="334259" y="191956"/>
                      </a:cubicBezTo>
                      <a:cubicBezTo>
                        <a:pt x="358072" y="197248"/>
                        <a:pt x="398817" y="179785"/>
                        <a:pt x="394584" y="182431"/>
                      </a:cubicBezTo>
                      <a:cubicBezTo>
                        <a:pt x="390351" y="185077"/>
                        <a:pt x="327909" y="198306"/>
                        <a:pt x="308859" y="207831"/>
                      </a:cubicBezTo>
                      <a:cubicBezTo>
                        <a:pt x="289809" y="217356"/>
                        <a:pt x="301980" y="233231"/>
                        <a:pt x="280284" y="239581"/>
                      </a:cubicBezTo>
                      <a:cubicBezTo>
                        <a:pt x="258588" y="245931"/>
                        <a:pt x="211492" y="253868"/>
                        <a:pt x="178684" y="245931"/>
                      </a:cubicBezTo>
                      <a:cubicBezTo>
                        <a:pt x="145876" y="237994"/>
                        <a:pt x="113067" y="192485"/>
                        <a:pt x="83434" y="191956"/>
                      </a:cubicBezTo>
                      <a:cubicBezTo>
                        <a:pt x="53801" y="191427"/>
                        <a:pt x="-8112" y="239052"/>
                        <a:pt x="884" y="242756"/>
                      </a:cubicBezTo>
                      <a:cubicBezTo>
                        <a:pt x="9880" y="246460"/>
                        <a:pt x="71792" y="218414"/>
                        <a:pt x="137409" y="214181"/>
                      </a:cubicBezTo>
                      <a:cubicBezTo>
                        <a:pt x="203026" y="209948"/>
                        <a:pt x="372359" y="226352"/>
                        <a:pt x="394584" y="217356"/>
                      </a:cubicBezTo>
                      <a:cubicBezTo>
                        <a:pt x="416809" y="208360"/>
                        <a:pt x="294042" y="196189"/>
                        <a:pt x="270759" y="160206"/>
                      </a:cubicBezTo>
                      <a:cubicBezTo>
                        <a:pt x="247476" y="124223"/>
                        <a:pt x="257530" y="14685"/>
                        <a:pt x="254884" y="1456"/>
                      </a:cubicBezTo>
                      <a:cubicBezTo>
                        <a:pt x="252238" y="-11773"/>
                        <a:pt x="276051" y="69189"/>
                        <a:pt x="254884" y="80831"/>
                      </a:cubicBezTo>
                      <a:cubicBezTo>
                        <a:pt x="233717" y="92473"/>
                        <a:pt x="163867" y="80302"/>
                        <a:pt x="127884" y="71306"/>
                      </a:cubicBezTo>
                      <a:cubicBezTo>
                        <a:pt x="91901" y="62310"/>
                        <a:pt x="33692" y="26856"/>
                        <a:pt x="38984" y="26856"/>
                      </a:cubicBezTo>
                      <a:cubicBezTo>
                        <a:pt x="44276" y="26856"/>
                        <a:pt x="154872" y="52256"/>
                        <a:pt x="159634" y="71306"/>
                      </a:cubicBezTo>
                      <a:cubicBezTo>
                        <a:pt x="164396" y="90356"/>
                        <a:pt x="18347" y="152798"/>
                        <a:pt x="26284" y="15703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9" name="フリーフォーム 1098">
                  <a:extLst>
                    <a:ext uri="{FF2B5EF4-FFF2-40B4-BE49-F238E27FC236}">
                      <a16:creationId xmlns:a16="http://schemas.microsoft.com/office/drawing/2014/main" id="{99949FDD-77AE-E91B-0810-33354938A151}"/>
                    </a:ext>
                  </a:extLst>
                </p:cNvPr>
                <p:cNvSpPr/>
                <p:nvPr/>
              </p:nvSpPr>
              <p:spPr>
                <a:xfrm>
                  <a:off x="6814271" y="5121013"/>
                  <a:ext cx="129859" cy="743213"/>
                </a:xfrm>
                <a:custGeom>
                  <a:avLst/>
                  <a:gdLst>
                    <a:gd name="connsiteX0" fmla="*/ 129454 w 129859"/>
                    <a:gd name="connsiteY0" fmla="*/ 262 h 743213"/>
                    <a:gd name="connsiteX1" fmla="*/ 81829 w 129859"/>
                    <a:gd name="connsiteY1" fmla="*/ 327287 h 743213"/>
                    <a:gd name="connsiteX2" fmla="*/ 100879 w 129859"/>
                    <a:gd name="connsiteY2" fmla="*/ 289187 h 743213"/>
                    <a:gd name="connsiteX3" fmla="*/ 11979 w 129859"/>
                    <a:gd name="connsiteY3" fmla="*/ 508262 h 743213"/>
                    <a:gd name="connsiteX4" fmla="*/ 5629 w 129859"/>
                    <a:gd name="connsiteY4" fmla="*/ 743212 h 743213"/>
                    <a:gd name="connsiteX5" fmla="*/ 56429 w 129859"/>
                    <a:gd name="connsiteY5" fmla="*/ 511437 h 743213"/>
                    <a:gd name="connsiteX6" fmla="*/ 69129 w 129859"/>
                    <a:gd name="connsiteY6" fmla="*/ 197112 h 743213"/>
                    <a:gd name="connsiteX7" fmla="*/ 50079 w 129859"/>
                    <a:gd name="connsiteY7" fmla="*/ 270137 h 743213"/>
                    <a:gd name="connsiteX8" fmla="*/ 129454 w 129859"/>
                    <a:gd name="connsiteY8" fmla="*/ 262 h 7432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9859" h="743213">
                      <a:moveTo>
                        <a:pt x="129454" y="262"/>
                      </a:moveTo>
                      <a:cubicBezTo>
                        <a:pt x="134746" y="9787"/>
                        <a:pt x="86591" y="279133"/>
                        <a:pt x="81829" y="327287"/>
                      </a:cubicBezTo>
                      <a:cubicBezTo>
                        <a:pt x="77067" y="375441"/>
                        <a:pt x="112521" y="259025"/>
                        <a:pt x="100879" y="289187"/>
                      </a:cubicBezTo>
                      <a:cubicBezTo>
                        <a:pt x="89237" y="319349"/>
                        <a:pt x="27854" y="432591"/>
                        <a:pt x="11979" y="508262"/>
                      </a:cubicBezTo>
                      <a:cubicBezTo>
                        <a:pt x="-3896" y="583933"/>
                        <a:pt x="-1779" y="742683"/>
                        <a:pt x="5629" y="743212"/>
                      </a:cubicBezTo>
                      <a:cubicBezTo>
                        <a:pt x="13037" y="743741"/>
                        <a:pt x="45846" y="602454"/>
                        <a:pt x="56429" y="511437"/>
                      </a:cubicBezTo>
                      <a:cubicBezTo>
                        <a:pt x="67012" y="420420"/>
                        <a:pt x="70187" y="237329"/>
                        <a:pt x="69129" y="197112"/>
                      </a:cubicBezTo>
                      <a:cubicBezTo>
                        <a:pt x="68071" y="156895"/>
                        <a:pt x="40025" y="297125"/>
                        <a:pt x="50079" y="270137"/>
                      </a:cubicBezTo>
                      <a:cubicBezTo>
                        <a:pt x="60133" y="243150"/>
                        <a:pt x="124162" y="-9263"/>
                        <a:pt x="129454" y="26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0" name="フリーフォーム 1099">
                  <a:extLst>
                    <a:ext uri="{FF2B5EF4-FFF2-40B4-BE49-F238E27FC236}">
                      <a16:creationId xmlns:a16="http://schemas.microsoft.com/office/drawing/2014/main" id="{B65487F8-6295-0058-449A-3C4C24FE311B}"/>
                    </a:ext>
                  </a:extLst>
                </p:cNvPr>
                <p:cNvSpPr/>
                <p:nvPr/>
              </p:nvSpPr>
              <p:spPr>
                <a:xfrm>
                  <a:off x="6921671" y="4983814"/>
                  <a:ext cx="311973" cy="692871"/>
                </a:xfrm>
                <a:custGeom>
                  <a:avLst/>
                  <a:gdLst>
                    <a:gd name="connsiteX0" fmla="*/ 114129 w 311973"/>
                    <a:gd name="connsiteY0" fmla="*/ 4111 h 692871"/>
                    <a:gd name="connsiteX1" fmla="*/ 149054 w 311973"/>
                    <a:gd name="connsiteY1" fmla="*/ 93011 h 692871"/>
                    <a:gd name="connsiteX2" fmla="*/ 257004 w 311973"/>
                    <a:gd name="connsiteY2" fmla="*/ 569261 h 692871"/>
                    <a:gd name="connsiteX3" fmla="*/ 250654 w 311973"/>
                    <a:gd name="connsiteY3" fmla="*/ 534336 h 692871"/>
                    <a:gd name="connsiteX4" fmla="*/ 225254 w 311973"/>
                    <a:gd name="connsiteY4" fmla="*/ 654986 h 692871"/>
                    <a:gd name="connsiteX5" fmla="*/ 25229 w 311973"/>
                    <a:gd name="connsiteY5" fmla="*/ 648636 h 692871"/>
                    <a:gd name="connsiteX6" fmla="*/ 44279 w 311973"/>
                    <a:gd name="connsiteY6" fmla="*/ 575611 h 692871"/>
                    <a:gd name="connsiteX7" fmla="*/ 6179 w 311973"/>
                    <a:gd name="connsiteY7" fmla="*/ 518461 h 692871"/>
                    <a:gd name="connsiteX8" fmla="*/ 15704 w 311973"/>
                    <a:gd name="connsiteY8" fmla="*/ 613711 h 692871"/>
                    <a:gd name="connsiteX9" fmla="*/ 22054 w 311973"/>
                    <a:gd name="connsiteY9" fmla="*/ 658161 h 692871"/>
                    <a:gd name="connsiteX10" fmla="*/ 298279 w 311973"/>
                    <a:gd name="connsiteY10" fmla="*/ 686736 h 692871"/>
                    <a:gd name="connsiteX11" fmla="*/ 260179 w 311973"/>
                    <a:gd name="connsiteY11" fmla="*/ 534336 h 692871"/>
                    <a:gd name="connsiteX12" fmla="*/ 174454 w 311973"/>
                    <a:gd name="connsiteY12" fmla="*/ 426386 h 692871"/>
                    <a:gd name="connsiteX13" fmla="*/ 279229 w 311973"/>
                    <a:gd name="connsiteY13" fmla="*/ 445436 h 692871"/>
                    <a:gd name="connsiteX14" fmla="*/ 203029 w 311973"/>
                    <a:gd name="connsiteY14" fmla="*/ 277161 h 692871"/>
                    <a:gd name="connsiteX15" fmla="*/ 152229 w 311973"/>
                    <a:gd name="connsiteY15" fmla="*/ 42211 h 692871"/>
                    <a:gd name="connsiteX16" fmla="*/ 114129 w 311973"/>
                    <a:gd name="connsiteY16" fmla="*/ 4111 h 692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11973" h="692871">
                      <a:moveTo>
                        <a:pt x="114129" y="4111"/>
                      </a:moveTo>
                      <a:cubicBezTo>
                        <a:pt x="113600" y="12578"/>
                        <a:pt x="125242" y="-1181"/>
                        <a:pt x="149054" y="93011"/>
                      </a:cubicBezTo>
                      <a:cubicBezTo>
                        <a:pt x="172867" y="187203"/>
                        <a:pt x="240071" y="495707"/>
                        <a:pt x="257004" y="569261"/>
                      </a:cubicBezTo>
                      <a:cubicBezTo>
                        <a:pt x="273937" y="642815"/>
                        <a:pt x="255946" y="520049"/>
                        <a:pt x="250654" y="534336"/>
                      </a:cubicBezTo>
                      <a:cubicBezTo>
                        <a:pt x="245362" y="548623"/>
                        <a:pt x="262825" y="635936"/>
                        <a:pt x="225254" y="654986"/>
                      </a:cubicBezTo>
                      <a:cubicBezTo>
                        <a:pt x="187683" y="674036"/>
                        <a:pt x="55391" y="661865"/>
                        <a:pt x="25229" y="648636"/>
                      </a:cubicBezTo>
                      <a:cubicBezTo>
                        <a:pt x="-4933" y="635407"/>
                        <a:pt x="47454" y="597307"/>
                        <a:pt x="44279" y="575611"/>
                      </a:cubicBezTo>
                      <a:cubicBezTo>
                        <a:pt x="41104" y="553915"/>
                        <a:pt x="10941" y="512111"/>
                        <a:pt x="6179" y="518461"/>
                      </a:cubicBezTo>
                      <a:cubicBezTo>
                        <a:pt x="1417" y="524811"/>
                        <a:pt x="13058" y="590428"/>
                        <a:pt x="15704" y="613711"/>
                      </a:cubicBezTo>
                      <a:cubicBezTo>
                        <a:pt x="18350" y="636994"/>
                        <a:pt x="-25042" y="645990"/>
                        <a:pt x="22054" y="658161"/>
                      </a:cubicBezTo>
                      <a:cubicBezTo>
                        <a:pt x="69150" y="670332"/>
                        <a:pt x="258592" y="707374"/>
                        <a:pt x="298279" y="686736"/>
                      </a:cubicBezTo>
                      <a:cubicBezTo>
                        <a:pt x="337967" y="666099"/>
                        <a:pt x="280817" y="577728"/>
                        <a:pt x="260179" y="534336"/>
                      </a:cubicBezTo>
                      <a:cubicBezTo>
                        <a:pt x="239542" y="490944"/>
                        <a:pt x="171279" y="441203"/>
                        <a:pt x="174454" y="426386"/>
                      </a:cubicBezTo>
                      <a:cubicBezTo>
                        <a:pt x="177629" y="411569"/>
                        <a:pt x="274467" y="470307"/>
                        <a:pt x="279229" y="445436"/>
                      </a:cubicBezTo>
                      <a:cubicBezTo>
                        <a:pt x="283991" y="420565"/>
                        <a:pt x="224196" y="344365"/>
                        <a:pt x="203029" y="277161"/>
                      </a:cubicBezTo>
                      <a:cubicBezTo>
                        <a:pt x="181862" y="209957"/>
                        <a:pt x="167046" y="87719"/>
                        <a:pt x="152229" y="42211"/>
                      </a:cubicBezTo>
                      <a:cubicBezTo>
                        <a:pt x="137412" y="-3297"/>
                        <a:pt x="114658" y="-4356"/>
                        <a:pt x="114129" y="411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1" name="フリーフォーム 1100">
                  <a:extLst>
                    <a:ext uri="{FF2B5EF4-FFF2-40B4-BE49-F238E27FC236}">
                      <a16:creationId xmlns:a16="http://schemas.microsoft.com/office/drawing/2014/main" id="{F02A70C8-1F13-3DFE-D9FC-F40358C9BDB9}"/>
                    </a:ext>
                  </a:extLst>
                </p:cNvPr>
                <p:cNvSpPr/>
                <p:nvPr/>
              </p:nvSpPr>
              <p:spPr>
                <a:xfrm>
                  <a:off x="3263084" y="5263828"/>
                  <a:ext cx="390945" cy="905590"/>
                </a:xfrm>
                <a:custGeom>
                  <a:avLst/>
                  <a:gdLst>
                    <a:gd name="connsiteX0" fmla="*/ 77016 w 390945"/>
                    <a:gd name="connsiteY0" fmla="*/ 322 h 905590"/>
                    <a:gd name="connsiteX1" fmla="*/ 23041 w 390945"/>
                    <a:gd name="connsiteY1" fmla="*/ 343222 h 905590"/>
                    <a:gd name="connsiteX2" fmla="*/ 23041 w 390945"/>
                    <a:gd name="connsiteY2" fmla="*/ 324172 h 905590"/>
                    <a:gd name="connsiteX3" fmla="*/ 48441 w 390945"/>
                    <a:gd name="connsiteY3" fmla="*/ 628972 h 905590"/>
                    <a:gd name="connsiteX4" fmla="*/ 61141 w 390945"/>
                    <a:gd name="connsiteY4" fmla="*/ 597222 h 905590"/>
                    <a:gd name="connsiteX5" fmla="*/ 153216 w 390945"/>
                    <a:gd name="connsiteY5" fmla="*/ 749622 h 905590"/>
                    <a:gd name="connsiteX6" fmla="*/ 134166 w 390945"/>
                    <a:gd name="connsiteY6" fmla="*/ 749622 h 905590"/>
                    <a:gd name="connsiteX7" fmla="*/ 204016 w 390945"/>
                    <a:gd name="connsiteY7" fmla="*/ 867097 h 905590"/>
                    <a:gd name="connsiteX8" fmla="*/ 331016 w 390945"/>
                    <a:gd name="connsiteY8" fmla="*/ 905197 h 905590"/>
                    <a:gd name="connsiteX9" fmla="*/ 388166 w 390945"/>
                    <a:gd name="connsiteY9" fmla="*/ 886147 h 905590"/>
                    <a:gd name="connsiteX10" fmla="*/ 248466 w 390945"/>
                    <a:gd name="connsiteY10" fmla="*/ 873447 h 905590"/>
                    <a:gd name="connsiteX11" fmla="*/ 35741 w 390945"/>
                    <a:gd name="connsiteY11" fmla="*/ 508322 h 905590"/>
                    <a:gd name="connsiteX12" fmla="*/ 3991 w 390945"/>
                    <a:gd name="connsiteY12" fmla="*/ 219397 h 905590"/>
                    <a:gd name="connsiteX13" fmla="*/ 10341 w 390945"/>
                    <a:gd name="connsiteY13" fmla="*/ 279722 h 905590"/>
                    <a:gd name="connsiteX14" fmla="*/ 77016 w 390945"/>
                    <a:gd name="connsiteY14" fmla="*/ 322 h 90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90945" h="905590">
                      <a:moveTo>
                        <a:pt x="77016" y="322"/>
                      </a:moveTo>
                      <a:cubicBezTo>
                        <a:pt x="79133" y="10905"/>
                        <a:pt x="32037" y="289247"/>
                        <a:pt x="23041" y="343222"/>
                      </a:cubicBezTo>
                      <a:cubicBezTo>
                        <a:pt x="14045" y="397197"/>
                        <a:pt x="18808" y="276547"/>
                        <a:pt x="23041" y="324172"/>
                      </a:cubicBezTo>
                      <a:cubicBezTo>
                        <a:pt x="27274" y="371797"/>
                        <a:pt x="42091" y="583464"/>
                        <a:pt x="48441" y="628972"/>
                      </a:cubicBezTo>
                      <a:cubicBezTo>
                        <a:pt x="54791" y="674480"/>
                        <a:pt x="43679" y="577114"/>
                        <a:pt x="61141" y="597222"/>
                      </a:cubicBezTo>
                      <a:cubicBezTo>
                        <a:pt x="78603" y="617330"/>
                        <a:pt x="141045" y="724222"/>
                        <a:pt x="153216" y="749622"/>
                      </a:cubicBezTo>
                      <a:cubicBezTo>
                        <a:pt x="165387" y="775022"/>
                        <a:pt x="125699" y="730043"/>
                        <a:pt x="134166" y="749622"/>
                      </a:cubicBezTo>
                      <a:cubicBezTo>
                        <a:pt x="142633" y="769201"/>
                        <a:pt x="171208" y="841168"/>
                        <a:pt x="204016" y="867097"/>
                      </a:cubicBezTo>
                      <a:cubicBezTo>
                        <a:pt x="236824" y="893026"/>
                        <a:pt x="300324" y="902022"/>
                        <a:pt x="331016" y="905197"/>
                      </a:cubicBezTo>
                      <a:cubicBezTo>
                        <a:pt x="361708" y="908372"/>
                        <a:pt x="401924" y="891439"/>
                        <a:pt x="388166" y="886147"/>
                      </a:cubicBezTo>
                      <a:cubicBezTo>
                        <a:pt x="374408" y="880855"/>
                        <a:pt x="307203" y="936418"/>
                        <a:pt x="248466" y="873447"/>
                      </a:cubicBezTo>
                      <a:cubicBezTo>
                        <a:pt x="189729" y="810476"/>
                        <a:pt x="76487" y="617330"/>
                        <a:pt x="35741" y="508322"/>
                      </a:cubicBezTo>
                      <a:cubicBezTo>
                        <a:pt x="-5005" y="399314"/>
                        <a:pt x="8224" y="257497"/>
                        <a:pt x="3991" y="219397"/>
                      </a:cubicBezTo>
                      <a:cubicBezTo>
                        <a:pt x="-242" y="181297"/>
                        <a:pt x="-4476" y="316234"/>
                        <a:pt x="10341" y="279722"/>
                      </a:cubicBezTo>
                      <a:cubicBezTo>
                        <a:pt x="25158" y="243210"/>
                        <a:pt x="74899" y="-10261"/>
                        <a:pt x="77016" y="32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2" name="フリーフォーム 1101">
                  <a:extLst>
                    <a:ext uri="{FF2B5EF4-FFF2-40B4-BE49-F238E27FC236}">
                      <a16:creationId xmlns:a16="http://schemas.microsoft.com/office/drawing/2014/main" id="{7057CC66-9B04-87AB-4BD7-B3D5FC5E609E}"/>
                    </a:ext>
                  </a:extLst>
                </p:cNvPr>
                <p:cNvSpPr/>
                <p:nvPr/>
              </p:nvSpPr>
              <p:spPr>
                <a:xfrm>
                  <a:off x="3442843" y="5212324"/>
                  <a:ext cx="220045" cy="965383"/>
                </a:xfrm>
                <a:custGeom>
                  <a:avLst/>
                  <a:gdLst>
                    <a:gd name="connsiteX0" fmla="*/ 5207 w 220045"/>
                    <a:gd name="connsiteY0" fmla="*/ 140726 h 965383"/>
                    <a:gd name="connsiteX1" fmla="*/ 189357 w 220045"/>
                    <a:gd name="connsiteY1" fmla="*/ 645551 h 965383"/>
                    <a:gd name="connsiteX2" fmla="*/ 173482 w 220045"/>
                    <a:gd name="connsiteY2" fmla="*/ 610626 h 965383"/>
                    <a:gd name="connsiteX3" fmla="*/ 160782 w 220045"/>
                    <a:gd name="connsiteY3" fmla="*/ 797951 h 965383"/>
                    <a:gd name="connsiteX4" fmla="*/ 211582 w 220045"/>
                    <a:gd name="connsiteY4" fmla="*/ 909076 h 965383"/>
                    <a:gd name="connsiteX5" fmla="*/ 214757 w 220045"/>
                    <a:gd name="connsiteY5" fmla="*/ 921776 h 965383"/>
                    <a:gd name="connsiteX6" fmla="*/ 217932 w 220045"/>
                    <a:gd name="connsiteY6" fmla="*/ 950351 h 965383"/>
                    <a:gd name="connsiteX7" fmla="*/ 179832 w 220045"/>
                    <a:gd name="connsiteY7" fmla="*/ 658251 h 965383"/>
                    <a:gd name="connsiteX8" fmla="*/ 49657 w 220045"/>
                    <a:gd name="connsiteY8" fmla="*/ 74051 h 965383"/>
                    <a:gd name="connsiteX9" fmla="*/ 17907 w 220045"/>
                    <a:gd name="connsiteY9" fmla="*/ 26426 h 965383"/>
                    <a:gd name="connsiteX10" fmla="*/ 46482 w 220045"/>
                    <a:gd name="connsiteY10" fmla="*/ 242326 h 965383"/>
                    <a:gd name="connsiteX11" fmla="*/ 5207 w 220045"/>
                    <a:gd name="connsiteY11" fmla="*/ 140726 h 965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20045" h="965383">
                      <a:moveTo>
                        <a:pt x="5207" y="140726"/>
                      </a:moveTo>
                      <a:cubicBezTo>
                        <a:pt x="29020" y="207930"/>
                        <a:pt x="161311" y="567234"/>
                        <a:pt x="189357" y="645551"/>
                      </a:cubicBezTo>
                      <a:cubicBezTo>
                        <a:pt x="217403" y="723868"/>
                        <a:pt x="178244" y="585226"/>
                        <a:pt x="173482" y="610626"/>
                      </a:cubicBezTo>
                      <a:cubicBezTo>
                        <a:pt x="168720" y="636026"/>
                        <a:pt x="154432" y="748209"/>
                        <a:pt x="160782" y="797951"/>
                      </a:cubicBezTo>
                      <a:cubicBezTo>
                        <a:pt x="167132" y="847693"/>
                        <a:pt x="202586" y="888439"/>
                        <a:pt x="211582" y="909076"/>
                      </a:cubicBezTo>
                      <a:cubicBezTo>
                        <a:pt x="220578" y="929714"/>
                        <a:pt x="213699" y="914897"/>
                        <a:pt x="214757" y="921776"/>
                      </a:cubicBezTo>
                      <a:cubicBezTo>
                        <a:pt x="215815" y="928655"/>
                        <a:pt x="223753" y="994272"/>
                        <a:pt x="217932" y="950351"/>
                      </a:cubicBezTo>
                      <a:cubicBezTo>
                        <a:pt x="212111" y="906430"/>
                        <a:pt x="207878" y="804301"/>
                        <a:pt x="179832" y="658251"/>
                      </a:cubicBezTo>
                      <a:cubicBezTo>
                        <a:pt x="151786" y="512201"/>
                        <a:pt x="76644" y="179355"/>
                        <a:pt x="49657" y="74051"/>
                      </a:cubicBezTo>
                      <a:cubicBezTo>
                        <a:pt x="22670" y="-31253"/>
                        <a:pt x="18436" y="-1620"/>
                        <a:pt x="17907" y="26426"/>
                      </a:cubicBezTo>
                      <a:cubicBezTo>
                        <a:pt x="17378" y="54472"/>
                        <a:pt x="45953" y="221159"/>
                        <a:pt x="46482" y="242326"/>
                      </a:cubicBezTo>
                      <a:cubicBezTo>
                        <a:pt x="47011" y="263493"/>
                        <a:pt x="-18606" y="73522"/>
                        <a:pt x="5207" y="14072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3" name="フリーフォーム 1102">
                  <a:extLst>
                    <a:ext uri="{FF2B5EF4-FFF2-40B4-BE49-F238E27FC236}">
                      <a16:creationId xmlns:a16="http://schemas.microsoft.com/office/drawing/2014/main" id="{89240A6E-9703-F3FB-7661-D30E6440B8A1}"/>
                    </a:ext>
                  </a:extLst>
                </p:cNvPr>
                <p:cNvSpPr/>
                <p:nvPr/>
              </p:nvSpPr>
              <p:spPr>
                <a:xfrm>
                  <a:off x="3397225" y="5305970"/>
                  <a:ext cx="200132" cy="586847"/>
                </a:xfrm>
                <a:custGeom>
                  <a:avLst/>
                  <a:gdLst>
                    <a:gd name="connsiteX0" fmla="*/ 41300 w 200132"/>
                    <a:gd name="connsiteY0" fmla="*/ 8980 h 586847"/>
                    <a:gd name="connsiteX1" fmla="*/ 60350 w 200132"/>
                    <a:gd name="connsiteY1" fmla="*/ 85180 h 586847"/>
                    <a:gd name="connsiteX2" fmla="*/ 54000 w 200132"/>
                    <a:gd name="connsiteY2" fmla="*/ 399505 h 586847"/>
                    <a:gd name="connsiteX3" fmla="*/ 85750 w 200132"/>
                    <a:gd name="connsiteY3" fmla="*/ 447130 h 586847"/>
                    <a:gd name="connsiteX4" fmla="*/ 76225 w 200132"/>
                    <a:gd name="connsiteY4" fmla="*/ 478880 h 586847"/>
                    <a:gd name="connsiteX5" fmla="*/ 120675 w 200132"/>
                    <a:gd name="connsiteY5" fmla="*/ 510630 h 586847"/>
                    <a:gd name="connsiteX6" fmla="*/ 200050 w 200132"/>
                    <a:gd name="connsiteY6" fmla="*/ 586830 h 586847"/>
                    <a:gd name="connsiteX7" fmla="*/ 104800 w 200132"/>
                    <a:gd name="connsiteY7" fmla="*/ 516980 h 586847"/>
                    <a:gd name="connsiteX8" fmla="*/ 181000 w 200132"/>
                    <a:gd name="connsiteY8" fmla="*/ 447130 h 586847"/>
                    <a:gd name="connsiteX9" fmla="*/ 47650 w 200132"/>
                    <a:gd name="connsiteY9" fmla="*/ 415380 h 586847"/>
                    <a:gd name="connsiteX10" fmla="*/ 25 w 200132"/>
                    <a:gd name="connsiteY10" fmla="*/ 129630 h 586847"/>
                    <a:gd name="connsiteX11" fmla="*/ 41300 w 200132"/>
                    <a:gd name="connsiteY11" fmla="*/ 250280 h 586847"/>
                    <a:gd name="connsiteX12" fmla="*/ 41300 w 200132"/>
                    <a:gd name="connsiteY12" fmla="*/ 8980 h 5868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00132" h="586847">
                      <a:moveTo>
                        <a:pt x="41300" y="8980"/>
                      </a:moveTo>
                      <a:cubicBezTo>
                        <a:pt x="44475" y="-18537"/>
                        <a:pt x="58233" y="20093"/>
                        <a:pt x="60350" y="85180"/>
                      </a:cubicBezTo>
                      <a:cubicBezTo>
                        <a:pt x="62467" y="150267"/>
                        <a:pt x="49767" y="339180"/>
                        <a:pt x="54000" y="399505"/>
                      </a:cubicBezTo>
                      <a:cubicBezTo>
                        <a:pt x="58233" y="459830"/>
                        <a:pt x="82046" y="433901"/>
                        <a:pt x="85750" y="447130"/>
                      </a:cubicBezTo>
                      <a:cubicBezTo>
                        <a:pt x="89454" y="460359"/>
                        <a:pt x="70404" y="468297"/>
                        <a:pt x="76225" y="478880"/>
                      </a:cubicBezTo>
                      <a:cubicBezTo>
                        <a:pt x="82046" y="489463"/>
                        <a:pt x="100038" y="492638"/>
                        <a:pt x="120675" y="510630"/>
                      </a:cubicBezTo>
                      <a:cubicBezTo>
                        <a:pt x="141313" y="528622"/>
                        <a:pt x="202696" y="585772"/>
                        <a:pt x="200050" y="586830"/>
                      </a:cubicBezTo>
                      <a:cubicBezTo>
                        <a:pt x="197404" y="587888"/>
                        <a:pt x="107975" y="540263"/>
                        <a:pt x="104800" y="516980"/>
                      </a:cubicBezTo>
                      <a:cubicBezTo>
                        <a:pt x="101625" y="493697"/>
                        <a:pt x="190525" y="464063"/>
                        <a:pt x="181000" y="447130"/>
                      </a:cubicBezTo>
                      <a:cubicBezTo>
                        <a:pt x="171475" y="430197"/>
                        <a:pt x="77813" y="468297"/>
                        <a:pt x="47650" y="415380"/>
                      </a:cubicBezTo>
                      <a:cubicBezTo>
                        <a:pt x="17487" y="362463"/>
                        <a:pt x="1083" y="157147"/>
                        <a:pt x="25" y="129630"/>
                      </a:cubicBezTo>
                      <a:cubicBezTo>
                        <a:pt x="-1033" y="102113"/>
                        <a:pt x="31775" y="267743"/>
                        <a:pt x="41300" y="250280"/>
                      </a:cubicBezTo>
                      <a:cubicBezTo>
                        <a:pt x="50825" y="232818"/>
                        <a:pt x="38125" y="36497"/>
                        <a:pt x="41300" y="898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4" name="フリーフォーム 1103">
                  <a:extLst>
                    <a:ext uri="{FF2B5EF4-FFF2-40B4-BE49-F238E27FC236}">
                      <a16:creationId xmlns:a16="http://schemas.microsoft.com/office/drawing/2014/main" id="{27AB3650-926A-B604-E1C3-99BA3A5262FE}"/>
                    </a:ext>
                  </a:extLst>
                </p:cNvPr>
                <p:cNvSpPr/>
                <p:nvPr/>
              </p:nvSpPr>
              <p:spPr>
                <a:xfrm>
                  <a:off x="3312664" y="5271407"/>
                  <a:ext cx="137348" cy="602412"/>
                </a:xfrm>
                <a:custGeom>
                  <a:avLst/>
                  <a:gdLst>
                    <a:gd name="connsiteX0" fmla="*/ 65536 w 137348"/>
                    <a:gd name="connsiteY0" fmla="*/ 2268 h 602412"/>
                    <a:gd name="connsiteX1" fmla="*/ 90936 w 137348"/>
                    <a:gd name="connsiteY1" fmla="*/ 497568 h 602412"/>
                    <a:gd name="connsiteX2" fmla="*/ 135386 w 137348"/>
                    <a:gd name="connsiteY2" fmla="*/ 602343 h 602412"/>
                    <a:gd name="connsiteX3" fmla="*/ 116336 w 137348"/>
                    <a:gd name="connsiteY3" fmla="*/ 510268 h 602412"/>
                    <a:gd name="connsiteX4" fmla="*/ 2036 w 137348"/>
                    <a:gd name="connsiteY4" fmla="*/ 316593 h 602412"/>
                    <a:gd name="connsiteX5" fmla="*/ 43311 w 137348"/>
                    <a:gd name="connsiteY5" fmla="*/ 313418 h 602412"/>
                    <a:gd name="connsiteX6" fmla="*/ 65536 w 137348"/>
                    <a:gd name="connsiteY6" fmla="*/ 2268 h 602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7348" h="602412">
                      <a:moveTo>
                        <a:pt x="65536" y="2268"/>
                      </a:moveTo>
                      <a:cubicBezTo>
                        <a:pt x="73473" y="32960"/>
                        <a:pt x="79294" y="397556"/>
                        <a:pt x="90936" y="497568"/>
                      </a:cubicBezTo>
                      <a:cubicBezTo>
                        <a:pt x="102578" y="597580"/>
                        <a:pt x="131153" y="600226"/>
                        <a:pt x="135386" y="602343"/>
                      </a:cubicBezTo>
                      <a:cubicBezTo>
                        <a:pt x="139619" y="604460"/>
                        <a:pt x="138561" y="557893"/>
                        <a:pt x="116336" y="510268"/>
                      </a:cubicBezTo>
                      <a:cubicBezTo>
                        <a:pt x="94111" y="462643"/>
                        <a:pt x="14207" y="349401"/>
                        <a:pt x="2036" y="316593"/>
                      </a:cubicBezTo>
                      <a:cubicBezTo>
                        <a:pt x="-10135" y="283785"/>
                        <a:pt x="35903" y="365276"/>
                        <a:pt x="43311" y="313418"/>
                      </a:cubicBezTo>
                      <a:cubicBezTo>
                        <a:pt x="50719" y="261560"/>
                        <a:pt x="57599" y="-28424"/>
                        <a:pt x="65536" y="226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5" name="フリーフォーム 1104">
                  <a:extLst>
                    <a:ext uri="{FF2B5EF4-FFF2-40B4-BE49-F238E27FC236}">
                      <a16:creationId xmlns:a16="http://schemas.microsoft.com/office/drawing/2014/main" id="{3F650FD6-9499-A543-DDF7-EB2004AB8324}"/>
                    </a:ext>
                  </a:extLst>
                </p:cNvPr>
                <p:cNvSpPr/>
                <p:nvPr/>
              </p:nvSpPr>
              <p:spPr>
                <a:xfrm>
                  <a:off x="3406769" y="5762453"/>
                  <a:ext cx="219440" cy="403841"/>
                </a:xfrm>
                <a:custGeom>
                  <a:avLst/>
                  <a:gdLst>
                    <a:gd name="connsiteX0" fmla="*/ 6 w 219440"/>
                    <a:gd name="connsiteY0" fmla="*/ 117647 h 403841"/>
                    <a:gd name="connsiteX1" fmla="*/ 165106 w 219440"/>
                    <a:gd name="connsiteY1" fmla="*/ 146222 h 403841"/>
                    <a:gd name="connsiteX2" fmla="*/ 149231 w 219440"/>
                    <a:gd name="connsiteY2" fmla="*/ 276397 h 403841"/>
                    <a:gd name="connsiteX3" fmla="*/ 219081 w 219440"/>
                    <a:gd name="connsiteY3" fmla="*/ 314497 h 403841"/>
                    <a:gd name="connsiteX4" fmla="*/ 114306 w 219440"/>
                    <a:gd name="connsiteY4" fmla="*/ 403397 h 403841"/>
                    <a:gd name="connsiteX5" fmla="*/ 161931 w 219440"/>
                    <a:gd name="connsiteY5" fmla="*/ 343072 h 403841"/>
                    <a:gd name="connsiteX6" fmla="*/ 60331 w 219440"/>
                    <a:gd name="connsiteY6" fmla="*/ 219247 h 403841"/>
                    <a:gd name="connsiteX7" fmla="*/ 187331 w 219440"/>
                    <a:gd name="connsiteY7" fmla="*/ 298622 h 403841"/>
                    <a:gd name="connsiteX8" fmla="*/ 142881 w 219440"/>
                    <a:gd name="connsiteY8" fmla="*/ 139872 h 403841"/>
                    <a:gd name="connsiteX9" fmla="*/ 190506 w 219440"/>
                    <a:gd name="connsiteY9" fmla="*/ 172 h 403841"/>
                    <a:gd name="connsiteX10" fmla="*/ 158756 w 219440"/>
                    <a:gd name="connsiteY10" fmla="*/ 168447 h 403841"/>
                    <a:gd name="connsiteX11" fmla="*/ 6 w 219440"/>
                    <a:gd name="connsiteY11" fmla="*/ 117647 h 403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9440" h="403841">
                      <a:moveTo>
                        <a:pt x="6" y="117647"/>
                      </a:moveTo>
                      <a:cubicBezTo>
                        <a:pt x="1064" y="113943"/>
                        <a:pt x="140235" y="119764"/>
                        <a:pt x="165106" y="146222"/>
                      </a:cubicBezTo>
                      <a:cubicBezTo>
                        <a:pt x="189977" y="172680"/>
                        <a:pt x="140235" y="248351"/>
                        <a:pt x="149231" y="276397"/>
                      </a:cubicBezTo>
                      <a:cubicBezTo>
                        <a:pt x="158227" y="304443"/>
                        <a:pt x="224902" y="293330"/>
                        <a:pt x="219081" y="314497"/>
                      </a:cubicBezTo>
                      <a:cubicBezTo>
                        <a:pt x="213260" y="335664"/>
                        <a:pt x="123831" y="398634"/>
                        <a:pt x="114306" y="403397"/>
                      </a:cubicBezTo>
                      <a:cubicBezTo>
                        <a:pt x="104781" y="408160"/>
                        <a:pt x="170927" y="373764"/>
                        <a:pt x="161931" y="343072"/>
                      </a:cubicBezTo>
                      <a:cubicBezTo>
                        <a:pt x="152935" y="312380"/>
                        <a:pt x="56098" y="226655"/>
                        <a:pt x="60331" y="219247"/>
                      </a:cubicBezTo>
                      <a:cubicBezTo>
                        <a:pt x="64564" y="211839"/>
                        <a:pt x="173573" y="311851"/>
                        <a:pt x="187331" y="298622"/>
                      </a:cubicBezTo>
                      <a:cubicBezTo>
                        <a:pt x="201089" y="285393"/>
                        <a:pt x="142352" y="189614"/>
                        <a:pt x="142881" y="139872"/>
                      </a:cubicBezTo>
                      <a:cubicBezTo>
                        <a:pt x="143410" y="90130"/>
                        <a:pt x="187860" y="-4590"/>
                        <a:pt x="190506" y="172"/>
                      </a:cubicBezTo>
                      <a:cubicBezTo>
                        <a:pt x="193152" y="4934"/>
                        <a:pt x="184685" y="146751"/>
                        <a:pt x="158756" y="168447"/>
                      </a:cubicBezTo>
                      <a:cubicBezTo>
                        <a:pt x="132827" y="190143"/>
                        <a:pt x="-1052" y="121351"/>
                        <a:pt x="6" y="11764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6" name="フリーフォーム 1105">
                  <a:extLst>
                    <a:ext uri="{FF2B5EF4-FFF2-40B4-BE49-F238E27FC236}">
                      <a16:creationId xmlns:a16="http://schemas.microsoft.com/office/drawing/2014/main" id="{4447C147-F3BE-CDA2-8E4A-8844788AF6D1}"/>
                    </a:ext>
                  </a:extLst>
                </p:cNvPr>
                <p:cNvSpPr/>
                <p:nvPr/>
              </p:nvSpPr>
              <p:spPr>
                <a:xfrm>
                  <a:off x="6416494" y="4671002"/>
                  <a:ext cx="251007" cy="1356630"/>
                </a:xfrm>
                <a:custGeom>
                  <a:avLst/>
                  <a:gdLst>
                    <a:gd name="connsiteX0" fmla="*/ 181 w 251007"/>
                    <a:gd name="connsiteY0" fmla="*/ 5773 h 1356630"/>
                    <a:gd name="connsiteX1" fmla="*/ 22406 w 251007"/>
                    <a:gd name="connsiteY1" fmla="*/ 777298 h 1356630"/>
                    <a:gd name="connsiteX2" fmla="*/ 44631 w 251007"/>
                    <a:gd name="connsiteY2" fmla="*/ 789998 h 1356630"/>
                    <a:gd name="connsiteX3" fmla="*/ 60506 w 251007"/>
                    <a:gd name="connsiteY3" fmla="*/ 1339273 h 1356630"/>
                    <a:gd name="connsiteX4" fmla="*/ 50981 w 251007"/>
                    <a:gd name="connsiteY4" fmla="*/ 1123373 h 1356630"/>
                    <a:gd name="connsiteX5" fmla="*/ 251006 w 251007"/>
                    <a:gd name="connsiteY5" fmla="*/ 186748 h 1356630"/>
                    <a:gd name="connsiteX6" fmla="*/ 54156 w 251007"/>
                    <a:gd name="connsiteY6" fmla="*/ 869373 h 1356630"/>
                    <a:gd name="connsiteX7" fmla="*/ 35106 w 251007"/>
                    <a:gd name="connsiteY7" fmla="*/ 447098 h 1356630"/>
                    <a:gd name="connsiteX8" fmla="*/ 181 w 251007"/>
                    <a:gd name="connsiteY8" fmla="*/ 5773 h 135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51007" h="1356630">
                      <a:moveTo>
                        <a:pt x="181" y="5773"/>
                      </a:moveTo>
                      <a:cubicBezTo>
                        <a:pt x="-1936" y="60806"/>
                        <a:pt x="14998" y="646594"/>
                        <a:pt x="22406" y="777298"/>
                      </a:cubicBezTo>
                      <a:cubicBezTo>
                        <a:pt x="29814" y="908002"/>
                        <a:pt x="38281" y="696336"/>
                        <a:pt x="44631" y="789998"/>
                      </a:cubicBezTo>
                      <a:cubicBezTo>
                        <a:pt x="50981" y="883660"/>
                        <a:pt x="59448" y="1283711"/>
                        <a:pt x="60506" y="1339273"/>
                      </a:cubicBezTo>
                      <a:cubicBezTo>
                        <a:pt x="61564" y="1394835"/>
                        <a:pt x="19231" y="1315461"/>
                        <a:pt x="50981" y="1123373"/>
                      </a:cubicBezTo>
                      <a:cubicBezTo>
                        <a:pt x="82731" y="931286"/>
                        <a:pt x="250477" y="229081"/>
                        <a:pt x="251006" y="186748"/>
                      </a:cubicBezTo>
                      <a:cubicBezTo>
                        <a:pt x="251535" y="144415"/>
                        <a:pt x="90139" y="825981"/>
                        <a:pt x="54156" y="869373"/>
                      </a:cubicBezTo>
                      <a:cubicBezTo>
                        <a:pt x="18173" y="912765"/>
                        <a:pt x="40398" y="590502"/>
                        <a:pt x="35106" y="447098"/>
                      </a:cubicBezTo>
                      <a:cubicBezTo>
                        <a:pt x="29814" y="303694"/>
                        <a:pt x="2298" y="-49260"/>
                        <a:pt x="181" y="577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7" name="フリーフォーム 1106">
                  <a:extLst>
                    <a:ext uri="{FF2B5EF4-FFF2-40B4-BE49-F238E27FC236}">
                      <a16:creationId xmlns:a16="http://schemas.microsoft.com/office/drawing/2014/main" id="{F6A4A2E8-E97C-C276-4879-1F93D55347FC}"/>
                    </a:ext>
                  </a:extLst>
                </p:cNvPr>
                <p:cNvSpPr/>
                <p:nvPr/>
              </p:nvSpPr>
              <p:spPr>
                <a:xfrm>
                  <a:off x="4508082" y="4379607"/>
                  <a:ext cx="236203" cy="502190"/>
                </a:xfrm>
                <a:custGeom>
                  <a:avLst/>
                  <a:gdLst>
                    <a:gd name="connsiteX0" fmla="*/ 235983 w 236203"/>
                    <a:gd name="connsiteY0" fmla="*/ 664 h 502190"/>
                    <a:gd name="connsiteX1" fmla="*/ 162241 w 236203"/>
                    <a:gd name="connsiteY1" fmla="*/ 187477 h 502190"/>
                    <a:gd name="connsiteX2" fmla="*/ 93415 w 236203"/>
                    <a:gd name="connsiteY2" fmla="*/ 349709 h 502190"/>
                    <a:gd name="connsiteX3" fmla="*/ 98331 w 236203"/>
                    <a:gd name="connsiteY3" fmla="*/ 320212 h 502190"/>
                    <a:gd name="connsiteX4" fmla="*/ 29505 w 236203"/>
                    <a:gd name="connsiteY4" fmla="*/ 502109 h 502190"/>
                    <a:gd name="connsiteX5" fmla="*/ 63918 w 236203"/>
                    <a:gd name="connsiteY5" fmla="*/ 344793 h 502190"/>
                    <a:gd name="connsiteX6" fmla="*/ 8 w 236203"/>
                    <a:gd name="connsiteY6" fmla="*/ 438199 h 502190"/>
                    <a:gd name="connsiteX7" fmla="*/ 68834 w 236203"/>
                    <a:gd name="connsiteY7" fmla="*/ 320212 h 502190"/>
                    <a:gd name="connsiteX8" fmla="*/ 137660 w 236203"/>
                    <a:gd name="connsiteY8" fmla="*/ 256303 h 502190"/>
                    <a:gd name="connsiteX9" fmla="*/ 235983 w 236203"/>
                    <a:gd name="connsiteY9" fmla="*/ 664 h 502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6203" h="502190">
                      <a:moveTo>
                        <a:pt x="235983" y="664"/>
                      </a:moveTo>
                      <a:cubicBezTo>
                        <a:pt x="240080" y="-10807"/>
                        <a:pt x="186002" y="129303"/>
                        <a:pt x="162241" y="187477"/>
                      </a:cubicBezTo>
                      <a:cubicBezTo>
                        <a:pt x="138480" y="245651"/>
                        <a:pt x="104067" y="327586"/>
                        <a:pt x="93415" y="349709"/>
                      </a:cubicBezTo>
                      <a:cubicBezTo>
                        <a:pt x="82763" y="371832"/>
                        <a:pt x="108983" y="294812"/>
                        <a:pt x="98331" y="320212"/>
                      </a:cubicBezTo>
                      <a:cubicBezTo>
                        <a:pt x="87679" y="345612"/>
                        <a:pt x="35240" y="498012"/>
                        <a:pt x="29505" y="502109"/>
                      </a:cubicBezTo>
                      <a:cubicBezTo>
                        <a:pt x="23770" y="506206"/>
                        <a:pt x="68834" y="355445"/>
                        <a:pt x="63918" y="344793"/>
                      </a:cubicBezTo>
                      <a:cubicBezTo>
                        <a:pt x="59002" y="334141"/>
                        <a:pt x="-811" y="442296"/>
                        <a:pt x="8" y="438199"/>
                      </a:cubicBezTo>
                      <a:cubicBezTo>
                        <a:pt x="827" y="434102"/>
                        <a:pt x="45892" y="350528"/>
                        <a:pt x="68834" y="320212"/>
                      </a:cubicBezTo>
                      <a:cubicBezTo>
                        <a:pt x="91776" y="289896"/>
                        <a:pt x="110621" y="303006"/>
                        <a:pt x="137660" y="256303"/>
                      </a:cubicBezTo>
                      <a:cubicBezTo>
                        <a:pt x="164699" y="209600"/>
                        <a:pt x="231886" y="12135"/>
                        <a:pt x="235983" y="66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8" name="フリーフォーム 1107">
                  <a:extLst>
                    <a:ext uri="{FF2B5EF4-FFF2-40B4-BE49-F238E27FC236}">
                      <a16:creationId xmlns:a16="http://schemas.microsoft.com/office/drawing/2014/main" id="{EB58A5DA-D4AB-876B-25A5-C5F565B40A42}"/>
                    </a:ext>
                  </a:extLst>
                </p:cNvPr>
                <p:cNvSpPr/>
                <p:nvPr/>
              </p:nvSpPr>
              <p:spPr>
                <a:xfrm>
                  <a:off x="4989422" y="4353439"/>
                  <a:ext cx="182768" cy="529343"/>
                </a:xfrm>
                <a:custGeom>
                  <a:avLst/>
                  <a:gdLst>
                    <a:gd name="connsiteX0" fmla="*/ 29946 w 182768"/>
                    <a:gd name="connsiteY0" fmla="*/ 2251 h 529343"/>
                    <a:gd name="connsiteX1" fmla="*/ 123352 w 182768"/>
                    <a:gd name="connsiteY1" fmla="*/ 449619 h 529343"/>
                    <a:gd name="connsiteX2" fmla="*/ 69275 w 182768"/>
                    <a:gd name="connsiteY2" fmla="*/ 346380 h 529343"/>
                    <a:gd name="connsiteX3" fmla="*/ 182346 w 182768"/>
                    <a:gd name="connsiteY3" fmla="*/ 528277 h 529343"/>
                    <a:gd name="connsiteX4" fmla="*/ 103688 w 182768"/>
                    <a:gd name="connsiteY4" fmla="*/ 410290 h 529343"/>
                    <a:gd name="connsiteX5" fmla="*/ 449 w 182768"/>
                    <a:gd name="connsiteY5" fmla="*/ 184148 h 529343"/>
                    <a:gd name="connsiteX6" fmla="*/ 64359 w 182768"/>
                    <a:gd name="connsiteY6" fmla="*/ 272638 h 529343"/>
                    <a:gd name="connsiteX7" fmla="*/ 29946 w 182768"/>
                    <a:gd name="connsiteY7" fmla="*/ 2251 h 5293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2768" h="529343">
                      <a:moveTo>
                        <a:pt x="29946" y="2251"/>
                      </a:moveTo>
                      <a:cubicBezTo>
                        <a:pt x="39778" y="31748"/>
                        <a:pt x="116797" y="392264"/>
                        <a:pt x="123352" y="449619"/>
                      </a:cubicBezTo>
                      <a:cubicBezTo>
                        <a:pt x="129907" y="506974"/>
                        <a:pt x="59443" y="333271"/>
                        <a:pt x="69275" y="346380"/>
                      </a:cubicBezTo>
                      <a:cubicBezTo>
                        <a:pt x="79107" y="359489"/>
                        <a:pt x="176611" y="517625"/>
                        <a:pt x="182346" y="528277"/>
                      </a:cubicBezTo>
                      <a:cubicBezTo>
                        <a:pt x="188081" y="538929"/>
                        <a:pt x="134004" y="467645"/>
                        <a:pt x="103688" y="410290"/>
                      </a:cubicBezTo>
                      <a:cubicBezTo>
                        <a:pt x="73372" y="352935"/>
                        <a:pt x="7004" y="207090"/>
                        <a:pt x="449" y="184148"/>
                      </a:cubicBezTo>
                      <a:cubicBezTo>
                        <a:pt x="-6106" y="161206"/>
                        <a:pt x="61082" y="302954"/>
                        <a:pt x="64359" y="272638"/>
                      </a:cubicBezTo>
                      <a:cubicBezTo>
                        <a:pt x="67636" y="242322"/>
                        <a:pt x="20114" y="-27246"/>
                        <a:pt x="29946" y="225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9" name="フリーフォーム 1108">
                  <a:extLst>
                    <a:ext uri="{FF2B5EF4-FFF2-40B4-BE49-F238E27FC236}">
                      <a16:creationId xmlns:a16="http://schemas.microsoft.com/office/drawing/2014/main" id="{188A7463-D57B-17F5-1756-92A7A420E6D7}"/>
                    </a:ext>
                  </a:extLst>
                </p:cNvPr>
                <p:cNvSpPr/>
                <p:nvPr/>
              </p:nvSpPr>
              <p:spPr>
                <a:xfrm>
                  <a:off x="5485344" y="5416505"/>
                  <a:ext cx="742234" cy="1085314"/>
                </a:xfrm>
                <a:custGeom>
                  <a:avLst/>
                  <a:gdLst>
                    <a:gd name="connsiteX0" fmla="*/ 450507 w 742234"/>
                    <a:gd name="connsiteY0" fmla="*/ 153 h 1085314"/>
                    <a:gd name="connsiteX1" fmla="*/ 566744 w 742234"/>
                    <a:gd name="connsiteY1" fmla="*/ 426356 h 1085314"/>
                    <a:gd name="connsiteX2" fmla="*/ 132792 w 742234"/>
                    <a:gd name="connsiteY2" fmla="*/ 883556 h 1085314"/>
                    <a:gd name="connsiteX3" fmla="*/ 194785 w 742234"/>
                    <a:gd name="connsiteY3" fmla="*/ 829312 h 1085314"/>
                    <a:gd name="connsiteX4" fmla="*/ 1056 w 742234"/>
                    <a:gd name="connsiteY4" fmla="*/ 1085034 h 1085314"/>
                    <a:gd name="connsiteX5" fmla="*/ 295524 w 742234"/>
                    <a:gd name="connsiteY5" fmla="*/ 875807 h 1085314"/>
                    <a:gd name="connsiteX6" fmla="*/ 706229 w 742234"/>
                    <a:gd name="connsiteY6" fmla="*/ 713075 h 1085314"/>
                    <a:gd name="connsiteX7" fmla="*/ 690731 w 742234"/>
                    <a:gd name="connsiteY7" fmla="*/ 387610 h 1085314"/>
                    <a:gd name="connsiteX8" fmla="*/ 729476 w 742234"/>
                    <a:gd name="connsiteY8" fmla="*/ 682078 h 1085314"/>
                    <a:gd name="connsiteX9" fmla="*/ 435009 w 742234"/>
                    <a:gd name="connsiteY9" fmla="*/ 837061 h 1085314"/>
                    <a:gd name="connsiteX10" fmla="*/ 225781 w 742234"/>
                    <a:gd name="connsiteY10" fmla="*/ 875807 h 1085314"/>
                    <a:gd name="connsiteX11" fmla="*/ 450507 w 742234"/>
                    <a:gd name="connsiteY11" fmla="*/ 643332 h 1085314"/>
                    <a:gd name="connsiteX12" fmla="*/ 558995 w 742234"/>
                    <a:gd name="connsiteY12" fmla="*/ 472851 h 1085314"/>
                    <a:gd name="connsiteX13" fmla="*/ 450507 w 742234"/>
                    <a:gd name="connsiteY13" fmla="*/ 153 h 1085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42234" h="1085314">
                      <a:moveTo>
                        <a:pt x="450507" y="153"/>
                      </a:moveTo>
                      <a:cubicBezTo>
                        <a:pt x="451799" y="-7596"/>
                        <a:pt x="619696" y="279122"/>
                        <a:pt x="566744" y="426356"/>
                      </a:cubicBezTo>
                      <a:cubicBezTo>
                        <a:pt x="513792" y="573590"/>
                        <a:pt x="194785" y="816397"/>
                        <a:pt x="132792" y="883556"/>
                      </a:cubicBezTo>
                      <a:cubicBezTo>
                        <a:pt x="70799" y="950715"/>
                        <a:pt x="216741" y="795732"/>
                        <a:pt x="194785" y="829312"/>
                      </a:cubicBezTo>
                      <a:cubicBezTo>
                        <a:pt x="172829" y="862892"/>
                        <a:pt x="-15734" y="1077285"/>
                        <a:pt x="1056" y="1085034"/>
                      </a:cubicBezTo>
                      <a:cubicBezTo>
                        <a:pt x="17846" y="1092783"/>
                        <a:pt x="177995" y="937800"/>
                        <a:pt x="295524" y="875807"/>
                      </a:cubicBezTo>
                      <a:cubicBezTo>
                        <a:pt x="413053" y="813814"/>
                        <a:pt x="640361" y="794441"/>
                        <a:pt x="706229" y="713075"/>
                      </a:cubicBezTo>
                      <a:cubicBezTo>
                        <a:pt x="772097" y="631709"/>
                        <a:pt x="686857" y="392776"/>
                        <a:pt x="690731" y="387610"/>
                      </a:cubicBezTo>
                      <a:cubicBezTo>
                        <a:pt x="694605" y="382444"/>
                        <a:pt x="772096" y="607169"/>
                        <a:pt x="729476" y="682078"/>
                      </a:cubicBezTo>
                      <a:cubicBezTo>
                        <a:pt x="686856" y="756987"/>
                        <a:pt x="518958" y="804773"/>
                        <a:pt x="435009" y="837061"/>
                      </a:cubicBezTo>
                      <a:cubicBezTo>
                        <a:pt x="351060" y="869349"/>
                        <a:pt x="223198" y="908095"/>
                        <a:pt x="225781" y="875807"/>
                      </a:cubicBezTo>
                      <a:cubicBezTo>
                        <a:pt x="228364" y="843519"/>
                        <a:pt x="394971" y="710491"/>
                        <a:pt x="450507" y="643332"/>
                      </a:cubicBezTo>
                      <a:cubicBezTo>
                        <a:pt x="506043" y="576173"/>
                        <a:pt x="555121" y="574881"/>
                        <a:pt x="558995" y="472851"/>
                      </a:cubicBezTo>
                      <a:cubicBezTo>
                        <a:pt x="562869" y="370821"/>
                        <a:pt x="449215" y="7902"/>
                        <a:pt x="450507" y="15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0" name="フリーフォーム 1109">
                  <a:extLst>
                    <a:ext uri="{FF2B5EF4-FFF2-40B4-BE49-F238E27FC236}">
                      <a16:creationId xmlns:a16="http://schemas.microsoft.com/office/drawing/2014/main" id="{E879A3AD-67B7-E5E8-054B-793C5DF81441}"/>
                    </a:ext>
                  </a:extLst>
                </p:cNvPr>
                <p:cNvSpPr/>
                <p:nvPr/>
              </p:nvSpPr>
              <p:spPr>
                <a:xfrm>
                  <a:off x="3787772" y="4817122"/>
                  <a:ext cx="304214" cy="1011825"/>
                </a:xfrm>
                <a:custGeom>
                  <a:avLst/>
                  <a:gdLst>
                    <a:gd name="connsiteX0" fmla="*/ 17062 w 304214"/>
                    <a:gd name="connsiteY0" fmla="*/ 10600 h 1011825"/>
                    <a:gd name="connsiteX1" fmla="*/ 32560 w 304214"/>
                    <a:gd name="connsiteY1" fmla="*/ 103590 h 1011825"/>
                    <a:gd name="connsiteX2" fmla="*/ 86804 w 304214"/>
                    <a:gd name="connsiteY2" fmla="*/ 677027 h 1011825"/>
                    <a:gd name="connsiteX3" fmla="*/ 117801 w 304214"/>
                    <a:gd name="connsiteY3" fmla="*/ 591786 h 1011825"/>
                    <a:gd name="connsiteX4" fmla="*/ 303781 w 304214"/>
                    <a:gd name="connsiteY4" fmla="*/ 1010241 h 1011825"/>
                    <a:gd name="connsiteX5" fmla="*/ 164296 w 304214"/>
                    <a:gd name="connsiteY5" fmla="*/ 715773 h 1011825"/>
                    <a:gd name="connsiteX6" fmla="*/ 9313 w 304214"/>
                    <a:gd name="connsiteY6" fmla="*/ 235325 h 1011825"/>
                    <a:gd name="connsiteX7" fmla="*/ 17062 w 304214"/>
                    <a:gd name="connsiteY7" fmla="*/ 10600 h 1011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04214" h="1011825">
                      <a:moveTo>
                        <a:pt x="17062" y="10600"/>
                      </a:moveTo>
                      <a:cubicBezTo>
                        <a:pt x="20936" y="-11356"/>
                        <a:pt x="20936" y="-7481"/>
                        <a:pt x="32560" y="103590"/>
                      </a:cubicBezTo>
                      <a:cubicBezTo>
                        <a:pt x="44184" y="214661"/>
                        <a:pt x="72597" y="595661"/>
                        <a:pt x="86804" y="677027"/>
                      </a:cubicBezTo>
                      <a:cubicBezTo>
                        <a:pt x="101011" y="758393"/>
                        <a:pt x="81638" y="536250"/>
                        <a:pt x="117801" y="591786"/>
                      </a:cubicBezTo>
                      <a:cubicBezTo>
                        <a:pt x="153964" y="647322"/>
                        <a:pt x="296032" y="989577"/>
                        <a:pt x="303781" y="1010241"/>
                      </a:cubicBezTo>
                      <a:cubicBezTo>
                        <a:pt x="311530" y="1030906"/>
                        <a:pt x="213374" y="844926"/>
                        <a:pt x="164296" y="715773"/>
                      </a:cubicBezTo>
                      <a:cubicBezTo>
                        <a:pt x="115218" y="586620"/>
                        <a:pt x="32560" y="346396"/>
                        <a:pt x="9313" y="235325"/>
                      </a:cubicBezTo>
                      <a:cubicBezTo>
                        <a:pt x="-13934" y="124254"/>
                        <a:pt x="13188" y="32556"/>
                        <a:pt x="17062" y="1060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1" name="フリーフォーム 1110">
                  <a:extLst>
                    <a:ext uri="{FF2B5EF4-FFF2-40B4-BE49-F238E27FC236}">
                      <a16:creationId xmlns:a16="http://schemas.microsoft.com/office/drawing/2014/main" id="{ADDF91D4-9928-98F0-A05A-113DB7592937}"/>
                    </a:ext>
                  </a:extLst>
                </p:cNvPr>
                <p:cNvSpPr/>
                <p:nvPr/>
              </p:nvSpPr>
              <p:spPr>
                <a:xfrm>
                  <a:off x="4730676" y="3593638"/>
                  <a:ext cx="36915" cy="165562"/>
                </a:xfrm>
                <a:custGeom>
                  <a:avLst/>
                  <a:gdLst>
                    <a:gd name="connsiteX0" fmla="*/ 74 w 36915"/>
                    <a:gd name="connsiteY0" fmla="*/ 462 h 165562"/>
                    <a:gd name="connsiteX1" fmla="*/ 25474 w 36915"/>
                    <a:gd name="connsiteY1" fmla="*/ 95712 h 165562"/>
                    <a:gd name="connsiteX2" fmla="*/ 15949 w 36915"/>
                    <a:gd name="connsiteY2" fmla="*/ 165562 h 165562"/>
                    <a:gd name="connsiteX3" fmla="*/ 28649 w 36915"/>
                    <a:gd name="connsiteY3" fmla="*/ 95712 h 165562"/>
                    <a:gd name="connsiteX4" fmla="*/ 34999 w 36915"/>
                    <a:gd name="connsiteY4" fmla="*/ 60787 h 165562"/>
                    <a:gd name="connsiteX5" fmla="*/ 74 w 36915"/>
                    <a:gd name="connsiteY5" fmla="*/ 462 h 165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915" h="165562">
                      <a:moveTo>
                        <a:pt x="74" y="462"/>
                      </a:moveTo>
                      <a:cubicBezTo>
                        <a:pt x="-1514" y="6283"/>
                        <a:pt x="22828" y="68195"/>
                        <a:pt x="25474" y="95712"/>
                      </a:cubicBezTo>
                      <a:cubicBezTo>
                        <a:pt x="28120" y="123229"/>
                        <a:pt x="15420" y="165562"/>
                        <a:pt x="15949" y="165562"/>
                      </a:cubicBezTo>
                      <a:cubicBezTo>
                        <a:pt x="16478" y="165562"/>
                        <a:pt x="28649" y="95712"/>
                        <a:pt x="28649" y="95712"/>
                      </a:cubicBezTo>
                      <a:cubicBezTo>
                        <a:pt x="31824" y="78250"/>
                        <a:pt x="40820" y="76133"/>
                        <a:pt x="34999" y="60787"/>
                      </a:cubicBezTo>
                      <a:cubicBezTo>
                        <a:pt x="29178" y="45441"/>
                        <a:pt x="1662" y="-5359"/>
                        <a:pt x="74" y="46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2" name="フリーフォーム 1111">
                  <a:extLst>
                    <a:ext uri="{FF2B5EF4-FFF2-40B4-BE49-F238E27FC236}">
                      <a16:creationId xmlns:a16="http://schemas.microsoft.com/office/drawing/2014/main" id="{832228D8-C948-DDE1-E58D-8FDC5C663C54}"/>
                    </a:ext>
                  </a:extLst>
                </p:cNvPr>
                <p:cNvSpPr/>
                <p:nvPr/>
              </p:nvSpPr>
              <p:spPr>
                <a:xfrm>
                  <a:off x="4829102" y="3559173"/>
                  <a:ext cx="302229" cy="289040"/>
                </a:xfrm>
                <a:custGeom>
                  <a:avLst/>
                  <a:gdLst>
                    <a:gd name="connsiteX0" fmla="*/ 73 w 302229"/>
                    <a:gd name="connsiteY0" fmla="*/ 2 h 289040"/>
                    <a:gd name="connsiteX1" fmla="*/ 152473 w 302229"/>
                    <a:gd name="connsiteY1" fmla="*/ 123827 h 289040"/>
                    <a:gd name="connsiteX2" fmla="*/ 108023 w 302229"/>
                    <a:gd name="connsiteY2" fmla="*/ 139702 h 289040"/>
                    <a:gd name="connsiteX3" fmla="*/ 298523 w 302229"/>
                    <a:gd name="connsiteY3" fmla="*/ 149227 h 289040"/>
                    <a:gd name="connsiteX4" fmla="*/ 228673 w 302229"/>
                    <a:gd name="connsiteY4" fmla="*/ 180977 h 289040"/>
                    <a:gd name="connsiteX5" fmla="*/ 161998 w 302229"/>
                    <a:gd name="connsiteY5" fmla="*/ 288927 h 289040"/>
                    <a:gd name="connsiteX6" fmla="*/ 235023 w 302229"/>
                    <a:gd name="connsiteY6" fmla="*/ 158752 h 289040"/>
                    <a:gd name="connsiteX7" fmla="*/ 133423 w 302229"/>
                    <a:gd name="connsiteY7" fmla="*/ 120652 h 289040"/>
                    <a:gd name="connsiteX8" fmla="*/ 73 w 302229"/>
                    <a:gd name="connsiteY8" fmla="*/ 2 h 289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02229" h="289040">
                      <a:moveTo>
                        <a:pt x="73" y="2"/>
                      </a:moveTo>
                      <a:cubicBezTo>
                        <a:pt x="3248" y="531"/>
                        <a:pt x="134481" y="100544"/>
                        <a:pt x="152473" y="123827"/>
                      </a:cubicBezTo>
                      <a:cubicBezTo>
                        <a:pt x="170465" y="147110"/>
                        <a:pt x="83681" y="135469"/>
                        <a:pt x="108023" y="139702"/>
                      </a:cubicBezTo>
                      <a:cubicBezTo>
                        <a:pt x="132365" y="143935"/>
                        <a:pt x="278415" y="142348"/>
                        <a:pt x="298523" y="149227"/>
                      </a:cubicBezTo>
                      <a:cubicBezTo>
                        <a:pt x="318631" y="156106"/>
                        <a:pt x="251427" y="157694"/>
                        <a:pt x="228673" y="180977"/>
                      </a:cubicBezTo>
                      <a:cubicBezTo>
                        <a:pt x="205919" y="204260"/>
                        <a:pt x="160940" y="292631"/>
                        <a:pt x="161998" y="288927"/>
                      </a:cubicBezTo>
                      <a:cubicBezTo>
                        <a:pt x="163056" y="285223"/>
                        <a:pt x="239785" y="186798"/>
                        <a:pt x="235023" y="158752"/>
                      </a:cubicBezTo>
                      <a:cubicBezTo>
                        <a:pt x="230261" y="130706"/>
                        <a:pt x="169406" y="144994"/>
                        <a:pt x="133423" y="120652"/>
                      </a:cubicBezTo>
                      <a:cubicBezTo>
                        <a:pt x="97440" y="96310"/>
                        <a:pt x="-3102" y="-527"/>
                        <a:pt x="73" y="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3" name="フリーフォーム 1112">
                  <a:extLst>
                    <a:ext uri="{FF2B5EF4-FFF2-40B4-BE49-F238E27FC236}">
                      <a16:creationId xmlns:a16="http://schemas.microsoft.com/office/drawing/2014/main" id="{F97F8FA9-2423-2237-A568-6D22C511B9ED}"/>
                    </a:ext>
                  </a:extLst>
                </p:cNvPr>
                <p:cNvSpPr/>
                <p:nvPr/>
              </p:nvSpPr>
              <p:spPr>
                <a:xfrm>
                  <a:off x="5025889" y="3438473"/>
                  <a:ext cx="251019" cy="257227"/>
                </a:xfrm>
                <a:custGeom>
                  <a:avLst/>
                  <a:gdLst>
                    <a:gd name="connsiteX0" fmla="*/ 136 w 251019"/>
                    <a:gd name="connsiteY0" fmla="*/ 54027 h 257227"/>
                    <a:gd name="connsiteX1" fmla="*/ 196986 w 251019"/>
                    <a:gd name="connsiteY1" fmla="*/ 168327 h 257227"/>
                    <a:gd name="connsiteX2" fmla="*/ 250961 w 251019"/>
                    <a:gd name="connsiteY2" fmla="*/ 257227 h 257227"/>
                    <a:gd name="connsiteX3" fmla="*/ 190636 w 251019"/>
                    <a:gd name="connsiteY3" fmla="*/ 168327 h 257227"/>
                    <a:gd name="connsiteX4" fmla="*/ 111261 w 251019"/>
                    <a:gd name="connsiteY4" fmla="*/ 52 h 257227"/>
                    <a:gd name="connsiteX5" fmla="*/ 165236 w 251019"/>
                    <a:gd name="connsiteY5" fmla="*/ 149277 h 257227"/>
                    <a:gd name="connsiteX6" fmla="*/ 136 w 251019"/>
                    <a:gd name="connsiteY6" fmla="*/ 54027 h 257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019" h="257227">
                      <a:moveTo>
                        <a:pt x="136" y="54027"/>
                      </a:moveTo>
                      <a:cubicBezTo>
                        <a:pt x="5428" y="57202"/>
                        <a:pt x="155182" y="134460"/>
                        <a:pt x="196986" y="168327"/>
                      </a:cubicBezTo>
                      <a:cubicBezTo>
                        <a:pt x="238790" y="202194"/>
                        <a:pt x="252019" y="257227"/>
                        <a:pt x="250961" y="257227"/>
                      </a:cubicBezTo>
                      <a:cubicBezTo>
                        <a:pt x="249903" y="257227"/>
                        <a:pt x="213919" y="211189"/>
                        <a:pt x="190636" y="168327"/>
                      </a:cubicBezTo>
                      <a:cubicBezTo>
                        <a:pt x="167353" y="125465"/>
                        <a:pt x="115494" y="3227"/>
                        <a:pt x="111261" y="52"/>
                      </a:cubicBezTo>
                      <a:cubicBezTo>
                        <a:pt x="107028" y="-3123"/>
                        <a:pt x="185344" y="139752"/>
                        <a:pt x="165236" y="149277"/>
                      </a:cubicBezTo>
                      <a:cubicBezTo>
                        <a:pt x="145128" y="158802"/>
                        <a:pt x="-5156" y="50852"/>
                        <a:pt x="136" y="5402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4" name="フリーフォーム 1113">
                  <a:extLst>
                    <a:ext uri="{FF2B5EF4-FFF2-40B4-BE49-F238E27FC236}">
                      <a16:creationId xmlns:a16="http://schemas.microsoft.com/office/drawing/2014/main" id="{9D689139-FE7F-CC97-AE29-70953273F98A}"/>
                    </a:ext>
                  </a:extLst>
                </p:cNvPr>
                <p:cNvSpPr/>
                <p:nvPr/>
              </p:nvSpPr>
              <p:spPr>
                <a:xfrm>
                  <a:off x="4310253" y="5297875"/>
                  <a:ext cx="112765" cy="320085"/>
                </a:xfrm>
                <a:custGeom>
                  <a:avLst/>
                  <a:gdLst>
                    <a:gd name="connsiteX0" fmla="*/ 112522 w 112765"/>
                    <a:gd name="connsiteY0" fmla="*/ 1200 h 320085"/>
                    <a:gd name="connsiteX1" fmla="*/ 52197 w 112765"/>
                    <a:gd name="connsiteY1" fmla="*/ 179000 h 320085"/>
                    <a:gd name="connsiteX2" fmla="*/ 58547 w 112765"/>
                    <a:gd name="connsiteY2" fmla="*/ 156775 h 320085"/>
                    <a:gd name="connsiteX3" fmla="*/ 1397 w 112765"/>
                    <a:gd name="connsiteY3" fmla="*/ 315525 h 320085"/>
                    <a:gd name="connsiteX4" fmla="*/ 17272 w 112765"/>
                    <a:gd name="connsiteY4" fmla="*/ 255200 h 320085"/>
                    <a:gd name="connsiteX5" fmla="*/ 14097 w 112765"/>
                    <a:gd name="connsiteY5" fmla="*/ 32950 h 320085"/>
                    <a:gd name="connsiteX6" fmla="*/ 23622 w 112765"/>
                    <a:gd name="connsiteY6" fmla="*/ 229800 h 320085"/>
                    <a:gd name="connsiteX7" fmla="*/ 71247 w 112765"/>
                    <a:gd name="connsiteY7" fmla="*/ 105975 h 320085"/>
                    <a:gd name="connsiteX8" fmla="*/ 112522 w 112765"/>
                    <a:gd name="connsiteY8" fmla="*/ 1200 h 320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2765" h="320085">
                      <a:moveTo>
                        <a:pt x="112522" y="1200"/>
                      </a:moveTo>
                      <a:cubicBezTo>
                        <a:pt x="109347" y="13371"/>
                        <a:pt x="61193" y="153071"/>
                        <a:pt x="52197" y="179000"/>
                      </a:cubicBezTo>
                      <a:cubicBezTo>
                        <a:pt x="43201" y="204929"/>
                        <a:pt x="67014" y="134021"/>
                        <a:pt x="58547" y="156775"/>
                      </a:cubicBezTo>
                      <a:cubicBezTo>
                        <a:pt x="50080" y="179529"/>
                        <a:pt x="8276" y="299121"/>
                        <a:pt x="1397" y="315525"/>
                      </a:cubicBezTo>
                      <a:cubicBezTo>
                        <a:pt x="-5482" y="331929"/>
                        <a:pt x="15155" y="302296"/>
                        <a:pt x="17272" y="255200"/>
                      </a:cubicBezTo>
                      <a:cubicBezTo>
                        <a:pt x="19389" y="208104"/>
                        <a:pt x="13039" y="37183"/>
                        <a:pt x="14097" y="32950"/>
                      </a:cubicBezTo>
                      <a:cubicBezTo>
                        <a:pt x="15155" y="28717"/>
                        <a:pt x="14097" y="217629"/>
                        <a:pt x="23622" y="229800"/>
                      </a:cubicBezTo>
                      <a:cubicBezTo>
                        <a:pt x="33147" y="241971"/>
                        <a:pt x="55372" y="139312"/>
                        <a:pt x="71247" y="105975"/>
                      </a:cubicBezTo>
                      <a:cubicBezTo>
                        <a:pt x="87122" y="72638"/>
                        <a:pt x="115697" y="-10971"/>
                        <a:pt x="112522" y="120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116" name="フリーフォーム 1115">
                <a:extLst>
                  <a:ext uri="{FF2B5EF4-FFF2-40B4-BE49-F238E27FC236}">
                    <a16:creationId xmlns:a16="http://schemas.microsoft.com/office/drawing/2014/main" id="{2A0A2248-708E-9835-E612-43D2D2FD687E}"/>
                  </a:ext>
                </a:extLst>
              </p:cNvPr>
              <p:cNvSpPr/>
              <p:nvPr/>
            </p:nvSpPr>
            <p:spPr>
              <a:xfrm>
                <a:off x="2413969" y="4202415"/>
                <a:ext cx="786594" cy="1548847"/>
              </a:xfrm>
              <a:custGeom>
                <a:avLst/>
                <a:gdLst>
                  <a:gd name="connsiteX0" fmla="*/ 786431 w 786594"/>
                  <a:gd name="connsiteY0" fmla="*/ 617 h 1548847"/>
                  <a:gd name="connsiteX1" fmla="*/ 561842 w 786594"/>
                  <a:gd name="connsiteY1" fmla="*/ 505943 h 1548847"/>
                  <a:gd name="connsiteX2" fmla="*/ 601947 w 786594"/>
                  <a:gd name="connsiteY2" fmla="*/ 706469 h 1548847"/>
                  <a:gd name="connsiteX3" fmla="*/ 289126 w 786594"/>
                  <a:gd name="connsiteY3" fmla="*/ 858869 h 1548847"/>
                  <a:gd name="connsiteX4" fmla="*/ 473610 w 786594"/>
                  <a:gd name="connsiteY4" fmla="*/ 818764 h 1548847"/>
                  <a:gd name="connsiteX5" fmla="*/ 240999 w 786594"/>
                  <a:gd name="connsiteY5" fmla="*/ 1051374 h 1548847"/>
                  <a:gd name="connsiteX6" fmla="*/ 368 w 786594"/>
                  <a:gd name="connsiteY6" fmla="*/ 1548680 h 1548847"/>
                  <a:gd name="connsiteX7" fmla="*/ 297147 w 786594"/>
                  <a:gd name="connsiteY7" fmla="*/ 995227 h 1548847"/>
                  <a:gd name="connsiteX8" fmla="*/ 529757 w 786594"/>
                  <a:gd name="connsiteY8" fmla="*/ 746574 h 1548847"/>
                  <a:gd name="connsiteX9" fmla="*/ 521736 w 786594"/>
                  <a:gd name="connsiteY9" fmla="*/ 409690 h 1548847"/>
                  <a:gd name="connsiteX10" fmla="*/ 786431 w 786594"/>
                  <a:gd name="connsiteY10" fmla="*/ 617 h 1548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86594" h="1548847">
                    <a:moveTo>
                      <a:pt x="786431" y="617"/>
                    </a:moveTo>
                    <a:cubicBezTo>
                      <a:pt x="793115" y="16659"/>
                      <a:pt x="592589" y="388301"/>
                      <a:pt x="561842" y="505943"/>
                    </a:cubicBezTo>
                    <a:cubicBezTo>
                      <a:pt x="531095" y="623585"/>
                      <a:pt x="647400" y="647648"/>
                      <a:pt x="601947" y="706469"/>
                    </a:cubicBezTo>
                    <a:cubicBezTo>
                      <a:pt x="556494" y="765290"/>
                      <a:pt x="310515" y="840153"/>
                      <a:pt x="289126" y="858869"/>
                    </a:cubicBezTo>
                    <a:cubicBezTo>
                      <a:pt x="267737" y="877585"/>
                      <a:pt x="481631" y="786680"/>
                      <a:pt x="473610" y="818764"/>
                    </a:cubicBezTo>
                    <a:cubicBezTo>
                      <a:pt x="465589" y="850848"/>
                      <a:pt x="319873" y="929721"/>
                      <a:pt x="240999" y="1051374"/>
                    </a:cubicBezTo>
                    <a:cubicBezTo>
                      <a:pt x="162125" y="1173027"/>
                      <a:pt x="-8990" y="1558038"/>
                      <a:pt x="368" y="1548680"/>
                    </a:cubicBezTo>
                    <a:cubicBezTo>
                      <a:pt x="9726" y="1539322"/>
                      <a:pt x="208915" y="1128911"/>
                      <a:pt x="297147" y="995227"/>
                    </a:cubicBezTo>
                    <a:cubicBezTo>
                      <a:pt x="385378" y="861543"/>
                      <a:pt x="492326" y="844163"/>
                      <a:pt x="529757" y="746574"/>
                    </a:cubicBezTo>
                    <a:cubicBezTo>
                      <a:pt x="567188" y="648985"/>
                      <a:pt x="478957" y="534016"/>
                      <a:pt x="521736" y="409690"/>
                    </a:cubicBezTo>
                    <a:cubicBezTo>
                      <a:pt x="564515" y="285364"/>
                      <a:pt x="779747" y="-15425"/>
                      <a:pt x="786431" y="61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7" name="フリーフォーム 1116">
                <a:extLst>
                  <a:ext uri="{FF2B5EF4-FFF2-40B4-BE49-F238E27FC236}">
                    <a16:creationId xmlns:a16="http://schemas.microsoft.com/office/drawing/2014/main" id="{2C9D704E-1778-373A-2FEA-FECD4F7EDCF5}"/>
                  </a:ext>
                </a:extLst>
              </p:cNvPr>
              <p:cNvSpPr/>
              <p:nvPr/>
            </p:nvSpPr>
            <p:spPr>
              <a:xfrm>
                <a:off x="3240998" y="4178839"/>
                <a:ext cx="296541" cy="2812294"/>
              </a:xfrm>
              <a:custGeom>
                <a:avLst/>
                <a:gdLst>
                  <a:gd name="connsiteX0" fmla="*/ 296286 w 296541"/>
                  <a:gd name="connsiteY0" fmla="*/ 129 h 2812294"/>
                  <a:gd name="connsiteX1" fmla="*/ 95760 w 296541"/>
                  <a:gd name="connsiteY1" fmla="*/ 794214 h 2812294"/>
                  <a:gd name="connsiteX2" fmla="*/ 143886 w 296541"/>
                  <a:gd name="connsiteY2" fmla="*/ 914529 h 2812294"/>
                  <a:gd name="connsiteX3" fmla="*/ 7528 w 296541"/>
                  <a:gd name="connsiteY3" fmla="*/ 1163182 h 2812294"/>
                  <a:gd name="connsiteX4" fmla="*/ 23570 w 296541"/>
                  <a:gd name="connsiteY4" fmla="*/ 1355687 h 2812294"/>
                  <a:gd name="connsiteX5" fmla="*/ 7528 w 296541"/>
                  <a:gd name="connsiteY5" fmla="*/ 1371729 h 2812294"/>
                  <a:gd name="connsiteX6" fmla="*/ 7528 w 296541"/>
                  <a:gd name="connsiteY6" fmla="*/ 1965287 h 2812294"/>
                  <a:gd name="connsiteX7" fmla="*/ 15549 w 296541"/>
                  <a:gd name="connsiteY7" fmla="*/ 1804866 h 2812294"/>
                  <a:gd name="connsiteX8" fmla="*/ 71697 w 296541"/>
                  <a:gd name="connsiteY8" fmla="*/ 2286129 h 2812294"/>
                  <a:gd name="connsiteX9" fmla="*/ 7528 w 296541"/>
                  <a:gd name="connsiteY9" fmla="*/ 2807498 h 2812294"/>
                  <a:gd name="connsiteX10" fmla="*/ 7528 w 296541"/>
                  <a:gd name="connsiteY10" fmla="*/ 1965287 h 2812294"/>
                  <a:gd name="connsiteX11" fmla="*/ 63676 w 296541"/>
                  <a:gd name="connsiteY11" fmla="*/ 537540 h 2812294"/>
                  <a:gd name="connsiteX12" fmla="*/ 47634 w 296541"/>
                  <a:gd name="connsiteY12" fmla="*/ 730045 h 2812294"/>
                  <a:gd name="connsiteX13" fmla="*/ 296286 w 296541"/>
                  <a:gd name="connsiteY13" fmla="*/ 129 h 2812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6541" h="2812294">
                    <a:moveTo>
                      <a:pt x="296286" y="129"/>
                    </a:moveTo>
                    <a:cubicBezTo>
                      <a:pt x="304307" y="10824"/>
                      <a:pt x="121160" y="641814"/>
                      <a:pt x="95760" y="794214"/>
                    </a:cubicBezTo>
                    <a:cubicBezTo>
                      <a:pt x="70360" y="946614"/>
                      <a:pt x="158591" y="853034"/>
                      <a:pt x="143886" y="914529"/>
                    </a:cubicBezTo>
                    <a:cubicBezTo>
                      <a:pt x="129181" y="976024"/>
                      <a:pt x="27581" y="1089656"/>
                      <a:pt x="7528" y="1163182"/>
                    </a:cubicBezTo>
                    <a:cubicBezTo>
                      <a:pt x="-12525" y="1236708"/>
                      <a:pt x="23570" y="1320929"/>
                      <a:pt x="23570" y="1355687"/>
                    </a:cubicBezTo>
                    <a:cubicBezTo>
                      <a:pt x="23570" y="1390445"/>
                      <a:pt x="10202" y="1270129"/>
                      <a:pt x="7528" y="1371729"/>
                    </a:cubicBezTo>
                    <a:cubicBezTo>
                      <a:pt x="4854" y="1473329"/>
                      <a:pt x="6191" y="1893098"/>
                      <a:pt x="7528" y="1965287"/>
                    </a:cubicBezTo>
                    <a:cubicBezTo>
                      <a:pt x="8865" y="2037476"/>
                      <a:pt x="4854" y="1751392"/>
                      <a:pt x="15549" y="1804866"/>
                    </a:cubicBezTo>
                    <a:cubicBezTo>
                      <a:pt x="26244" y="1858340"/>
                      <a:pt x="73034" y="2119024"/>
                      <a:pt x="71697" y="2286129"/>
                    </a:cubicBezTo>
                    <a:cubicBezTo>
                      <a:pt x="70360" y="2453234"/>
                      <a:pt x="18223" y="2860972"/>
                      <a:pt x="7528" y="2807498"/>
                    </a:cubicBezTo>
                    <a:cubicBezTo>
                      <a:pt x="-3167" y="2754024"/>
                      <a:pt x="-1830" y="2343613"/>
                      <a:pt x="7528" y="1965287"/>
                    </a:cubicBezTo>
                    <a:cubicBezTo>
                      <a:pt x="16886" y="1586961"/>
                      <a:pt x="56992" y="743413"/>
                      <a:pt x="63676" y="537540"/>
                    </a:cubicBezTo>
                    <a:cubicBezTo>
                      <a:pt x="70360" y="331667"/>
                      <a:pt x="11539" y="816940"/>
                      <a:pt x="47634" y="730045"/>
                    </a:cubicBezTo>
                    <a:cubicBezTo>
                      <a:pt x="83729" y="643150"/>
                      <a:pt x="288265" y="-10566"/>
                      <a:pt x="296286" y="12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8" name="フリーフォーム 1117">
                <a:extLst>
                  <a:ext uri="{FF2B5EF4-FFF2-40B4-BE49-F238E27FC236}">
                    <a16:creationId xmlns:a16="http://schemas.microsoft.com/office/drawing/2014/main" id="{CC119126-0C07-D7BD-315C-370D796D846B}"/>
                  </a:ext>
                </a:extLst>
              </p:cNvPr>
              <p:cNvSpPr/>
              <p:nvPr/>
            </p:nvSpPr>
            <p:spPr>
              <a:xfrm>
                <a:off x="2595703" y="5367204"/>
                <a:ext cx="343786" cy="3234576"/>
              </a:xfrm>
              <a:custGeom>
                <a:avLst/>
                <a:gdLst>
                  <a:gd name="connsiteX0" fmla="*/ 283855 w 343786"/>
                  <a:gd name="connsiteY0" fmla="*/ 79091 h 3234576"/>
                  <a:gd name="connsiteX1" fmla="*/ 331981 w 343786"/>
                  <a:gd name="connsiteY1" fmla="*/ 183364 h 3234576"/>
                  <a:gd name="connsiteX2" fmla="*/ 139476 w 343786"/>
                  <a:gd name="connsiteY2" fmla="*/ 1346417 h 3234576"/>
                  <a:gd name="connsiteX3" fmla="*/ 3118 w 343786"/>
                  <a:gd name="connsiteY3" fmla="*/ 1956017 h 3234576"/>
                  <a:gd name="connsiteX4" fmla="*/ 43223 w 343786"/>
                  <a:gd name="connsiteY4" fmla="*/ 1787575 h 3234576"/>
                  <a:gd name="connsiteX5" fmla="*/ 35202 w 343786"/>
                  <a:gd name="connsiteY5" fmla="*/ 3223343 h 3234576"/>
                  <a:gd name="connsiteX6" fmla="*/ 35202 w 343786"/>
                  <a:gd name="connsiteY6" fmla="*/ 2357070 h 3234576"/>
                  <a:gd name="connsiteX7" fmla="*/ 219686 w 343786"/>
                  <a:gd name="connsiteY7" fmla="*/ 608480 h 3234576"/>
                  <a:gd name="connsiteX8" fmla="*/ 203644 w 343786"/>
                  <a:gd name="connsiteY8" fmla="*/ 833070 h 3234576"/>
                  <a:gd name="connsiteX9" fmla="*/ 340002 w 343786"/>
                  <a:gd name="connsiteY9" fmla="*/ 55028 h 3234576"/>
                  <a:gd name="connsiteX10" fmla="*/ 283855 w 343786"/>
                  <a:gd name="connsiteY10" fmla="*/ 79091 h 323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3786" h="3234576">
                    <a:moveTo>
                      <a:pt x="283855" y="79091"/>
                    </a:moveTo>
                    <a:cubicBezTo>
                      <a:pt x="282518" y="100480"/>
                      <a:pt x="356044" y="-27857"/>
                      <a:pt x="331981" y="183364"/>
                    </a:cubicBezTo>
                    <a:cubicBezTo>
                      <a:pt x="307918" y="394585"/>
                      <a:pt x="194286" y="1050975"/>
                      <a:pt x="139476" y="1346417"/>
                    </a:cubicBezTo>
                    <a:cubicBezTo>
                      <a:pt x="84666" y="1641859"/>
                      <a:pt x="19160" y="1882491"/>
                      <a:pt x="3118" y="1956017"/>
                    </a:cubicBezTo>
                    <a:cubicBezTo>
                      <a:pt x="-12924" y="2029543"/>
                      <a:pt x="37876" y="1576354"/>
                      <a:pt x="43223" y="1787575"/>
                    </a:cubicBezTo>
                    <a:cubicBezTo>
                      <a:pt x="48570" y="1998796"/>
                      <a:pt x="36539" y="3128427"/>
                      <a:pt x="35202" y="3223343"/>
                    </a:cubicBezTo>
                    <a:cubicBezTo>
                      <a:pt x="33865" y="3318259"/>
                      <a:pt x="4455" y="2792881"/>
                      <a:pt x="35202" y="2357070"/>
                    </a:cubicBezTo>
                    <a:cubicBezTo>
                      <a:pt x="65949" y="1921260"/>
                      <a:pt x="191612" y="862480"/>
                      <a:pt x="219686" y="608480"/>
                    </a:cubicBezTo>
                    <a:cubicBezTo>
                      <a:pt x="247760" y="354480"/>
                      <a:pt x="183591" y="925312"/>
                      <a:pt x="203644" y="833070"/>
                    </a:cubicBezTo>
                    <a:cubicBezTo>
                      <a:pt x="223697" y="740828"/>
                      <a:pt x="318613" y="182028"/>
                      <a:pt x="340002" y="55028"/>
                    </a:cubicBezTo>
                    <a:cubicBezTo>
                      <a:pt x="361391" y="-71972"/>
                      <a:pt x="285192" y="57702"/>
                      <a:pt x="283855" y="7909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9" name="フリーフォーム 1118">
                <a:extLst>
                  <a:ext uri="{FF2B5EF4-FFF2-40B4-BE49-F238E27FC236}">
                    <a16:creationId xmlns:a16="http://schemas.microsoft.com/office/drawing/2014/main" id="{ECBAC1B3-8600-695B-2CDD-3D622916BDC5}"/>
                  </a:ext>
                </a:extLst>
              </p:cNvPr>
              <p:cNvSpPr/>
              <p:nvPr/>
            </p:nvSpPr>
            <p:spPr>
              <a:xfrm>
                <a:off x="7043158" y="3536829"/>
                <a:ext cx="1084458" cy="2286670"/>
              </a:xfrm>
              <a:custGeom>
                <a:avLst/>
                <a:gdLst>
                  <a:gd name="connsiteX0" fmla="*/ 15368 w 1084458"/>
                  <a:gd name="connsiteY0" fmla="*/ 16497 h 2286670"/>
                  <a:gd name="connsiteX1" fmla="*/ 504653 w 1084458"/>
                  <a:gd name="connsiteY1" fmla="*/ 1003087 h 2286670"/>
                  <a:gd name="connsiteX2" fmla="*/ 368295 w 1084458"/>
                  <a:gd name="connsiteY2" fmla="*/ 850687 h 2286670"/>
                  <a:gd name="connsiteX3" fmla="*/ 777368 w 1084458"/>
                  <a:gd name="connsiteY3" fmla="*/ 1492371 h 2286670"/>
                  <a:gd name="connsiteX4" fmla="*/ 488610 w 1084458"/>
                  <a:gd name="connsiteY4" fmla="*/ 1227676 h 2286670"/>
                  <a:gd name="connsiteX5" fmla="*/ 1074147 w 1084458"/>
                  <a:gd name="connsiteY5" fmla="*/ 2270413 h 2286670"/>
                  <a:gd name="connsiteX6" fmla="*/ 809453 w 1084458"/>
                  <a:gd name="connsiteY6" fmla="*/ 1749045 h 2286670"/>
                  <a:gd name="connsiteX7" fmla="*/ 151726 w 1084458"/>
                  <a:gd name="connsiteY7" fmla="*/ 265150 h 2286670"/>
                  <a:gd name="connsiteX8" fmla="*/ 127663 w 1084458"/>
                  <a:gd name="connsiteY8" fmla="*/ 377445 h 2286670"/>
                  <a:gd name="connsiteX9" fmla="*/ 15368 w 1084458"/>
                  <a:gd name="connsiteY9" fmla="*/ 16497 h 228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84458" h="2286670">
                    <a:moveTo>
                      <a:pt x="15368" y="16497"/>
                    </a:moveTo>
                    <a:cubicBezTo>
                      <a:pt x="78200" y="120771"/>
                      <a:pt x="445832" y="864055"/>
                      <a:pt x="504653" y="1003087"/>
                    </a:cubicBezTo>
                    <a:cubicBezTo>
                      <a:pt x="563474" y="1142119"/>
                      <a:pt x="322843" y="769140"/>
                      <a:pt x="368295" y="850687"/>
                    </a:cubicBezTo>
                    <a:cubicBezTo>
                      <a:pt x="413748" y="932234"/>
                      <a:pt x="757316" y="1429540"/>
                      <a:pt x="777368" y="1492371"/>
                    </a:cubicBezTo>
                    <a:cubicBezTo>
                      <a:pt x="797420" y="1555202"/>
                      <a:pt x="439147" y="1098002"/>
                      <a:pt x="488610" y="1227676"/>
                    </a:cubicBezTo>
                    <a:cubicBezTo>
                      <a:pt x="538073" y="1357350"/>
                      <a:pt x="1020673" y="2183518"/>
                      <a:pt x="1074147" y="2270413"/>
                    </a:cubicBezTo>
                    <a:cubicBezTo>
                      <a:pt x="1127621" y="2357308"/>
                      <a:pt x="963190" y="2083255"/>
                      <a:pt x="809453" y="1749045"/>
                    </a:cubicBezTo>
                    <a:cubicBezTo>
                      <a:pt x="655716" y="1414835"/>
                      <a:pt x="265358" y="493750"/>
                      <a:pt x="151726" y="265150"/>
                    </a:cubicBezTo>
                    <a:cubicBezTo>
                      <a:pt x="38094" y="36550"/>
                      <a:pt x="154400" y="420224"/>
                      <a:pt x="127663" y="377445"/>
                    </a:cubicBezTo>
                    <a:cubicBezTo>
                      <a:pt x="100926" y="334666"/>
                      <a:pt x="-47464" y="-87777"/>
                      <a:pt x="15368" y="1649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0" name="フリーフォーム 1119">
                <a:extLst>
                  <a:ext uri="{FF2B5EF4-FFF2-40B4-BE49-F238E27FC236}">
                    <a16:creationId xmlns:a16="http://schemas.microsoft.com/office/drawing/2014/main" id="{D931B013-7CA1-1A50-D654-FD6C8534D569}"/>
                  </a:ext>
                </a:extLst>
              </p:cNvPr>
              <p:cNvSpPr/>
              <p:nvPr/>
            </p:nvSpPr>
            <p:spPr>
              <a:xfrm>
                <a:off x="2774497" y="4345924"/>
                <a:ext cx="563105" cy="2874441"/>
              </a:xfrm>
              <a:custGeom>
                <a:avLst/>
                <a:gdLst>
                  <a:gd name="connsiteX0" fmla="*/ 562261 w 563105"/>
                  <a:gd name="connsiteY0" fmla="*/ 9508 h 2874441"/>
                  <a:gd name="connsiteX1" fmla="*/ 16829 w 563105"/>
                  <a:gd name="connsiteY1" fmla="*/ 1236729 h 2874441"/>
                  <a:gd name="connsiteX2" fmla="*/ 265482 w 563105"/>
                  <a:gd name="connsiteY2" fmla="*/ 988076 h 2874441"/>
                  <a:gd name="connsiteX3" fmla="*/ 113082 w 563105"/>
                  <a:gd name="connsiteY3" fmla="*/ 1846329 h 2874441"/>
                  <a:gd name="connsiteX4" fmla="*/ 281524 w 563105"/>
                  <a:gd name="connsiteY4" fmla="*/ 1653823 h 2874441"/>
                  <a:gd name="connsiteX5" fmla="*/ 265482 w 563105"/>
                  <a:gd name="connsiteY5" fmla="*/ 2223318 h 2874441"/>
                  <a:gd name="connsiteX6" fmla="*/ 787 w 563105"/>
                  <a:gd name="connsiteY6" fmla="*/ 2873023 h 2874441"/>
                  <a:gd name="connsiteX7" fmla="*/ 361735 w 563105"/>
                  <a:gd name="connsiteY7" fmla="*/ 2038834 h 2874441"/>
                  <a:gd name="connsiteX8" fmla="*/ 241419 w 563105"/>
                  <a:gd name="connsiteY8" fmla="*/ 964013 h 2874441"/>
                  <a:gd name="connsiteX9" fmla="*/ 305587 w 563105"/>
                  <a:gd name="connsiteY9" fmla="*/ 362434 h 2874441"/>
                  <a:gd name="connsiteX10" fmla="*/ 145166 w 563105"/>
                  <a:gd name="connsiteY10" fmla="*/ 651192 h 2874441"/>
                  <a:gd name="connsiteX11" fmla="*/ 562261 w 563105"/>
                  <a:gd name="connsiteY11" fmla="*/ 9508 h 2874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63105" h="2874441">
                    <a:moveTo>
                      <a:pt x="562261" y="9508"/>
                    </a:moveTo>
                    <a:cubicBezTo>
                      <a:pt x="540872" y="107097"/>
                      <a:pt x="66292" y="1073634"/>
                      <a:pt x="16829" y="1236729"/>
                    </a:cubicBezTo>
                    <a:cubicBezTo>
                      <a:pt x="-32634" y="1399824"/>
                      <a:pt x="249440" y="886476"/>
                      <a:pt x="265482" y="988076"/>
                    </a:cubicBezTo>
                    <a:cubicBezTo>
                      <a:pt x="281524" y="1089676"/>
                      <a:pt x="110408" y="1735371"/>
                      <a:pt x="113082" y="1846329"/>
                    </a:cubicBezTo>
                    <a:cubicBezTo>
                      <a:pt x="115756" y="1957287"/>
                      <a:pt x="256124" y="1590992"/>
                      <a:pt x="281524" y="1653823"/>
                    </a:cubicBezTo>
                    <a:cubicBezTo>
                      <a:pt x="306924" y="1716654"/>
                      <a:pt x="312271" y="2020118"/>
                      <a:pt x="265482" y="2223318"/>
                    </a:cubicBezTo>
                    <a:cubicBezTo>
                      <a:pt x="218692" y="2426518"/>
                      <a:pt x="-15255" y="2903770"/>
                      <a:pt x="787" y="2873023"/>
                    </a:cubicBezTo>
                    <a:cubicBezTo>
                      <a:pt x="16829" y="2842276"/>
                      <a:pt x="321630" y="2357002"/>
                      <a:pt x="361735" y="2038834"/>
                    </a:cubicBezTo>
                    <a:cubicBezTo>
                      <a:pt x="401840" y="1720666"/>
                      <a:pt x="250777" y="1243413"/>
                      <a:pt x="241419" y="964013"/>
                    </a:cubicBezTo>
                    <a:cubicBezTo>
                      <a:pt x="232061" y="684613"/>
                      <a:pt x="321629" y="414571"/>
                      <a:pt x="305587" y="362434"/>
                    </a:cubicBezTo>
                    <a:cubicBezTo>
                      <a:pt x="289545" y="310297"/>
                      <a:pt x="98377" y="706002"/>
                      <a:pt x="145166" y="651192"/>
                    </a:cubicBezTo>
                    <a:cubicBezTo>
                      <a:pt x="191955" y="596382"/>
                      <a:pt x="583650" y="-88081"/>
                      <a:pt x="562261" y="950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1" name="フリーフォーム 1120">
                <a:extLst>
                  <a:ext uri="{FF2B5EF4-FFF2-40B4-BE49-F238E27FC236}">
                    <a16:creationId xmlns:a16="http://schemas.microsoft.com/office/drawing/2014/main" id="{5DF04E32-EFCC-4FBE-6481-92D72C86CDBB}"/>
                  </a:ext>
                </a:extLst>
              </p:cNvPr>
              <p:cNvSpPr/>
              <p:nvPr/>
            </p:nvSpPr>
            <p:spPr>
              <a:xfrm>
                <a:off x="3559400" y="6290278"/>
                <a:ext cx="181106" cy="2477522"/>
              </a:xfrm>
              <a:custGeom>
                <a:avLst/>
                <a:gdLst>
                  <a:gd name="connsiteX0" fmla="*/ 130284 w 181106"/>
                  <a:gd name="connsiteY0" fmla="*/ 22290 h 2477522"/>
                  <a:gd name="connsiteX1" fmla="*/ 1947 w 181106"/>
                  <a:gd name="connsiteY1" fmla="*/ 1345764 h 2477522"/>
                  <a:gd name="connsiteX2" fmla="*/ 58095 w 181106"/>
                  <a:gd name="connsiteY2" fmla="*/ 1073048 h 2477522"/>
                  <a:gd name="connsiteX3" fmla="*/ 130284 w 181106"/>
                  <a:gd name="connsiteY3" fmla="*/ 2436627 h 2477522"/>
                  <a:gd name="connsiteX4" fmla="*/ 162368 w 181106"/>
                  <a:gd name="connsiteY4" fmla="*/ 2003490 h 2477522"/>
                  <a:gd name="connsiteX5" fmla="*/ 178411 w 181106"/>
                  <a:gd name="connsiteY5" fmla="*/ 808354 h 2477522"/>
                  <a:gd name="connsiteX6" fmla="*/ 106221 w 181106"/>
                  <a:gd name="connsiteY6" fmla="*/ 1385869 h 2477522"/>
                  <a:gd name="connsiteX7" fmla="*/ 74137 w 181106"/>
                  <a:gd name="connsiteY7" fmla="*/ 607827 h 2477522"/>
                  <a:gd name="connsiteX8" fmla="*/ 74137 w 181106"/>
                  <a:gd name="connsiteY8" fmla="*/ 254901 h 2477522"/>
                  <a:gd name="connsiteX9" fmla="*/ 9968 w 181106"/>
                  <a:gd name="connsiteY9" fmla="*/ 495533 h 2477522"/>
                  <a:gd name="connsiteX10" fmla="*/ 130284 w 181106"/>
                  <a:gd name="connsiteY10" fmla="*/ 22290 h 2477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1106" h="2477522">
                    <a:moveTo>
                      <a:pt x="130284" y="22290"/>
                    </a:moveTo>
                    <a:cubicBezTo>
                      <a:pt x="128947" y="163995"/>
                      <a:pt x="13979" y="1170638"/>
                      <a:pt x="1947" y="1345764"/>
                    </a:cubicBezTo>
                    <a:cubicBezTo>
                      <a:pt x="-10085" y="1520890"/>
                      <a:pt x="36706" y="891238"/>
                      <a:pt x="58095" y="1073048"/>
                    </a:cubicBezTo>
                    <a:cubicBezTo>
                      <a:pt x="79484" y="1254858"/>
                      <a:pt x="112905" y="2281554"/>
                      <a:pt x="130284" y="2436627"/>
                    </a:cubicBezTo>
                    <a:cubicBezTo>
                      <a:pt x="147663" y="2591700"/>
                      <a:pt x="154347" y="2274869"/>
                      <a:pt x="162368" y="2003490"/>
                    </a:cubicBezTo>
                    <a:cubicBezTo>
                      <a:pt x="170389" y="1732111"/>
                      <a:pt x="187769" y="911291"/>
                      <a:pt x="178411" y="808354"/>
                    </a:cubicBezTo>
                    <a:cubicBezTo>
                      <a:pt x="169053" y="705417"/>
                      <a:pt x="123600" y="1419290"/>
                      <a:pt x="106221" y="1385869"/>
                    </a:cubicBezTo>
                    <a:cubicBezTo>
                      <a:pt x="88842" y="1352448"/>
                      <a:pt x="79484" y="796322"/>
                      <a:pt x="74137" y="607827"/>
                    </a:cubicBezTo>
                    <a:cubicBezTo>
                      <a:pt x="68790" y="419332"/>
                      <a:pt x="84832" y="273617"/>
                      <a:pt x="74137" y="254901"/>
                    </a:cubicBezTo>
                    <a:cubicBezTo>
                      <a:pt x="63442" y="236185"/>
                      <a:pt x="3284" y="531628"/>
                      <a:pt x="9968" y="495533"/>
                    </a:cubicBezTo>
                    <a:cubicBezTo>
                      <a:pt x="16652" y="459438"/>
                      <a:pt x="131621" y="-119415"/>
                      <a:pt x="130284" y="2229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2" name="フリーフォーム 1121">
                <a:extLst>
                  <a:ext uri="{FF2B5EF4-FFF2-40B4-BE49-F238E27FC236}">
                    <a16:creationId xmlns:a16="http://schemas.microsoft.com/office/drawing/2014/main" id="{0316E785-A11F-9CDB-30D6-7992EB0F010E}"/>
                  </a:ext>
                </a:extLst>
              </p:cNvPr>
              <p:cNvSpPr/>
              <p:nvPr/>
            </p:nvSpPr>
            <p:spPr>
              <a:xfrm>
                <a:off x="3555175" y="6261983"/>
                <a:ext cx="399981" cy="1663091"/>
              </a:xfrm>
              <a:custGeom>
                <a:avLst/>
                <a:gdLst>
                  <a:gd name="connsiteX0" fmla="*/ 70341 w 399981"/>
                  <a:gd name="connsiteY0" fmla="*/ 82670 h 1663091"/>
                  <a:gd name="connsiteX1" fmla="*/ 327014 w 399981"/>
                  <a:gd name="connsiteY1" fmla="*/ 1422185 h 1663091"/>
                  <a:gd name="connsiteX2" fmla="*/ 294930 w 399981"/>
                  <a:gd name="connsiteY2" fmla="*/ 1157491 h 1663091"/>
                  <a:gd name="connsiteX3" fmla="*/ 399204 w 399981"/>
                  <a:gd name="connsiteY3" fmla="*/ 1662817 h 1663091"/>
                  <a:gd name="connsiteX4" fmla="*/ 230762 w 399981"/>
                  <a:gd name="connsiteY4" fmla="*/ 1077280 h 1663091"/>
                  <a:gd name="connsiteX5" fmla="*/ 174614 w 399981"/>
                  <a:gd name="connsiteY5" fmla="*/ 339343 h 1663091"/>
                  <a:gd name="connsiteX6" fmla="*/ 6172 w 399981"/>
                  <a:gd name="connsiteY6" fmla="*/ 162880 h 1663091"/>
                  <a:gd name="connsiteX7" fmla="*/ 70341 w 399981"/>
                  <a:gd name="connsiteY7" fmla="*/ 82670 h 1663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9981" h="1663091">
                    <a:moveTo>
                      <a:pt x="70341" y="82670"/>
                    </a:moveTo>
                    <a:cubicBezTo>
                      <a:pt x="123815" y="292554"/>
                      <a:pt x="289583" y="1243048"/>
                      <a:pt x="327014" y="1422185"/>
                    </a:cubicBezTo>
                    <a:cubicBezTo>
                      <a:pt x="364445" y="1601322"/>
                      <a:pt x="282898" y="1117386"/>
                      <a:pt x="294930" y="1157491"/>
                    </a:cubicBezTo>
                    <a:cubicBezTo>
                      <a:pt x="306962" y="1197596"/>
                      <a:pt x="409899" y="1676185"/>
                      <a:pt x="399204" y="1662817"/>
                    </a:cubicBezTo>
                    <a:cubicBezTo>
                      <a:pt x="388509" y="1649449"/>
                      <a:pt x="268194" y="1297859"/>
                      <a:pt x="230762" y="1077280"/>
                    </a:cubicBezTo>
                    <a:cubicBezTo>
                      <a:pt x="193330" y="856701"/>
                      <a:pt x="212046" y="491743"/>
                      <a:pt x="174614" y="339343"/>
                    </a:cubicBezTo>
                    <a:cubicBezTo>
                      <a:pt x="137182" y="186943"/>
                      <a:pt x="26224" y="201648"/>
                      <a:pt x="6172" y="162880"/>
                    </a:cubicBezTo>
                    <a:cubicBezTo>
                      <a:pt x="-13880" y="124112"/>
                      <a:pt x="16867" y="-127214"/>
                      <a:pt x="70341" y="8267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3" name="フリーフォーム 1122">
                <a:extLst>
                  <a:ext uri="{FF2B5EF4-FFF2-40B4-BE49-F238E27FC236}">
                    <a16:creationId xmlns:a16="http://schemas.microsoft.com/office/drawing/2014/main" id="{AF3657A9-5B0F-E134-1F8C-C9C09C164943}"/>
                  </a:ext>
                </a:extLst>
              </p:cNvPr>
              <p:cNvSpPr/>
              <p:nvPr/>
            </p:nvSpPr>
            <p:spPr>
              <a:xfrm>
                <a:off x="3694153" y="7532545"/>
                <a:ext cx="352493" cy="1265275"/>
              </a:xfrm>
              <a:custGeom>
                <a:avLst/>
                <a:gdLst>
                  <a:gd name="connsiteX0" fmla="*/ 348458 w 352493"/>
                  <a:gd name="connsiteY0" fmla="*/ 7244 h 1265275"/>
                  <a:gd name="connsiteX1" fmla="*/ 3552 w 352493"/>
                  <a:gd name="connsiteY1" fmla="*/ 1242487 h 1265275"/>
                  <a:gd name="connsiteX2" fmla="*/ 180015 w 352493"/>
                  <a:gd name="connsiteY2" fmla="*/ 753202 h 1265275"/>
                  <a:gd name="connsiteX3" fmla="*/ 348458 w 352493"/>
                  <a:gd name="connsiteY3" fmla="*/ 7244 h 126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93" h="1265275">
                    <a:moveTo>
                      <a:pt x="348458" y="7244"/>
                    </a:moveTo>
                    <a:cubicBezTo>
                      <a:pt x="319048" y="88791"/>
                      <a:pt x="31626" y="1118161"/>
                      <a:pt x="3552" y="1242487"/>
                    </a:cubicBezTo>
                    <a:cubicBezTo>
                      <a:pt x="-24522" y="1366813"/>
                      <a:pt x="121194" y="951055"/>
                      <a:pt x="180015" y="753202"/>
                    </a:cubicBezTo>
                    <a:cubicBezTo>
                      <a:pt x="238836" y="555349"/>
                      <a:pt x="377868" y="-74303"/>
                      <a:pt x="348458" y="724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4" name="フリーフォーム 1123">
                <a:extLst>
                  <a:ext uri="{FF2B5EF4-FFF2-40B4-BE49-F238E27FC236}">
                    <a16:creationId xmlns:a16="http://schemas.microsoft.com/office/drawing/2014/main" id="{9F86040B-0546-7103-5A17-AFBFC884AA7B}"/>
                  </a:ext>
                </a:extLst>
              </p:cNvPr>
              <p:cNvSpPr/>
              <p:nvPr/>
            </p:nvSpPr>
            <p:spPr>
              <a:xfrm>
                <a:off x="2491813" y="6165986"/>
                <a:ext cx="1039871" cy="2592930"/>
              </a:xfrm>
              <a:custGeom>
                <a:avLst/>
                <a:gdLst>
                  <a:gd name="connsiteX0" fmla="*/ 989324 w 1039871"/>
                  <a:gd name="connsiteY0" fmla="*/ 154603 h 2592930"/>
                  <a:gd name="connsiteX1" fmla="*/ 307534 w 1039871"/>
                  <a:gd name="connsiteY1" fmla="*/ 1935277 h 2592930"/>
                  <a:gd name="connsiteX2" fmla="*/ 492019 w 1039871"/>
                  <a:gd name="connsiteY2" fmla="*/ 1534225 h 2592930"/>
                  <a:gd name="connsiteX3" fmla="*/ 2734 w 1039871"/>
                  <a:gd name="connsiteY3" fmla="*/ 2584982 h 2592930"/>
                  <a:gd name="connsiteX4" fmla="*/ 307534 w 1039871"/>
                  <a:gd name="connsiteY4" fmla="*/ 1951319 h 2592930"/>
                  <a:gd name="connsiteX5" fmla="*/ 596292 w 1039871"/>
                  <a:gd name="connsiteY5" fmla="*/ 772225 h 2592930"/>
                  <a:gd name="connsiteX6" fmla="*/ 532124 w 1039871"/>
                  <a:gd name="connsiteY6" fmla="*/ 1269530 h 2592930"/>
                  <a:gd name="connsiteX7" fmla="*/ 941198 w 1039871"/>
                  <a:gd name="connsiteY7" fmla="*/ 218772 h 2592930"/>
                  <a:gd name="connsiteX8" fmla="*/ 989324 w 1039871"/>
                  <a:gd name="connsiteY8" fmla="*/ 154603 h 2592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39871" h="2592930">
                    <a:moveTo>
                      <a:pt x="989324" y="154603"/>
                    </a:moveTo>
                    <a:cubicBezTo>
                      <a:pt x="883713" y="440687"/>
                      <a:pt x="390418" y="1705340"/>
                      <a:pt x="307534" y="1935277"/>
                    </a:cubicBezTo>
                    <a:cubicBezTo>
                      <a:pt x="224650" y="2165214"/>
                      <a:pt x="542819" y="1425941"/>
                      <a:pt x="492019" y="1534225"/>
                    </a:cubicBezTo>
                    <a:cubicBezTo>
                      <a:pt x="441219" y="1642509"/>
                      <a:pt x="33481" y="2515466"/>
                      <a:pt x="2734" y="2584982"/>
                    </a:cubicBezTo>
                    <a:cubicBezTo>
                      <a:pt x="-28013" y="2654498"/>
                      <a:pt x="208608" y="2253445"/>
                      <a:pt x="307534" y="1951319"/>
                    </a:cubicBezTo>
                    <a:cubicBezTo>
                      <a:pt x="406460" y="1649193"/>
                      <a:pt x="558860" y="885856"/>
                      <a:pt x="596292" y="772225"/>
                    </a:cubicBezTo>
                    <a:cubicBezTo>
                      <a:pt x="633724" y="658594"/>
                      <a:pt x="474640" y="1361772"/>
                      <a:pt x="532124" y="1269530"/>
                    </a:cubicBezTo>
                    <a:cubicBezTo>
                      <a:pt x="589608" y="1177288"/>
                      <a:pt x="869009" y="404593"/>
                      <a:pt x="941198" y="218772"/>
                    </a:cubicBezTo>
                    <a:cubicBezTo>
                      <a:pt x="1013387" y="32951"/>
                      <a:pt x="1094935" y="-131481"/>
                      <a:pt x="989324" y="15460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5" name="フリーフォーム 1124">
                <a:extLst>
                  <a:ext uri="{FF2B5EF4-FFF2-40B4-BE49-F238E27FC236}">
                    <a16:creationId xmlns:a16="http://schemas.microsoft.com/office/drawing/2014/main" id="{2EB19D7E-9E6A-8F0B-40F4-774EC32347AB}"/>
                  </a:ext>
                </a:extLst>
              </p:cNvPr>
              <p:cNvSpPr/>
              <p:nvPr/>
            </p:nvSpPr>
            <p:spPr>
              <a:xfrm>
                <a:off x="6314655" y="3377075"/>
                <a:ext cx="703445" cy="2730954"/>
              </a:xfrm>
              <a:custGeom>
                <a:avLst/>
                <a:gdLst>
                  <a:gd name="connsiteX0" fmla="*/ 21977 w 703445"/>
                  <a:gd name="connsiteY0" fmla="*/ 31872 h 2730954"/>
                  <a:gd name="connsiteX1" fmla="*/ 62082 w 703445"/>
                  <a:gd name="connsiteY1" fmla="*/ 104062 h 2730954"/>
                  <a:gd name="connsiteX2" fmla="*/ 679703 w 703445"/>
                  <a:gd name="connsiteY2" fmla="*/ 1146799 h 2730954"/>
                  <a:gd name="connsiteX3" fmla="*/ 567408 w 703445"/>
                  <a:gd name="connsiteY3" fmla="*/ 1026483 h 2730954"/>
                  <a:gd name="connsiteX4" fmla="*/ 487198 w 703445"/>
                  <a:gd name="connsiteY4" fmla="*/ 1868693 h 2730954"/>
                  <a:gd name="connsiteX5" fmla="*/ 487198 w 703445"/>
                  <a:gd name="connsiteY5" fmla="*/ 1587957 h 2730954"/>
                  <a:gd name="connsiteX6" fmla="*/ 246566 w 703445"/>
                  <a:gd name="connsiteY6" fmla="*/ 2718925 h 2730954"/>
                  <a:gd name="connsiteX7" fmla="*/ 382924 w 703445"/>
                  <a:gd name="connsiteY7" fmla="*/ 2125367 h 2730954"/>
                  <a:gd name="connsiteX8" fmla="*/ 671682 w 703445"/>
                  <a:gd name="connsiteY8" fmla="*/ 1210967 h 2730954"/>
                  <a:gd name="connsiteX9" fmla="*/ 655640 w 703445"/>
                  <a:gd name="connsiteY9" fmla="*/ 1483683 h 2730954"/>
                  <a:gd name="connsiteX10" fmla="*/ 655640 w 703445"/>
                  <a:gd name="connsiteY10" fmla="*/ 1251072 h 2730954"/>
                  <a:gd name="connsiteX11" fmla="*/ 174377 w 703445"/>
                  <a:gd name="connsiteY11" fmla="*/ 432925 h 2730954"/>
                  <a:gd name="connsiteX12" fmla="*/ 463134 w 703445"/>
                  <a:gd name="connsiteY12" fmla="*/ 713662 h 2730954"/>
                  <a:gd name="connsiteX13" fmla="*/ 21977 w 703445"/>
                  <a:gd name="connsiteY13" fmla="*/ 31872 h 2730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3445" h="2730954">
                    <a:moveTo>
                      <a:pt x="21977" y="31872"/>
                    </a:moveTo>
                    <a:cubicBezTo>
                      <a:pt x="-44865" y="-69728"/>
                      <a:pt x="62082" y="104062"/>
                      <a:pt x="62082" y="104062"/>
                    </a:cubicBezTo>
                    <a:cubicBezTo>
                      <a:pt x="171703" y="289883"/>
                      <a:pt x="595482" y="993062"/>
                      <a:pt x="679703" y="1146799"/>
                    </a:cubicBezTo>
                    <a:cubicBezTo>
                      <a:pt x="763924" y="1300536"/>
                      <a:pt x="599492" y="906167"/>
                      <a:pt x="567408" y="1026483"/>
                    </a:cubicBezTo>
                    <a:cubicBezTo>
                      <a:pt x="535324" y="1146799"/>
                      <a:pt x="500566" y="1775114"/>
                      <a:pt x="487198" y="1868693"/>
                    </a:cubicBezTo>
                    <a:cubicBezTo>
                      <a:pt x="473830" y="1962272"/>
                      <a:pt x="527303" y="1446252"/>
                      <a:pt x="487198" y="1587957"/>
                    </a:cubicBezTo>
                    <a:cubicBezTo>
                      <a:pt x="447093" y="1729662"/>
                      <a:pt x="263945" y="2629357"/>
                      <a:pt x="246566" y="2718925"/>
                    </a:cubicBezTo>
                    <a:cubicBezTo>
                      <a:pt x="229187" y="2808493"/>
                      <a:pt x="312071" y="2376693"/>
                      <a:pt x="382924" y="2125367"/>
                    </a:cubicBezTo>
                    <a:cubicBezTo>
                      <a:pt x="453777" y="1874041"/>
                      <a:pt x="626229" y="1317914"/>
                      <a:pt x="671682" y="1210967"/>
                    </a:cubicBezTo>
                    <a:cubicBezTo>
                      <a:pt x="717135" y="1104020"/>
                      <a:pt x="658314" y="1476999"/>
                      <a:pt x="655640" y="1483683"/>
                    </a:cubicBezTo>
                    <a:cubicBezTo>
                      <a:pt x="652966" y="1490367"/>
                      <a:pt x="735851" y="1426198"/>
                      <a:pt x="655640" y="1251072"/>
                    </a:cubicBezTo>
                    <a:cubicBezTo>
                      <a:pt x="575430" y="1075946"/>
                      <a:pt x="206461" y="522493"/>
                      <a:pt x="174377" y="432925"/>
                    </a:cubicBezTo>
                    <a:cubicBezTo>
                      <a:pt x="142293" y="343357"/>
                      <a:pt x="483187" y="779167"/>
                      <a:pt x="463134" y="713662"/>
                    </a:cubicBezTo>
                    <a:cubicBezTo>
                      <a:pt x="443081" y="648157"/>
                      <a:pt x="88819" y="133472"/>
                      <a:pt x="21977" y="3187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6" name="フリーフォーム 1125">
                <a:extLst>
                  <a:ext uri="{FF2B5EF4-FFF2-40B4-BE49-F238E27FC236}">
                    <a16:creationId xmlns:a16="http://schemas.microsoft.com/office/drawing/2014/main" id="{571EBB10-C1F7-EAF9-0B4E-B0E7BD691BA9}"/>
                  </a:ext>
                </a:extLst>
              </p:cNvPr>
              <p:cNvSpPr/>
              <p:nvPr/>
            </p:nvSpPr>
            <p:spPr>
              <a:xfrm>
                <a:off x="6348425" y="3284655"/>
                <a:ext cx="1680776" cy="2707581"/>
              </a:xfrm>
              <a:custGeom>
                <a:avLst/>
                <a:gdLst>
                  <a:gd name="connsiteX0" fmla="*/ 28312 w 1680776"/>
                  <a:gd name="connsiteY0" fmla="*/ 28040 h 2707581"/>
                  <a:gd name="connsiteX1" fmla="*/ 60396 w 1680776"/>
                  <a:gd name="connsiteY1" fmla="*/ 76166 h 2707581"/>
                  <a:gd name="connsiteX2" fmla="*/ 1199386 w 1680776"/>
                  <a:gd name="connsiteY2" fmla="*/ 1624229 h 2707581"/>
                  <a:gd name="connsiteX3" fmla="*/ 1175322 w 1680776"/>
                  <a:gd name="connsiteY3" fmla="*/ 1688398 h 2707581"/>
                  <a:gd name="connsiteX4" fmla="*/ 1680649 w 1680776"/>
                  <a:gd name="connsiteY4" fmla="*/ 2707071 h 2707581"/>
                  <a:gd name="connsiteX5" fmla="*/ 1215428 w 1680776"/>
                  <a:gd name="connsiteY5" fmla="*/ 1800692 h 2707581"/>
                  <a:gd name="connsiteX6" fmla="*/ 389259 w 1680776"/>
                  <a:gd name="connsiteY6" fmla="*/ 156377 h 2707581"/>
                  <a:gd name="connsiteX7" fmla="*/ 533638 w 1680776"/>
                  <a:gd name="connsiteY7" fmla="*/ 581492 h 2707581"/>
                  <a:gd name="connsiteX8" fmla="*/ 28312 w 1680776"/>
                  <a:gd name="connsiteY8" fmla="*/ 28040 h 2707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80776" h="2707581">
                    <a:moveTo>
                      <a:pt x="28312" y="28040"/>
                    </a:moveTo>
                    <a:cubicBezTo>
                      <a:pt x="-50562" y="-56181"/>
                      <a:pt x="60396" y="76166"/>
                      <a:pt x="60396" y="76166"/>
                    </a:cubicBezTo>
                    <a:cubicBezTo>
                      <a:pt x="255575" y="342198"/>
                      <a:pt x="1013565" y="1355524"/>
                      <a:pt x="1199386" y="1624229"/>
                    </a:cubicBezTo>
                    <a:cubicBezTo>
                      <a:pt x="1385207" y="1892934"/>
                      <a:pt x="1095112" y="1507924"/>
                      <a:pt x="1175322" y="1688398"/>
                    </a:cubicBezTo>
                    <a:cubicBezTo>
                      <a:pt x="1255532" y="1868872"/>
                      <a:pt x="1673965" y="2688355"/>
                      <a:pt x="1680649" y="2707071"/>
                    </a:cubicBezTo>
                    <a:cubicBezTo>
                      <a:pt x="1687333" y="2725787"/>
                      <a:pt x="1430660" y="2225808"/>
                      <a:pt x="1215428" y="1800692"/>
                    </a:cubicBezTo>
                    <a:cubicBezTo>
                      <a:pt x="1000196" y="1375576"/>
                      <a:pt x="502891" y="359577"/>
                      <a:pt x="389259" y="156377"/>
                    </a:cubicBezTo>
                    <a:cubicBezTo>
                      <a:pt x="275627" y="-46823"/>
                      <a:pt x="597806" y="605555"/>
                      <a:pt x="533638" y="581492"/>
                    </a:cubicBezTo>
                    <a:cubicBezTo>
                      <a:pt x="469470" y="557429"/>
                      <a:pt x="107186" y="112261"/>
                      <a:pt x="28312" y="2804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7" name="フリーフォーム 1126">
                <a:extLst>
                  <a:ext uri="{FF2B5EF4-FFF2-40B4-BE49-F238E27FC236}">
                    <a16:creationId xmlns:a16="http://schemas.microsoft.com/office/drawing/2014/main" id="{752EBFE6-3A6A-FAF4-25EF-6DD927DF54E2}"/>
                  </a:ext>
                </a:extLst>
              </p:cNvPr>
              <p:cNvSpPr/>
              <p:nvPr/>
            </p:nvSpPr>
            <p:spPr>
              <a:xfrm>
                <a:off x="7306179" y="4803479"/>
                <a:ext cx="300910" cy="1717886"/>
              </a:xfrm>
              <a:custGeom>
                <a:avLst/>
                <a:gdLst>
                  <a:gd name="connsiteX0" fmla="*/ 9021 w 300910"/>
                  <a:gd name="connsiteY0" fmla="*/ 49258 h 1717886"/>
                  <a:gd name="connsiteX1" fmla="*/ 49126 w 300910"/>
                  <a:gd name="connsiteY1" fmla="*/ 161553 h 1717886"/>
                  <a:gd name="connsiteX2" fmla="*/ 249653 w 300910"/>
                  <a:gd name="connsiteY2" fmla="*/ 1188247 h 1717886"/>
                  <a:gd name="connsiteX3" fmla="*/ 137358 w 300910"/>
                  <a:gd name="connsiteY3" fmla="*/ 1292521 h 1717886"/>
                  <a:gd name="connsiteX4" fmla="*/ 33084 w 300910"/>
                  <a:gd name="connsiteY4" fmla="*/ 1717637 h 1717886"/>
                  <a:gd name="connsiteX5" fmla="*/ 169442 w 300910"/>
                  <a:gd name="connsiteY5" fmla="*/ 1348668 h 1717886"/>
                  <a:gd name="connsiteX6" fmla="*/ 297779 w 300910"/>
                  <a:gd name="connsiteY6" fmla="*/ 987721 h 1717886"/>
                  <a:gd name="connsiteX7" fmla="*/ 33084 w 300910"/>
                  <a:gd name="connsiteY7" fmla="*/ 297910 h 1717886"/>
                  <a:gd name="connsiteX8" fmla="*/ 185484 w 300910"/>
                  <a:gd name="connsiteY8" fmla="*/ 634795 h 1717886"/>
                  <a:gd name="connsiteX9" fmla="*/ 9021 w 300910"/>
                  <a:gd name="connsiteY9" fmla="*/ 49258 h 1717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0910" h="1717886">
                    <a:moveTo>
                      <a:pt x="9021" y="49258"/>
                    </a:moveTo>
                    <a:cubicBezTo>
                      <a:pt x="-13705" y="-29616"/>
                      <a:pt x="9021" y="-28278"/>
                      <a:pt x="49126" y="161553"/>
                    </a:cubicBezTo>
                    <a:cubicBezTo>
                      <a:pt x="89231" y="351384"/>
                      <a:pt x="234948" y="999752"/>
                      <a:pt x="249653" y="1188247"/>
                    </a:cubicBezTo>
                    <a:cubicBezTo>
                      <a:pt x="264358" y="1376742"/>
                      <a:pt x="173453" y="1204289"/>
                      <a:pt x="137358" y="1292521"/>
                    </a:cubicBezTo>
                    <a:cubicBezTo>
                      <a:pt x="101263" y="1380753"/>
                      <a:pt x="27737" y="1708279"/>
                      <a:pt x="33084" y="1717637"/>
                    </a:cubicBezTo>
                    <a:cubicBezTo>
                      <a:pt x="38431" y="1726995"/>
                      <a:pt x="125326" y="1470321"/>
                      <a:pt x="169442" y="1348668"/>
                    </a:cubicBezTo>
                    <a:cubicBezTo>
                      <a:pt x="213558" y="1227015"/>
                      <a:pt x="320505" y="1162847"/>
                      <a:pt x="297779" y="987721"/>
                    </a:cubicBezTo>
                    <a:cubicBezTo>
                      <a:pt x="275053" y="812595"/>
                      <a:pt x="51800" y="356731"/>
                      <a:pt x="33084" y="297910"/>
                    </a:cubicBezTo>
                    <a:cubicBezTo>
                      <a:pt x="14368" y="239089"/>
                      <a:pt x="182810" y="678911"/>
                      <a:pt x="185484" y="634795"/>
                    </a:cubicBezTo>
                    <a:cubicBezTo>
                      <a:pt x="188158" y="590679"/>
                      <a:pt x="31747" y="128132"/>
                      <a:pt x="9021" y="4925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8" name="フリーフォーム 1127">
                <a:extLst>
                  <a:ext uri="{FF2B5EF4-FFF2-40B4-BE49-F238E27FC236}">
                    <a16:creationId xmlns:a16="http://schemas.microsoft.com/office/drawing/2014/main" id="{16C3F911-12D3-FD10-A058-77193130C197}"/>
                  </a:ext>
                </a:extLst>
              </p:cNvPr>
              <p:cNvSpPr/>
              <p:nvPr/>
            </p:nvSpPr>
            <p:spPr>
              <a:xfrm>
                <a:off x="6641353" y="5935836"/>
                <a:ext cx="762416" cy="901140"/>
              </a:xfrm>
              <a:custGeom>
                <a:avLst/>
                <a:gdLst>
                  <a:gd name="connsiteX0" fmla="*/ 344984 w 762416"/>
                  <a:gd name="connsiteY0" fmla="*/ 112038 h 901140"/>
                  <a:gd name="connsiteX1" fmla="*/ 79 w 762416"/>
                  <a:gd name="connsiteY1" fmla="*/ 890080 h 901140"/>
                  <a:gd name="connsiteX2" fmla="*/ 312900 w 762416"/>
                  <a:gd name="connsiteY2" fmla="*/ 577259 h 901140"/>
                  <a:gd name="connsiteX3" fmla="*/ 312900 w 762416"/>
                  <a:gd name="connsiteY3" fmla="*/ 673511 h 901140"/>
                  <a:gd name="connsiteX4" fmla="*/ 762079 w 762416"/>
                  <a:gd name="connsiteY4" fmla="*/ 104017 h 901140"/>
                  <a:gd name="connsiteX5" fmla="*/ 232689 w 762416"/>
                  <a:gd name="connsiteY5" fmla="*/ 673511 h 901140"/>
                  <a:gd name="connsiteX6" fmla="*/ 232689 w 762416"/>
                  <a:gd name="connsiteY6" fmla="*/ 328606 h 901140"/>
                  <a:gd name="connsiteX7" fmla="*/ 449258 w 762416"/>
                  <a:gd name="connsiteY7" fmla="*/ 23806 h 901140"/>
                  <a:gd name="connsiteX8" fmla="*/ 344984 w 762416"/>
                  <a:gd name="connsiteY8" fmla="*/ 112038 h 901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62416" h="901140">
                    <a:moveTo>
                      <a:pt x="344984" y="112038"/>
                    </a:moveTo>
                    <a:cubicBezTo>
                      <a:pt x="270121" y="256417"/>
                      <a:pt x="5426" y="812543"/>
                      <a:pt x="79" y="890080"/>
                    </a:cubicBezTo>
                    <a:cubicBezTo>
                      <a:pt x="-5268" y="967617"/>
                      <a:pt x="260763" y="613354"/>
                      <a:pt x="312900" y="577259"/>
                    </a:cubicBezTo>
                    <a:cubicBezTo>
                      <a:pt x="365037" y="541164"/>
                      <a:pt x="238037" y="752385"/>
                      <a:pt x="312900" y="673511"/>
                    </a:cubicBezTo>
                    <a:cubicBezTo>
                      <a:pt x="387763" y="594637"/>
                      <a:pt x="775447" y="104017"/>
                      <a:pt x="762079" y="104017"/>
                    </a:cubicBezTo>
                    <a:cubicBezTo>
                      <a:pt x="748711" y="104017"/>
                      <a:pt x="320921" y="636080"/>
                      <a:pt x="232689" y="673511"/>
                    </a:cubicBezTo>
                    <a:cubicBezTo>
                      <a:pt x="144457" y="710943"/>
                      <a:pt x="196594" y="436890"/>
                      <a:pt x="232689" y="328606"/>
                    </a:cubicBezTo>
                    <a:cubicBezTo>
                      <a:pt x="268784" y="220322"/>
                      <a:pt x="427869" y="54553"/>
                      <a:pt x="449258" y="23806"/>
                    </a:cubicBezTo>
                    <a:cubicBezTo>
                      <a:pt x="470647" y="-6941"/>
                      <a:pt x="419847" y="-32341"/>
                      <a:pt x="344984" y="11203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130" name="フリーフォーム 1129">
              <a:extLst>
                <a:ext uri="{FF2B5EF4-FFF2-40B4-BE49-F238E27FC236}">
                  <a16:creationId xmlns:a16="http://schemas.microsoft.com/office/drawing/2014/main" id="{4C47BD3A-B909-A927-ACA1-FA23EF9EDB9C}"/>
                </a:ext>
              </a:extLst>
            </p:cNvPr>
            <p:cNvSpPr/>
            <p:nvPr/>
          </p:nvSpPr>
          <p:spPr>
            <a:xfrm>
              <a:off x="6038964" y="4428084"/>
              <a:ext cx="281651" cy="1119084"/>
            </a:xfrm>
            <a:custGeom>
              <a:avLst/>
              <a:gdLst>
                <a:gd name="connsiteX0" fmla="*/ 889 w 281651"/>
                <a:gd name="connsiteY0" fmla="*/ 15579 h 1119084"/>
                <a:gd name="connsiteX1" fmla="*/ 145268 w 281651"/>
                <a:gd name="connsiteY1" fmla="*/ 585074 h 1119084"/>
                <a:gd name="connsiteX2" fmla="*/ 129225 w 281651"/>
                <a:gd name="connsiteY2" fmla="*/ 496842 h 1119084"/>
                <a:gd name="connsiteX3" fmla="*/ 273604 w 281651"/>
                <a:gd name="connsiteY3" fmla="*/ 1114463 h 1119084"/>
                <a:gd name="connsiteX4" fmla="*/ 193394 w 281651"/>
                <a:gd name="connsiteY4" fmla="*/ 753516 h 1119084"/>
                <a:gd name="connsiteX5" fmla="*/ 281625 w 281651"/>
                <a:gd name="connsiteY5" fmla="*/ 280274 h 1119084"/>
                <a:gd name="connsiteX6" fmla="*/ 201415 w 281651"/>
                <a:gd name="connsiteY6" fmla="*/ 641221 h 1119084"/>
                <a:gd name="connsiteX7" fmla="*/ 89120 w 281651"/>
                <a:gd name="connsiteY7" fmla="*/ 200063 h 1119084"/>
                <a:gd name="connsiteX8" fmla="*/ 889 w 281651"/>
                <a:gd name="connsiteY8" fmla="*/ 15579 h 111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1651" h="1119084">
                  <a:moveTo>
                    <a:pt x="889" y="15579"/>
                  </a:moveTo>
                  <a:cubicBezTo>
                    <a:pt x="10247" y="79747"/>
                    <a:pt x="123879" y="504864"/>
                    <a:pt x="145268" y="585074"/>
                  </a:cubicBezTo>
                  <a:cubicBezTo>
                    <a:pt x="166657" y="665285"/>
                    <a:pt x="107836" y="408610"/>
                    <a:pt x="129225" y="496842"/>
                  </a:cubicBezTo>
                  <a:cubicBezTo>
                    <a:pt x="150614" y="585074"/>
                    <a:pt x="262909" y="1071684"/>
                    <a:pt x="273604" y="1114463"/>
                  </a:cubicBezTo>
                  <a:cubicBezTo>
                    <a:pt x="284299" y="1157242"/>
                    <a:pt x="192057" y="892547"/>
                    <a:pt x="193394" y="753516"/>
                  </a:cubicBezTo>
                  <a:cubicBezTo>
                    <a:pt x="194731" y="614485"/>
                    <a:pt x="280288" y="298990"/>
                    <a:pt x="281625" y="280274"/>
                  </a:cubicBezTo>
                  <a:cubicBezTo>
                    <a:pt x="282962" y="261558"/>
                    <a:pt x="233499" y="654590"/>
                    <a:pt x="201415" y="641221"/>
                  </a:cubicBezTo>
                  <a:cubicBezTo>
                    <a:pt x="169331" y="627853"/>
                    <a:pt x="119867" y="300326"/>
                    <a:pt x="89120" y="200063"/>
                  </a:cubicBezTo>
                  <a:cubicBezTo>
                    <a:pt x="58373" y="99800"/>
                    <a:pt x="-8469" y="-48589"/>
                    <a:pt x="889" y="155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1" name="フリーフォーム 1130">
              <a:extLst>
                <a:ext uri="{FF2B5EF4-FFF2-40B4-BE49-F238E27FC236}">
                  <a16:creationId xmlns:a16="http://schemas.microsoft.com/office/drawing/2014/main" id="{33DA086B-ED08-6EBE-27DD-FD156910722D}"/>
                </a:ext>
              </a:extLst>
            </p:cNvPr>
            <p:cNvSpPr/>
            <p:nvPr/>
          </p:nvSpPr>
          <p:spPr>
            <a:xfrm>
              <a:off x="3898207" y="5823280"/>
              <a:ext cx="353461" cy="498456"/>
            </a:xfrm>
            <a:custGeom>
              <a:avLst/>
              <a:gdLst>
                <a:gd name="connsiteX0" fmla="*/ 224614 w 353461"/>
                <a:gd name="connsiteY0" fmla="*/ 4 h 498456"/>
                <a:gd name="connsiteX1" fmla="*/ 200551 w 353461"/>
                <a:gd name="connsiteY1" fmla="*/ 296783 h 498456"/>
                <a:gd name="connsiteX2" fmla="*/ 352951 w 353461"/>
                <a:gd name="connsiteY2" fmla="*/ 409078 h 498456"/>
                <a:gd name="connsiteX3" fmla="*/ 240656 w 353461"/>
                <a:gd name="connsiteY3" fmla="*/ 401057 h 498456"/>
                <a:gd name="connsiteX4" fmla="*/ 25 w 353461"/>
                <a:gd name="connsiteY4" fmla="*/ 497309 h 498456"/>
                <a:gd name="connsiteX5" fmla="*/ 224614 w 353461"/>
                <a:gd name="connsiteY5" fmla="*/ 433141 h 498456"/>
                <a:gd name="connsiteX6" fmla="*/ 96277 w 353461"/>
                <a:gd name="connsiteY6" fmla="*/ 152404 h 498456"/>
                <a:gd name="connsiteX7" fmla="*/ 104298 w 353461"/>
                <a:gd name="connsiteY7" fmla="*/ 288762 h 498456"/>
                <a:gd name="connsiteX8" fmla="*/ 224614 w 353461"/>
                <a:gd name="connsiteY8" fmla="*/ 4 h 498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3461" h="498456">
                  <a:moveTo>
                    <a:pt x="224614" y="4"/>
                  </a:moveTo>
                  <a:cubicBezTo>
                    <a:pt x="240656" y="1341"/>
                    <a:pt x="179162" y="228604"/>
                    <a:pt x="200551" y="296783"/>
                  </a:cubicBezTo>
                  <a:cubicBezTo>
                    <a:pt x="221940" y="364962"/>
                    <a:pt x="346267" y="391699"/>
                    <a:pt x="352951" y="409078"/>
                  </a:cubicBezTo>
                  <a:cubicBezTo>
                    <a:pt x="359635" y="426457"/>
                    <a:pt x="299477" y="386352"/>
                    <a:pt x="240656" y="401057"/>
                  </a:cubicBezTo>
                  <a:cubicBezTo>
                    <a:pt x="181835" y="415762"/>
                    <a:pt x="2699" y="491962"/>
                    <a:pt x="25" y="497309"/>
                  </a:cubicBezTo>
                  <a:cubicBezTo>
                    <a:pt x="-2649" y="502656"/>
                    <a:pt x="208572" y="490625"/>
                    <a:pt x="224614" y="433141"/>
                  </a:cubicBezTo>
                  <a:cubicBezTo>
                    <a:pt x="240656" y="375657"/>
                    <a:pt x="116330" y="176467"/>
                    <a:pt x="96277" y="152404"/>
                  </a:cubicBezTo>
                  <a:cubicBezTo>
                    <a:pt x="76224" y="128341"/>
                    <a:pt x="78898" y="311488"/>
                    <a:pt x="104298" y="288762"/>
                  </a:cubicBezTo>
                  <a:cubicBezTo>
                    <a:pt x="129698" y="266036"/>
                    <a:pt x="208572" y="-1333"/>
                    <a:pt x="224614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2" name="フリーフォーム 1131">
              <a:extLst>
                <a:ext uri="{FF2B5EF4-FFF2-40B4-BE49-F238E27FC236}">
                  <a16:creationId xmlns:a16="http://schemas.microsoft.com/office/drawing/2014/main" id="{5B282064-0AA2-AB29-5F48-9636ABB0AF10}"/>
                </a:ext>
              </a:extLst>
            </p:cNvPr>
            <p:cNvSpPr/>
            <p:nvPr/>
          </p:nvSpPr>
          <p:spPr>
            <a:xfrm>
              <a:off x="4058510" y="6152983"/>
              <a:ext cx="997813" cy="400614"/>
            </a:xfrm>
            <a:custGeom>
              <a:avLst/>
              <a:gdLst>
                <a:gd name="connsiteX0" fmla="*/ 143 w 997813"/>
                <a:gd name="connsiteY0" fmla="*/ 400217 h 400614"/>
                <a:gd name="connsiteX1" fmla="*/ 505469 w 997813"/>
                <a:gd name="connsiteY1" fmla="*/ 95417 h 400614"/>
                <a:gd name="connsiteX2" fmla="*/ 377132 w 997813"/>
                <a:gd name="connsiteY2" fmla="*/ 87396 h 400614"/>
                <a:gd name="connsiteX3" fmla="*/ 986732 w 997813"/>
                <a:gd name="connsiteY3" fmla="*/ 87396 h 400614"/>
                <a:gd name="connsiteX4" fmla="*/ 786206 w 997813"/>
                <a:gd name="connsiteY4" fmla="*/ 151564 h 400614"/>
                <a:gd name="connsiteX5" fmla="*/ 353069 w 997813"/>
                <a:gd name="connsiteY5" fmla="*/ 295943 h 400614"/>
                <a:gd name="connsiteX6" fmla="*/ 858395 w 997813"/>
                <a:gd name="connsiteY6" fmla="*/ 135522 h 400614"/>
                <a:gd name="connsiteX7" fmla="*/ 561616 w 997813"/>
                <a:gd name="connsiteY7" fmla="*/ 55312 h 400614"/>
                <a:gd name="connsiteX8" fmla="*/ 561616 w 997813"/>
                <a:gd name="connsiteY8" fmla="*/ 23228 h 400614"/>
                <a:gd name="connsiteX9" fmla="*/ 143 w 997813"/>
                <a:gd name="connsiteY9" fmla="*/ 400217 h 400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97813" h="400614">
                  <a:moveTo>
                    <a:pt x="143" y="400217"/>
                  </a:moveTo>
                  <a:cubicBezTo>
                    <a:pt x="-9215" y="412248"/>
                    <a:pt x="442638" y="147554"/>
                    <a:pt x="505469" y="95417"/>
                  </a:cubicBezTo>
                  <a:cubicBezTo>
                    <a:pt x="568300" y="43280"/>
                    <a:pt x="296922" y="88733"/>
                    <a:pt x="377132" y="87396"/>
                  </a:cubicBezTo>
                  <a:cubicBezTo>
                    <a:pt x="457343" y="86059"/>
                    <a:pt x="918553" y="76701"/>
                    <a:pt x="986732" y="87396"/>
                  </a:cubicBezTo>
                  <a:cubicBezTo>
                    <a:pt x="1054911" y="98091"/>
                    <a:pt x="786206" y="151564"/>
                    <a:pt x="786206" y="151564"/>
                  </a:cubicBezTo>
                  <a:lnTo>
                    <a:pt x="353069" y="295943"/>
                  </a:lnTo>
                  <a:cubicBezTo>
                    <a:pt x="365100" y="293269"/>
                    <a:pt x="823637" y="175627"/>
                    <a:pt x="858395" y="135522"/>
                  </a:cubicBezTo>
                  <a:cubicBezTo>
                    <a:pt x="893153" y="95417"/>
                    <a:pt x="561616" y="55312"/>
                    <a:pt x="561616" y="55312"/>
                  </a:cubicBezTo>
                  <a:cubicBezTo>
                    <a:pt x="512153" y="36596"/>
                    <a:pt x="648511" y="-36930"/>
                    <a:pt x="561616" y="23228"/>
                  </a:cubicBezTo>
                  <a:cubicBezTo>
                    <a:pt x="474721" y="83386"/>
                    <a:pt x="9501" y="388186"/>
                    <a:pt x="143" y="4002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3" name="フリーフォーム 1132">
              <a:extLst>
                <a:ext uri="{FF2B5EF4-FFF2-40B4-BE49-F238E27FC236}">
                  <a16:creationId xmlns:a16="http://schemas.microsoft.com/office/drawing/2014/main" id="{CC0B94FB-4DD7-D149-B7AE-14E5146DF758}"/>
                </a:ext>
              </a:extLst>
            </p:cNvPr>
            <p:cNvSpPr/>
            <p:nvPr/>
          </p:nvSpPr>
          <p:spPr>
            <a:xfrm>
              <a:off x="4186859" y="5830690"/>
              <a:ext cx="923041" cy="306383"/>
            </a:xfrm>
            <a:custGeom>
              <a:avLst/>
              <a:gdLst>
                <a:gd name="connsiteX0" fmla="*/ 130 w 923041"/>
                <a:gd name="connsiteY0" fmla="*/ 615 h 306383"/>
                <a:gd name="connsiteX1" fmla="*/ 320973 w 923041"/>
                <a:gd name="connsiteY1" fmla="*/ 297394 h 306383"/>
                <a:gd name="connsiteX2" fmla="*/ 248783 w 923041"/>
                <a:gd name="connsiteY2" fmla="*/ 233226 h 306383"/>
                <a:gd name="connsiteX3" fmla="*/ 609730 w 923041"/>
                <a:gd name="connsiteY3" fmla="*/ 273331 h 306383"/>
                <a:gd name="connsiteX4" fmla="*/ 922552 w 923041"/>
                <a:gd name="connsiteY4" fmla="*/ 241247 h 306383"/>
                <a:gd name="connsiteX5" fmla="*/ 537541 w 923041"/>
                <a:gd name="connsiteY5" fmla="*/ 241247 h 306383"/>
                <a:gd name="connsiteX6" fmla="*/ 224720 w 923041"/>
                <a:gd name="connsiteY6" fmla="*/ 161036 h 306383"/>
                <a:gd name="connsiteX7" fmla="*/ 280867 w 923041"/>
                <a:gd name="connsiteY7" fmla="*/ 217184 h 306383"/>
                <a:gd name="connsiteX8" fmla="*/ 130 w 923041"/>
                <a:gd name="connsiteY8" fmla="*/ 615 h 306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3041" h="306383">
                  <a:moveTo>
                    <a:pt x="130" y="615"/>
                  </a:moveTo>
                  <a:cubicBezTo>
                    <a:pt x="6814" y="13983"/>
                    <a:pt x="279531" y="258626"/>
                    <a:pt x="320973" y="297394"/>
                  </a:cubicBezTo>
                  <a:cubicBezTo>
                    <a:pt x="362415" y="336162"/>
                    <a:pt x="200657" y="237236"/>
                    <a:pt x="248783" y="233226"/>
                  </a:cubicBezTo>
                  <a:cubicBezTo>
                    <a:pt x="296909" y="229216"/>
                    <a:pt x="497435" y="271994"/>
                    <a:pt x="609730" y="273331"/>
                  </a:cubicBezTo>
                  <a:cubicBezTo>
                    <a:pt x="722025" y="274668"/>
                    <a:pt x="934584" y="246594"/>
                    <a:pt x="922552" y="241247"/>
                  </a:cubicBezTo>
                  <a:cubicBezTo>
                    <a:pt x="910521" y="235900"/>
                    <a:pt x="653846" y="254616"/>
                    <a:pt x="537541" y="241247"/>
                  </a:cubicBezTo>
                  <a:cubicBezTo>
                    <a:pt x="421236" y="227879"/>
                    <a:pt x="267499" y="165046"/>
                    <a:pt x="224720" y="161036"/>
                  </a:cubicBezTo>
                  <a:cubicBezTo>
                    <a:pt x="181941" y="157026"/>
                    <a:pt x="315625" y="238574"/>
                    <a:pt x="280867" y="217184"/>
                  </a:cubicBezTo>
                  <a:cubicBezTo>
                    <a:pt x="246109" y="195794"/>
                    <a:pt x="-6554" y="-12753"/>
                    <a:pt x="130" y="6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4" name="フリーフォーム 1133">
              <a:extLst>
                <a:ext uri="{FF2B5EF4-FFF2-40B4-BE49-F238E27FC236}">
                  <a16:creationId xmlns:a16="http://schemas.microsoft.com/office/drawing/2014/main" id="{95654B92-4EA5-6125-23A1-4871FCD0BCD6}"/>
                </a:ext>
              </a:extLst>
            </p:cNvPr>
            <p:cNvSpPr/>
            <p:nvPr/>
          </p:nvSpPr>
          <p:spPr>
            <a:xfrm>
              <a:off x="5732658" y="4823039"/>
              <a:ext cx="203463" cy="772908"/>
            </a:xfrm>
            <a:custGeom>
              <a:avLst/>
              <a:gdLst>
                <a:gd name="connsiteX0" fmla="*/ 2395 w 203463"/>
                <a:gd name="connsiteY0" fmla="*/ 45740 h 772908"/>
                <a:gd name="connsiteX1" fmla="*/ 114689 w 203463"/>
                <a:gd name="connsiteY1" fmla="*/ 510961 h 772908"/>
                <a:gd name="connsiteX2" fmla="*/ 26458 w 203463"/>
                <a:gd name="connsiteY2" fmla="*/ 767635 h 772908"/>
                <a:gd name="connsiteX3" fmla="*/ 42500 w 203463"/>
                <a:gd name="connsiteY3" fmla="*/ 671382 h 772908"/>
                <a:gd name="connsiteX4" fmla="*/ 138753 w 203463"/>
                <a:gd name="connsiteY4" fmla="*/ 518982 h 772908"/>
                <a:gd name="connsiteX5" fmla="*/ 202921 w 203463"/>
                <a:gd name="connsiteY5" fmla="*/ 182098 h 772908"/>
                <a:gd name="connsiteX6" fmla="*/ 162816 w 203463"/>
                <a:gd name="connsiteY6" fmla="*/ 438772 h 772908"/>
                <a:gd name="connsiteX7" fmla="*/ 50521 w 203463"/>
                <a:gd name="connsiteY7" fmla="*/ 61782 h 772908"/>
                <a:gd name="connsiteX8" fmla="*/ 2395 w 203463"/>
                <a:gd name="connsiteY8" fmla="*/ 45740 h 77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463" h="772908">
                  <a:moveTo>
                    <a:pt x="2395" y="45740"/>
                  </a:moveTo>
                  <a:cubicBezTo>
                    <a:pt x="13090" y="120603"/>
                    <a:pt x="110679" y="390645"/>
                    <a:pt x="114689" y="510961"/>
                  </a:cubicBezTo>
                  <a:cubicBezTo>
                    <a:pt x="118699" y="631277"/>
                    <a:pt x="38489" y="740898"/>
                    <a:pt x="26458" y="767635"/>
                  </a:cubicBezTo>
                  <a:cubicBezTo>
                    <a:pt x="14427" y="794372"/>
                    <a:pt x="23784" y="712824"/>
                    <a:pt x="42500" y="671382"/>
                  </a:cubicBezTo>
                  <a:cubicBezTo>
                    <a:pt x="61216" y="629940"/>
                    <a:pt x="112016" y="600529"/>
                    <a:pt x="138753" y="518982"/>
                  </a:cubicBezTo>
                  <a:cubicBezTo>
                    <a:pt x="165490" y="437435"/>
                    <a:pt x="198911" y="195466"/>
                    <a:pt x="202921" y="182098"/>
                  </a:cubicBezTo>
                  <a:cubicBezTo>
                    <a:pt x="206931" y="168730"/>
                    <a:pt x="188216" y="458825"/>
                    <a:pt x="162816" y="438772"/>
                  </a:cubicBezTo>
                  <a:cubicBezTo>
                    <a:pt x="137416" y="418719"/>
                    <a:pt x="82605" y="127287"/>
                    <a:pt x="50521" y="61782"/>
                  </a:cubicBezTo>
                  <a:cubicBezTo>
                    <a:pt x="18437" y="-3723"/>
                    <a:pt x="-8300" y="-29123"/>
                    <a:pt x="2395" y="457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5" name="フリーフォーム 1134">
              <a:extLst>
                <a:ext uri="{FF2B5EF4-FFF2-40B4-BE49-F238E27FC236}">
                  <a16:creationId xmlns:a16="http://schemas.microsoft.com/office/drawing/2014/main" id="{8CFCF576-DDE4-4E6C-51A7-750046D4F165}"/>
                </a:ext>
              </a:extLst>
            </p:cNvPr>
            <p:cNvSpPr/>
            <p:nvPr/>
          </p:nvSpPr>
          <p:spPr>
            <a:xfrm>
              <a:off x="6247080" y="3395355"/>
              <a:ext cx="511126" cy="1316546"/>
            </a:xfrm>
            <a:custGeom>
              <a:avLst/>
              <a:gdLst>
                <a:gd name="connsiteX0" fmla="*/ 3113 w 511126"/>
                <a:gd name="connsiteY0" fmla="*/ 4061 h 1316546"/>
                <a:gd name="connsiteX1" fmla="*/ 444176 w 511126"/>
                <a:gd name="connsiteY1" fmla="*/ 961492 h 1316546"/>
                <a:gd name="connsiteX2" fmla="*/ 508722 w 511126"/>
                <a:gd name="connsiteY2" fmla="*/ 1316494 h 1316546"/>
                <a:gd name="connsiteX3" fmla="*/ 454934 w 511126"/>
                <a:gd name="connsiteY3" fmla="*/ 983007 h 1316546"/>
                <a:gd name="connsiteX4" fmla="*/ 89174 w 511126"/>
                <a:gd name="connsiteY4" fmla="*/ 369821 h 1316546"/>
                <a:gd name="connsiteX5" fmla="*/ 239781 w 511126"/>
                <a:gd name="connsiteY5" fmla="*/ 606490 h 1316546"/>
                <a:gd name="connsiteX6" fmla="*/ 3113 w 511126"/>
                <a:gd name="connsiteY6" fmla="*/ 4061 h 1316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1126" h="1316546">
                  <a:moveTo>
                    <a:pt x="3113" y="4061"/>
                  </a:moveTo>
                  <a:cubicBezTo>
                    <a:pt x="37179" y="63228"/>
                    <a:pt x="359908" y="742753"/>
                    <a:pt x="444176" y="961492"/>
                  </a:cubicBezTo>
                  <a:cubicBezTo>
                    <a:pt x="528444" y="1180231"/>
                    <a:pt x="506929" y="1312908"/>
                    <a:pt x="508722" y="1316494"/>
                  </a:cubicBezTo>
                  <a:cubicBezTo>
                    <a:pt x="510515" y="1320080"/>
                    <a:pt x="524859" y="1140786"/>
                    <a:pt x="454934" y="983007"/>
                  </a:cubicBezTo>
                  <a:cubicBezTo>
                    <a:pt x="385009" y="825228"/>
                    <a:pt x="125033" y="432574"/>
                    <a:pt x="89174" y="369821"/>
                  </a:cubicBezTo>
                  <a:cubicBezTo>
                    <a:pt x="53315" y="307068"/>
                    <a:pt x="254125" y="662071"/>
                    <a:pt x="239781" y="606490"/>
                  </a:cubicBezTo>
                  <a:cubicBezTo>
                    <a:pt x="225437" y="550909"/>
                    <a:pt x="-30953" y="-55106"/>
                    <a:pt x="3113" y="40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6" name="フリーフォーム 1135">
              <a:extLst>
                <a:ext uri="{FF2B5EF4-FFF2-40B4-BE49-F238E27FC236}">
                  <a16:creationId xmlns:a16="http://schemas.microsoft.com/office/drawing/2014/main" id="{17D09D4E-70D3-940C-5650-5748F709647C}"/>
                </a:ext>
              </a:extLst>
            </p:cNvPr>
            <p:cNvSpPr/>
            <p:nvPr/>
          </p:nvSpPr>
          <p:spPr>
            <a:xfrm>
              <a:off x="4205613" y="5007641"/>
              <a:ext cx="166109" cy="341151"/>
            </a:xfrm>
            <a:custGeom>
              <a:avLst/>
              <a:gdLst>
                <a:gd name="connsiteX0" fmla="*/ 161992 w 166109"/>
                <a:gd name="connsiteY0" fmla="*/ 5423 h 341151"/>
                <a:gd name="connsiteX1" fmla="*/ 627 w 166109"/>
                <a:gd name="connsiteY1" fmla="*/ 338910 h 341151"/>
                <a:gd name="connsiteX2" fmla="*/ 108203 w 166109"/>
                <a:gd name="connsiteY2" fmla="*/ 145272 h 341151"/>
                <a:gd name="connsiteX3" fmla="*/ 161992 w 166109"/>
                <a:gd name="connsiteY3" fmla="*/ 5423 h 34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109" h="341151">
                  <a:moveTo>
                    <a:pt x="161992" y="5423"/>
                  </a:moveTo>
                  <a:cubicBezTo>
                    <a:pt x="144063" y="37696"/>
                    <a:pt x="9592" y="315602"/>
                    <a:pt x="627" y="338910"/>
                  </a:cubicBezTo>
                  <a:cubicBezTo>
                    <a:pt x="-8338" y="362218"/>
                    <a:pt x="81309" y="197267"/>
                    <a:pt x="108203" y="145272"/>
                  </a:cubicBezTo>
                  <a:cubicBezTo>
                    <a:pt x="135097" y="93277"/>
                    <a:pt x="179921" y="-26850"/>
                    <a:pt x="161992" y="54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7" name="フリーフォーム 1136">
              <a:extLst>
                <a:ext uri="{FF2B5EF4-FFF2-40B4-BE49-F238E27FC236}">
                  <a16:creationId xmlns:a16="http://schemas.microsoft.com/office/drawing/2014/main" id="{F18EB9DC-A477-7CD8-1B79-6CAFE3F63E6F}"/>
                </a:ext>
              </a:extLst>
            </p:cNvPr>
            <p:cNvSpPr/>
            <p:nvPr/>
          </p:nvSpPr>
          <p:spPr>
            <a:xfrm>
              <a:off x="4388901" y="5270984"/>
              <a:ext cx="236887" cy="217012"/>
            </a:xfrm>
            <a:custGeom>
              <a:avLst/>
              <a:gdLst>
                <a:gd name="connsiteX0" fmla="*/ 236887 w 236887"/>
                <a:gd name="connsiteY0" fmla="*/ 263 h 217012"/>
                <a:gd name="connsiteX1" fmla="*/ 129311 w 236887"/>
                <a:gd name="connsiteY1" fmla="*/ 107840 h 217012"/>
                <a:gd name="connsiteX2" fmla="*/ 219 w 236887"/>
                <a:gd name="connsiteY2" fmla="*/ 215416 h 217012"/>
                <a:gd name="connsiteX3" fmla="*/ 161584 w 236887"/>
                <a:gd name="connsiteY3" fmla="*/ 21778 h 217012"/>
                <a:gd name="connsiteX4" fmla="*/ 129311 w 236887"/>
                <a:gd name="connsiteY4" fmla="*/ 75567 h 217012"/>
                <a:gd name="connsiteX5" fmla="*/ 236887 w 236887"/>
                <a:gd name="connsiteY5" fmla="*/ 263 h 21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887" h="217012">
                  <a:moveTo>
                    <a:pt x="236887" y="263"/>
                  </a:moveTo>
                  <a:cubicBezTo>
                    <a:pt x="236887" y="5642"/>
                    <a:pt x="168756" y="71981"/>
                    <a:pt x="129311" y="107840"/>
                  </a:cubicBezTo>
                  <a:cubicBezTo>
                    <a:pt x="89866" y="143699"/>
                    <a:pt x="-5160" y="229760"/>
                    <a:pt x="219" y="215416"/>
                  </a:cubicBezTo>
                  <a:cubicBezTo>
                    <a:pt x="5598" y="201072"/>
                    <a:pt x="140069" y="45086"/>
                    <a:pt x="161584" y="21778"/>
                  </a:cubicBezTo>
                  <a:cubicBezTo>
                    <a:pt x="183099" y="-1530"/>
                    <a:pt x="114968" y="77360"/>
                    <a:pt x="129311" y="75567"/>
                  </a:cubicBezTo>
                  <a:cubicBezTo>
                    <a:pt x="143654" y="73774"/>
                    <a:pt x="236887" y="-5116"/>
                    <a:pt x="236887" y="2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8" name="フリーフォーム 1137">
              <a:extLst>
                <a:ext uri="{FF2B5EF4-FFF2-40B4-BE49-F238E27FC236}">
                  <a16:creationId xmlns:a16="http://schemas.microsoft.com/office/drawing/2014/main" id="{C3E796FF-5874-40B2-A1C6-7EDFC449DBF6}"/>
                </a:ext>
              </a:extLst>
            </p:cNvPr>
            <p:cNvSpPr/>
            <p:nvPr/>
          </p:nvSpPr>
          <p:spPr>
            <a:xfrm>
              <a:off x="4668565" y="6518204"/>
              <a:ext cx="1637999" cy="769221"/>
            </a:xfrm>
            <a:custGeom>
              <a:avLst/>
              <a:gdLst>
                <a:gd name="connsiteX0" fmla="*/ 254 w 1637999"/>
                <a:gd name="connsiteY0" fmla="*/ 732450 h 769221"/>
                <a:gd name="connsiteX1" fmla="*/ 1269656 w 1637999"/>
                <a:gd name="connsiteY1" fmla="*/ 140780 h 769221"/>
                <a:gd name="connsiteX2" fmla="*/ 936169 w 1637999"/>
                <a:gd name="connsiteY2" fmla="*/ 463509 h 769221"/>
                <a:gd name="connsiteX3" fmla="*/ 1635416 w 1637999"/>
                <a:gd name="connsiteY3" fmla="*/ 930 h 769221"/>
                <a:gd name="connsiteX4" fmla="*/ 1140564 w 1637999"/>
                <a:gd name="connsiteY4" fmla="*/ 355932 h 769221"/>
                <a:gd name="connsiteX5" fmla="*/ 322983 w 1637999"/>
                <a:gd name="connsiteY5" fmla="*/ 764723 h 769221"/>
                <a:gd name="connsiteX6" fmla="*/ 1387990 w 1637999"/>
                <a:gd name="connsiteY6" fmla="*/ 76234 h 769221"/>
                <a:gd name="connsiteX7" fmla="*/ 254 w 1637999"/>
                <a:gd name="connsiteY7" fmla="*/ 732450 h 769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37999" h="769221">
                  <a:moveTo>
                    <a:pt x="254" y="732450"/>
                  </a:moveTo>
                  <a:cubicBezTo>
                    <a:pt x="-19468" y="743208"/>
                    <a:pt x="1113670" y="185603"/>
                    <a:pt x="1269656" y="140780"/>
                  </a:cubicBezTo>
                  <a:cubicBezTo>
                    <a:pt x="1425642" y="95957"/>
                    <a:pt x="875209" y="486817"/>
                    <a:pt x="936169" y="463509"/>
                  </a:cubicBezTo>
                  <a:cubicBezTo>
                    <a:pt x="997129" y="440201"/>
                    <a:pt x="1601350" y="18860"/>
                    <a:pt x="1635416" y="930"/>
                  </a:cubicBezTo>
                  <a:cubicBezTo>
                    <a:pt x="1669482" y="-17000"/>
                    <a:pt x="1359303" y="228633"/>
                    <a:pt x="1140564" y="355932"/>
                  </a:cubicBezTo>
                  <a:cubicBezTo>
                    <a:pt x="921825" y="483231"/>
                    <a:pt x="281745" y="811339"/>
                    <a:pt x="322983" y="764723"/>
                  </a:cubicBezTo>
                  <a:cubicBezTo>
                    <a:pt x="364221" y="718107"/>
                    <a:pt x="1439985" y="83406"/>
                    <a:pt x="1387990" y="76234"/>
                  </a:cubicBezTo>
                  <a:cubicBezTo>
                    <a:pt x="1335995" y="69062"/>
                    <a:pt x="19976" y="721692"/>
                    <a:pt x="254" y="7324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9" name="フリーフォーム 1138">
              <a:extLst>
                <a:ext uri="{FF2B5EF4-FFF2-40B4-BE49-F238E27FC236}">
                  <a16:creationId xmlns:a16="http://schemas.microsoft.com/office/drawing/2014/main" id="{247C1A97-B1AA-DFB2-1193-D75A397CDFDB}"/>
                </a:ext>
              </a:extLst>
            </p:cNvPr>
            <p:cNvSpPr/>
            <p:nvPr/>
          </p:nvSpPr>
          <p:spPr>
            <a:xfrm>
              <a:off x="4407823" y="6396977"/>
              <a:ext cx="1767745" cy="776617"/>
            </a:xfrm>
            <a:custGeom>
              <a:avLst/>
              <a:gdLst>
                <a:gd name="connsiteX0" fmla="*/ 13570 w 1767745"/>
                <a:gd name="connsiteY0" fmla="*/ 606251 h 776617"/>
                <a:gd name="connsiteX1" fmla="*/ 1293730 w 1767745"/>
                <a:gd name="connsiteY1" fmla="*/ 305037 h 776617"/>
                <a:gd name="connsiteX2" fmla="*/ 1035546 w 1767745"/>
                <a:gd name="connsiteY2" fmla="*/ 412614 h 776617"/>
                <a:gd name="connsiteX3" fmla="*/ 1767066 w 1767745"/>
                <a:gd name="connsiteY3" fmla="*/ 3823 h 776617"/>
                <a:gd name="connsiteX4" fmla="*/ 884939 w 1767745"/>
                <a:gd name="connsiteY4" fmla="*/ 240491 h 776617"/>
                <a:gd name="connsiteX5" fmla="*/ 314784 w 1767745"/>
                <a:gd name="connsiteY5" fmla="*/ 767616 h 776617"/>
                <a:gd name="connsiteX6" fmla="*/ 605241 w 1767745"/>
                <a:gd name="connsiteY6" fmla="*/ 573978 h 776617"/>
                <a:gd name="connsiteX7" fmla="*/ 13570 w 1767745"/>
                <a:gd name="connsiteY7" fmla="*/ 606251 h 776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7745" h="776617">
                  <a:moveTo>
                    <a:pt x="13570" y="606251"/>
                  </a:moveTo>
                  <a:cubicBezTo>
                    <a:pt x="128318" y="561428"/>
                    <a:pt x="1123401" y="337310"/>
                    <a:pt x="1293730" y="305037"/>
                  </a:cubicBezTo>
                  <a:cubicBezTo>
                    <a:pt x="1464059" y="272764"/>
                    <a:pt x="956657" y="462816"/>
                    <a:pt x="1035546" y="412614"/>
                  </a:cubicBezTo>
                  <a:cubicBezTo>
                    <a:pt x="1114435" y="362412"/>
                    <a:pt x="1792167" y="32510"/>
                    <a:pt x="1767066" y="3823"/>
                  </a:cubicBezTo>
                  <a:cubicBezTo>
                    <a:pt x="1741965" y="-24864"/>
                    <a:pt x="1126986" y="113192"/>
                    <a:pt x="884939" y="240491"/>
                  </a:cubicBezTo>
                  <a:cubicBezTo>
                    <a:pt x="642892" y="367790"/>
                    <a:pt x="361400" y="712035"/>
                    <a:pt x="314784" y="767616"/>
                  </a:cubicBezTo>
                  <a:cubicBezTo>
                    <a:pt x="268168" y="823197"/>
                    <a:pt x="662615" y="604458"/>
                    <a:pt x="605241" y="573978"/>
                  </a:cubicBezTo>
                  <a:cubicBezTo>
                    <a:pt x="547867" y="543498"/>
                    <a:pt x="-101178" y="651074"/>
                    <a:pt x="13570" y="6062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1" name="フリーフォーム 1140">
              <a:extLst>
                <a:ext uri="{FF2B5EF4-FFF2-40B4-BE49-F238E27FC236}">
                  <a16:creationId xmlns:a16="http://schemas.microsoft.com/office/drawing/2014/main" id="{470DD261-A09A-AF1B-BC53-B9B56E75F3B6}"/>
                </a:ext>
              </a:extLst>
            </p:cNvPr>
            <p:cNvSpPr/>
            <p:nvPr/>
          </p:nvSpPr>
          <p:spPr>
            <a:xfrm>
              <a:off x="4108324" y="6591391"/>
              <a:ext cx="1430749" cy="417076"/>
            </a:xfrm>
            <a:custGeom>
              <a:avLst/>
              <a:gdLst>
                <a:gd name="connsiteX0" fmla="*/ 1097 w 1430749"/>
                <a:gd name="connsiteY0" fmla="*/ 46077 h 417076"/>
                <a:gd name="connsiteX1" fmla="*/ 689587 w 1430749"/>
                <a:gd name="connsiteY1" fmla="*/ 228957 h 417076"/>
                <a:gd name="connsiteX2" fmla="*/ 183977 w 1430749"/>
                <a:gd name="connsiteY2" fmla="*/ 411837 h 417076"/>
                <a:gd name="connsiteX3" fmla="*/ 1410349 w 1430749"/>
                <a:gd name="connsiteY3" fmla="*/ 13804 h 417076"/>
                <a:gd name="connsiteX4" fmla="*/ 883224 w 1430749"/>
                <a:gd name="connsiteY4" fmla="*/ 89108 h 417076"/>
                <a:gd name="connsiteX5" fmla="*/ 1097 w 1430749"/>
                <a:gd name="connsiteY5" fmla="*/ 46077 h 417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0749" h="417076">
                  <a:moveTo>
                    <a:pt x="1097" y="46077"/>
                  </a:moveTo>
                  <a:cubicBezTo>
                    <a:pt x="-31176" y="69385"/>
                    <a:pt x="659107" y="167997"/>
                    <a:pt x="689587" y="228957"/>
                  </a:cubicBezTo>
                  <a:cubicBezTo>
                    <a:pt x="720067" y="289917"/>
                    <a:pt x="63850" y="447696"/>
                    <a:pt x="183977" y="411837"/>
                  </a:cubicBezTo>
                  <a:cubicBezTo>
                    <a:pt x="304104" y="375978"/>
                    <a:pt x="1293808" y="67592"/>
                    <a:pt x="1410349" y="13804"/>
                  </a:cubicBezTo>
                  <a:cubicBezTo>
                    <a:pt x="1526890" y="-39984"/>
                    <a:pt x="1116306" y="80143"/>
                    <a:pt x="883224" y="89108"/>
                  </a:cubicBezTo>
                  <a:cubicBezTo>
                    <a:pt x="650142" y="98073"/>
                    <a:pt x="33370" y="22769"/>
                    <a:pt x="1097" y="460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2" name="フリーフォーム 1141">
              <a:extLst>
                <a:ext uri="{FF2B5EF4-FFF2-40B4-BE49-F238E27FC236}">
                  <a16:creationId xmlns:a16="http://schemas.microsoft.com/office/drawing/2014/main" id="{B7B505EF-395E-055B-778D-1C5733203CED}"/>
                </a:ext>
              </a:extLst>
            </p:cNvPr>
            <p:cNvSpPr/>
            <p:nvPr/>
          </p:nvSpPr>
          <p:spPr>
            <a:xfrm>
              <a:off x="4388189" y="6266497"/>
              <a:ext cx="1508771" cy="308930"/>
            </a:xfrm>
            <a:custGeom>
              <a:avLst/>
              <a:gdLst>
                <a:gd name="connsiteX0" fmla="*/ 931 w 1508771"/>
                <a:gd name="connsiteY0" fmla="*/ 306425 h 308930"/>
                <a:gd name="connsiteX1" fmla="*/ 764724 w 1508771"/>
                <a:gd name="connsiteY1" fmla="*/ 145061 h 308930"/>
                <a:gd name="connsiteX2" fmla="*/ 538813 w 1508771"/>
                <a:gd name="connsiteY2" fmla="*/ 220364 h 308930"/>
                <a:gd name="connsiteX3" fmla="*/ 936846 w 1508771"/>
                <a:gd name="connsiteY3" fmla="*/ 15969 h 308930"/>
                <a:gd name="connsiteX4" fmla="*/ 1507002 w 1508771"/>
                <a:gd name="connsiteY4" fmla="*/ 15969 h 308930"/>
                <a:gd name="connsiteX5" fmla="*/ 1108969 w 1508771"/>
                <a:gd name="connsiteY5" fmla="*/ 37484 h 308930"/>
                <a:gd name="connsiteX6" fmla="*/ 915331 w 1508771"/>
                <a:gd name="connsiteY6" fmla="*/ 58999 h 308930"/>
                <a:gd name="connsiteX7" fmla="*/ 614117 w 1508771"/>
                <a:gd name="connsiteY7" fmla="*/ 231122 h 308930"/>
                <a:gd name="connsiteX8" fmla="*/ 931 w 1508771"/>
                <a:gd name="connsiteY8" fmla="*/ 306425 h 308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8771" h="308930">
                  <a:moveTo>
                    <a:pt x="931" y="306425"/>
                  </a:moveTo>
                  <a:cubicBezTo>
                    <a:pt x="26032" y="292081"/>
                    <a:pt x="675077" y="159405"/>
                    <a:pt x="764724" y="145061"/>
                  </a:cubicBezTo>
                  <a:cubicBezTo>
                    <a:pt x="854371" y="130717"/>
                    <a:pt x="510126" y="241879"/>
                    <a:pt x="538813" y="220364"/>
                  </a:cubicBezTo>
                  <a:cubicBezTo>
                    <a:pt x="567500" y="198849"/>
                    <a:pt x="775481" y="50035"/>
                    <a:pt x="936846" y="15969"/>
                  </a:cubicBezTo>
                  <a:cubicBezTo>
                    <a:pt x="1098211" y="-18097"/>
                    <a:pt x="1478315" y="12383"/>
                    <a:pt x="1507002" y="15969"/>
                  </a:cubicBezTo>
                  <a:cubicBezTo>
                    <a:pt x="1535689" y="19555"/>
                    <a:pt x="1207581" y="30312"/>
                    <a:pt x="1108969" y="37484"/>
                  </a:cubicBezTo>
                  <a:cubicBezTo>
                    <a:pt x="1010357" y="44656"/>
                    <a:pt x="997806" y="26726"/>
                    <a:pt x="915331" y="58999"/>
                  </a:cubicBezTo>
                  <a:cubicBezTo>
                    <a:pt x="832856" y="91272"/>
                    <a:pt x="762931" y="191677"/>
                    <a:pt x="614117" y="231122"/>
                  </a:cubicBezTo>
                  <a:cubicBezTo>
                    <a:pt x="465303" y="270567"/>
                    <a:pt x="-24170" y="320769"/>
                    <a:pt x="931" y="3064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3" name="フリーフォーム 1142">
              <a:extLst>
                <a:ext uri="{FF2B5EF4-FFF2-40B4-BE49-F238E27FC236}">
                  <a16:creationId xmlns:a16="http://schemas.microsoft.com/office/drawing/2014/main" id="{7C7B61EF-5BF6-5E05-A946-49D6EC69B669}"/>
                </a:ext>
              </a:extLst>
            </p:cNvPr>
            <p:cNvSpPr/>
            <p:nvPr/>
          </p:nvSpPr>
          <p:spPr>
            <a:xfrm>
              <a:off x="5624360" y="4656469"/>
              <a:ext cx="353628" cy="121993"/>
            </a:xfrm>
            <a:custGeom>
              <a:avLst/>
              <a:gdLst>
                <a:gd name="connsiteX0" fmla="*/ 1889 w 353628"/>
                <a:gd name="connsiteY0" fmla="*/ 76896 h 121993"/>
                <a:gd name="connsiteX1" fmla="*/ 313861 w 353628"/>
                <a:gd name="connsiteY1" fmla="*/ 76896 h 121993"/>
                <a:gd name="connsiteX2" fmla="*/ 335376 w 353628"/>
                <a:gd name="connsiteY2" fmla="*/ 119926 h 121993"/>
                <a:gd name="connsiteX3" fmla="*/ 184769 w 353628"/>
                <a:gd name="connsiteY3" fmla="*/ 1592 h 121993"/>
                <a:gd name="connsiteX4" fmla="*/ 184769 w 353628"/>
                <a:gd name="connsiteY4" fmla="*/ 55380 h 121993"/>
                <a:gd name="connsiteX5" fmla="*/ 1889 w 353628"/>
                <a:gd name="connsiteY5" fmla="*/ 76896 h 121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3628" h="121993">
                  <a:moveTo>
                    <a:pt x="1889" y="76896"/>
                  </a:moveTo>
                  <a:cubicBezTo>
                    <a:pt x="23404" y="80482"/>
                    <a:pt x="313861" y="76896"/>
                    <a:pt x="313861" y="76896"/>
                  </a:cubicBezTo>
                  <a:cubicBezTo>
                    <a:pt x="369442" y="84068"/>
                    <a:pt x="356891" y="132477"/>
                    <a:pt x="335376" y="119926"/>
                  </a:cubicBezTo>
                  <a:cubicBezTo>
                    <a:pt x="313861" y="107375"/>
                    <a:pt x="184769" y="1592"/>
                    <a:pt x="184769" y="1592"/>
                  </a:cubicBezTo>
                  <a:cubicBezTo>
                    <a:pt x="159668" y="-9166"/>
                    <a:pt x="220628" y="37450"/>
                    <a:pt x="184769" y="55380"/>
                  </a:cubicBezTo>
                  <a:cubicBezTo>
                    <a:pt x="148910" y="73309"/>
                    <a:pt x="-19626" y="73310"/>
                    <a:pt x="1889" y="768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4" name="フリーフォーム 1143">
              <a:extLst>
                <a:ext uri="{FF2B5EF4-FFF2-40B4-BE49-F238E27FC236}">
                  <a16:creationId xmlns:a16="http://schemas.microsoft.com/office/drawing/2014/main" id="{DA36E35F-AB04-92F7-FDCF-F11A340C1900}"/>
                </a:ext>
              </a:extLst>
            </p:cNvPr>
            <p:cNvSpPr/>
            <p:nvPr/>
          </p:nvSpPr>
          <p:spPr>
            <a:xfrm>
              <a:off x="4310525" y="4051199"/>
              <a:ext cx="326808" cy="337134"/>
            </a:xfrm>
            <a:custGeom>
              <a:avLst/>
              <a:gdLst>
                <a:gd name="connsiteX0" fmla="*/ 1125 w 326808"/>
                <a:gd name="connsiteY0" fmla="*/ 101 h 337134"/>
                <a:gd name="connsiteX1" fmla="*/ 213850 w 326808"/>
                <a:gd name="connsiteY1" fmla="*/ 139801 h 337134"/>
                <a:gd name="connsiteX2" fmla="*/ 220200 w 326808"/>
                <a:gd name="connsiteY2" fmla="*/ 101701 h 337134"/>
                <a:gd name="connsiteX3" fmla="*/ 324975 w 326808"/>
                <a:gd name="connsiteY3" fmla="*/ 190601 h 337134"/>
                <a:gd name="connsiteX4" fmla="*/ 283700 w 326808"/>
                <a:gd name="connsiteY4" fmla="*/ 269976 h 337134"/>
                <a:gd name="connsiteX5" fmla="*/ 242425 w 326808"/>
                <a:gd name="connsiteY5" fmla="*/ 336651 h 337134"/>
                <a:gd name="connsiteX6" fmla="*/ 318625 w 326808"/>
                <a:gd name="connsiteY6" fmla="*/ 235051 h 337134"/>
                <a:gd name="connsiteX7" fmla="*/ 293225 w 326808"/>
                <a:gd name="connsiteY7" fmla="*/ 168376 h 337134"/>
                <a:gd name="connsiteX8" fmla="*/ 137650 w 326808"/>
                <a:gd name="connsiteY8" fmla="*/ 117576 h 337134"/>
                <a:gd name="connsiteX9" fmla="*/ 1125 w 326808"/>
                <a:gd name="connsiteY9" fmla="*/ 101 h 337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6808" h="337134">
                  <a:moveTo>
                    <a:pt x="1125" y="101"/>
                  </a:moveTo>
                  <a:cubicBezTo>
                    <a:pt x="13825" y="3805"/>
                    <a:pt x="177338" y="122868"/>
                    <a:pt x="213850" y="139801"/>
                  </a:cubicBezTo>
                  <a:cubicBezTo>
                    <a:pt x="250363" y="156734"/>
                    <a:pt x="201679" y="93234"/>
                    <a:pt x="220200" y="101701"/>
                  </a:cubicBezTo>
                  <a:cubicBezTo>
                    <a:pt x="238721" y="110168"/>
                    <a:pt x="314392" y="162555"/>
                    <a:pt x="324975" y="190601"/>
                  </a:cubicBezTo>
                  <a:cubicBezTo>
                    <a:pt x="335558" y="218647"/>
                    <a:pt x="297458" y="245634"/>
                    <a:pt x="283700" y="269976"/>
                  </a:cubicBezTo>
                  <a:cubicBezTo>
                    <a:pt x="269942" y="294318"/>
                    <a:pt x="236604" y="342472"/>
                    <a:pt x="242425" y="336651"/>
                  </a:cubicBezTo>
                  <a:cubicBezTo>
                    <a:pt x="248246" y="330830"/>
                    <a:pt x="310158" y="263097"/>
                    <a:pt x="318625" y="235051"/>
                  </a:cubicBezTo>
                  <a:cubicBezTo>
                    <a:pt x="327092" y="207005"/>
                    <a:pt x="323388" y="187955"/>
                    <a:pt x="293225" y="168376"/>
                  </a:cubicBezTo>
                  <a:cubicBezTo>
                    <a:pt x="263063" y="148797"/>
                    <a:pt x="188979" y="140330"/>
                    <a:pt x="137650" y="117576"/>
                  </a:cubicBezTo>
                  <a:cubicBezTo>
                    <a:pt x="86321" y="94822"/>
                    <a:pt x="-11575" y="-3603"/>
                    <a:pt x="1125" y="1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5" name="フリーフォーム 1144">
              <a:extLst>
                <a:ext uri="{FF2B5EF4-FFF2-40B4-BE49-F238E27FC236}">
                  <a16:creationId xmlns:a16="http://schemas.microsoft.com/office/drawing/2014/main" id="{14B8EAE5-C14E-CD9D-9A98-347C5BEF10F3}"/>
                </a:ext>
              </a:extLst>
            </p:cNvPr>
            <p:cNvSpPr/>
            <p:nvPr/>
          </p:nvSpPr>
          <p:spPr>
            <a:xfrm>
              <a:off x="5237399" y="4080218"/>
              <a:ext cx="215161" cy="190353"/>
            </a:xfrm>
            <a:custGeom>
              <a:avLst/>
              <a:gdLst>
                <a:gd name="connsiteX0" fmla="*/ 214076 w 215161"/>
                <a:gd name="connsiteY0" fmla="*/ 2832 h 190353"/>
                <a:gd name="connsiteX1" fmla="*/ 4526 w 215161"/>
                <a:gd name="connsiteY1" fmla="*/ 186982 h 190353"/>
                <a:gd name="connsiteX2" fmla="*/ 71201 w 215161"/>
                <a:gd name="connsiteY2" fmla="*/ 120307 h 190353"/>
                <a:gd name="connsiteX3" fmla="*/ 83901 w 215161"/>
                <a:gd name="connsiteY3" fmla="*/ 98082 h 190353"/>
                <a:gd name="connsiteX4" fmla="*/ 90251 w 215161"/>
                <a:gd name="connsiteY4" fmla="*/ 40932 h 190353"/>
                <a:gd name="connsiteX5" fmla="*/ 87076 w 215161"/>
                <a:gd name="connsiteY5" fmla="*/ 72682 h 190353"/>
                <a:gd name="connsiteX6" fmla="*/ 214076 w 215161"/>
                <a:gd name="connsiteY6" fmla="*/ 2832 h 190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161" h="190353">
                  <a:moveTo>
                    <a:pt x="214076" y="2832"/>
                  </a:moveTo>
                  <a:cubicBezTo>
                    <a:pt x="200318" y="21882"/>
                    <a:pt x="28338" y="167403"/>
                    <a:pt x="4526" y="186982"/>
                  </a:cubicBezTo>
                  <a:cubicBezTo>
                    <a:pt x="-19286" y="206561"/>
                    <a:pt x="57972" y="135124"/>
                    <a:pt x="71201" y="120307"/>
                  </a:cubicBezTo>
                  <a:cubicBezTo>
                    <a:pt x="84430" y="105490"/>
                    <a:pt x="80726" y="111311"/>
                    <a:pt x="83901" y="98082"/>
                  </a:cubicBezTo>
                  <a:cubicBezTo>
                    <a:pt x="87076" y="84853"/>
                    <a:pt x="89722" y="45165"/>
                    <a:pt x="90251" y="40932"/>
                  </a:cubicBezTo>
                  <a:cubicBezTo>
                    <a:pt x="90780" y="36699"/>
                    <a:pt x="67497" y="78503"/>
                    <a:pt x="87076" y="72682"/>
                  </a:cubicBezTo>
                  <a:cubicBezTo>
                    <a:pt x="106655" y="66861"/>
                    <a:pt x="227834" y="-16218"/>
                    <a:pt x="214076" y="28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6" name="フリーフォーム 1145">
              <a:extLst>
                <a:ext uri="{FF2B5EF4-FFF2-40B4-BE49-F238E27FC236}">
                  <a16:creationId xmlns:a16="http://schemas.microsoft.com/office/drawing/2014/main" id="{AB54F5D1-5CD5-FF4A-2F0A-748ABE07301A}"/>
                </a:ext>
              </a:extLst>
            </p:cNvPr>
            <p:cNvSpPr/>
            <p:nvPr/>
          </p:nvSpPr>
          <p:spPr>
            <a:xfrm>
              <a:off x="5592762" y="3966771"/>
              <a:ext cx="529956" cy="257002"/>
            </a:xfrm>
            <a:custGeom>
              <a:avLst/>
              <a:gdLst>
                <a:gd name="connsiteX0" fmla="*/ 1588 w 529956"/>
                <a:gd name="connsiteY0" fmla="*/ 1979 h 257002"/>
                <a:gd name="connsiteX1" fmla="*/ 376238 w 529956"/>
                <a:gd name="connsiteY1" fmla="*/ 75004 h 257002"/>
                <a:gd name="connsiteX2" fmla="*/ 338138 w 529956"/>
                <a:gd name="connsiteY2" fmla="*/ 68654 h 257002"/>
                <a:gd name="connsiteX3" fmla="*/ 525463 w 529956"/>
                <a:gd name="connsiteY3" fmla="*/ 252804 h 257002"/>
                <a:gd name="connsiteX4" fmla="*/ 465138 w 529956"/>
                <a:gd name="connsiteY4" fmla="*/ 186129 h 257002"/>
                <a:gd name="connsiteX5" fmla="*/ 392113 w 529956"/>
                <a:gd name="connsiteY5" fmla="*/ 55954 h 257002"/>
                <a:gd name="connsiteX6" fmla="*/ 465138 w 529956"/>
                <a:gd name="connsiteY6" fmla="*/ 132154 h 257002"/>
                <a:gd name="connsiteX7" fmla="*/ 217488 w 529956"/>
                <a:gd name="connsiteY7" fmla="*/ 1979 h 257002"/>
                <a:gd name="connsiteX8" fmla="*/ 509588 w 529956"/>
                <a:gd name="connsiteY8" fmla="*/ 52779 h 257002"/>
                <a:gd name="connsiteX9" fmla="*/ 252413 w 529956"/>
                <a:gd name="connsiteY9" fmla="*/ 43254 h 257002"/>
                <a:gd name="connsiteX10" fmla="*/ 1588 w 529956"/>
                <a:gd name="connsiteY10" fmla="*/ 1979 h 25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9956" h="257002">
                  <a:moveTo>
                    <a:pt x="1588" y="1979"/>
                  </a:moveTo>
                  <a:cubicBezTo>
                    <a:pt x="22225" y="7271"/>
                    <a:pt x="320146" y="63892"/>
                    <a:pt x="376238" y="75004"/>
                  </a:cubicBezTo>
                  <a:cubicBezTo>
                    <a:pt x="432330" y="86116"/>
                    <a:pt x="313267" y="39021"/>
                    <a:pt x="338138" y="68654"/>
                  </a:cubicBezTo>
                  <a:cubicBezTo>
                    <a:pt x="363009" y="98287"/>
                    <a:pt x="504296" y="233225"/>
                    <a:pt x="525463" y="252804"/>
                  </a:cubicBezTo>
                  <a:cubicBezTo>
                    <a:pt x="546630" y="272383"/>
                    <a:pt x="487363" y="218937"/>
                    <a:pt x="465138" y="186129"/>
                  </a:cubicBezTo>
                  <a:cubicBezTo>
                    <a:pt x="442913" y="153321"/>
                    <a:pt x="392113" y="64950"/>
                    <a:pt x="392113" y="55954"/>
                  </a:cubicBezTo>
                  <a:cubicBezTo>
                    <a:pt x="392113" y="46958"/>
                    <a:pt x="494242" y="141150"/>
                    <a:pt x="465138" y="132154"/>
                  </a:cubicBezTo>
                  <a:cubicBezTo>
                    <a:pt x="436034" y="123158"/>
                    <a:pt x="210080" y="15208"/>
                    <a:pt x="217488" y="1979"/>
                  </a:cubicBezTo>
                  <a:cubicBezTo>
                    <a:pt x="224896" y="-11250"/>
                    <a:pt x="503767" y="45900"/>
                    <a:pt x="509588" y="52779"/>
                  </a:cubicBezTo>
                  <a:cubicBezTo>
                    <a:pt x="515409" y="59658"/>
                    <a:pt x="338138" y="50662"/>
                    <a:pt x="252413" y="43254"/>
                  </a:cubicBezTo>
                  <a:cubicBezTo>
                    <a:pt x="166688" y="35846"/>
                    <a:pt x="-19049" y="-3313"/>
                    <a:pt x="1588" y="19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7" name="フリーフォーム 1146">
              <a:extLst>
                <a:ext uri="{FF2B5EF4-FFF2-40B4-BE49-F238E27FC236}">
                  <a16:creationId xmlns:a16="http://schemas.microsoft.com/office/drawing/2014/main" id="{5F4EFF19-2A13-DED3-F566-7A13E455171C}"/>
                </a:ext>
              </a:extLst>
            </p:cNvPr>
            <p:cNvSpPr/>
            <p:nvPr/>
          </p:nvSpPr>
          <p:spPr>
            <a:xfrm>
              <a:off x="5315198" y="3963005"/>
              <a:ext cx="494038" cy="119799"/>
            </a:xfrm>
            <a:custGeom>
              <a:avLst/>
              <a:gdLst>
                <a:gd name="connsiteX0" fmla="*/ 2473 w 494038"/>
                <a:gd name="connsiteY0" fmla="*/ 119138 h 119799"/>
                <a:gd name="connsiteX1" fmla="*/ 361702 w 494038"/>
                <a:gd name="connsiteY1" fmla="*/ 10281 h 119799"/>
                <a:gd name="connsiteX2" fmla="*/ 269173 w 494038"/>
                <a:gd name="connsiteY2" fmla="*/ 70152 h 119799"/>
                <a:gd name="connsiteX3" fmla="*/ 492331 w 494038"/>
                <a:gd name="connsiteY3" fmla="*/ 4838 h 119799"/>
                <a:gd name="connsiteX4" fmla="*/ 378031 w 494038"/>
                <a:gd name="connsiteY4" fmla="*/ 4838 h 119799"/>
                <a:gd name="connsiteX5" fmla="*/ 171202 w 494038"/>
                <a:gd name="connsiteY5" fmla="*/ 10281 h 119799"/>
                <a:gd name="connsiteX6" fmla="*/ 203859 w 494038"/>
                <a:gd name="connsiteY6" fmla="*/ 53824 h 119799"/>
                <a:gd name="connsiteX7" fmla="*/ 2473 w 494038"/>
                <a:gd name="connsiteY7" fmla="*/ 119138 h 119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4038" h="119799">
                  <a:moveTo>
                    <a:pt x="2473" y="119138"/>
                  </a:moveTo>
                  <a:cubicBezTo>
                    <a:pt x="28780" y="111881"/>
                    <a:pt x="317252" y="18445"/>
                    <a:pt x="361702" y="10281"/>
                  </a:cubicBezTo>
                  <a:cubicBezTo>
                    <a:pt x="406152" y="2117"/>
                    <a:pt x="247402" y="71059"/>
                    <a:pt x="269173" y="70152"/>
                  </a:cubicBezTo>
                  <a:cubicBezTo>
                    <a:pt x="290944" y="69245"/>
                    <a:pt x="474188" y="15724"/>
                    <a:pt x="492331" y="4838"/>
                  </a:cubicBezTo>
                  <a:cubicBezTo>
                    <a:pt x="510474" y="-6048"/>
                    <a:pt x="378031" y="4838"/>
                    <a:pt x="378031" y="4838"/>
                  </a:cubicBezTo>
                  <a:cubicBezTo>
                    <a:pt x="324510" y="5745"/>
                    <a:pt x="200231" y="2117"/>
                    <a:pt x="171202" y="10281"/>
                  </a:cubicBezTo>
                  <a:cubicBezTo>
                    <a:pt x="142173" y="18445"/>
                    <a:pt x="240145" y="35681"/>
                    <a:pt x="203859" y="53824"/>
                  </a:cubicBezTo>
                  <a:cubicBezTo>
                    <a:pt x="167573" y="71967"/>
                    <a:pt x="-23834" y="126395"/>
                    <a:pt x="2473" y="1191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8" name="フリーフォーム 1147">
              <a:extLst>
                <a:ext uri="{FF2B5EF4-FFF2-40B4-BE49-F238E27FC236}">
                  <a16:creationId xmlns:a16="http://schemas.microsoft.com/office/drawing/2014/main" id="{3FB8ABCD-2257-88AF-DFD3-AC47A1557CB9}"/>
                </a:ext>
              </a:extLst>
            </p:cNvPr>
            <p:cNvSpPr/>
            <p:nvPr/>
          </p:nvSpPr>
          <p:spPr>
            <a:xfrm>
              <a:off x="4195730" y="4011386"/>
              <a:ext cx="365819" cy="104426"/>
            </a:xfrm>
            <a:custGeom>
              <a:avLst/>
              <a:gdLst>
                <a:gd name="connsiteX0" fmla="*/ 713 w 365819"/>
                <a:gd name="connsiteY0" fmla="*/ 16328 h 104426"/>
                <a:gd name="connsiteX1" fmla="*/ 349056 w 365819"/>
                <a:gd name="connsiteY1" fmla="*/ 103414 h 104426"/>
                <a:gd name="connsiteX2" fmla="*/ 294627 w 365819"/>
                <a:gd name="connsiteY2" fmla="*/ 59871 h 104426"/>
                <a:gd name="connsiteX3" fmla="*/ 153113 w 365819"/>
                <a:gd name="connsiteY3" fmla="*/ 0 h 104426"/>
                <a:gd name="connsiteX4" fmla="*/ 229313 w 365819"/>
                <a:gd name="connsiteY4" fmla="*/ 59871 h 104426"/>
                <a:gd name="connsiteX5" fmla="*/ 256527 w 365819"/>
                <a:gd name="connsiteY5" fmla="*/ 87085 h 104426"/>
                <a:gd name="connsiteX6" fmla="*/ 713 w 365819"/>
                <a:gd name="connsiteY6" fmla="*/ 16328 h 10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5819" h="104426">
                  <a:moveTo>
                    <a:pt x="713" y="16328"/>
                  </a:moveTo>
                  <a:cubicBezTo>
                    <a:pt x="16134" y="19049"/>
                    <a:pt x="300070" y="96157"/>
                    <a:pt x="349056" y="103414"/>
                  </a:cubicBezTo>
                  <a:cubicBezTo>
                    <a:pt x="398042" y="110671"/>
                    <a:pt x="327284" y="77107"/>
                    <a:pt x="294627" y="59871"/>
                  </a:cubicBezTo>
                  <a:cubicBezTo>
                    <a:pt x="261970" y="42635"/>
                    <a:pt x="163999" y="0"/>
                    <a:pt x="153113" y="0"/>
                  </a:cubicBezTo>
                  <a:cubicBezTo>
                    <a:pt x="142227" y="0"/>
                    <a:pt x="229313" y="59871"/>
                    <a:pt x="229313" y="59871"/>
                  </a:cubicBezTo>
                  <a:cubicBezTo>
                    <a:pt x="246549" y="74385"/>
                    <a:pt x="288277" y="94342"/>
                    <a:pt x="256527" y="87085"/>
                  </a:cubicBezTo>
                  <a:cubicBezTo>
                    <a:pt x="224777" y="79828"/>
                    <a:pt x="-14708" y="13607"/>
                    <a:pt x="713" y="163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9" name="フリーフォーム 1148">
              <a:extLst>
                <a:ext uri="{FF2B5EF4-FFF2-40B4-BE49-F238E27FC236}">
                  <a16:creationId xmlns:a16="http://schemas.microsoft.com/office/drawing/2014/main" id="{054AB933-E37C-B02E-18FD-D08E4101D0F8}"/>
                </a:ext>
              </a:extLst>
            </p:cNvPr>
            <p:cNvSpPr/>
            <p:nvPr/>
          </p:nvSpPr>
          <p:spPr>
            <a:xfrm>
              <a:off x="3855004" y="4602678"/>
              <a:ext cx="293950" cy="575857"/>
            </a:xfrm>
            <a:custGeom>
              <a:avLst/>
              <a:gdLst>
                <a:gd name="connsiteX0" fmla="*/ 6377 w 293950"/>
                <a:gd name="connsiteY0" fmla="*/ 5898 h 575857"/>
                <a:gd name="connsiteX1" fmla="*/ 210157 w 293950"/>
                <a:gd name="connsiteY1" fmla="*/ 340307 h 575857"/>
                <a:gd name="connsiteX2" fmla="*/ 199707 w 293950"/>
                <a:gd name="connsiteY2" fmla="*/ 261930 h 575857"/>
                <a:gd name="connsiteX3" fmla="*/ 293759 w 293950"/>
                <a:gd name="connsiteY3" fmla="*/ 575439 h 575857"/>
                <a:gd name="connsiteX4" fmla="*/ 225833 w 293950"/>
                <a:gd name="connsiteY4" fmla="*/ 324632 h 575857"/>
                <a:gd name="connsiteX5" fmla="*/ 288534 w 293950"/>
                <a:gd name="connsiteY5" fmla="*/ 136527 h 575857"/>
                <a:gd name="connsiteX6" fmla="*/ 231058 w 293950"/>
                <a:gd name="connsiteY6" fmla="*/ 298506 h 575857"/>
                <a:gd name="connsiteX7" fmla="*/ 69078 w 293950"/>
                <a:gd name="connsiteY7" fmla="*/ 136527 h 575857"/>
                <a:gd name="connsiteX8" fmla="*/ 6377 w 293950"/>
                <a:gd name="connsiteY8" fmla="*/ 5898 h 57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3950" h="575857">
                  <a:moveTo>
                    <a:pt x="6377" y="5898"/>
                  </a:moveTo>
                  <a:cubicBezTo>
                    <a:pt x="29890" y="39861"/>
                    <a:pt x="177935" y="297635"/>
                    <a:pt x="210157" y="340307"/>
                  </a:cubicBezTo>
                  <a:cubicBezTo>
                    <a:pt x="242379" y="382979"/>
                    <a:pt x="185773" y="222741"/>
                    <a:pt x="199707" y="261930"/>
                  </a:cubicBezTo>
                  <a:cubicBezTo>
                    <a:pt x="213641" y="301119"/>
                    <a:pt x="289405" y="564989"/>
                    <a:pt x="293759" y="575439"/>
                  </a:cubicBezTo>
                  <a:cubicBezTo>
                    <a:pt x="298113" y="585889"/>
                    <a:pt x="226704" y="397784"/>
                    <a:pt x="225833" y="324632"/>
                  </a:cubicBezTo>
                  <a:cubicBezTo>
                    <a:pt x="224962" y="251480"/>
                    <a:pt x="287663" y="140881"/>
                    <a:pt x="288534" y="136527"/>
                  </a:cubicBezTo>
                  <a:cubicBezTo>
                    <a:pt x="289405" y="132173"/>
                    <a:pt x="267634" y="298506"/>
                    <a:pt x="231058" y="298506"/>
                  </a:cubicBezTo>
                  <a:cubicBezTo>
                    <a:pt x="194482" y="298506"/>
                    <a:pt x="109137" y="179199"/>
                    <a:pt x="69078" y="136527"/>
                  </a:cubicBezTo>
                  <a:cubicBezTo>
                    <a:pt x="29019" y="93855"/>
                    <a:pt x="-17136" y="-28065"/>
                    <a:pt x="6377" y="58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0" name="フリーフォーム 1149">
              <a:extLst>
                <a:ext uri="{FF2B5EF4-FFF2-40B4-BE49-F238E27FC236}">
                  <a16:creationId xmlns:a16="http://schemas.microsoft.com/office/drawing/2014/main" id="{36F48506-7B96-84EC-DE8A-F70A2AFD0CE3}"/>
                </a:ext>
              </a:extLst>
            </p:cNvPr>
            <p:cNvSpPr/>
            <p:nvPr/>
          </p:nvSpPr>
          <p:spPr>
            <a:xfrm>
              <a:off x="4040766" y="4571752"/>
              <a:ext cx="410378" cy="186815"/>
            </a:xfrm>
            <a:custGeom>
              <a:avLst/>
              <a:gdLst>
                <a:gd name="connsiteX0" fmla="*/ 8720 w 410378"/>
                <a:gd name="connsiteY0" fmla="*/ 183128 h 186815"/>
                <a:gd name="connsiteX1" fmla="*/ 400605 w 410378"/>
                <a:gd name="connsiteY1" fmla="*/ 21149 h 186815"/>
                <a:gd name="connsiteX2" fmla="*/ 285652 w 410378"/>
                <a:gd name="connsiteY2" fmla="*/ 73400 h 186815"/>
                <a:gd name="connsiteX3" fmla="*/ 217725 w 410378"/>
                <a:gd name="connsiteY3" fmla="*/ 248 h 186815"/>
                <a:gd name="connsiteX4" fmla="*/ 249076 w 410378"/>
                <a:gd name="connsiteY4" fmla="*/ 52499 h 186815"/>
                <a:gd name="connsiteX5" fmla="*/ 139348 w 410378"/>
                <a:gd name="connsiteY5" fmla="*/ 130877 h 186815"/>
                <a:gd name="connsiteX6" fmla="*/ 8720 w 410378"/>
                <a:gd name="connsiteY6" fmla="*/ 183128 h 18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0378" h="186815">
                  <a:moveTo>
                    <a:pt x="8720" y="183128"/>
                  </a:moveTo>
                  <a:lnTo>
                    <a:pt x="400605" y="21149"/>
                  </a:lnTo>
                  <a:cubicBezTo>
                    <a:pt x="446760" y="2861"/>
                    <a:pt x="316132" y="76883"/>
                    <a:pt x="285652" y="73400"/>
                  </a:cubicBezTo>
                  <a:cubicBezTo>
                    <a:pt x="255172" y="69916"/>
                    <a:pt x="223821" y="3731"/>
                    <a:pt x="217725" y="248"/>
                  </a:cubicBezTo>
                  <a:cubicBezTo>
                    <a:pt x="211629" y="-3236"/>
                    <a:pt x="262139" y="30728"/>
                    <a:pt x="249076" y="52499"/>
                  </a:cubicBezTo>
                  <a:cubicBezTo>
                    <a:pt x="236013" y="74270"/>
                    <a:pt x="182020" y="115202"/>
                    <a:pt x="139348" y="130877"/>
                  </a:cubicBezTo>
                  <a:cubicBezTo>
                    <a:pt x="96676" y="146552"/>
                    <a:pt x="-34823" y="201416"/>
                    <a:pt x="8720" y="1831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1" name="フリーフォーム 1150">
              <a:extLst>
                <a:ext uri="{FF2B5EF4-FFF2-40B4-BE49-F238E27FC236}">
                  <a16:creationId xmlns:a16="http://schemas.microsoft.com/office/drawing/2014/main" id="{C20A4610-6315-394A-EB27-D5D5C9A1D258}"/>
                </a:ext>
              </a:extLst>
            </p:cNvPr>
            <p:cNvSpPr/>
            <p:nvPr/>
          </p:nvSpPr>
          <p:spPr>
            <a:xfrm>
              <a:off x="6012036" y="4486299"/>
              <a:ext cx="470442" cy="1961507"/>
            </a:xfrm>
            <a:custGeom>
              <a:avLst/>
              <a:gdLst>
                <a:gd name="connsiteX0" fmla="*/ 335755 w 470442"/>
                <a:gd name="connsiteY0" fmla="*/ 112205 h 1961507"/>
                <a:gd name="connsiteX1" fmla="*/ 229738 w 470442"/>
                <a:gd name="connsiteY1" fmla="*/ 1463927 h 1961507"/>
                <a:gd name="connsiteX2" fmla="*/ 282747 w 470442"/>
                <a:gd name="connsiteY2" fmla="*/ 1278397 h 1961507"/>
                <a:gd name="connsiteX3" fmla="*/ 4451 w 470442"/>
                <a:gd name="connsiteY3" fmla="*/ 1954258 h 1961507"/>
                <a:gd name="connsiteX4" fmla="*/ 136973 w 470442"/>
                <a:gd name="connsiteY4" fmla="*/ 1569944 h 1961507"/>
                <a:gd name="connsiteX5" fmla="*/ 468277 w 470442"/>
                <a:gd name="connsiteY5" fmla="*/ 576031 h 1961507"/>
                <a:gd name="connsiteX6" fmla="*/ 282747 w 470442"/>
                <a:gd name="connsiteY6" fmla="*/ 1026605 h 1961507"/>
                <a:gd name="connsiteX7" fmla="*/ 335755 w 470442"/>
                <a:gd name="connsiteY7" fmla="*/ 178466 h 1961507"/>
                <a:gd name="connsiteX8" fmla="*/ 335755 w 470442"/>
                <a:gd name="connsiteY8" fmla="*/ 112205 h 196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0442" h="1961507">
                  <a:moveTo>
                    <a:pt x="335755" y="112205"/>
                  </a:moveTo>
                  <a:cubicBezTo>
                    <a:pt x="318085" y="326449"/>
                    <a:pt x="238573" y="1269562"/>
                    <a:pt x="229738" y="1463927"/>
                  </a:cubicBezTo>
                  <a:cubicBezTo>
                    <a:pt x="220903" y="1658292"/>
                    <a:pt x="320295" y="1196675"/>
                    <a:pt x="282747" y="1278397"/>
                  </a:cubicBezTo>
                  <a:cubicBezTo>
                    <a:pt x="245199" y="1360119"/>
                    <a:pt x="28747" y="1905667"/>
                    <a:pt x="4451" y="1954258"/>
                  </a:cubicBezTo>
                  <a:cubicBezTo>
                    <a:pt x="-19845" y="2002849"/>
                    <a:pt x="59669" y="1799649"/>
                    <a:pt x="136973" y="1569944"/>
                  </a:cubicBezTo>
                  <a:cubicBezTo>
                    <a:pt x="214277" y="1340239"/>
                    <a:pt x="443981" y="666588"/>
                    <a:pt x="468277" y="576031"/>
                  </a:cubicBezTo>
                  <a:cubicBezTo>
                    <a:pt x="492573" y="485475"/>
                    <a:pt x="304834" y="1092866"/>
                    <a:pt x="282747" y="1026605"/>
                  </a:cubicBezTo>
                  <a:cubicBezTo>
                    <a:pt x="260660" y="960344"/>
                    <a:pt x="333546" y="326448"/>
                    <a:pt x="335755" y="178466"/>
                  </a:cubicBezTo>
                  <a:cubicBezTo>
                    <a:pt x="337964" y="30484"/>
                    <a:pt x="353425" y="-102039"/>
                    <a:pt x="335755" y="1122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2" name="フリーフォーム 1151">
              <a:extLst>
                <a:ext uri="{FF2B5EF4-FFF2-40B4-BE49-F238E27FC236}">
                  <a16:creationId xmlns:a16="http://schemas.microsoft.com/office/drawing/2014/main" id="{10D763CA-63F7-D8D4-1E84-C45AA6DF981B}"/>
                </a:ext>
              </a:extLst>
            </p:cNvPr>
            <p:cNvSpPr/>
            <p:nvPr/>
          </p:nvSpPr>
          <p:spPr>
            <a:xfrm>
              <a:off x="3589325" y="4571243"/>
              <a:ext cx="312438" cy="1660989"/>
            </a:xfrm>
            <a:custGeom>
              <a:avLst/>
              <a:gdLst>
                <a:gd name="connsiteX0" fmla="*/ 108032 w 312438"/>
                <a:gd name="connsiteY0" fmla="*/ 14009 h 1660989"/>
                <a:gd name="connsiteX1" fmla="*/ 121284 w 312438"/>
                <a:gd name="connsiteY1" fmla="*/ 809140 h 1660989"/>
                <a:gd name="connsiteX2" fmla="*/ 306814 w 312438"/>
                <a:gd name="connsiteY2" fmla="*/ 1657279 h 1660989"/>
                <a:gd name="connsiteX3" fmla="*/ 240553 w 312438"/>
                <a:gd name="connsiteY3" fmla="*/ 1087435 h 1660989"/>
                <a:gd name="connsiteX4" fmla="*/ 2014 w 312438"/>
                <a:gd name="connsiteY4" fmla="*/ 358566 h 1660989"/>
                <a:gd name="connsiteX5" fmla="*/ 108032 w 312438"/>
                <a:gd name="connsiteY5" fmla="*/ 14009 h 1660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438" h="1660989">
                  <a:moveTo>
                    <a:pt x="108032" y="14009"/>
                  </a:moveTo>
                  <a:cubicBezTo>
                    <a:pt x="127910" y="89105"/>
                    <a:pt x="88154" y="535262"/>
                    <a:pt x="121284" y="809140"/>
                  </a:cubicBezTo>
                  <a:cubicBezTo>
                    <a:pt x="154414" y="1083018"/>
                    <a:pt x="286936" y="1610897"/>
                    <a:pt x="306814" y="1657279"/>
                  </a:cubicBezTo>
                  <a:cubicBezTo>
                    <a:pt x="326692" y="1703661"/>
                    <a:pt x="291353" y="1303887"/>
                    <a:pt x="240553" y="1087435"/>
                  </a:cubicBezTo>
                  <a:cubicBezTo>
                    <a:pt x="189753" y="870983"/>
                    <a:pt x="19683" y="535261"/>
                    <a:pt x="2014" y="358566"/>
                  </a:cubicBezTo>
                  <a:cubicBezTo>
                    <a:pt x="-15655" y="181871"/>
                    <a:pt x="88154" y="-61087"/>
                    <a:pt x="108032" y="140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3" name="フリーフォーム 1152">
              <a:extLst>
                <a:ext uri="{FF2B5EF4-FFF2-40B4-BE49-F238E27FC236}">
                  <a16:creationId xmlns:a16="http://schemas.microsoft.com/office/drawing/2014/main" id="{BE04978B-939A-2ED8-33B0-39F667D93AF1}"/>
                </a:ext>
              </a:extLst>
            </p:cNvPr>
            <p:cNvSpPr/>
            <p:nvPr/>
          </p:nvSpPr>
          <p:spPr>
            <a:xfrm>
              <a:off x="5512859" y="5538613"/>
              <a:ext cx="121859" cy="597163"/>
            </a:xfrm>
            <a:custGeom>
              <a:avLst/>
              <a:gdLst>
                <a:gd name="connsiteX0" fmla="*/ 13298 w 121859"/>
                <a:gd name="connsiteY0" fmla="*/ 796 h 597163"/>
                <a:gd name="connsiteX1" fmla="*/ 79558 w 121859"/>
                <a:gd name="connsiteY1" fmla="*/ 345352 h 597163"/>
                <a:gd name="connsiteX2" fmla="*/ 45 w 121859"/>
                <a:gd name="connsiteY2" fmla="*/ 597144 h 597163"/>
                <a:gd name="connsiteX3" fmla="*/ 92811 w 121859"/>
                <a:gd name="connsiteY3" fmla="*/ 358604 h 597163"/>
                <a:gd name="connsiteX4" fmla="*/ 119315 w 121859"/>
                <a:gd name="connsiteY4" fmla="*/ 252587 h 597163"/>
                <a:gd name="connsiteX5" fmla="*/ 13298 w 121859"/>
                <a:gd name="connsiteY5" fmla="*/ 796 h 59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859" h="597163">
                  <a:moveTo>
                    <a:pt x="13298" y="796"/>
                  </a:moveTo>
                  <a:cubicBezTo>
                    <a:pt x="6672" y="16257"/>
                    <a:pt x="81767" y="245961"/>
                    <a:pt x="79558" y="345352"/>
                  </a:cubicBezTo>
                  <a:cubicBezTo>
                    <a:pt x="77349" y="444743"/>
                    <a:pt x="-2164" y="594935"/>
                    <a:pt x="45" y="597144"/>
                  </a:cubicBezTo>
                  <a:cubicBezTo>
                    <a:pt x="2254" y="599353"/>
                    <a:pt x="72933" y="416030"/>
                    <a:pt x="92811" y="358604"/>
                  </a:cubicBezTo>
                  <a:cubicBezTo>
                    <a:pt x="112689" y="301178"/>
                    <a:pt x="128150" y="305596"/>
                    <a:pt x="119315" y="252587"/>
                  </a:cubicBezTo>
                  <a:cubicBezTo>
                    <a:pt x="110480" y="199578"/>
                    <a:pt x="19924" y="-14665"/>
                    <a:pt x="13298" y="7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98" name="グループ化 1197">
            <a:extLst>
              <a:ext uri="{FF2B5EF4-FFF2-40B4-BE49-F238E27FC236}">
                <a16:creationId xmlns:a16="http://schemas.microsoft.com/office/drawing/2014/main" id="{E0C4F64D-690C-B338-5BFC-3CABCED147A3}"/>
              </a:ext>
            </a:extLst>
          </p:cNvPr>
          <p:cNvGrpSpPr/>
          <p:nvPr/>
        </p:nvGrpSpPr>
        <p:grpSpPr>
          <a:xfrm>
            <a:off x="4143907" y="1542311"/>
            <a:ext cx="6714751" cy="4791944"/>
            <a:chOff x="4143907" y="1542311"/>
            <a:chExt cx="6714751" cy="4791944"/>
          </a:xfrm>
        </p:grpSpPr>
        <p:sp>
          <p:nvSpPr>
            <p:cNvPr id="1154" name="フリーフォーム 1153">
              <a:extLst>
                <a:ext uri="{FF2B5EF4-FFF2-40B4-BE49-F238E27FC236}">
                  <a16:creationId xmlns:a16="http://schemas.microsoft.com/office/drawing/2014/main" id="{092F9891-875E-32F2-4BF5-22CED7B23390}"/>
                </a:ext>
              </a:extLst>
            </p:cNvPr>
            <p:cNvSpPr/>
            <p:nvPr/>
          </p:nvSpPr>
          <p:spPr>
            <a:xfrm>
              <a:off x="5120310" y="3225180"/>
              <a:ext cx="528440" cy="128356"/>
            </a:xfrm>
            <a:custGeom>
              <a:avLst/>
              <a:gdLst>
                <a:gd name="connsiteX0" fmla="*/ 965 w 528440"/>
                <a:gd name="connsiteY0" fmla="*/ 620 h 128356"/>
                <a:gd name="connsiteX1" fmla="*/ 239090 w 528440"/>
                <a:gd name="connsiteY1" fmla="*/ 95870 h 128356"/>
                <a:gd name="connsiteX2" fmla="*/ 216865 w 528440"/>
                <a:gd name="connsiteY2" fmla="*/ 111745 h 128356"/>
                <a:gd name="connsiteX3" fmla="*/ 385140 w 528440"/>
                <a:gd name="connsiteY3" fmla="*/ 105395 h 128356"/>
                <a:gd name="connsiteX4" fmla="*/ 350215 w 528440"/>
                <a:gd name="connsiteY4" fmla="*/ 127620 h 128356"/>
                <a:gd name="connsiteX5" fmla="*/ 528015 w 528440"/>
                <a:gd name="connsiteY5" fmla="*/ 73645 h 128356"/>
                <a:gd name="connsiteX6" fmla="*/ 391490 w 528440"/>
                <a:gd name="connsiteY6" fmla="*/ 92695 h 128356"/>
                <a:gd name="connsiteX7" fmla="*/ 134315 w 528440"/>
                <a:gd name="connsiteY7" fmla="*/ 51420 h 128356"/>
                <a:gd name="connsiteX8" fmla="*/ 153365 w 528440"/>
                <a:gd name="connsiteY8" fmla="*/ 54595 h 128356"/>
                <a:gd name="connsiteX9" fmla="*/ 965 w 528440"/>
                <a:gd name="connsiteY9" fmla="*/ 620 h 12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440" h="128356">
                  <a:moveTo>
                    <a:pt x="965" y="620"/>
                  </a:moveTo>
                  <a:cubicBezTo>
                    <a:pt x="15253" y="7499"/>
                    <a:pt x="239090" y="95870"/>
                    <a:pt x="239090" y="95870"/>
                  </a:cubicBezTo>
                  <a:cubicBezTo>
                    <a:pt x="275073" y="114391"/>
                    <a:pt x="192523" y="110158"/>
                    <a:pt x="216865" y="111745"/>
                  </a:cubicBezTo>
                  <a:cubicBezTo>
                    <a:pt x="241207" y="113333"/>
                    <a:pt x="362915" y="102749"/>
                    <a:pt x="385140" y="105395"/>
                  </a:cubicBezTo>
                  <a:cubicBezTo>
                    <a:pt x="407365" y="108041"/>
                    <a:pt x="326402" y="132912"/>
                    <a:pt x="350215" y="127620"/>
                  </a:cubicBezTo>
                  <a:cubicBezTo>
                    <a:pt x="374028" y="122328"/>
                    <a:pt x="521136" y="79466"/>
                    <a:pt x="528015" y="73645"/>
                  </a:cubicBezTo>
                  <a:cubicBezTo>
                    <a:pt x="534894" y="67824"/>
                    <a:pt x="457107" y="96399"/>
                    <a:pt x="391490" y="92695"/>
                  </a:cubicBezTo>
                  <a:cubicBezTo>
                    <a:pt x="325873" y="88991"/>
                    <a:pt x="134315" y="51420"/>
                    <a:pt x="134315" y="51420"/>
                  </a:cubicBezTo>
                  <a:cubicBezTo>
                    <a:pt x="94628" y="45070"/>
                    <a:pt x="171357" y="63062"/>
                    <a:pt x="153365" y="54595"/>
                  </a:cubicBezTo>
                  <a:cubicBezTo>
                    <a:pt x="135373" y="46128"/>
                    <a:pt x="-13323" y="-6259"/>
                    <a:pt x="965" y="6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5" name="フリーフォーム 1154">
              <a:extLst>
                <a:ext uri="{FF2B5EF4-FFF2-40B4-BE49-F238E27FC236}">
                  <a16:creationId xmlns:a16="http://schemas.microsoft.com/office/drawing/2014/main" id="{10A7DCC0-4B55-A353-1ACB-D37F6972E04A}"/>
                </a:ext>
              </a:extLst>
            </p:cNvPr>
            <p:cNvSpPr/>
            <p:nvPr/>
          </p:nvSpPr>
          <p:spPr>
            <a:xfrm>
              <a:off x="5283119" y="2945975"/>
              <a:ext cx="1324306" cy="252018"/>
            </a:xfrm>
            <a:custGeom>
              <a:avLst/>
              <a:gdLst>
                <a:gd name="connsiteX0" fmla="*/ 81 w 1324306"/>
                <a:gd name="connsiteY0" fmla="*/ 76625 h 252018"/>
                <a:gd name="connsiteX1" fmla="*/ 330281 w 1324306"/>
                <a:gd name="connsiteY1" fmla="*/ 73450 h 252018"/>
                <a:gd name="connsiteX2" fmla="*/ 438231 w 1324306"/>
                <a:gd name="connsiteY2" fmla="*/ 95675 h 252018"/>
                <a:gd name="connsiteX3" fmla="*/ 342981 w 1324306"/>
                <a:gd name="connsiteY3" fmla="*/ 44875 h 252018"/>
                <a:gd name="connsiteX4" fmla="*/ 727156 w 1324306"/>
                <a:gd name="connsiteY4" fmla="*/ 194100 h 252018"/>
                <a:gd name="connsiteX5" fmla="*/ 723981 w 1324306"/>
                <a:gd name="connsiteY5" fmla="*/ 184575 h 252018"/>
                <a:gd name="connsiteX6" fmla="*/ 968456 w 1324306"/>
                <a:gd name="connsiteY6" fmla="*/ 225850 h 252018"/>
                <a:gd name="connsiteX7" fmla="*/ 914481 w 1324306"/>
                <a:gd name="connsiteY7" fmla="*/ 187750 h 252018"/>
                <a:gd name="connsiteX8" fmla="*/ 1324056 w 1324306"/>
                <a:gd name="connsiteY8" fmla="*/ 251250 h 252018"/>
                <a:gd name="connsiteX9" fmla="*/ 971631 w 1324306"/>
                <a:gd name="connsiteY9" fmla="*/ 219500 h 252018"/>
                <a:gd name="connsiteX10" fmla="*/ 739856 w 1324306"/>
                <a:gd name="connsiteY10" fmla="*/ 168700 h 252018"/>
                <a:gd name="connsiteX11" fmla="*/ 438231 w 1324306"/>
                <a:gd name="connsiteY11" fmla="*/ 29000 h 252018"/>
                <a:gd name="connsiteX12" fmla="*/ 492206 w 1324306"/>
                <a:gd name="connsiteY12" fmla="*/ 73450 h 252018"/>
                <a:gd name="connsiteX13" fmla="*/ 254081 w 1324306"/>
                <a:gd name="connsiteY13" fmla="*/ 425 h 252018"/>
                <a:gd name="connsiteX14" fmla="*/ 298531 w 1324306"/>
                <a:gd name="connsiteY14" fmla="*/ 44875 h 252018"/>
                <a:gd name="connsiteX15" fmla="*/ 81 w 1324306"/>
                <a:gd name="connsiteY15" fmla="*/ 76625 h 25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24306" h="252018">
                  <a:moveTo>
                    <a:pt x="81" y="76625"/>
                  </a:moveTo>
                  <a:cubicBezTo>
                    <a:pt x="5373" y="81388"/>
                    <a:pt x="257256" y="70275"/>
                    <a:pt x="330281" y="73450"/>
                  </a:cubicBezTo>
                  <a:cubicBezTo>
                    <a:pt x="403306" y="76625"/>
                    <a:pt x="436114" y="100437"/>
                    <a:pt x="438231" y="95675"/>
                  </a:cubicBezTo>
                  <a:cubicBezTo>
                    <a:pt x="440348" y="90913"/>
                    <a:pt x="294827" y="28471"/>
                    <a:pt x="342981" y="44875"/>
                  </a:cubicBezTo>
                  <a:cubicBezTo>
                    <a:pt x="391135" y="61279"/>
                    <a:pt x="727156" y="194100"/>
                    <a:pt x="727156" y="194100"/>
                  </a:cubicBezTo>
                  <a:cubicBezTo>
                    <a:pt x="790656" y="217383"/>
                    <a:pt x="683764" y="179283"/>
                    <a:pt x="723981" y="184575"/>
                  </a:cubicBezTo>
                  <a:cubicBezTo>
                    <a:pt x="764198" y="189867"/>
                    <a:pt x="936706" y="225321"/>
                    <a:pt x="968456" y="225850"/>
                  </a:cubicBezTo>
                  <a:cubicBezTo>
                    <a:pt x="1000206" y="226379"/>
                    <a:pt x="855214" y="183517"/>
                    <a:pt x="914481" y="187750"/>
                  </a:cubicBezTo>
                  <a:cubicBezTo>
                    <a:pt x="973748" y="191983"/>
                    <a:pt x="1314531" y="245958"/>
                    <a:pt x="1324056" y="251250"/>
                  </a:cubicBezTo>
                  <a:cubicBezTo>
                    <a:pt x="1333581" y="256542"/>
                    <a:pt x="1068998" y="233258"/>
                    <a:pt x="971631" y="219500"/>
                  </a:cubicBezTo>
                  <a:cubicBezTo>
                    <a:pt x="874264" y="205742"/>
                    <a:pt x="828756" y="200450"/>
                    <a:pt x="739856" y="168700"/>
                  </a:cubicBezTo>
                  <a:cubicBezTo>
                    <a:pt x="650956" y="136950"/>
                    <a:pt x="479506" y="44875"/>
                    <a:pt x="438231" y="29000"/>
                  </a:cubicBezTo>
                  <a:cubicBezTo>
                    <a:pt x="396956" y="13125"/>
                    <a:pt x="522897" y="78212"/>
                    <a:pt x="492206" y="73450"/>
                  </a:cubicBezTo>
                  <a:cubicBezTo>
                    <a:pt x="461515" y="68688"/>
                    <a:pt x="286360" y="5187"/>
                    <a:pt x="254081" y="425"/>
                  </a:cubicBezTo>
                  <a:cubicBezTo>
                    <a:pt x="221802" y="-4338"/>
                    <a:pt x="347214" y="32175"/>
                    <a:pt x="298531" y="44875"/>
                  </a:cubicBezTo>
                  <a:cubicBezTo>
                    <a:pt x="249848" y="57575"/>
                    <a:pt x="-5211" y="71862"/>
                    <a:pt x="81" y="766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6" name="フリーフォーム 1155">
              <a:extLst>
                <a:ext uri="{FF2B5EF4-FFF2-40B4-BE49-F238E27FC236}">
                  <a16:creationId xmlns:a16="http://schemas.microsoft.com/office/drawing/2014/main" id="{AFDBBE78-324E-9E0D-699B-56443CF96D0E}"/>
                </a:ext>
              </a:extLst>
            </p:cNvPr>
            <p:cNvSpPr/>
            <p:nvPr/>
          </p:nvSpPr>
          <p:spPr>
            <a:xfrm>
              <a:off x="5429056" y="3197327"/>
              <a:ext cx="787823" cy="85649"/>
            </a:xfrm>
            <a:custGeom>
              <a:avLst/>
              <a:gdLst>
                <a:gd name="connsiteX0" fmla="*/ 194 w 787823"/>
                <a:gd name="connsiteY0" fmla="*/ 63398 h 85649"/>
                <a:gd name="connsiteX1" fmla="*/ 200219 w 787823"/>
                <a:gd name="connsiteY1" fmla="*/ 82448 h 85649"/>
                <a:gd name="connsiteX2" fmla="*/ 476444 w 787823"/>
                <a:gd name="connsiteY2" fmla="*/ 15773 h 85649"/>
                <a:gd name="connsiteX3" fmla="*/ 320869 w 787823"/>
                <a:gd name="connsiteY3" fmla="*/ 85623 h 85649"/>
                <a:gd name="connsiteX4" fmla="*/ 543119 w 787823"/>
                <a:gd name="connsiteY4" fmla="*/ 6248 h 85649"/>
                <a:gd name="connsiteX5" fmla="*/ 787594 w 787823"/>
                <a:gd name="connsiteY5" fmla="*/ 6248 h 85649"/>
                <a:gd name="connsiteX6" fmla="*/ 498669 w 787823"/>
                <a:gd name="connsiteY6" fmla="*/ 15773 h 85649"/>
                <a:gd name="connsiteX7" fmla="*/ 130369 w 787823"/>
                <a:gd name="connsiteY7" fmla="*/ 12598 h 85649"/>
                <a:gd name="connsiteX8" fmla="*/ 431994 w 787823"/>
                <a:gd name="connsiteY8" fmla="*/ 34823 h 85649"/>
                <a:gd name="connsiteX9" fmla="*/ 235144 w 787823"/>
                <a:gd name="connsiteY9" fmla="*/ 60223 h 85649"/>
                <a:gd name="connsiteX10" fmla="*/ 194 w 787823"/>
                <a:gd name="connsiteY10" fmla="*/ 63398 h 85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7823" h="85649">
                  <a:moveTo>
                    <a:pt x="194" y="63398"/>
                  </a:moveTo>
                  <a:cubicBezTo>
                    <a:pt x="-5627" y="67102"/>
                    <a:pt x="120844" y="90385"/>
                    <a:pt x="200219" y="82448"/>
                  </a:cubicBezTo>
                  <a:cubicBezTo>
                    <a:pt x="279594" y="74511"/>
                    <a:pt x="456336" y="15244"/>
                    <a:pt x="476444" y="15773"/>
                  </a:cubicBezTo>
                  <a:cubicBezTo>
                    <a:pt x="496552" y="16302"/>
                    <a:pt x="309757" y="87210"/>
                    <a:pt x="320869" y="85623"/>
                  </a:cubicBezTo>
                  <a:cubicBezTo>
                    <a:pt x="331981" y="84036"/>
                    <a:pt x="465332" y="19477"/>
                    <a:pt x="543119" y="6248"/>
                  </a:cubicBezTo>
                  <a:cubicBezTo>
                    <a:pt x="620906" y="-6981"/>
                    <a:pt x="795002" y="4661"/>
                    <a:pt x="787594" y="6248"/>
                  </a:cubicBezTo>
                  <a:cubicBezTo>
                    <a:pt x="780186" y="7835"/>
                    <a:pt x="498669" y="15773"/>
                    <a:pt x="498669" y="15773"/>
                  </a:cubicBezTo>
                  <a:lnTo>
                    <a:pt x="130369" y="12598"/>
                  </a:lnTo>
                  <a:cubicBezTo>
                    <a:pt x="119256" y="15773"/>
                    <a:pt x="414532" y="26886"/>
                    <a:pt x="431994" y="34823"/>
                  </a:cubicBezTo>
                  <a:cubicBezTo>
                    <a:pt x="449456" y="42760"/>
                    <a:pt x="304994" y="55990"/>
                    <a:pt x="235144" y="60223"/>
                  </a:cubicBezTo>
                  <a:cubicBezTo>
                    <a:pt x="165294" y="64456"/>
                    <a:pt x="6015" y="59694"/>
                    <a:pt x="194" y="633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7" name="フリーフォーム 1156">
              <a:extLst>
                <a:ext uri="{FF2B5EF4-FFF2-40B4-BE49-F238E27FC236}">
                  <a16:creationId xmlns:a16="http://schemas.microsoft.com/office/drawing/2014/main" id="{CFC88443-38A3-E5BC-EFF5-0A5F0C35E418}"/>
                </a:ext>
              </a:extLst>
            </p:cNvPr>
            <p:cNvSpPr/>
            <p:nvPr/>
          </p:nvSpPr>
          <p:spPr>
            <a:xfrm>
              <a:off x="6657826" y="3167801"/>
              <a:ext cx="697619" cy="564919"/>
            </a:xfrm>
            <a:custGeom>
              <a:avLst/>
              <a:gdLst>
                <a:gd name="connsiteX0" fmla="*/ 19199 w 697619"/>
                <a:gd name="connsiteY0" fmla="*/ 13549 h 564919"/>
                <a:gd name="connsiteX1" fmla="*/ 520849 w 697619"/>
                <a:gd name="connsiteY1" fmla="*/ 327874 h 564919"/>
                <a:gd name="connsiteX2" fmla="*/ 406549 w 697619"/>
                <a:gd name="connsiteY2" fmla="*/ 270724 h 564919"/>
                <a:gd name="connsiteX3" fmla="*/ 689124 w 697619"/>
                <a:gd name="connsiteY3" fmla="*/ 556474 h 564919"/>
                <a:gd name="connsiteX4" fmla="*/ 587524 w 697619"/>
                <a:gd name="connsiteY4" fmla="*/ 461224 h 564919"/>
                <a:gd name="connsiteX5" fmla="*/ 222399 w 697619"/>
                <a:gd name="connsiteY5" fmla="*/ 175474 h 564919"/>
                <a:gd name="connsiteX6" fmla="*/ 419249 w 697619"/>
                <a:gd name="connsiteY6" fmla="*/ 261199 h 564919"/>
                <a:gd name="connsiteX7" fmla="*/ 130324 w 697619"/>
                <a:gd name="connsiteY7" fmla="*/ 77049 h 564919"/>
                <a:gd name="connsiteX8" fmla="*/ 19199 w 697619"/>
                <a:gd name="connsiteY8" fmla="*/ 13549 h 564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7619" h="564919">
                  <a:moveTo>
                    <a:pt x="19199" y="13549"/>
                  </a:moveTo>
                  <a:cubicBezTo>
                    <a:pt x="84287" y="55353"/>
                    <a:pt x="456291" y="285012"/>
                    <a:pt x="520849" y="327874"/>
                  </a:cubicBezTo>
                  <a:cubicBezTo>
                    <a:pt x="585407" y="370736"/>
                    <a:pt x="378503" y="232624"/>
                    <a:pt x="406549" y="270724"/>
                  </a:cubicBezTo>
                  <a:cubicBezTo>
                    <a:pt x="434595" y="308824"/>
                    <a:pt x="658962" y="524724"/>
                    <a:pt x="689124" y="556474"/>
                  </a:cubicBezTo>
                  <a:cubicBezTo>
                    <a:pt x="719286" y="588224"/>
                    <a:pt x="665312" y="524724"/>
                    <a:pt x="587524" y="461224"/>
                  </a:cubicBezTo>
                  <a:cubicBezTo>
                    <a:pt x="509737" y="397724"/>
                    <a:pt x="250445" y="208812"/>
                    <a:pt x="222399" y="175474"/>
                  </a:cubicBezTo>
                  <a:cubicBezTo>
                    <a:pt x="194353" y="142136"/>
                    <a:pt x="434595" y="277603"/>
                    <a:pt x="419249" y="261199"/>
                  </a:cubicBezTo>
                  <a:cubicBezTo>
                    <a:pt x="403903" y="244795"/>
                    <a:pt x="190120" y="117795"/>
                    <a:pt x="130324" y="77049"/>
                  </a:cubicBezTo>
                  <a:cubicBezTo>
                    <a:pt x="70528" y="36303"/>
                    <a:pt x="-45889" y="-28255"/>
                    <a:pt x="19199" y="135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8" name="フリーフォーム 1157">
              <a:extLst>
                <a:ext uri="{FF2B5EF4-FFF2-40B4-BE49-F238E27FC236}">
                  <a16:creationId xmlns:a16="http://schemas.microsoft.com/office/drawing/2014/main" id="{A7C5D56A-616E-6082-D374-A20E08645182}"/>
                </a:ext>
              </a:extLst>
            </p:cNvPr>
            <p:cNvSpPr/>
            <p:nvPr/>
          </p:nvSpPr>
          <p:spPr>
            <a:xfrm>
              <a:off x="7333996" y="3606005"/>
              <a:ext cx="726075" cy="1191735"/>
            </a:xfrm>
            <a:custGeom>
              <a:avLst/>
              <a:gdLst>
                <a:gd name="connsiteX0" fmla="*/ 12954 w 726075"/>
                <a:gd name="connsiteY0" fmla="*/ 19845 h 1191735"/>
                <a:gd name="connsiteX1" fmla="*/ 63754 w 726075"/>
                <a:gd name="connsiteY1" fmla="*/ 80170 h 1191735"/>
                <a:gd name="connsiteX2" fmla="*/ 400304 w 726075"/>
                <a:gd name="connsiteY2" fmla="*/ 613570 h 1191735"/>
                <a:gd name="connsiteX3" fmla="*/ 374904 w 726075"/>
                <a:gd name="connsiteY3" fmla="*/ 565945 h 1191735"/>
                <a:gd name="connsiteX4" fmla="*/ 714629 w 726075"/>
                <a:gd name="connsiteY4" fmla="*/ 1169195 h 1191735"/>
                <a:gd name="connsiteX5" fmla="*/ 600329 w 726075"/>
                <a:gd name="connsiteY5" fmla="*/ 969170 h 1191735"/>
                <a:gd name="connsiteX6" fmla="*/ 159004 w 726075"/>
                <a:gd name="connsiteY6" fmla="*/ 92870 h 1191735"/>
                <a:gd name="connsiteX7" fmla="*/ 222504 w 726075"/>
                <a:gd name="connsiteY7" fmla="*/ 254795 h 1191735"/>
                <a:gd name="connsiteX8" fmla="*/ 12954 w 726075"/>
                <a:gd name="connsiteY8" fmla="*/ 19845 h 1191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6075" h="1191735">
                  <a:moveTo>
                    <a:pt x="12954" y="19845"/>
                  </a:moveTo>
                  <a:cubicBezTo>
                    <a:pt x="-13504" y="-9259"/>
                    <a:pt x="-804" y="-18784"/>
                    <a:pt x="63754" y="80170"/>
                  </a:cubicBezTo>
                  <a:cubicBezTo>
                    <a:pt x="128312" y="179124"/>
                    <a:pt x="348446" y="532608"/>
                    <a:pt x="400304" y="613570"/>
                  </a:cubicBezTo>
                  <a:cubicBezTo>
                    <a:pt x="452162" y="694532"/>
                    <a:pt x="374904" y="565945"/>
                    <a:pt x="374904" y="565945"/>
                  </a:cubicBezTo>
                  <a:lnTo>
                    <a:pt x="714629" y="1169195"/>
                  </a:lnTo>
                  <a:cubicBezTo>
                    <a:pt x="752200" y="1236399"/>
                    <a:pt x="692933" y="1148557"/>
                    <a:pt x="600329" y="969170"/>
                  </a:cubicBezTo>
                  <a:cubicBezTo>
                    <a:pt x="507725" y="789783"/>
                    <a:pt x="221975" y="211932"/>
                    <a:pt x="159004" y="92870"/>
                  </a:cubicBezTo>
                  <a:cubicBezTo>
                    <a:pt x="96033" y="-26192"/>
                    <a:pt x="244729" y="265907"/>
                    <a:pt x="222504" y="254795"/>
                  </a:cubicBezTo>
                  <a:cubicBezTo>
                    <a:pt x="200279" y="243683"/>
                    <a:pt x="39412" y="48949"/>
                    <a:pt x="12954" y="198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9" name="フリーフォーム 1158">
              <a:extLst>
                <a:ext uri="{FF2B5EF4-FFF2-40B4-BE49-F238E27FC236}">
                  <a16:creationId xmlns:a16="http://schemas.microsoft.com/office/drawing/2014/main" id="{B84A27BC-3212-A9B6-3BBE-0AB44C0F6809}"/>
                </a:ext>
              </a:extLst>
            </p:cNvPr>
            <p:cNvSpPr/>
            <p:nvPr/>
          </p:nvSpPr>
          <p:spPr>
            <a:xfrm>
              <a:off x="7886215" y="4364150"/>
              <a:ext cx="783106" cy="1336241"/>
            </a:xfrm>
            <a:custGeom>
              <a:avLst/>
              <a:gdLst>
                <a:gd name="connsiteX0" fmla="*/ 485 w 783106"/>
                <a:gd name="connsiteY0" fmla="*/ 1475 h 1336241"/>
                <a:gd name="connsiteX1" fmla="*/ 375135 w 783106"/>
                <a:gd name="connsiteY1" fmla="*/ 734900 h 1336241"/>
                <a:gd name="connsiteX2" fmla="*/ 422760 w 783106"/>
                <a:gd name="connsiteY2" fmla="*/ 849200 h 1336241"/>
                <a:gd name="connsiteX3" fmla="*/ 511660 w 783106"/>
                <a:gd name="connsiteY3" fmla="*/ 963500 h 1336241"/>
                <a:gd name="connsiteX4" fmla="*/ 454510 w 783106"/>
                <a:gd name="connsiteY4" fmla="*/ 900000 h 1336241"/>
                <a:gd name="connsiteX5" fmla="*/ 749785 w 783106"/>
                <a:gd name="connsiteY5" fmla="*/ 1284175 h 1336241"/>
                <a:gd name="connsiteX6" fmla="*/ 737085 w 783106"/>
                <a:gd name="connsiteY6" fmla="*/ 1284175 h 1336241"/>
                <a:gd name="connsiteX7" fmla="*/ 400535 w 783106"/>
                <a:gd name="connsiteY7" fmla="*/ 836500 h 1336241"/>
                <a:gd name="connsiteX8" fmla="*/ 298935 w 783106"/>
                <a:gd name="connsiteY8" fmla="*/ 553925 h 1336241"/>
                <a:gd name="connsiteX9" fmla="*/ 485 w 783106"/>
                <a:gd name="connsiteY9" fmla="*/ 1475 h 1336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3106" h="1336241">
                  <a:moveTo>
                    <a:pt x="485" y="1475"/>
                  </a:moveTo>
                  <a:cubicBezTo>
                    <a:pt x="13185" y="31638"/>
                    <a:pt x="304756" y="593613"/>
                    <a:pt x="375135" y="734900"/>
                  </a:cubicBezTo>
                  <a:cubicBezTo>
                    <a:pt x="445514" y="876187"/>
                    <a:pt x="400006" y="811100"/>
                    <a:pt x="422760" y="849200"/>
                  </a:cubicBezTo>
                  <a:cubicBezTo>
                    <a:pt x="445514" y="887300"/>
                    <a:pt x="506368" y="955033"/>
                    <a:pt x="511660" y="963500"/>
                  </a:cubicBezTo>
                  <a:cubicBezTo>
                    <a:pt x="516952" y="971967"/>
                    <a:pt x="414823" y="846554"/>
                    <a:pt x="454510" y="900000"/>
                  </a:cubicBezTo>
                  <a:cubicBezTo>
                    <a:pt x="494198" y="953446"/>
                    <a:pt x="749785" y="1284175"/>
                    <a:pt x="749785" y="1284175"/>
                  </a:cubicBezTo>
                  <a:cubicBezTo>
                    <a:pt x="796881" y="1348204"/>
                    <a:pt x="795293" y="1358788"/>
                    <a:pt x="737085" y="1284175"/>
                  </a:cubicBezTo>
                  <a:cubicBezTo>
                    <a:pt x="678877" y="1209562"/>
                    <a:pt x="473560" y="958208"/>
                    <a:pt x="400535" y="836500"/>
                  </a:cubicBezTo>
                  <a:cubicBezTo>
                    <a:pt x="327510" y="714792"/>
                    <a:pt x="369843" y="695742"/>
                    <a:pt x="298935" y="553925"/>
                  </a:cubicBezTo>
                  <a:cubicBezTo>
                    <a:pt x="228027" y="412108"/>
                    <a:pt x="-12215" y="-28688"/>
                    <a:pt x="485" y="14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0" name="フリーフォーム 1159">
              <a:extLst>
                <a:ext uri="{FF2B5EF4-FFF2-40B4-BE49-F238E27FC236}">
                  <a16:creationId xmlns:a16="http://schemas.microsoft.com/office/drawing/2014/main" id="{84525BFF-2DC6-FDA4-0FC6-81901C6923EE}"/>
                </a:ext>
              </a:extLst>
            </p:cNvPr>
            <p:cNvSpPr/>
            <p:nvPr/>
          </p:nvSpPr>
          <p:spPr>
            <a:xfrm>
              <a:off x="8242759" y="5562493"/>
              <a:ext cx="431377" cy="771762"/>
            </a:xfrm>
            <a:custGeom>
              <a:avLst/>
              <a:gdLst>
                <a:gd name="connsiteX0" fmla="*/ 431341 w 431377"/>
                <a:gd name="connsiteY0" fmla="*/ 107 h 771762"/>
                <a:gd name="connsiteX1" fmla="*/ 288466 w 431377"/>
                <a:gd name="connsiteY1" fmla="*/ 241407 h 771762"/>
                <a:gd name="connsiteX2" fmla="*/ 101141 w 431377"/>
                <a:gd name="connsiteY2" fmla="*/ 425557 h 771762"/>
                <a:gd name="connsiteX3" fmla="*/ 129716 w 431377"/>
                <a:gd name="connsiteY3" fmla="*/ 419207 h 771762"/>
                <a:gd name="connsiteX4" fmla="*/ 5891 w 431377"/>
                <a:gd name="connsiteY4" fmla="*/ 765282 h 771762"/>
                <a:gd name="connsiteX5" fmla="*/ 47166 w 431377"/>
                <a:gd name="connsiteY5" fmla="*/ 606532 h 771762"/>
                <a:gd name="connsiteX6" fmla="*/ 282116 w 431377"/>
                <a:gd name="connsiteY6" fmla="*/ 142982 h 771762"/>
                <a:gd name="connsiteX7" fmla="*/ 275766 w 431377"/>
                <a:gd name="connsiteY7" fmla="*/ 209657 h 771762"/>
                <a:gd name="connsiteX8" fmla="*/ 431341 w 431377"/>
                <a:gd name="connsiteY8" fmla="*/ 107 h 771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1377" h="771762">
                  <a:moveTo>
                    <a:pt x="431341" y="107"/>
                  </a:moveTo>
                  <a:cubicBezTo>
                    <a:pt x="433458" y="5399"/>
                    <a:pt x="343499" y="170499"/>
                    <a:pt x="288466" y="241407"/>
                  </a:cubicBezTo>
                  <a:cubicBezTo>
                    <a:pt x="233433" y="312315"/>
                    <a:pt x="127599" y="395924"/>
                    <a:pt x="101141" y="425557"/>
                  </a:cubicBezTo>
                  <a:cubicBezTo>
                    <a:pt x="74683" y="455190"/>
                    <a:pt x="145591" y="362586"/>
                    <a:pt x="129716" y="419207"/>
                  </a:cubicBezTo>
                  <a:cubicBezTo>
                    <a:pt x="113841" y="475828"/>
                    <a:pt x="19649" y="734061"/>
                    <a:pt x="5891" y="765282"/>
                  </a:cubicBezTo>
                  <a:cubicBezTo>
                    <a:pt x="-7867" y="796503"/>
                    <a:pt x="1129" y="710249"/>
                    <a:pt x="47166" y="606532"/>
                  </a:cubicBezTo>
                  <a:cubicBezTo>
                    <a:pt x="93203" y="502815"/>
                    <a:pt x="244016" y="209128"/>
                    <a:pt x="282116" y="142982"/>
                  </a:cubicBezTo>
                  <a:cubicBezTo>
                    <a:pt x="320216" y="76836"/>
                    <a:pt x="249837" y="232411"/>
                    <a:pt x="275766" y="209657"/>
                  </a:cubicBezTo>
                  <a:cubicBezTo>
                    <a:pt x="301695" y="186903"/>
                    <a:pt x="429224" y="-5185"/>
                    <a:pt x="431341" y="1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1" name="フリーフォーム 1160">
              <a:extLst>
                <a:ext uri="{FF2B5EF4-FFF2-40B4-BE49-F238E27FC236}">
                  <a16:creationId xmlns:a16="http://schemas.microsoft.com/office/drawing/2014/main" id="{99C4B7E4-014B-A6F3-C473-58D304AA77BC}"/>
                </a:ext>
              </a:extLst>
            </p:cNvPr>
            <p:cNvSpPr/>
            <p:nvPr/>
          </p:nvSpPr>
          <p:spPr>
            <a:xfrm>
              <a:off x="4794238" y="2923929"/>
              <a:ext cx="797151" cy="209893"/>
            </a:xfrm>
            <a:custGeom>
              <a:avLst/>
              <a:gdLst>
                <a:gd name="connsiteX0" fmla="*/ 12 w 797151"/>
                <a:gd name="connsiteY0" fmla="*/ 209796 h 209893"/>
                <a:gd name="connsiteX1" fmla="*/ 514362 w 797151"/>
                <a:gd name="connsiteY1" fmla="*/ 89146 h 209893"/>
                <a:gd name="connsiteX2" fmla="*/ 523887 w 797151"/>
                <a:gd name="connsiteY2" fmla="*/ 79621 h 209893"/>
                <a:gd name="connsiteX3" fmla="*/ 723912 w 797151"/>
                <a:gd name="connsiteY3" fmla="*/ 60571 h 209893"/>
                <a:gd name="connsiteX4" fmla="*/ 622312 w 797151"/>
                <a:gd name="connsiteY4" fmla="*/ 246 h 209893"/>
                <a:gd name="connsiteX5" fmla="*/ 796937 w 797151"/>
                <a:gd name="connsiteY5" fmla="*/ 38346 h 209893"/>
                <a:gd name="connsiteX6" fmla="*/ 654062 w 797151"/>
                <a:gd name="connsiteY6" fmla="*/ 16121 h 209893"/>
                <a:gd name="connsiteX7" fmla="*/ 469912 w 797151"/>
                <a:gd name="connsiteY7" fmla="*/ 57396 h 209893"/>
                <a:gd name="connsiteX8" fmla="*/ 352437 w 797151"/>
                <a:gd name="connsiteY8" fmla="*/ 60571 h 209893"/>
                <a:gd name="connsiteX9" fmla="*/ 530237 w 797151"/>
                <a:gd name="connsiteY9" fmla="*/ 66921 h 209893"/>
                <a:gd name="connsiteX10" fmla="*/ 12 w 797151"/>
                <a:gd name="connsiteY10" fmla="*/ 209796 h 209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7151" h="209893">
                  <a:moveTo>
                    <a:pt x="12" y="209796"/>
                  </a:moveTo>
                  <a:cubicBezTo>
                    <a:pt x="-2634" y="213500"/>
                    <a:pt x="427050" y="110842"/>
                    <a:pt x="514362" y="89146"/>
                  </a:cubicBezTo>
                  <a:cubicBezTo>
                    <a:pt x="601674" y="67450"/>
                    <a:pt x="488962" y="84383"/>
                    <a:pt x="523887" y="79621"/>
                  </a:cubicBezTo>
                  <a:cubicBezTo>
                    <a:pt x="558812" y="74858"/>
                    <a:pt x="707508" y="73800"/>
                    <a:pt x="723912" y="60571"/>
                  </a:cubicBezTo>
                  <a:cubicBezTo>
                    <a:pt x="740316" y="47342"/>
                    <a:pt x="610141" y="3950"/>
                    <a:pt x="622312" y="246"/>
                  </a:cubicBezTo>
                  <a:cubicBezTo>
                    <a:pt x="634483" y="-3458"/>
                    <a:pt x="791645" y="35700"/>
                    <a:pt x="796937" y="38346"/>
                  </a:cubicBezTo>
                  <a:cubicBezTo>
                    <a:pt x="802229" y="40992"/>
                    <a:pt x="708566" y="12946"/>
                    <a:pt x="654062" y="16121"/>
                  </a:cubicBezTo>
                  <a:cubicBezTo>
                    <a:pt x="599558" y="19296"/>
                    <a:pt x="520183" y="49988"/>
                    <a:pt x="469912" y="57396"/>
                  </a:cubicBezTo>
                  <a:cubicBezTo>
                    <a:pt x="419641" y="64804"/>
                    <a:pt x="342383" y="58984"/>
                    <a:pt x="352437" y="60571"/>
                  </a:cubicBezTo>
                  <a:cubicBezTo>
                    <a:pt x="362491" y="62158"/>
                    <a:pt x="584212" y="43638"/>
                    <a:pt x="530237" y="66921"/>
                  </a:cubicBezTo>
                  <a:cubicBezTo>
                    <a:pt x="476262" y="90204"/>
                    <a:pt x="2658" y="206092"/>
                    <a:pt x="12" y="2097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2" name="フリーフォーム 1161">
              <a:extLst>
                <a:ext uri="{FF2B5EF4-FFF2-40B4-BE49-F238E27FC236}">
                  <a16:creationId xmlns:a16="http://schemas.microsoft.com/office/drawing/2014/main" id="{BA852FE6-799D-F3EA-3345-8E3B0FD97050}"/>
                </a:ext>
              </a:extLst>
            </p:cNvPr>
            <p:cNvSpPr/>
            <p:nvPr/>
          </p:nvSpPr>
          <p:spPr>
            <a:xfrm>
              <a:off x="4600538" y="3057343"/>
              <a:ext cx="406392" cy="86116"/>
            </a:xfrm>
            <a:custGeom>
              <a:avLst/>
              <a:gdLst>
                <a:gd name="connsiteX0" fmla="*/ 37 w 406392"/>
                <a:gd name="connsiteY0" fmla="*/ 182 h 86116"/>
                <a:gd name="connsiteX1" fmla="*/ 184187 w 406392"/>
                <a:gd name="connsiteY1" fmla="*/ 76382 h 86116"/>
                <a:gd name="connsiteX2" fmla="*/ 117512 w 406392"/>
                <a:gd name="connsiteY2" fmla="*/ 79557 h 86116"/>
                <a:gd name="connsiteX3" fmla="*/ 403262 w 406392"/>
                <a:gd name="connsiteY3" fmla="*/ 25582 h 86116"/>
                <a:gd name="connsiteX4" fmla="*/ 263562 w 406392"/>
                <a:gd name="connsiteY4" fmla="*/ 44632 h 86116"/>
                <a:gd name="connsiteX5" fmla="*/ 165137 w 406392"/>
                <a:gd name="connsiteY5" fmla="*/ 182 h 86116"/>
                <a:gd name="connsiteX6" fmla="*/ 193712 w 406392"/>
                <a:gd name="connsiteY6" fmla="*/ 54157 h 86116"/>
                <a:gd name="connsiteX7" fmla="*/ 168312 w 406392"/>
                <a:gd name="connsiteY7" fmla="*/ 54157 h 86116"/>
                <a:gd name="connsiteX8" fmla="*/ 37 w 406392"/>
                <a:gd name="connsiteY8" fmla="*/ 182 h 86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6392" h="86116">
                  <a:moveTo>
                    <a:pt x="37" y="182"/>
                  </a:moveTo>
                  <a:cubicBezTo>
                    <a:pt x="2683" y="3886"/>
                    <a:pt x="164608" y="63153"/>
                    <a:pt x="184187" y="76382"/>
                  </a:cubicBezTo>
                  <a:cubicBezTo>
                    <a:pt x="203766" y="89611"/>
                    <a:pt x="81000" y="88024"/>
                    <a:pt x="117512" y="79557"/>
                  </a:cubicBezTo>
                  <a:cubicBezTo>
                    <a:pt x="154025" y="71090"/>
                    <a:pt x="378920" y="31403"/>
                    <a:pt x="403262" y="25582"/>
                  </a:cubicBezTo>
                  <a:cubicBezTo>
                    <a:pt x="427604" y="19761"/>
                    <a:pt x="303250" y="48865"/>
                    <a:pt x="263562" y="44632"/>
                  </a:cubicBezTo>
                  <a:cubicBezTo>
                    <a:pt x="223874" y="40399"/>
                    <a:pt x="176779" y="-1405"/>
                    <a:pt x="165137" y="182"/>
                  </a:cubicBezTo>
                  <a:cubicBezTo>
                    <a:pt x="153495" y="1769"/>
                    <a:pt x="193183" y="45161"/>
                    <a:pt x="193712" y="54157"/>
                  </a:cubicBezTo>
                  <a:cubicBezTo>
                    <a:pt x="194241" y="63153"/>
                    <a:pt x="200062" y="57861"/>
                    <a:pt x="168312" y="54157"/>
                  </a:cubicBezTo>
                  <a:cubicBezTo>
                    <a:pt x="136562" y="50453"/>
                    <a:pt x="-2609" y="-3522"/>
                    <a:pt x="37" y="1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3" name="フリーフォーム 1162">
              <a:extLst>
                <a:ext uri="{FF2B5EF4-FFF2-40B4-BE49-F238E27FC236}">
                  <a16:creationId xmlns:a16="http://schemas.microsoft.com/office/drawing/2014/main" id="{0302FB87-4BE7-65B3-34C0-CBFEE2CC9EC9}"/>
                </a:ext>
              </a:extLst>
            </p:cNvPr>
            <p:cNvSpPr/>
            <p:nvPr/>
          </p:nvSpPr>
          <p:spPr>
            <a:xfrm>
              <a:off x="4226177" y="3065983"/>
              <a:ext cx="533832" cy="61739"/>
            </a:xfrm>
            <a:custGeom>
              <a:avLst/>
              <a:gdLst>
                <a:gd name="connsiteX0" fmla="*/ 2923 w 533832"/>
                <a:gd name="connsiteY0" fmla="*/ 61392 h 61739"/>
                <a:gd name="connsiteX1" fmla="*/ 326773 w 533832"/>
                <a:gd name="connsiteY1" fmla="*/ 23292 h 61739"/>
                <a:gd name="connsiteX2" fmla="*/ 279148 w 533832"/>
                <a:gd name="connsiteY2" fmla="*/ 1067 h 61739"/>
                <a:gd name="connsiteX3" fmla="*/ 526798 w 533832"/>
                <a:gd name="connsiteY3" fmla="*/ 4242 h 61739"/>
                <a:gd name="connsiteX4" fmla="*/ 402973 w 533832"/>
                <a:gd name="connsiteY4" fmla="*/ 10592 h 61739"/>
                <a:gd name="connsiteX5" fmla="*/ 533148 w 533832"/>
                <a:gd name="connsiteY5" fmla="*/ 58217 h 61739"/>
                <a:gd name="connsiteX6" fmla="*/ 333123 w 533832"/>
                <a:gd name="connsiteY6" fmla="*/ 29642 h 61739"/>
                <a:gd name="connsiteX7" fmla="*/ 174373 w 533832"/>
                <a:gd name="connsiteY7" fmla="*/ 42342 h 61739"/>
                <a:gd name="connsiteX8" fmla="*/ 2923 w 533832"/>
                <a:gd name="connsiteY8" fmla="*/ 61392 h 61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3832" h="61739">
                  <a:moveTo>
                    <a:pt x="2923" y="61392"/>
                  </a:moveTo>
                  <a:cubicBezTo>
                    <a:pt x="28323" y="58217"/>
                    <a:pt x="280736" y="33346"/>
                    <a:pt x="326773" y="23292"/>
                  </a:cubicBezTo>
                  <a:cubicBezTo>
                    <a:pt x="372811" y="13238"/>
                    <a:pt x="245811" y="4242"/>
                    <a:pt x="279148" y="1067"/>
                  </a:cubicBezTo>
                  <a:cubicBezTo>
                    <a:pt x="312485" y="-2108"/>
                    <a:pt x="506161" y="2655"/>
                    <a:pt x="526798" y="4242"/>
                  </a:cubicBezTo>
                  <a:cubicBezTo>
                    <a:pt x="547435" y="5829"/>
                    <a:pt x="401915" y="1596"/>
                    <a:pt x="402973" y="10592"/>
                  </a:cubicBezTo>
                  <a:cubicBezTo>
                    <a:pt x="404031" y="19588"/>
                    <a:pt x="544790" y="55042"/>
                    <a:pt x="533148" y="58217"/>
                  </a:cubicBezTo>
                  <a:cubicBezTo>
                    <a:pt x="521506" y="61392"/>
                    <a:pt x="392919" y="32288"/>
                    <a:pt x="333123" y="29642"/>
                  </a:cubicBezTo>
                  <a:cubicBezTo>
                    <a:pt x="273327" y="26996"/>
                    <a:pt x="224115" y="39696"/>
                    <a:pt x="174373" y="42342"/>
                  </a:cubicBezTo>
                  <a:cubicBezTo>
                    <a:pt x="124631" y="44988"/>
                    <a:pt x="-22477" y="64567"/>
                    <a:pt x="2923" y="613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4" name="フリーフォーム 1163">
              <a:extLst>
                <a:ext uri="{FF2B5EF4-FFF2-40B4-BE49-F238E27FC236}">
                  <a16:creationId xmlns:a16="http://schemas.microsoft.com/office/drawing/2014/main" id="{D2D8958D-74D2-D3D8-BB1E-E3E682B4F9A2}"/>
                </a:ext>
              </a:extLst>
            </p:cNvPr>
            <p:cNvSpPr/>
            <p:nvPr/>
          </p:nvSpPr>
          <p:spPr>
            <a:xfrm>
              <a:off x="4180461" y="3051068"/>
              <a:ext cx="410826" cy="76307"/>
            </a:xfrm>
            <a:custGeom>
              <a:avLst/>
              <a:gdLst>
                <a:gd name="connsiteX0" fmla="*/ 1014 w 410826"/>
                <a:gd name="connsiteY0" fmla="*/ 76307 h 76307"/>
                <a:gd name="connsiteX1" fmla="*/ 318514 w 410826"/>
                <a:gd name="connsiteY1" fmla="*/ 28682 h 76307"/>
                <a:gd name="connsiteX2" fmla="*/ 267714 w 410826"/>
                <a:gd name="connsiteY2" fmla="*/ 107 h 76307"/>
                <a:gd name="connsiteX3" fmla="*/ 410589 w 410826"/>
                <a:gd name="connsiteY3" fmla="*/ 19157 h 76307"/>
                <a:gd name="connsiteX4" fmla="*/ 299464 w 410826"/>
                <a:gd name="connsiteY4" fmla="*/ 25507 h 76307"/>
                <a:gd name="connsiteX5" fmla="*/ 220089 w 410826"/>
                <a:gd name="connsiteY5" fmla="*/ 28682 h 76307"/>
                <a:gd name="connsiteX6" fmla="*/ 1014 w 410826"/>
                <a:gd name="connsiteY6" fmla="*/ 76307 h 76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0826" h="76307">
                  <a:moveTo>
                    <a:pt x="1014" y="76307"/>
                  </a:moveTo>
                  <a:cubicBezTo>
                    <a:pt x="17418" y="76307"/>
                    <a:pt x="274064" y="41382"/>
                    <a:pt x="318514" y="28682"/>
                  </a:cubicBezTo>
                  <a:cubicBezTo>
                    <a:pt x="362964" y="15982"/>
                    <a:pt x="252368" y="1694"/>
                    <a:pt x="267714" y="107"/>
                  </a:cubicBezTo>
                  <a:cubicBezTo>
                    <a:pt x="283060" y="-1481"/>
                    <a:pt x="405297" y="14924"/>
                    <a:pt x="410589" y="19157"/>
                  </a:cubicBezTo>
                  <a:cubicBezTo>
                    <a:pt x="415881" y="23390"/>
                    <a:pt x="331214" y="23919"/>
                    <a:pt x="299464" y="25507"/>
                  </a:cubicBezTo>
                  <a:cubicBezTo>
                    <a:pt x="267714" y="27095"/>
                    <a:pt x="268243" y="21803"/>
                    <a:pt x="220089" y="28682"/>
                  </a:cubicBezTo>
                  <a:cubicBezTo>
                    <a:pt x="171935" y="35561"/>
                    <a:pt x="-15390" y="76307"/>
                    <a:pt x="1014" y="763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5" name="フリーフォーム 1164">
              <a:extLst>
                <a:ext uri="{FF2B5EF4-FFF2-40B4-BE49-F238E27FC236}">
                  <a16:creationId xmlns:a16="http://schemas.microsoft.com/office/drawing/2014/main" id="{ECE651A0-CFEA-AA0C-C683-DCC9D7AB34A1}"/>
                </a:ext>
              </a:extLst>
            </p:cNvPr>
            <p:cNvSpPr/>
            <p:nvPr/>
          </p:nvSpPr>
          <p:spPr>
            <a:xfrm>
              <a:off x="4143907" y="2889754"/>
              <a:ext cx="233555" cy="252545"/>
            </a:xfrm>
            <a:custGeom>
              <a:avLst/>
              <a:gdLst>
                <a:gd name="connsiteX0" fmla="*/ 170918 w 233555"/>
                <a:gd name="connsiteY0" fmla="*/ 2671 h 252545"/>
                <a:gd name="connsiteX1" fmla="*/ 56618 w 233555"/>
                <a:gd name="connsiteY1" fmla="*/ 72521 h 252545"/>
                <a:gd name="connsiteX2" fmla="*/ 59793 w 233555"/>
                <a:gd name="connsiteY2" fmla="*/ 164596 h 252545"/>
                <a:gd name="connsiteX3" fmla="*/ 59793 w 233555"/>
                <a:gd name="connsiteY3" fmla="*/ 136021 h 252545"/>
                <a:gd name="connsiteX4" fmla="*/ 59793 w 233555"/>
                <a:gd name="connsiteY4" fmla="*/ 250321 h 252545"/>
                <a:gd name="connsiteX5" fmla="*/ 59793 w 233555"/>
                <a:gd name="connsiteY5" fmla="*/ 202696 h 252545"/>
                <a:gd name="connsiteX6" fmla="*/ 62968 w 233555"/>
                <a:gd name="connsiteY6" fmla="*/ 94746 h 252545"/>
                <a:gd name="connsiteX7" fmla="*/ 5818 w 233555"/>
                <a:gd name="connsiteY7" fmla="*/ 72521 h 252545"/>
                <a:gd name="connsiteX8" fmla="*/ 224893 w 233555"/>
                <a:gd name="connsiteY8" fmla="*/ 18546 h 252545"/>
                <a:gd name="connsiteX9" fmla="*/ 170918 w 233555"/>
                <a:gd name="connsiteY9" fmla="*/ 2671 h 25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3555" h="252545">
                  <a:moveTo>
                    <a:pt x="170918" y="2671"/>
                  </a:moveTo>
                  <a:cubicBezTo>
                    <a:pt x="142872" y="11667"/>
                    <a:pt x="75139" y="45534"/>
                    <a:pt x="56618" y="72521"/>
                  </a:cubicBezTo>
                  <a:cubicBezTo>
                    <a:pt x="38097" y="99508"/>
                    <a:pt x="59264" y="154013"/>
                    <a:pt x="59793" y="164596"/>
                  </a:cubicBezTo>
                  <a:cubicBezTo>
                    <a:pt x="60322" y="175179"/>
                    <a:pt x="59793" y="136021"/>
                    <a:pt x="59793" y="136021"/>
                  </a:cubicBezTo>
                  <a:lnTo>
                    <a:pt x="59793" y="250321"/>
                  </a:lnTo>
                  <a:cubicBezTo>
                    <a:pt x="59793" y="261433"/>
                    <a:pt x="59264" y="228625"/>
                    <a:pt x="59793" y="202696"/>
                  </a:cubicBezTo>
                  <a:cubicBezTo>
                    <a:pt x="60322" y="176767"/>
                    <a:pt x="71964" y="116442"/>
                    <a:pt x="62968" y="94746"/>
                  </a:cubicBezTo>
                  <a:cubicBezTo>
                    <a:pt x="53972" y="73050"/>
                    <a:pt x="-21169" y="85221"/>
                    <a:pt x="5818" y="72521"/>
                  </a:cubicBezTo>
                  <a:cubicBezTo>
                    <a:pt x="32805" y="59821"/>
                    <a:pt x="194731" y="27542"/>
                    <a:pt x="224893" y="18546"/>
                  </a:cubicBezTo>
                  <a:cubicBezTo>
                    <a:pt x="255056" y="9550"/>
                    <a:pt x="198964" y="-6325"/>
                    <a:pt x="170918" y="26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6" name="フリーフォーム 1165">
              <a:extLst>
                <a:ext uri="{FF2B5EF4-FFF2-40B4-BE49-F238E27FC236}">
                  <a16:creationId xmlns:a16="http://schemas.microsoft.com/office/drawing/2014/main" id="{9FFA20FD-E035-26B8-DD78-3BACE0EE6771}"/>
                </a:ext>
              </a:extLst>
            </p:cNvPr>
            <p:cNvSpPr/>
            <p:nvPr/>
          </p:nvSpPr>
          <p:spPr>
            <a:xfrm>
              <a:off x="4305224" y="2835248"/>
              <a:ext cx="197345" cy="251213"/>
            </a:xfrm>
            <a:custGeom>
              <a:avLst/>
              <a:gdLst>
                <a:gd name="connsiteX0" fmla="*/ 76 w 197345"/>
                <a:gd name="connsiteY0" fmla="*/ 27 h 251213"/>
                <a:gd name="connsiteX1" fmla="*/ 139776 w 197345"/>
                <a:gd name="connsiteY1" fmla="*/ 76227 h 251213"/>
                <a:gd name="connsiteX2" fmla="*/ 165176 w 197345"/>
                <a:gd name="connsiteY2" fmla="*/ 34952 h 251213"/>
                <a:gd name="connsiteX3" fmla="*/ 146126 w 197345"/>
                <a:gd name="connsiteY3" fmla="*/ 107977 h 251213"/>
                <a:gd name="connsiteX4" fmla="*/ 149301 w 197345"/>
                <a:gd name="connsiteY4" fmla="*/ 209577 h 251213"/>
                <a:gd name="connsiteX5" fmla="*/ 196926 w 197345"/>
                <a:gd name="connsiteY5" fmla="*/ 250852 h 251213"/>
                <a:gd name="connsiteX6" fmla="*/ 168351 w 197345"/>
                <a:gd name="connsiteY6" fmla="*/ 222277 h 251213"/>
                <a:gd name="connsiteX7" fmla="*/ 98501 w 197345"/>
                <a:gd name="connsiteY7" fmla="*/ 107977 h 251213"/>
                <a:gd name="connsiteX8" fmla="*/ 177876 w 197345"/>
                <a:gd name="connsiteY8" fmla="*/ 38127 h 251213"/>
                <a:gd name="connsiteX9" fmla="*/ 120726 w 197345"/>
                <a:gd name="connsiteY9" fmla="*/ 66702 h 251213"/>
                <a:gd name="connsiteX10" fmla="*/ 76 w 197345"/>
                <a:gd name="connsiteY10" fmla="*/ 27 h 251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345" h="251213">
                  <a:moveTo>
                    <a:pt x="76" y="27"/>
                  </a:moveTo>
                  <a:cubicBezTo>
                    <a:pt x="3251" y="1614"/>
                    <a:pt x="112259" y="70406"/>
                    <a:pt x="139776" y="76227"/>
                  </a:cubicBezTo>
                  <a:cubicBezTo>
                    <a:pt x="167293" y="82048"/>
                    <a:pt x="164118" y="29661"/>
                    <a:pt x="165176" y="34952"/>
                  </a:cubicBezTo>
                  <a:cubicBezTo>
                    <a:pt x="166234" y="40243"/>
                    <a:pt x="148772" y="78873"/>
                    <a:pt x="146126" y="107977"/>
                  </a:cubicBezTo>
                  <a:cubicBezTo>
                    <a:pt x="143480" y="137081"/>
                    <a:pt x="140834" y="185765"/>
                    <a:pt x="149301" y="209577"/>
                  </a:cubicBezTo>
                  <a:cubicBezTo>
                    <a:pt x="157768" y="233389"/>
                    <a:pt x="196926" y="250852"/>
                    <a:pt x="196926" y="250852"/>
                  </a:cubicBezTo>
                  <a:cubicBezTo>
                    <a:pt x="200101" y="252969"/>
                    <a:pt x="184755" y="246089"/>
                    <a:pt x="168351" y="222277"/>
                  </a:cubicBezTo>
                  <a:cubicBezTo>
                    <a:pt x="151947" y="198465"/>
                    <a:pt x="96914" y="138669"/>
                    <a:pt x="98501" y="107977"/>
                  </a:cubicBezTo>
                  <a:cubicBezTo>
                    <a:pt x="100089" y="77285"/>
                    <a:pt x="174172" y="45006"/>
                    <a:pt x="177876" y="38127"/>
                  </a:cubicBezTo>
                  <a:cubicBezTo>
                    <a:pt x="181580" y="31248"/>
                    <a:pt x="148243" y="67760"/>
                    <a:pt x="120726" y="66702"/>
                  </a:cubicBezTo>
                  <a:cubicBezTo>
                    <a:pt x="93209" y="65644"/>
                    <a:pt x="-3099" y="-1560"/>
                    <a:pt x="76" y="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7" name="フリーフォーム 1166">
              <a:extLst>
                <a:ext uri="{FF2B5EF4-FFF2-40B4-BE49-F238E27FC236}">
                  <a16:creationId xmlns:a16="http://schemas.microsoft.com/office/drawing/2014/main" id="{2C8285C3-B78A-C378-782A-416E013CE8A2}"/>
                </a:ext>
              </a:extLst>
            </p:cNvPr>
            <p:cNvSpPr/>
            <p:nvPr/>
          </p:nvSpPr>
          <p:spPr>
            <a:xfrm>
              <a:off x="4173694" y="2694372"/>
              <a:ext cx="572889" cy="204967"/>
            </a:xfrm>
            <a:custGeom>
              <a:avLst/>
              <a:gdLst>
                <a:gd name="connsiteX0" fmla="*/ 1431 w 572889"/>
                <a:gd name="connsiteY0" fmla="*/ 204403 h 204967"/>
                <a:gd name="connsiteX1" fmla="*/ 296706 w 572889"/>
                <a:gd name="connsiteY1" fmla="*/ 20253 h 204967"/>
                <a:gd name="connsiteX2" fmla="*/ 566581 w 572889"/>
                <a:gd name="connsiteY2" fmla="*/ 4378 h 204967"/>
                <a:gd name="connsiteX3" fmla="*/ 493556 w 572889"/>
                <a:gd name="connsiteY3" fmla="*/ 17078 h 204967"/>
                <a:gd name="connsiteX4" fmla="*/ 293531 w 572889"/>
                <a:gd name="connsiteY4" fmla="*/ 52003 h 204967"/>
                <a:gd name="connsiteX5" fmla="*/ 277656 w 572889"/>
                <a:gd name="connsiteY5" fmla="*/ 83753 h 204967"/>
                <a:gd name="connsiteX6" fmla="*/ 306231 w 572889"/>
                <a:gd name="connsiteY6" fmla="*/ 36128 h 204967"/>
                <a:gd name="connsiteX7" fmla="*/ 188756 w 572889"/>
                <a:gd name="connsiteY7" fmla="*/ 77403 h 204967"/>
                <a:gd name="connsiteX8" fmla="*/ 1431 w 572889"/>
                <a:gd name="connsiteY8" fmla="*/ 204403 h 2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2889" h="204967">
                  <a:moveTo>
                    <a:pt x="1431" y="204403"/>
                  </a:moveTo>
                  <a:cubicBezTo>
                    <a:pt x="19423" y="194878"/>
                    <a:pt x="202514" y="53590"/>
                    <a:pt x="296706" y="20253"/>
                  </a:cubicBezTo>
                  <a:cubicBezTo>
                    <a:pt x="390898" y="-13084"/>
                    <a:pt x="533773" y="4907"/>
                    <a:pt x="566581" y="4378"/>
                  </a:cubicBezTo>
                  <a:cubicBezTo>
                    <a:pt x="599389" y="3849"/>
                    <a:pt x="493556" y="17078"/>
                    <a:pt x="493556" y="17078"/>
                  </a:cubicBezTo>
                  <a:cubicBezTo>
                    <a:pt x="448048" y="25015"/>
                    <a:pt x="329514" y="40890"/>
                    <a:pt x="293531" y="52003"/>
                  </a:cubicBezTo>
                  <a:cubicBezTo>
                    <a:pt x="257548" y="63116"/>
                    <a:pt x="275539" y="86399"/>
                    <a:pt x="277656" y="83753"/>
                  </a:cubicBezTo>
                  <a:cubicBezTo>
                    <a:pt x="279773" y="81107"/>
                    <a:pt x="321048" y="37186"/>
                    <a:pt x="306231" y="36128"/>
                  </a:cubicBezTo>
                  <a:cubicBezTo>
                    <a:pt x="291414" y="35070"/>
                    <a:pt x="237439" y="54649"/>
                    <a:pt x="188756" y="77403"/>
                  </a:cubicBezTo>
                  <a:cubicBezTo>
                    <a:pt x="140073" y="100157"/>
                    <a:pt x="-16561" y="213928"/>
                    <a:pt x="1431" y="2044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8" name="フリーフォーム 1167">
              <a:extLst>
                <a:ext uri="{FF2B5EF4-FFF2-40B4-BE49-F238E27FC236}">
                  <a16:creationId xmlns:a16="http://schemas.microsoft.com/office/drawing/2014/main" id="{2B9B2977-18E5-028B-03C3-9DB2CDDC5813}"/>
                </a:ext>
              </a:extLst>
            </p:cNvPr>
            <p:cNvSpPr/>
            <p:nvPr/>
          </p:nvSpPr>
          <p:spPr>
            <a:xfrm>
              <a:off x="4161802" y="2653081"/>
              <a:ext cx="718343" cy="225434"/>
            </a:xfrm>
            <a:custGeom>
              <a:avLst/>
              <a:gdLst>
                <a:gd name="connsiteX0" fmla="*/ 623 w 718343"/>
                <a:gd name="connsiteY0" fmla="*/ 223469 h 225434"/>
                <a:gd name="connsiteX1" fmla="*/ 226048 w 718343"/>
                <a:gd name="connsiteY1" fmla="*/ 17094 h 225434"/>
                <a:gd name="connsiteX2" fmla="*/ 330823 w 718343"/>
                <a:gd name="connsiteY2" fmla="*/ 32969 h 225434"/>
                <a:gd name="connsiteX3" fmla="*/ 470523 w 718343"/>
                <a:gd name="connsiteY3" fmla="*/ 1219 h 225434"/>
                <a:gd name="connsiteX4" fmla="*/ 718173 w 718343"/>
                <a:gd name="connsiteY4" fmla="*/ 7569 h 225434"/>
                <a:gd name="connsiteX5" fmla="*/ 505448 w 718343"/>
                <a:gd name="connsiteY5" fmla="*/ 17094 h 225434"/>
                <a:gd name="connsiteX6" fmla="*/ 273673 w 718343"/>
                <a:gd name="connsiteY6" fmla="*/ 52019 h 225434"/>
                <a:gd name="connsiteX7" fmla="*/ 162548 w 718343"/>
                <a:gd name="connsiteY7" fmla="*/ 118694 h 225434"/>
                <a:gd name="connsiteX8" fmla="*/ 623 w 718343"/>
                <a:gd name="connsiteY8" fmla="*/ 223469 h 225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8343" h="225434">
                  <a:moveTo>
                    <a:pt x="623" y="223469"/>
                  </a:moveTo>
                  <a:cubicBezTo>
                    <a:pt x="11206" y="206536"/>
                    <a:pt x="171015" y="48844"/>
                    <a:pt x="226048" y="17094"/>
                  </a:cubicBezTo>
                  <a:cubicBezTo>
                    <a:pt x="281081" y="-14656"/>
                    <a:pt x="290077" y="35615"/>
                    <a:pt x="330823" y="32969"/>
                  </a:cubicBezTo>
                  <a:cubicBezTo>
                    <a:pt x="371569" y="30323"/>
                    <a:pt x="405965" y="5452"/>
                    <a:pt x="470523" y="1219"/>
                  </a:cubicBezTo>
                  <a:cubicBezTo>
                    <a:pt x="535081" y="-3014"/>
                    <a:pt x="712352" y="4923"/>
                    <a:pt x="718173" y="7569"/>
                  </a:cubicBezTo>
                  <a:cubicBezTo>
                    <a:pt x="723994" y="10215"/>
                    <a:pt x="579531" y="9686"/>
                    <a:pt x="505448" y="17094"/>
                  </a:cubicBezTo>
                  <a:cubicBezTo>
                    <a:pt x="431365" y="24502"/>
                    <a:pt x="330823" y="35086"/>
                    <a:pt x="273673" y="52019"/>
                  </a:cubicBezTo>
                  <a:cubicBezTo>
                    <a:pt x="216523" y="68952"/>
                    <a:pt x="208056" y="94352"/>
                    <a:pt x="162548" y="118694"/>
                  </a:cubicBezTo>
                  <a:cubicBezTo>
                    <a:pt x="117040" y="143036"/>
                    <a:pt x="-9960" y="240402"/>
                    <a:pt x="623" y="2234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9" name="フリーフォーム 1168">
              <a:extLst>
                <a:ext uri="{FF2B5EF4-FFF2-40B4-BE49-F238E27FC236}">
                  <a16:creationId xmlns:a16="http://schemas.microsoft.com/office/drawing/2014/main" id="{77D5C003-0BDB-15ED-47A6-377DF7E46160}"/>
                </a:ext>
              </a:extLst>
            </p:cNvPr>
            <p:cNvSpPr/>
            <p:nvPr/>
          </p:nvSpPr>
          <p:spPr>
            <a:xfrm>
              <a:off x="4641744" y="2606777"/>
              <a:ext cx="504953" cy="187340"/>
            </a:xfrm>
            <a:custGeom>
              <a:avLst/>
              <a:gdLst>
                <a:gd name="connsiteX0" fmla="*/ 106 w 504953"/>
                <a:gd name="connsiteY0" fmla="*/ 187223 h 187340"/>
                <a:gd name="connsiteX1" fmla="*/ 222356 w 504953"/>
                <a:gd name="connsiteY1" fmla="*/ 76098 h 187340"/>
                <a:gd name="connsiteX2" fmla="*/ 422381 w 504953"/>
                <a:gd name="connsiteY2" fmla="*/ 6248 h 187340"/>
                <a:gd name="connsiteX3" fmla="*/ 504931 w 504953"/>
                <a:gd name="connsiteY3" fmla="*/ 6248 h 187340"/>
                <a:gd name="connsiteX4" fmla="*/ 416031 w 504953"/>
                <a:gd name="connsiteY4" fmla="*/ 31648 h 187340"/>
                <a:gd name="connsiteX5" fmla="*/ 117581 w 504953"/>
                <a:gd name="connsiteY5" fmla="*/ 63398 h 187340"/>
                <a:gd name="connsiteX6" fmla="*/ 250931 w 504953"/>
                <a:gd name="connsiteY6" fmla="*/ 53873 h 187340"/>
                <a:gd name="connsiteX7" fmla="*/ 106 w 504953"/>
                <a:gd name="connsiteY7" fmla="*/ 187223 h 187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4953" h="187340">
                  <a:moveTo>
                    <a:pt x="106" y="187223"/>
                  </a:moveTo>
                  <a:cubicBezTo>
                    <a:pt x="-4656" y="190927"/>
                    <a:pt x="151977" y="106260"/>
                    <a:pt x="222356" y="76098"/>
                  </a:cubicBezTo>
                  <a:cubicBezTo>
                    <a:pt x="292735" y="45936"/>
                    <a:pt x="375285" y="17890"/>
                    <a:pt x="422381" y="6248"/>
                  </a:cubicBezTo>
                  <a:cubicBezTo>
                    <a:pt x="469477" y="-5394"/>
                    <a:pt x="505989" y="2015"/>
                    <a:pt x="504931" y="6248"/>
                  </a:cubicBezTo>
                  <a:cubicBezTo>
                    <a:pt x="503873" y="10481"/>
                    <a:pt x="480589" y="22123"/>
                    <a:pt x="416031" y="31648"/>
                  </a:cubicBezTo>
                  <a:cubicBezTo>
                    <a:pt x="351473" y="41173"/>
                    <a:pt x="145098" y="59694"/>
                    <a:pt x="117581" y="63398"/>
                  </a:cubicBezTo>
                  <a:cubicBezTo>
                    <a:pt x="90064" y="67102"/>
                    <a:pt x="272098" y="33235"/>
                    <a:pt x="250931" y="53873"/>
                  </a:cubicBezTo>
                  <a:cubicBezTo>
                    <a:pt x="229764" y="74510"/>
                    <a:pt x="4868" y="183519"/>
                    <a:pt x="106" y="1872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0" name="フリーフォーム 1169">
              <a:extLst>
                <a:ext uri="{FF2B5EF4-FFF2-40B4-BE49-F238E27FC236}">
                  <a16:creationId xmlns:a16="http://schemas.microsoft.com/office/drawing/2014/main" id="{E0407864-D103-74E0-0961-EE4F1572180F}"/>
                </a:ext>
              </a:extLst>
            </p:cNvPr>
            <p:cNvSpPr/>
            <p:nvPr/>
          </p:nvSpPr>
          <p:spPr>
            <a:xfrm>
              <a:off x="4594211" y="2837448"/>
              <a:ext cx="76293" cy="134580"/>
            </a:xfrm>
            <a:custGeom>
              <a:avLst/>
              <a:gdLst>
                <a:gd name="connsiteX0" fmla="*/ 14 w 76293"/>
                <a:gd name="connsiteY0" fmla="*/ 1002 h 134580"/>
                <a:gd name="connsiteX1" fmla="*/ 66689 w 76293"/>
                <a:gd name="connsiteY1" fmla="*/ 70852 h 134580"/>
                <a:gd name="connsiteX2" fmla="*/ 53989 w 76293"/>
                <a:gd name="connsiteY2" fmla="*/ 134352 h 134580"/>
                <a:gd name="connsiteX3" fmla="*/ 66689 w 76293"/>
                <a:gd name="connsiteY3" fmla="*/ 89902 h 134580"/>
                <a:gd name="connsiteX4" fmla="*/ 73039 w 76293"/>
                <a:gd name="connsiteY4" fmla="*/ 32752 h 134580"/>
                <a:gd name="connsiteX5" fmla="*/ 14 w 76293"/>
                <a:gd name="connsiteY5" fmla="*/ 1002 h 13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93" h="134580">
                  <a:moveTo>
                    <a:pt x="14" y="1002"/>
                  </a:moveTo>
                  <a:cubicBezTo>
                    <a:pt x="-1044" y="7352"/>
                    <a:pt x="57693" y="48627"/>
                    <a:pt x="66689" y="70852"/>
                  </a:cubicBezTo>
                  <a:cubicBezTo>
                    <a:pt x="75685" y="93077"/>
                    <a:pt x="53989" y="131177"/>
                    <a:pt x="53989" y="134352"/>
                  </a:cubicBezTo>
                  <a:cubicBezTo>
                    <a:pt x="53989" y="137527"/>
                    <a:pt x="63514" y="106835"/>
                    <a:pt x="66689" y="89902"/>
                  </a:cubicBezTo>
                  <a:cubicBezTo>
                    <a:pt x="69864" y="72969"/>
                    <a:pt x="82035" y="45452"/>
                    <a:pt x="73039" y="32752"/>
                  </a:cubicBezTo>
                  <a:cubicBezTo>
                    <a:pt x="64043" y="20052"/>
                    <a:pt x="1072" y="-5348"/>
                    <a:pt x="14" y="10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1" name="フリーフォーム 1170">
              <a:extLst>
                <a:ext uri="{FF2B5EF4-FFF2-40B4-BE49-F238E27FC236}">
                  <a16:creationId xmlns:a16="http://schemas.microsoft.com/office/drawing/2014/main" id="{8CA0F8D6-547C-B017-4B6F-501A4F90BAEE}"/>
                </a:ext>
              </a:extLst>
            </p:cNvPr>
            <p:cNvSpPr/>
            <p:nvPr/>
          </p:nvSpPr>
          <p:spPr>
            <a:xfrm>
              <a:off x="4950998" y="2253060"/>
              <a:ext cx="750225" cy="396596"/>
            </a:xfrm>
            <a:custGeom>
              <a:avLst/>
              <a:gdLst>
                <a:gd name="connsiteX0" fmla="*/ 71852 w 750225"/>
                <a:gd name="connsiteY0" fmla="*/ 379015 h 396596"/>
                <a:gd name="connsiteX1" fmla="*/ 436977 w 750225"/>
                <a:gd name="connsiteY1" fmla="*/ 153590 h 396596"/>
                <a:gd name="connsiteX2" fmla="*/ 592552 w 750225"/>
                <a:gd name="connsiteY2" fmla="*/ 55165 h 396596"/>
                <a:gd name="connsiteX3" fmla="*/ 513177 w 750225"/>
                <a:gd name="connsiteY3" fmla="*/ 105965 h 396596"/>
                <a:gd name="connsiteX4" fmla="*/ 748127 w 750225"/>
                <a:gd name="connsiteY4" fmla="*/ 1190 h 396596"/>
                <a:gd name="connsiteX5" fmla="*/ 617952 w 750225"/>
                <a:gd name="connsiteY5" fmla="*/ 51990 h 396596"/>
                <a:gd name="connsiteX6" fmla="*/ 436977 w 750225"/>
                <a:gd name="connsiteY6" fmla="*/ 93265 h 396596"/>
                <a:gd name="connsiteX7" fmla="*/ 490952 w 750225"/>
                <a:gd name="connsiteY7" fmla="*/ 80565 h 396596"/>
                <a:gd name="connsiteX8" fmla="*/ 275052 w 750225"/>
                <a:gd name="connsiteY8" fmla="*/ 325040 h 396596"/>
                <a:gd name="connsiteX9" fmla="*/ 348077 w 750225"/>
                <a:gd name="connsiteY9" fmla="*/ 245665 h 396596"/>
                <a:gd name="connsiteX10" fmla="*/ 21052 w 750225"/>
                <a:gd name="connsiteY10" fmla="*/ 369490 h 396596"/>
                <a:gd name="connsiteX11" fmla="*/ 71852 w 750225"/>
                <a:gd name="connsiteY11" fmla="*/ 379015 h 39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0225" h="396596">
                  <a:moveTo>
                    <a:pt x="71852" y="379015"/>
                  </a:moveTo>
                  <a:cubicBezTo>
                    <a:pt x="141173" y="343032"/>
                    <a:pt x="350194" y="207565"/>
                    <a:pt x="436977" y="153590"/>
                  </a:cubicBezTo>
                  <a:cubicBezTo>
                    <a:pt x="523760" y="99615"/>
                    <a:pt x="579852" y="63102"/>
                    <a:pt x="592552" y="55165"/>
                  </a:cubicBezTo>
                  <a:cubicBezTo>
                    <a:pt x="605252" y="47228"/>
                    <a:pt x="487248" y="114961"/>
                    <a:pt x="513177" y="105965"/>
                  </a:cubicBezTo>
                  <a:cubicBezTo>
                    <a:pt x="539106" y="96969"/>
                    <a:pt x="730665" y="10186"/>
                    <a:pt x="748127" y="1190"/>
                  </a:cubicBezTo>
                  <a:cubicBezTo>
                    <a:pt x="765590" y="-7806"/>
                    <a:pt x="669810" y="36644"/>
                    <a:pt x="617952" y="51990"/>
                  </a:cubicBezTo>
                  <a:cubicBezTo>
                    <a:pt x="566094" y="67336"/>
                    <a:pt x="458144" y="88503"/>
                    <a:pt x="436977" y="93265"/>
                  </a:cubicBezTo>
                  <a:cubicBezTo>
                    <a:pt x="415810" y="98027"/>
                    <a:pt x="517939" y="41936"/>
                    <a:pt x="490952" y="80565"/>
                  </a:cubicBezTo>
                  <a:cubicBezTo>
                    <a:pt x="463965" y="119194"/>
                    <a:pt x="298864" y="297523"/>
                    <a:pt x="275052" y="325040"/>
                  </a:cubicBezTo>
                  <a:cubicBezTo>
                    <a:pt x="251240" y="352557"/>
                    <a:pt x="390410" y="238257"/>
                    <a:pt x="348077" y="245665"/>
                  </a:cubicBezTo>
                  <a:cubicBezTo>
                    <a:pt x="305744" y="253073"/>
                    <a:pt x="63385" y="351498"/>
                    <a:pt x="21052" y="369490"/>
                  </a:cubicBezTo>
                  <a:cubicBezTo>
                    <a:pt x="-21281" y="387482"/>
                    <a:pt x="2531" y="414998"/>
                    <a:pt x="71852" y="3790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2" name="フリーフォーム 1171">
              <a:extLst>
                <a:ext uri="{FF2B5EF4-FFF2-40B4-BE49-F238E27FC236}">
                  <a16:creationId xmlns:a16="http://schemas.microsoft.com/office/drawing/2014/main" id="{FAF6EA80-A903-0634-009A-F09E4CFBEB74}"/>
                </a:ext>
              </a:extLst>
            </p:cNvPr>
            <p:cNvSpPr/>
            <p:nvPr/>
          </p:nvSpPr>
          <p:spPr>
            <a:xfrm>
              <a:off x="5607050" y="2137855"/>
              <a:ext cx="857278" cy="164020"/>
            </a:xfrm>
            <a:custGeom>
              <a:avLst/>
              <a:gdLst>
                <a:gd name="connsiteX0" fmla="*/ 0 w 857278"/>
                <a:gd name="connsiteY0" fmla="*/ 164020 h 164020"/>
                <a:gd name="connsiteX1" fmla="*/ 590550 w 857278"/>
                <a:gd name="connsiteY1" fmla="*/ 49720 h 164020"/>
                <a:gd name="connsiteX2" fmla="*/ 844550 w 857278"/>
                <a:gd name="connsiteY2" fmla="*/ 2095 h 164020"/>
                <a:gd name="connsiteX3" fmla="*/ 774700 w 857278"/>
                <a:gd name="connsiteY3" fmla="*/ 8445 h 164020"/>
                <a:gd name="connsiteX4" fmla="*/ 393700 w 857278"/>
                <a:gd name="connsiteY4" fmla="*/ 8445 h 164020"/>
                <a:gd name="connsiteX5" fmla="*/ 527050 w 857278"/>
                <a:gd name="connsiteY5" fmla="*/ 24320 h 164020"/>
                <a:gd name="connsiteX6" fmla="*/ 222250 w 857278"/>
                <a:gd name="connsiteY6" fmla="*/ 100520 h 164020"/>
                <a:gd name="connsiteX7" fmla="*/ 0 w 857278"/>
                <a:gd name="connsiteY7" fmla="*/ 16402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7278" h="164020">
                  <a:moveTo>
                    <a:pt x="0" y="164020"/>
                  </a:moveTo>
                  <a:lnTo>
                    <a:pt x="590550" y="49720"/>
                  </a:lnTo>
                  <a:lnTo>
                    <a:pt x="844550" y="2095"/>
                  </a:lnTo>
                  <a:cubicBezTo>
                    <a:pt x="875242" y="-4784"/>
                    <a:pt x="849842" y="7387"/>
                    <a:pt x="774700" y="8445"/>
                  </a:cubicBezTo>
                  <a:cubicBezTo>
                    <a:pt x="699558" y="9503"/>
                    <a:pt x="434975" y="5799"/>
                    <a:pt x="393700" y="8445"/>
                  </a:cubicBezTo>
                  <a:cubicBezTo>
                    <a:pt x="352425" y="11091"/>
                    <a:pt x="555625" y="8974"/>
                    <a:pt x="527050" y="24320"/>
                  </a:cubicBezTo>
                  <a:cubicBezTo>
                    <a:pt x="498475" y="39666"/>
                    <a:pt x="222250" y="100520"/>
                    <a:pt x="222250" y="100520"/>
                  </a:cubicBezTo>
                  <a:lnTo>
                    <a:pt x="0" y="16402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3" name="フリーフォーム 1172">
              <a:extLst>
                <a:ext uri="{FF2B5EF4-FFF2-40B4-BE49-F238E27FC236}">
                  <a16:creationId xmlns:a16="http://schemas.microsoft.com/office/drawing/2014/main" id="{1E7C35FB-1605-A87E-EFD2-57EA614782AE}"/>
                </a:ext>
              </a:extLst>
            </p:cNvPr>
            <p:cNvSpPr/>
            <p:nvPr/>
          </p:nvSpPr>
          <p:spPr>
            <a:xfrm>
              <a:off x="6181356" y="1702111"/>
              <a:ext cx="815773" cy="604239"/>
            </a:xfrm>
            <a:custGeom>
              <a:avLst/>
              <a:gdLst>
                <a:gd name="connsiteX0" fmla="*/ 809994 w 815773"/>
                <a:gd name="connsiteY0" fmla="*/ 2864 h 604239"/>
                <a:gd name="connsiteX1" fmla="*/ 622669 w 815773"/>
                <a:gd name="connsiteY1" fmla="*/ 126689 h 604239"/>
                <a:gd name="connsiteX2" fmla="*/ 365494 w 815773"/>
                <a:gd name="connsiteY2" fmla="*/ 323539 h 604239"/>
                <a:gd name="connsiteX3" fmla="*/ 397244 w 815773"/>
                <a:gd name="connsiteY3" fmla="*/ 285439 h 604239"/>
                <a:gd name="connsiteX4" fmla="*/ 6719 w 815773"/>
                <a:gd name="connsiteY4" fmla="*/ 599764 h 604239"/>
                <a:gd name="connsiteX5" fmla="*/ 140069 w 815773"/>
                <a:gd name="connsiteY5" fmla="*/ 479114 h 604239"/>
                <a:gd name="connsiteX6" fmla="*/ 486144 w 815773"/>
                <a:gd name="connsiteY6" fmla="*/ 164789 h 604239"/>
                <a:gd name="connsiteX7" fmla="*/ 400419 w 815773"/>
                <a:gd name="connsiteY7" fmla="*/ 247339 h 604239"/>
                <a:gd name="connsiteX8" fmla="*/ 809994 w 815773"/>
                <a:gd name="connsiteY8" fmla="*/ 2864 h 604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5773" h="604239">
                  <a:moveTo>
                    <a:pt x="809994" y="2864"/>
                  </a:moveTo>
                  <a:cubicBezTo>
                    <a:pt x="847036" y="-17244"/>
                    <a:pt x="696752" y="73243"/>
                    <a:pt x="622669" y="126689"/>
                  </a:cubicBezTo>
                  <a:cubicBezTo>
                    <a:pt x="548586" y="180135"/>
                    <a:pt x="403065" y="297081"/>
                    <a:pt x="365494" y="323539"/>
                  </a:cubicBezTo>
                  <a:cubicBezTo>
                    <a:pt x="327923" y="349997"/>
                    <a:pt x="457040" y="239402"/>
                    <a:pt x="397244" y="285439"/>
                  </a:cubicBezTo>
                  <a:cubicBezTo>
                    <a:pt x="337448" y="331477"/>
                    <a:pt x="49581" y="567485"/>
                    <a:pt x="6719" y="599764"/>
                  </a:cubicBezTo>
                  <a:cubicBezTo>
                    <a:pt x="-36144" y="632043"/>
                    <a:pt x="140069" y="479114"/>
                    <a:pt x="140069" y="479114"/>
                  </a:cubicBezTo>
                  <a:lnTo>
                    <a:pt x="486144" y="164789"/>
                  </a:lnTo>
                  <a:cubicBezTo>
                    <a:pt x="529536" y="126160"/>
                    <a:pt x="350148" y="268506"/>
                    <a:pt x="400419" y="247339"/>
                  </a:cubicBezTo>
                  <a:cubicBezTo>
                    <a:pt x="450690" y="226172"/>
                    <a:pt x="772952" y="22972"/>
                    <a:pt x="809994" y="28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4" name="フリーフォーム 1173">
              <a:extLst>
                <a:ext uri="{FF2B5EF4-FFF2-40B4-BE49-F238E27FC236}">
                  <a16:creationId xmlns:a16="http://schemas.microsoft.com/office/drawing/2014/main" id="{59D5E638-2959-BB27-6471-F59A25984F1E}"/>
                </a:ext>
              </a:extLst>
            </p:cNvPr>
            <p:cNvSpPr/>
            <p:nvPr/>
          </p:nvSpPr>
          <p:spPr>
            <a:xfrm>
              <a:off x="7023693" y="1542311"/>
              <a:ext cx="389313" cy="576713"/>
            </a:xfrm>
            <a:custGeom>
              <a:avLst/>
              <a:gdLst>
                <a:gd name="connsiteX0" fmla="*/ 8932 w 389313"/>
                <a:gd name="connsiteY0" fmla="*/ 13439 h 576713"/>
                <a:gd name="connsiteX1" fmla="*/ 47032 w 389313"/>
                <a:gd name="connsiteY1" fmla="*/ 57889 h 576713"/>
                <a:gd name="connsiteX2" fmla="*/ 240707 w 389313"/>
                <a:gd name="connsiteY2" fmla="*/ 343639 h 576713"/>
                <a:gd name="connsiteX3" fmla="*/ 199432 w 389313"/>
                <a:gd name="connsiteY3" fmla="*/ 184889 h 576713"/>
                <a:gd name="connsiteX4" fmla="*/ 386757 w 389313"/>
                <a:gd name="connsiteY4" fmla="*/ 569064 h 576713"/>
                <a:gd name="connsiteX5" fmla="*/ 294682 w 389313"/>
                <a:gd name="connsiteY5" fmla="*/ 410314 h 576713"/>
                <a:gd name="connsiteX6" fmla="*/ 107357 w 389313"/>
                <a:gd name="connsiteY6" fmla="*/ 42014 h 576713"/>
                <a:gd name="connsiteX7" fmla="*/ 180382 w 389313"/>
                <a:gd name="connsiteY7" fmla="*/ 229339 h 576713"/>
                <a:gd name="connsiteX8" fmla="*/ 8932 w 389313"/>
                <a:gd name="connsiteY8" fmla="*/ 13439 h 576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313" h="576713">
                  <a:moveTo>
                    <a:pt x="8932" y="13439"/>
                  </a:moveTo>
                  <a:cubicBezTo>
                    <a:pt x="-13293" y="-15136"/>
                    <a:pt x="8403" y="2856"/>
                    <a:pt x="47032" y="57889"/>
                  </a:cubicBezTo>
                  <a:cubicBezTo>
                    <a:pt x="85661" y="112922"/>
                    <a:pt x="215307" y="322472"/>
                    <a:pt x="240707" y="343639"/>
                  </a:cubicBezTo>
                  <a:cubicBezTo>
                    <a:pt x="266107" y="364806"/>
                    <a:pt x="175090" y="147318"/>
                    <a:pt x="199432" y="184889"/>
                  </a:cubicBezTo>
                  <a:cubicBezTo>
                    <a:pt x="223774" y="222460"/>
                    <a:pt x="370882" y="531493"/>
                    <a:pt x="386757" y="569064"/>
                  </a:cubicBezTo>
                  <a:cubicBezTo>
                    <a:pt x="402632" y="606635"/>
                    <a:pt x="341249" y="498156"/>
                    <a:pt x="294682" y="410314"/>
                  </a:cubicBezTo>
                  <a:cubicBezTo>
                    <a:pt x="248115" y="322472"/>
                    <a:pt x="126407" y="72177"/>
                    <a:pt x="107357" y="42014"/>
                  </a:cubicBezTo>
                  <a:cubicBezTo>
                    <a:pt x="88307" y="11851"/>
                    <a:pt x="194140" y="233572"/>
                    <a:pt x="180382" y="229339"/>
                  </a:cubicBezTo>
                  <a:cubicBezTo>
                    <a:pt x="166624" y="225106"/>
                    <a:pt x="31157" y="42014"/>
                    <a:pt x="8932" y="134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5" name="フリーフォーム 1174">
              <a:extLst>
                <a:ext uri="{FF2B5EF4-FFF2-40B4-BE49-F238E27FC236}">
                  <a16:creationId xmlns:a16="http://schemas.microsoft.com/office/drawing/2014/main" id="{6BCA9DEA-6AE1-7F80-41EE-FBC6CF028674}"/>
                </a:ext>
              </a:extLst>
            </p:cNvPr>
            <p:cNvSpPr/>
            <p:nvPr/>
          </p:nvSpPr>
          <p:spPr>
            <a:xfrm>
              <a:off x="6540462" y="1717179"/>
              <a:ext cx="819814" cy="371980"/>
            </a:xfrm>
            <a:custGeom>
              <a:avLst/>
              <a:gdLst>
                <a:gd name="connsiteX0" fmla="*/ 38 w 819814"/>
                <a:gd name="connsiteY0" fmla="*/ 371971 h 371980"/>
                <a:gd name="connsiteX1" fmla="*/ 406438 w 819814"/>
                <a:gd name="connsiteY1" fmla="*/ 121146 h 371980"/>
                <a:gd name="connsiteX2" fmla="*/ 406438 w 819814"/>
                <a:gd name="connsiteY2" fmla="*/ 86221 h 371980"/>
                <a:gd name="connsiteX3" fmla="*/ 555663 w 819814"/>
                <a:gd name="connsiteY3" fmla="*/ 121146 h 371980"/>
                <a:gd name="connsiteX4" fmla="*/ 492163 w 819814"/>
                <a:gd name="connsiteY4" fmla="*/ 48121 h 371980"/>
                <a:gd name="connsiteX5" fmla="*/ 819188 w 819814"/>
                <a:gd name="connsiteY5" fmla="*/ 302121 h 371980"/>
                <a:gd name="connsiteX6" fmla="*/ 581063 w 819814"/>
                <a:gd name="connsiteY6" fmla="*/ 114796 h 371980"/>
                <a:gd name="connsiteX7" fmla="*/ 435013 w 819814"/>
                <a:gd name="connsiteY7" fmla="*/ 496 h 371980"/>
                <a:gd name="connsiteX8" fmla="*/ 504863 w 819814"/>
                <a:gd name="connsiteY8" fmla="*/ 73521 h 371980"/>
                <a:gd name="connsiteX9" fmla="*/ 276263 w 819814"/>
                <a:gd name="connsiteY9" fmla="*/ 79871 h 371980"/>
                <a:gd name="connsiteX10" fmla="*/ 381038 w 819814"/>
                <a:gd name="connsiteY10" fmla="*/ 130671 h 371980"/>
                <a:gd name="connsiteX11" fmla="*/ 38 w 819814"/>
                <a:gd name="connsiteY11" fmla="*/ 371971 h 371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19814" h="371980">
                  <a:moveTo>
                    <a:pt x="38" y="371971"/>
                  </a:moveTo>
                  <a:cubicBezTo>
                    <a:pt x="4271" y="370384"/>
                    <a:pt x="338705" y="168771"/>
                    <a:pt x="406438" y="121146"/>
                  </a:cubicBezTo>
                  <a:cubicBezTo>
                    <a:pt x="474171" y="73521"/>
                    <a:pt x="381567" y="86221"/>
                    <a:pt x="406438" y="86221"/>
                  </a:cubicBezTo>
                  <a:cubicBezTo>
                    <a:pt x="431309" y="86221"/>
                    <a:pt x="541375" y="127496"/>
                    <a:pt x="555663" y="121146"/>
                  </a:cubicBezTo>
                  <a:cubicBezTo>
                    <a:pt x="569951" y="114796"/>
                    <a:pt x="448242" y="17959"/>
                    <a:pt x="492163" y="48121"/>
                  </a:cubicBezTo>
                  <a:cubicBezTo>
                    <a:pt x="536084" y="78283"/>
                    <a:pt x="804372" y="291009"/>
                    <a:pt x="819188" y="302121"/>
                  </a:cubicBezTo>
                  <a:cubicBezTo>
                    <a:pt x="834004" y="313233"/>
                    <a:pt x="581063" y="114796"/>
                    <a:pt x="581063" y="114796"/>
                  </a:cubicBezTo>
                  <a:cubicBezTo>
                    <a:pt x="517034" y="64525"/>
                    <a:pt x="447713" y="7375"/>
                    <a:pt x="435013" y="496"/>
                  </a:cubicBezTo>
                  <a:cubicBezTo>
                    <a:pt x="422313" y="-6383"/>
                    <a:pt x="531321" y="60292"/>
                    <a:pt x="504863" y="73521"/>
                  </a:cubicBezTo>
                  <a:cubicBezTo>
                    <a:pt x="478405" y="86750"/>
                    <a:pt x="296900" y="70346"/>
                    <a:pt x="276263" y="79871"/>
                  </a:cubicBezTo>
                  <a:cubicBezTo>
                    <a:pt x="255626" y="89396"/>
                    <a:pt x="421784" y="83046"/>
                    <a:pt x="381038" y="130671"/>
                  </a:cubicBezTo>
                  <a:cubicBezTo>
                    <a:pt x="340292" y="178296"/>
                    <a:pt x="-4195" y="373558"/>
                    <a:pt x="38" y="3719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6" name="フリーフォーム 1175">
              <a:extLst>
                <a:ext uri="{FF2B5EF4-FFF2-40B4-BE49-F238E27FC236}">
                  <a16:creationId xmlns:a16="http://schemas.microsoft.com/office/drawing/2014/main" id="{C2F42FAC-7BD6-E4EE-9713-3FFADBEE3593}"/>
                </a:ext>
              </a:extLst>
            </p:cNvPr>
            <p:cNvSpPr/>
            <p:nvPr/>
          </p:nvSpPr>
          <p:spPr>
            <a:xfrm>
              <a:off x="5438018" y="2256645"/>
              <a:ext cx="1046907" cy="224092"/>
            </a:xfrm>
            <a:custGeom>
              <a:avLst/>
              <a:gdLst>
                <a:gd name="connsiteX0" fmla="*/ 757 w 1046907"/>
                <a:gd name="connsiteY0" fmla="*/ 219855 h 224092"/>
                <a:gd name="connsiteX1" fmla="*/ 483357 w 1046907"/>
                <a:gd name="connsiteY1" fmla="*/ 89680 h 224092"/>
                <a:gd name="connsiteX2" fmla="*/ 724657 w 1046907"/>
                <a:gd name="connsiteY2" fmla="*/ 105555 h 224092"/>
                <a:gd name="connsiteX3" fmla="*/ 702432 w 1046907"/>
                <a:gd name="connsiteY3" fmla="*/ 51580 h 224092"/>
                <a:gd name="connsiteX4" fmla="*/ 1045332 w 1046907"/>
                <a:gd name="connsiteY4" fmla="*/ 223030 h 224092"/>
                <a:gd name="connsiteX5" fmla="*/ 816732 w 1046907"/>
                <a:gd name="connsiteY5" fmla="*/ 118255 h 224092"/>
                <a:gd name="connsiteX6" fmla="*/ 508757 w 1046907"/>
                <a:gd name="connsiteY6" fmla="*/ 780 h 224092"/>
                <a:gd name="connsiteX7" fmla="*/ 616707 w 1046907"/>
                <a:gd name="connsiteY7" fmla="*/ 67455 h 224092"/>
                <a:gd name="connsiteX8" fmla="*/ 102357 w 1046907"/>
                <a:gd name="connsiteY8" fmla="*/ 73805 h 224092"/>
                <a:gd name="connsiteX9" fmla="*/ 365882 w 1046907"/>
                <a:gd name="connsiteY9" fmla="*/ 96030 h 224092"/>
                <a:gd name="connsiteX10" fmla="*/ 757 w 1046907"/>
                <a:gd name="connsiteY10" fmla="*/ 219855 h 22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6907" h="224092">
                  <a:moveTo>
                    <a:pt x="757" y="219855"/>
                  </a:moveTo>
                  <a:cubicBezTo>
                    <a:pt x="20336" y="218797"/>
                    <a:pt x="362707" y="108730"/>
                    <a:pt x="483357" y="89680"/>
                  </a:cubicBezTo>
                  <a:cubicBezTo>
                    <a:pt x="604007" y="70630"/>
                    <a:pt x="688145" y="111905"/>
                    <a:pt x="724657" y="105555"/>
                  </a:cubicBezTo>
                  <a:cubicBezTo>
                    <a:pt x="761169" y="99205"/>
                    <a:pt x="648986" y="32001"/>
                    <a:pt x="702432" y="51580"/>
                  </a:cubicBezTo>
                  <a:cubicBezTo>
                    <a:pt x="755878" y="71159"/>
                    <a:pt x="1026282" y="211918"/>
                    <a:pt x="1045332" y="223030"/>
                  </a:cubicBezTo>
                  <a:cubicBezTo>
                    <a:pt x="1064382" y="234142"/>
                    <a:pt x="906161" y="155297"/>
                    <a:pt x="816732" y="118255"/>
                  </a:cubicBezTo>
                  <a:cubicBezTo>
                    <a:pt x="727303" y="81213"/>
                    <a:pt x="542094" y="9247"/>
                    <a:pt x="508757" y="780"/>
                  </a:cubicBezTo>
                  <a:cubicBezTo>
                    <a:pt x="475420" y="-7687"/>
                    <a:pt x="684440" y="55284"/>
                    <a:pt x="616707" y="67455"/>
                  </a:cubicBezTo>
                  <a:cubicBezTo>
                    <a:pt x="548974" y="79626"/>
                    <a:pt x="144161" y="69043"/>
                    <a:pt x="102357" y="73805"/>
                  </a:cubicBezTo>
                  <a:cubicBezTo>
                    <a:pt x="60553" y="78567"/>
                    <a:pt x="384403" y="71159"/>
                    <a:pt x="365882" y="96030"/>
                  </a:cubicBezTo>
                  <a:cubicBezTo>
                    <a:pt x="347361" y="120901"/>
                    <a:pt x="-18822" y="220913"/>
                    <a:pt x="757" y="2198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7" name="フリーフォーム 1176">
              <a:extLst>
                <a:ext uri="{FF2B5EF4-FFF2-40B4-BE49-F238E27FC236}">
                  <a16:creationId xmlns:a16="http://schemas.microsoft.com/office/drawing/2014/main" id="{6922110B-1CE6-F43A-2433-85927DF9DD16}"/>
                </a:ext>
              </a:extLst>
            </p:cNvPr>
            <p:cNvSpPr/>
            <p:nvPr/>
          </p:nvSpPr>
          <p:spPr>
            <a:xfrm>
              <a:off x="5333953" y="2504411"/>
              <a:ext cx="1493112" cy="762940"/>
            </a:xfrm>
            <a:custGeom>
              <a:avLst/>
              <a:gdLst>
                <a:gd name="connsiteX0" fmla="*/ 47 w 1493112"/>
                <a:gd name="connsiteY0" fmla="*/ 257839 h 762940"/>
                <a:gd name="connsiteX1" fmla="*/ 396922 w 1493112"/>
                <a:gd name="connsiteY1" fmla="*/ 197514 h 762940"/>
                <a:gd name="connsiteX2" fmla="*/ 406447 w 1493112"/>
                <a:gd name="connsiteY2" fmla="*/ 175289 h 762940"/>
                <a:gd name="connsiteX3" fmla="*/ 698547 w 1493112"/>
                <a:gd name="connsiteY3" fmla="*/ 327689 h 762940"/>
                <a:gd name="connsiteX4" fmla="*/ 682672 w 1493112"/>
                <a:gd name="connsiteY4" fmla="*/ 273714 h 762940"/>
                <a:gd name="connsiteX5" fmla="*/ 1070022 w 1493112"/>
                <a:gd name="connsiteY5" fmla="*/ 388014 h 762940"/>
                <a:gd name="connsiteX6" fmla="*/ 1028747 w 1493112"/>
                <a:gd name="connsiteY6" fmla="*/ 384839 h 762940"/>
                <a:gd name="connsiteX7" fmla="*/ 1431972 w 1493112"/>
                <a:gd name="connsiteY7" fmla="*/ 721389 h 762940"/>
                <a:gd name="connsiteX8" fmla="*/ 1454197 w 1493112"/>
                <a:gd name="connsiteY8" fmla="*/ 692814 h 762940"/>
                <a:gd name="connsiteX9" fmla="*/ 1070022 w 1493112"/>
                <a:gd name="connsiteY9" fmla="*/ 137189 h 762940"/>
                <a:gd name="connsiteX10" fmla="*/ 1333547 w 1493112"/>
                <a:gd name="connsiteY10" fmla="*/ 619789 h 762940"/>
                <a:gd name="connsiteX11" fmla="*/ 644572 w 1493112"/>
                <a:gd name="connsiteY11" fmla="*/ 270539 h 762940"/>
                <a:gd name="connsiteX12" fmla="*/ 495347 w 1493112"/>
                <a:gd name="connsiteY12" fmla="*/ 664 h 762940"/>
                <a:gd name="connsiteX13" fmla="*/ 587422 w 1493112"/>
                <a:gd name="connsiteY13" fmla="*/ 194339 h 762940"/>
                <a:gd name="connsiteX14" fmla="*/ 371522 w 1493112"/>
                <a:gd name="connsiteY14" fmla="*/ 200689 h 762940"/>
                <a:gd name="connsiteX15" fmla="*/ 47 w 1493112"/>
                <a:gd name="connsiteY15" fmla="*/ 257839 h 76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93112" h="762940">
                  <a:moveTo>
                    <a:pt x="47" y="257839"/>
                  </a:moveTo>
                  <a:cubicBezTo>
                    <a:pt x="4280" y="257310"/>
                    <a:pt x="329189" y="211272"/>
                    <a:pt x="396922" y="197514"/>
                  </a:cubicBezTo>
                  <a:cubicBezTo>
                    <a:pt x="464655" y="183756"/>
                    <a:pt x="356176" y="153593"/>
                    <a:pt x="406447" y="175289"/>
                  </a:cubicBezTo>
                  <a:cubicBezTo>
                    <a:pt x="456718" y="196985"/>
                    <a:pt x="652509" y="311285"/>
                    <a:pt x="698547" y="327689"/>
                  </a:cubicBezTo>
                  <a:cubicBezTo>
                    <a:pt x="744585" y="344093"/>
                    <a:pt x="620760" y="263660"/>
                    <a:pt x="682672" y="273714"/>
                  </a:cubicBezTo>
                  <a:cubicBezTo>
                    <a:pt x="744585" y="283768"/>
                    <a:pt x="1012343" y="369493"/>
                    <a:pt x="1070022" y="388014"/>
                  </a:cubicBezTo>
                  <a:cubicBezTo>
                    <a:pt x="1127701" y="406535"/>
                    <a:pt x="968422" y="329276"/>
                    <a:pt x="1028747" y="384839"/>
                  </a:cubicBezTo>
                  <a:cubicBezTo>
                    <a:pt x="1089072" y="440402"/>
                    <a:pt x="1361064" y="670060"/>
                    <a:pt x="1431972" y="721389"/>
                  </a:cubicBezTo>
                  <a:cubicBezTo>
                    <a:pt x="1502880" y="772718"/>
                    <a:pt x="1514522" y="790181"/>
                    <a:pt x="1454197" y="692814"/>
                  </a:cubicBezTo>
                  <a:cubicBezTo>
                    <a:pt x="1393872" y="595447"/>
                    <a:pt x="1090130" y="149360"/>
                    <a:pt x="1070022" y="137189"/>
                  </a:cubicBezTo>
                  <a:cubicBezTo>
                    <a:pt x="1049914" y="125018"/>
                    <a:pt x="1404455" y="597564"/>
                    <a:pt x="1333547" y="619789"/>
                  </a:cubicBezTo>
                  <a:cubicBezTo>
                    <a:pt x="1262639" y="642014"/>
                    <a:pt x="784272" y="373726"/>
                    <a:pt x="644572" y="270539"/>
                  </a:cubicBezTo>
                  <a:cubicBezTo>
                    <a:pt x="504872" y="167352"/>
                    <a:pt x="504872" y="13364"/>
                    <a:pt x="495347" y="664"/>
                  </a:cubicBezTo>
                  <a:cubicBezTo>
                    <a:pt x="485822" y="-12036"/>
                    <a:pt x="608060" y="161001"/>
                    <a:pt x="587422" y="194339"/>
                  </a:cubicBezTo>
                  <a:cubicBezTo>
                    <a:pt x="566785" y="227676"/>
                    <a:pt x="467301" y="193281"/>
                    <a:pt x="371522" y="200689"/>
                  </a:cubicBezTo>
                  <a:cubicBezTo>
                    <a:pt x="275743" y="208097"/>
                    <a:pt x="-4186" y="258368"/>
                    <a:pt x="47" y="2578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8" name="フリーフォーム 1177">
              <a:extLst>
                <a:ext uri="{FF2B5EF4-FFF2-40B4-BE49-F238E27FC236}">
                  <a16:creationId xmlns:a16="http://schemas.microsoft.com/office/drawing/2014/main" id="{BC9FEA9B-E792-7571-69BE-06D4FF153356}"/>
                </a:ext>
              </a:extLst>
            </p:cNvPr>
            <p:cNvSpPr/>
            <p:nvPr/>
          </p:nvSpPr>
          <p:spPr>
            <a:xfrm>
              <a:off x="4755522" y="2524711"/>
              <a:ext cx="809125" cy="364976"/>
            </a:xfrm>
            <a:custGeom>
              <a:avLst/>
              <a:gdLst>
                <a:gd name="connsiteX0" fmla="*/ 2997 w 809125"/>
                <a:gd name="connsiteY0" fmla="*/ 323122 h 364976"/>
                <a:gd name="connsiteX1" fmla="*/ 57588 w 809125"/>
                <a:gd name="connsiteY1" fmla="*/ 345868 h 364976"/>
                <a:gd name="connsiteX2" fmla="*/ 289600 w 809125"/>
                <a:gd name="connsiteY2" fmla="*/ 323122 h 364976"/>
                <a:gd name="connsiteX3" fmla="*/ 471571 w 809125"/>
                <a:gd name="connsiteY3" fmla="*/ 200292 h 364976"/>
                <a:gd name="connsiteX4" fmla="*/ 808215 w 809125"/>
                <a:gd name="connsiteY4" fmla="*/ 177546 h 364976"/>
                <a:gd name="connsiteX5" fmla="*/ 576203 w 809125"/>
                <a:gd name="connsiteY5" fmla="*/ 125 h 364976"/>
                <a:gd name="connsiteX6" fmla="*/ 744526 w 809125"/>
                <a:gd name="connsiteY6" fmla="*/ 150250 h 364976"/>
                <a:gd name="connsiteX7" fmla="*/ 485218 w 809125"/>
                <a:gd name="connsiteY7" fmla="*/ 204841 h 364976"/>
                <a:gd name="connsiteX8" fmla="*/ 271403 w 809125"/>
                <a:gd name="connsiteY8" fmla="*/ 268531 h 364976"/>
                <a:gd name="connsiteX9" fmla="*/ 71236 w 809125"/>
                <a:gd name="connsiteY9" fmla="*/ 232137 h 364976"/>
                <a:gd name="connsiteX10" fmla="*/ 348741 w 809125"/>
                <a:gd name="connsiteY10" fmla="*/ 341319 h 364976"/>
                <a:gd name="connsiteX11" fmla="*/ 121278 w 809125"/>
                <a:gd name="connsiteY11" fmla="*/ 364065 h 364976"/>
                <a:gd name="connsiteX12" fmla="*/ 2997 w 809125"/>
                <a:gd name="connsiteY12" fmla="*/ 323122 h 364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9125" h="364976">
                  <a:moveTo>
                    <a:pt x="2997" y="323122"/>
                  </a:moveTo>
                  <a:cubicBezTo>
                    <a:pt x="-7618" y="320089"/>
                    <a:pt x="9821" y="345868"/>
                    <a:pt x="57588" y="345868"/>
                  </a:cubicBezTo>
                  <a:cubicBezTo>
                    <a:pt x="105355" y="345868"/>
                    <a:pt x="220603" y="347385"/>
                    <a:pt x="289600" y="323122"/>
                  </a:cubicBezTo>
                  <a:cubicBezTo>
                    <a:pt x="358597" y="298859"/>
                    <a:pt x="385135" y="224555"/>
                    <a:pt x="471571" y="200292"/>
                  </a:cubicBezTo>
                  <a:cubicBezTo>
                    <a:pt x="558007" y="176029"/>
                    <a:pt x="790776" y="210907"/>
                    <a:pt x="808215" y="177546"/>
                  </a:cubicBezTo>
                  <a:cubicBezTo>
                    <a:pt x="825654" y="144185"/>
                    <a:pt x="586818" y="4674"/>
                    <a:pt x="576203" y="125"/>
                  </a:cubicBezTo>
                  <a:cubicBezTo>
                    <a:pt x="565588" y="-4424"/>
                    <a:pt x="759690" y="116131"/>
                    <a:pt x="744526" y="150250"/>
                  </a:cubicBezTo>
                  <a:cubicBezTo>
                    <a:pt x="729362" y="184369"/>
                    <a:pt x="564072" y="185128"/>
                    <a:pt x="485218" y="204841"/>
                  </a:cubicBezTo>
                  <a:cubicBezTo>
                    <a:pt x="406364" y="224554"/>
                    <a:pt x="340400" y="263982"/>
                    <a:pt x="271403" y="268531"/>
                  </a:cubicBezTo>
                  <a:cubicBezTo>
                    <a:pt x="202406" y="273080"/>
                    <a:pt x="58346" y="220006"/>
                    <a:pt x="71236" y="232137"/>
                  </a:cubicBezTo>
                  <a:cubicBezTo>
                    <a:pt x="84126" y="244268"/>
                    <a:pt x="340401" y="319331"/>
                    <a:pt x="348741" y="341319"/>
                  </a:cubicBezTo>
                  <a:cubicBezTo>
                    <a:pt x="357081" y="363307"/>
                    <a:pt x="174353" y="367098"/>
                    <a:pt x="121278" y="364065"/>
                  </a:cubicBezTo>
                  <a:cubicBezTo>
                    <a:pt x="68203" y="361032"/>
                    <a:pt x="13612" y="326155"/>
                    <a:pt x="2997" y="3231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9" name="フリーフォーム 1178">
              <a:extLst>
                <a:ext uri="{FF2B5EF4-FFF2-40B4-BE49-F238E27FC236}">
                  <a16:creationId xmlns:a16="http://schemas.microsoft.com/office/drawing/2014/main" id="{F3875CA9-24EA-AA20-4FFD-F76CD27640EE}"/>
                </a:ext>
              </a:extLst>
            </p:cNvPr>
            <p:cNvSpPr/>
            <p:nvPr/>
          </p:nvSpPr>
          <p:spPr>
            <a:xfrm>
              <a:off x="6036817" y="2359277"/>
              <a:ext cx="727923" cy="520558"/>
            </a:xfrm>
            <a:custGeom>
              <a:avLst/>
              <a:gdLst>
                <a:gd name="connsiteX0" fmla="*/ 43 w 727923"/>
                <a:gd name="connsiteY0" fmla="*/ 142813 h 520558"/>
                <a:gd name="connsiteX1" fmla="*/ 191111 w 727923"/>
                <a:gd name="connsiteY1" fmla="*/ 288389 h 520558"/>
                <a:gd name="connsiteX2" fmla="*/ 200210 w 727923"/>
                <a:gd name="connsiteY2" fmla="*/ 443063 h 520558"/>
                <a:gd name="connsiteX3" fmla="*/ 272998 w 727923"/>
                <a:gd name="connsiteY3" fmla="*/ 297487 h 520558"/>
                <a:gd name="connsiteX4" fmla="*/ 286646 w 727923"/>
                <a:gd name="connsiteY4" fmla="*/ 520401 h 520558"/>
                <a:gd name="connsiteX5" fmla="*/ 423123 w 727923"/>
                <a:gd name="connsiteY5" fmla="*/ 256544 h 520558"/>
                <a:gd name="connsiteX6" fmla="*/ 727923 w 727923"/>
                <a:gd name="connsiteY6" fmla="*/ 433965 h 520558"/>
                <a:gd name="connsiteX7" fmla="*/ 345786 w 727923"/>
                <a:gd name="connsiteY7" fmla="*/ 211051 h 520558"/>
                <a:gd name="connsiteX8" fmla="*/ 386729 w 727923"/>
                <a:gd name="connsiteY8" fmla="*/ 6335 h 520558"/>
                <a:gd name="connsiteX9" fmla="*/ 309392 w 727923"/>
                <a:gd name="connsiteY9" fmla="*/ 461260 h 520558"/>
                <a:gd name="connsiteX10" fmla="*/ 100126 w 727923"/>
                <a:gd name="connsiteY10" fmla="*/ 270192 h 520558"/>
                <a:gd name="connsiteX11" fmla="*/ 154717 w 727923"/>
                <a:gd name="connsiteY11" fmla="*/ 297487 h 520558"/>
                <a:gd name="connsiteX12" fmla="*/ 172914 w 727923"/>
                <a:gd name="connsiteY12" fmla="*/ 256544 h 520558"/>
                <a:gd name="connsiteX13" fmla="*/ 43 w 727923"/>
                <a:gd name="connsiteY13" fmla="*/ 142813 h 52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7923" h="520558">
                  <a:moveTo>
                    <a:pt x="43" y="142813"/>
                  </a:moveTo>
                  <a:cubicBezTo>
                    <a:pt x="3076" y="148120"/>
                    <a:pt x="157750" y="238347"/>
                    <a:pt x="191111" y="288389"/>
                  </a:cubicBezTo>
                  <a:cubicBezTo>
                    <a:pt x="224472" y="338431"/>
                    <a:pt x="186562" y="441547"/>
                    <a:pt x="200210" y="443063"/>
                  </a:cubicBezTo>
                  <a:cubicBezTo>
                    <a:pt x="213858" y="444579"/>
                    <a:pt x="258592" y="284597"/>
                    <a:pt x="272998" y="297487"/>
                  </a:cubicBezTo>
                  <a:cubicBezTo>
                    <a:pt x="287404" y="310377"/>
                    <a:pt x="261625" y="527225"/>
                    <a:pt x="286646" y="520401"/>
                  </a:cubicBezTo>
                  <a:cubicBezTo>
                    <a:pt x="311667" y="513577"/>
                    <a:pt x="349577" y="270950"/>
                    <a:pt x="423123" y="256544"/>
                  </a:cubicBezTo>
                  <a:cubicBezTo>
                    <a:pt x="496669" y="242138"/>
                    <a:pt x="727923" y="433965"/>
                    <a:pt x="727923" y="433965"/>
                  </a:cubicBezTo>
                  <a:cubicBezTo>
                    <a:pt x="715034" y="426383"/>
                    <a:pt x="402652" y="282323"/>
                    <a:pt x="345786" y="211051"/>
                  </a:cubicBezTo>
                  <a:cubicBezTo>
                    <a:pt x="288920" y="139779"/>
                    <a:pt x="392795" y="-35366"/>
                    <a:pt x="386729" y="6335"/>
                  </a:cubicBezTo>
                  <a:cubicBezTo>
                    <a:pt x="380663" y="48036"/>
                    <a:pt x="357159" y="417284"/>
                    <a:pt x="309392" y="461260"/>
                  </a:cubicBezTo>
                  <a:cubicBezTo>
                    <a:pt x="261625" y="505236"/>
                    <a:pt x="125905" y="297487"/>
                    <a:pt x="100126" y="270192"/>
                  </a:cubicBezTo>
                  <a:cubicBezTo>
                    <a:pt x="74347" y="242897"/>
                    <a:pt x="142586" y="299762"/>
                    <a:pt x="154717" y="297487"/>
                  </a:cubicBezTo>
                  <a:cubicBezTo>
                    <a:pt x="166848" y="295212"/>
                    <a:pt x="193386" y="276257"/>
                    <a:pt x="172914" y="256544"/>
                  </a:cubicBezTo>
                  <a:cubicBezTo>
                    <a:pt x="152442" y="236831"/>
                    <a:pt x="-2990" y="137506"/>
                    <a:pt x="43" y="1428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0" name="フリーフォーム 1179">
              <a:extLst>
                <a:ext uri="{FF2B5EF4-FFF2-40B4-BE49-F238E27FC236}">
                  <a16:creationId xmlns:a16="http://schemas.microsoft.com/office/drawing/2014/main" id="{1B76513F-14D0-A03C-35F3-E1951C9B9258}"/>
                </a:ext>
              </a:extLst>
            </p:cNvPr>
            <p:cNvSpPr/>
            <p:nvPr/>
          </p:nvSpPr>
          <p:spPr>
            <a:xfrm>
              <a:off x="6965888" y="1770399"/>
              <a:ext cx="913420" cy="713677"/>
            </a:xfrm>
            <a:custGeom>
              <a:avLst/>
              <a:gdLst>
                <a:gd name="connsiteX0" fmla="*/ 8118 w 913420"/>
                <a:gd name="connsiteY0" fmla="*/ 8359 h 713677"/>
                <a:gd name="connsiteX1" fmla="*/ 121849 w 913420"/>
                <a:gd name="connsiteY1" fmla="*/ 40204 h 713677"/>
                <a:gd name="connsiteX2" fmla="*/ 390255 w 913420"/>
                <a:gd name="connsiteY2" fmla="*/ 226723 h 713677"/>
                <a:gd name="connsiteX3" fmla="*/ 322016 w 913420"/>
                <a:gd name="connsiteY3" fmla="*/ 258568 h 713677"/>
                <a:gd name="connsiteX4" fmla="*/ 604070 w 913420"/>
                <a:gd name="connsiteY4" fmla="*/ 563368 h 713677"/>
                <a:gd name="connsiteX5" fmla="*/ 544930 w 913420"/>
                <a:gd name="connsiteY5" fmla="*/ 417792 h 713677"/>
                <a:gd name="connsiteX6" fmla="*/ 913419 w 913420"/>
                <a:gd name="connsiteY6" fmla="*/ 713494 h 713677"/>
                <a:gd name="connsiteX7" fmla="*/ 549479 w 913420"/>
                <a:gd name="connsiteY7" fmla="*/ 367750 h 713677"/>
                <a:gd name="connsiteX8" fmla="*/ 317467 w 913420"/>
                <a:gd name="connsiteY8" fmla="*/ 53852 h 713677"/>
                <a:gd name="connsiteX9" fmla="*/ 331115 w 913420"/>
                <a:gd name="connsiteY9" fmla="*/ 153935 h 713677"/>
                <a:gd name="connsiteX10" fmla="*/ 8118 w 913420"/>
                <a:gd name="connsiteY10" fmla="*/ 8359 h 713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3420" h="713677">
                  <a:moveTo>
                    <a:pt x="8118" y="8359"/>
                  </a:moveTo>
                  <a:cubicBezTo>
                    <a:pt x="-26760" y="-10596"/>
                    <a:pt x="58160" y="3810"/>
                    <a:pt x="121849" y="40204"/>
                  </a:cubicBezTo>
                  <a:cubicBezTo>
                    <a:pt x="185538" y="76598"/>
                    <a:pt x="356894" y="190329"/>
                    <a:pt x="390255" y="226723"/>
                  </a:cubicBezTo>
                  <a:cubicBezTo>
                    <a:pt x="423616" y="263117"/>
                    <a:pt x="286380" y="202461"/>
                    <a:pt x="322016" y="258568"/>
                  </a:cubicBezTo>
                  <a:cubicBezTo>
                    <a:pt x="357652" y="314676"/>
                    <a:pt x="566918" y="536831"/>
                    <a:pt x="604070" y="563368"/>
                  </a:cubicBezTo>
                  <a:cubicBezTo>
                    <a:pt x="641222" y="589905"/>
                    <a:pt x="493372" y="392771"/>
                    <a:pt x="544930" y="417792"/>
                  </a:cubicBezTo>
                  <a:cubicBezTo>
                    <a:pt x="596488" y="442813"/>
                    <a:pt x="912661" y="721834"/>
                    <a:pt x="913419" y="713494"/>
                  </a:cubicBezTo>
                  <a:cubicBezTo>
                    <a:pt x="914177" y="705154"/>
                    <a:pt x="648804" y="477690"/>
                    <a:pt x="549479" y="367750"/>
                  </a:cubicBezTo>
                  <a:cubicBezTo>
                    <a:pt x="450154" y="257810"/>
                    <a:pt x="353861" y="89488"/>
                    <a:pt x="317467" y="53852"/>
                  </a:cubicBezTo>
                  <a:cubicBezTo>
                    <a:pt x="281073" y="18216"/>
                    <a:pt x="382673" y="161517"/>
                    <a:pt x="331115" y="153935"/>
                  </a:cubicBezTo>
                  <a:cubicBezTo>
                    <a:pt x="279557" y="146353"/>
                    <a:pt x="42996" y="27314"/>
                    <a:pt x="8118" y="83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1" name="フリーフォーム 1180">
              <a:extLst>
                <a:ext uri="{FF2B5EF4-FFF2-40B4-BE49-F238E27FC236}">
                  <a16:creationId xmlns:a16="http://schemas.microsoft.com/office/drawing/2014/main" id="{CC4E70D3-CBB7-C24D-73C0-3D9719494A3D}"/>
                </a:ext>
              </a:extLst>
            </p:cNvPr>
            <p:cNvSpPr/>
            <p:nvPr/>
          </p:nvSpPr>
          <p:spPr>
            <a:xfrm>
              <a:off x="7108293" y="2026381"/>
              <a:ext cx="1132373" cy="714988"/>
            </a:xfrm>
            <a:custGeom>
              <a:avLst/>
              <a:gdLst>
                <a:gd name="connsiteX0" fmla="*/ 2191 w 1132373"/>
                <a:gd name="connsiteY0" fmla="*/ 2586 h 714988"/>
                <a:gd name="connsiteX1" fmla="*/ 707325 w 1132373"/>
                <a:gd name="connsiteY1" fmla="*/ 480258 h 714988"/>
                <a:gd name="connsiteX2" fmla="*/ 634537 w 1132373"/>
                <a:gd name="connsiteY2" fmla="*/ 398371 h 714988"/>
                <a:gd name="connsiteX3" fmla="*/ 1130406 w 1132373"/>
                <a:gd name="connsiteY3" fmla="*/ 712270 h 714988"/>
                <a:gd name="connsiteX4" fmla="*/ 793761 w 1132373"/>
                <a:gd name="connsiteY4" fmla="*/ 530300 h 714988"/>
                <a:gd name="connsiteX5" fmla="*/ 443468 w 1132373"/>
                <a:gd name="connsiteY5" fmla="*/ 184556 h 714988"/>
                <a:gd name="connsiteX6" fmla="*/ 484411 w 1132373"/>
                <a:gd name="connsiteY6" fmla="*/ 284640 h 714988"/>
                <a:gd name="connsiteX7" fmla="*/ 2191 w 1132373"/>
                <a:gd name="connsiteY7" fmla="*/ 2586 h 71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32373" h="714988">
                  <a:moveTo>
                    <a:pt x="2191" y="2586"/>
                  </a:moveTo>
                  <a:cubicBezTo>
                    <a:pt x="39343" y="35189"/>
                    <a:pt x="601934" y="414294"/>
                    <a:pt x="707325" y="480258"/>
                  </a:cubicBezTo>
                  <a:cubicBezTo>
                    <a:pt x="812716" y="546222"/>
                    <a:pt x="564024" y="359702"/>
                    <a:pt x="634537" y="398371"/>
                  </a:cubicBezTo>
                  <a:cubicBezTo>
                    <a:pt x="705050" y="437040"/>
                    <a:pt x="1103869" y="690282"/>
                    <a:pt x="1130406" y="712270"/>
                  </a:cubicBezTo>
                  <a:cubicBezTo>
                    <a:pt x="1156943" y="734258"/>
                    <a:pt x="908251" y="618252"/>
                    <a:pt x="793761" y="530300"/>
                  </a:cubicBezTo>
                  <a:cubicBezTo>
                    <a:pt x="679271" y="442348"/>
                    <a:pt x="495026" y="225499"/>
                    <a:pt x="443468" y="184556"/>
                  </a:cubicBezTo>
                  <a:cubicBezTo>
                    <a:pt x="391910" y="143613"/>
                    <a:pt x="557199" y="313452"/>
                    <a:pt x="484411" y="284640"/>
                  </a:cubicBezTo>
                  <a:cubicBezTo>
                    <a:pt x="411623" y="255828"/>
                    <a:pt x="-34961" y="-30017"/>
                    <a:pt x="2191" y="25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2" name="フリーフォーム 1181">
              <a:extLst>
                <a:ext uri="{FF2B5EF4-FFF2-40B4-BE49-F238E27FC236}">
                  <a16:creationId xmlns:a16="http://schemas.microsoft.com/office/drawing/2014/main" id="{EA937DA0-5793-02F0-DD71-0463EAC99C77}"/>
                </a:ext>
              </a:extLst>
            </p:cNvPr>
            <p:cNvSpPr/>
            <p:nvPr/>
          </p:nvSpPr>
          <p:spPr>
            <a:xfrm>
              <a:off x="6517421" y="1978916"/>
              <a:ext cx="593104" cy="874234"/>
            </a:xfrm>
            <a:custGeom>
              <a:avLst/>
              <a:gdLst>
                <a:gd name="connsiteX0" fmla="*/ 593063 w 593104"/>
                <a:gd name="connsiteY0" fmla="*/ 9 h 874234"/>
                <a:gd name="connsiteX1" fmla="*/ 174531 w 593104"/>
                <a:gd name="connsiteY1" fmla="*/ 200177 h 874234"/>
                <a:gd name="connsiteX2" fmla="*/ 265516 w 593104"/>
                <a:gd name="connsiteY2" fmla="*/ 177430 h 874234"/>
                <a:gd name="connsiteX3" fmla="*/ 42603 w 593104"/>
                <a:gd name="connsiteY3" fmla="*/ 386696 h 874234"/>
                <a:gd name="connsiteX4" fmla="*/ 270066 w 593104"/>
                <a:gd name="connsiteY4" fmla="*/ 668750 h 874234"/>
                <a:gd name="connsiteX5" fmla="*/ 110842 w 593104"/>
                <a:gd name="connsiteY5" fmla="*/ 595962 h 874234"/>
                <a:gd name="connsiteX6" fmla="*/ 374698 w 593104"/>
                <a:gd name="connsiteY6" fmla="*/ 873466 h 874234"/>
                <a:gd name="connsiteX7" fmla="*/ 33504 w 593104"/>
                <a:gd name="connsiteY7" fmla="*/ 495878 h 874234"/>
                <a:gd name="connsiteX8" fmla="*/ 15307 w 593104"/>
                <a:gd name="connsiteY8" fmla="*/ 636905 h 874234"/>
                <a:gd name="connsiteX9" fmla="*/ 56251 w 593104"/>
                <a:gd name="connsiteY9" fmla="*/ 259317 h 874234"/>
                <a:gd name="connsiteX10" fmla="*/ 233672 w 593104"/>
                <a:gd name="connsiteY10" fmla="*/ 218374 h 874234"/>
                <a:gd name="connsiteX11" fmla="*/ 147236 w 593104"/>
                <a:gd name="connsiteY11" fmla="*/ 209275 h 874234"/>
                <a:gd name="connsiteX12" fmla="*/ 593063 w 593104"/>
                <a:gd name="connsiteY12" fmla="*/ 9 h 874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3104" h="874234">
                  <a:moveTo>
                    <a:pt x="593063" y="9"/>
                  </a:moveTo>
                  <a:cubicBezTo>
                    <a:pt x="597612" y="-1507"/>
                    <a:pt x="229122" y="170607"/>
                    <a:pt x="174531" y="200177"/>
                  </a:cubicBezTo>
                  <a:cubicBezTo>
                    <a:pt x="119940" y="229747"/>
                    <a:pt x="287504" y="146344"/>
                    <a:pt x="265516" y="177430"/>
                  </a:cubicBezTo>
                  <a:cubicBezTo>
                    <a:pt x="243528" y="208516"/>
                    <a:pt x="41845" y="304809"/>
                    <a:pt x="42603" y="386696"/>
                  </a:cubicBezTo>
                  <a:cubicBezTo>
                    <a:pt x="43361" y="468583"/>
                    <a:pt x="258693" y="633872"/>
                    <a:pt x="270066" y="668750"/>
                  </a:cubicBezTo>
                  <a:cubicBezTo>
                    <a:pt x="281439" y="703628"/>
                    <a:pt x="93403" y="561843"/>
                    <a:pt x="110842" y="595962"/>
                  </a:cubicBezTo>
                  <a:cubicBezTo>
                    <a:pt x="128281" y="630081"/>
                    <a:pt x="387588" y="890147"/>
                    <a:pt x="374698" y="873466"/>
                  </a:cubicBezTo>
                  <a:cubicBezTo>
                    <a:pt x="361808" y="856785"/>
                    <a:pt x="93402" y="535305"/>
                    <a:pt x="33504" y="495878"/>
                  </a:cubicBezTo>
                  <a:cubicBezTo>
                    <a:pt x="-26394" y="456451"/>
                    <a:pt x="11516" y="676332"/>
                    <a:pt x="15307" y="636905"/>
                  </a:cubicBezTo>
                  <a:cubicBezTo>
                    <a:pt x="19098" y="597478"/>
                    <a:pt x="19857" y="329072"/>
                    <a:pt x="56251" y="259317"/>
                  </a:cubicBezTo>
                  <a:cubicBezTo>
                    <a:pt x="92645" y="189562"/>
                    <a:pt x="218508" y="226714"/>
                    <a:pt x="233672" y="218374"/>
                  </a:cubicBezTo>
                  <a:cubicBezTo>
                    <a:pt x="248836" y="210034"/>
                    <a:pt x="88096" y="241878"/>
                    <a:pt x="147236" y="209275"/>
                  </a:cubicBezTo>
                  <a:cubicBezTo>
                    <a:pt x="206376" y="176672"/>
                    <a:pt x="588514" y="1525"/>
                    <a:pt x="593063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3" name="フリーフォーム 1182">
              <a:extLst>
                <a:ext uri="{FF2B5EF4-FFF2-40B4-BE49-F238E27FC236}">
                  <a16:creationId xmlns:a16="http://schemas.microsoft.com/office/drawing/2014/main" id="{4BB7F712-9F3E-17AD-BFAD-3ACF55F9D3E8}"/>
                </a:ext>
              </a:extLst>
            </p:cNvPr>
            <p:cNvSpPr/>
            <p:nvPr/>
          </p:nvSpPr>
          <p:spPr>
            <a:xfrm>
              <a:off x="6776832" y="2815669"/>
              <a:ext cx="662619" cy="887297"/>
            </a:xfrm>
            <a:custGeom>
              <a:avLst/>
              <a:gdLst>
                <a:gd name="connsiteX0" fmla="*/ 1556 w 662619"/>
                <a:gd name="connsiteY0" fmla="*/ 23065 h 887297"/>
                <a:gd name="connsiteX1" fmla="*/ 383693 w 662619"/>
                <a:gd name="connsiteY1" fmla="*/ 509835 h 887297"/>
                <a:gd name="connsiteX2" fmla="*/ 333652 w 662619"/>
                <a:gd name="connsiteY2" fmla="*/ 528032 h 887297"/>
                <a:gd name="connsiteX3" fmla="*/ 647550 w 662619"/>
                <a:gd name="connsiteY3" fmla="*/ 878325 h 887297"/>
                <a:gd name="connsiteX4" fmla="*/ 588410 w 662619"/>
                <a:gd name="connsiteY4" fmla="*/ 714552 h 887297"/>
                <a:gd name="connsiteX5" fmla="*/ 374595 w 662619"/>
                <a:gd name="connsiteY5" fmla="*/ 319 h 887297"/>
                <a:gd name="connsiteX6" fmla="*/ 570213 w 662619"/>
                <a:gd name="connsiteY6" fmla="*/ 810086 h 887297"/>
                <a:gd name="connsiteX7" fmla="*/ 260864 w 662619"/>
                <a:gd name="connsiteY7" fmla="*/ 359710 h 887297"/>
                <a:gd name="connsiteX8" fmla="*/ 1556 w 662619"/>
                <a:gd name="connsiteY8" fmla="*/ 23065 h 887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2619" h="887297">
                  <a:moveTo>
                    <a:pt x="1556" y="23065"/>
                  </a:moveTo>
                  <a:cubicBezTo>
                    <a:pt x="22027" y="48086"/>
                    <a:pt x="328344" y="425674"/>
                    <a:pt x="383693" y="509835"/>
                  </a:cubicBezTo>
                  <a:cubicBezTo>
                    <a:pt x="439042" y="593996"/>
                    <a:pt x="289676" y="466617"/>
                    <a:pt x="333652" y="528032"/>
                  </a:cubicBezTo>
                  <a:cubicBezTo>
                    <a:pt x="377628" y="589447"/>
                    <a:pt x="605090" y="847238"/>
                    <a:pt x="647550" y="878325"/>
                  </a:cubicBezTo>
                  <a:cubicBezTo>
                    <a:pt x="690010" y="909412"/>
                    <a:pt x="633903" y="860886"/>
                    <a:pt x="588410" y="714552"/>
                  </a:cubicBezTo>
                  <a:cubicBezTo>
                    <a:pt x="542918" y="568218"/>
                    <a:pt x="377628" y="-15603"/>
                    <a:pt x="374595" y="319"/>
                  </a:cubicBezTo>
                  <a:cubicBezTo>
                    <a:pt x="371562" y="16241"/>
                    <a:pt x="589168" y="750188"/>
                    <a:pt x="570213" y="810086"/>
                  </a:cubicBezTo>
                  <a:cubicBezTo>
                    <a:pt x="551258" y="869984"/>
                    <a:pt x="354124" y="490880"/>
                    <a:pt x="260864" y="359710"/>
                  </a:cubicBezTo>
                  <a:cubicBezTo>
                    <a:pt x="167604" y="228540"/>
                    <a:pt x="-18915" y="-1956"/>
                    <a:pt x="1556" y="230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4" name="フリーフォーム 1183">
              <a:extLst>
                <a:ext uri="{FF2B5EF4-FFF2-40B4-BE49-F238E27FC236}">
                  <a16:creationId xmlns:a16="http://schemas.microsoft.com/office/drawing/2014/main" id="{E3C63D5A-36AC-BCF2-D319-B3406137C1A6}"/>
                </a:ext>
              </a:extLst>
            </p:cNvPr>
            <p:cNvSpPr/>
            <p:nvPr/>
          </p:nvSpPr>
          <p:spPr>
            <a:xfrm>
              <a:off x="7402820" y="2334346"/>
              <a:ext cx="2862333" cy="2440165"/>
            </a:xfrm>
            <a:custGeom>
              <a:avLst/>
              <a:gdLst>
                <a:gd name="connsiteX0" fmla="*/ 71406 w 2862333"/>
                <a:gd name="connsiteY0" fmla="*/ 24541 h 2440165"/>
                <a:gd name="connsiteX1" fmla="*/ 270189 w 2862333"/>
                <a:gd name="connsiteY1" fmla="*/ 263080 h 2440165"/>
                <a:gd name="connsiteX2" fmla="*/ 2417041 w 2862333"/>
                <a:gd name="connsiteY2" fmla="*/ 1932854 h 2440165"/>
                <a:gd name="connsiteX3" fmla="*/ 2456797 w 2862333"/>
                <a:gd name="connsiteY3" fmla="*/ 1919602 h 2440165"/>
                <a:gd name="connsiteX4" fmla="*/ 2854363 w 2862333"/>
                <a:gd name="connsiteY4" fmla="*/ 2436437 h 2440165"/>
                <a:gd name="connsiteX5" fmla="*/ 2045980 w 2862333"/>
                <a:gd name="connsiteY5" fmla="*/ 1614802 h 2440165"/>
                <a:gd name="connsiteX6" fmla="*/ 641250 w 2862333"/>
                <a:gd name="connsiteY6" fmla="*/ 475115 h 2440165"/>
                <a:gd name="connsiteX7" fmla="*/ 71406 w 2862333"/>
                <a:gd name="connsiteY7" fmla="*/ 24541 h 244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62333" h="2440165">
                  <a:moveTo>
                    <a:pt x="71406" y="24541"/>
                  </a:moveTo>
                  <a:cubicBezTo>
                    <a:pt x="9563" y="-10798"/>
                    <a:pt x="-120750" y="-54972"/>
                    <a:pt x="270189" y="263080"/>
                  </a:cubicBezTo>
                  <a:cubicBezTo>
                    <a:pt x="661128" y="581132"/>
                    <a:pt x="2052606" y="1656767"/>
                    <a:pt x="2417041" y="1932854"/>
                  </a:cubicBezTo>
                  <a:cubicBezTo>
                    <a:pt x="2781476" y="2208941"/>
                    <a:pt x="2383910" y="1835672"/>
                    <a:pt x="2456797" y="1919602"/>
                  </a:cubicBezTo>
                  <a:cubicBezTo>
                    <a:pt x="2529684" y="2003532"/>
                    <a:pt x="2922832" y="2487237"/>
                    <a:pt x="2854363" y="2436437"/>
                  </a:cubicBezTo>
                  <a:cubicBezTo>
                    <a:pt x="2785894" y="2385637"/>
                    <a:pt x="2414832" y="1941689"/>
                    <a:pt x="2045980" y="1614802"/>
                  </a:cubicBezTo>
                  <a:cubicBezTo>
                    <a:pt x="1677128" y="1287915"/>
                    <a:pt x="972554" y="742367"/>
                    <a:pt x="641250" y="475115"/>
                  </a:cubicBezTo>
                  <a:cubicBezTo>
                    <a:pt x="309946" y="207863"/>
                    <a:pt x="133249" y="59880"/>
                    <a:pt x="71406" y="245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5" name="フリーフォーム 1184">
              <a:extLst>
                <a:ext uri="{FF2B5EF4-FFF2-40B4-BE49-F238E27FC236}">
                  <a16:creationId xmlns:a16="http://schemas.microsoft.com/office/drawing/2014/main" id="{F1687204-077E-4F0C-8554-C439D47CE064}"/>
                </a:ext>
              </a:extLst>
            </p:cNvPr>
            <p:cNvSpPr/>
            <p:nvPr/>
          </p:nvSpPr>
          <p:spPr>
            <a:xfrm>
              <a:off x="8343983" y="2886553"/>
              <a:ext cx="2514675" cy="2204526"/>
            </a:xfrm>
            <a:custGeom>
              <a:avLst/>
              <a:gdLst>
                <a:gd name="connsiteX0" fmla="*/ 4887 w 2514675"/>
                <a:gd name="connsiteY0" fmla="*/ 2421 h 2204526"/>
                <a:gd name="connsiteX1" fmla="*/ 1740921 w 2514675"/>
                <a:gd name="connsiteY1" fmla="*/ 1221621 h 2204526"/>
                <a:gd name="connsiteX2" fmla="*/ 1820434 w 2514675"/>
                <a:gd name="connsiteY2" fmla="*/ 1314386 h 2204526"/>
                <a:gd name="connsiteX3" fmla="*/ 2430034 w 2514675"/>
                <a:gd name="connsiteY3" fmla="*/ 2083012 h 2204526"/>
                <a:gd name="connsiteX4" fmla="*/ 2509547 w 2514675"/>
                <a:gd name="connsiteY4" fmla="*/ 2202282 h 2204526"/>
                <a:gd name="connsiteX5" fmla="*/ 2164991 w 2514675"/>
                <a:gd name="connsiteY5" fmla="*/ 1685447 h 2204526"/>
                <a:gd name="connsiteX6" fmla="*/ 1250591 w 2514675"/>
                <a:gd name="connsiteY6" fmla="*/ 930073 h 2204526"/>
                <a:gd name="connsiteX7" fmla="*/ 4887 w 2514675"/>
                <a:gd name="connsiteY7" fmla="*/ 2421 h 2204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14675" h="2204526">
                  <a:moveTo>
                    <a:pt x="4887" y="2421"/>
                  </a:moveTo>
                  <a:cubicBezTo>
                    <a:pt x="86609" y="51012"/>
                    <a:pt x="1438330" y="1002960"/>
                    <a:pt x="1740921" y="1221621"/>
                  </a:cubicBezTo>
                  <a:cubicBezTo>
                    <a:pt x="2043512" y="1440282"/>
                    <a:pt x="1705582" y="1170821"/>
                    <a:pt x="1820434" y="1314386"/>
                  </a:cubicBezTo>
                  <a:cubicBezTo>
                    <a:pt x="1935286" y="1457951"/>
                    <a:pt x="2315182" y="1935029"/>
                    <a:pt x="2430034" y="2083012"/>
                  </a:cubicBezTo>
                  <a:cubicBezTo>
                    <a:pt x="2544886" y="2230995"/>
                    <a:pt x="2509547" y="2202282"/>
                    <a:pt x="2509547" y="2202282"/>
                  </a:cubicBezTo>
                  <a:cubicBezTo>
                    <a:pt x="2465373" y="2136021"/>
                    <a:pt x="2374817" y="1897482"/>
                    <a:pt x="2164991" y="1685447"/>
                  </a:cubicBezTo>
                  <a:cubicBezTo>
                    <a:pt x="1955165" y="1473412"/>
                    <a:pt x="1612817" y="1210577"/>
                    <a:pt x="1250591" y="930073"/>
                  </a:cubicBezTo>
                  <a:cubicBezTo>
                    <a:pt x="888365" y="649569"/>
                    <a:pt x="-76835" y="-46170"/>
                    <a:pt x="4887" y="24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6" name="フリーフォーム 1185">
              <a:extLst>
                <a:ext uri="{FF2B5EF4-FFF2-40B4-BE49-F238E27FC236}">
                  <a16:creationId xmlns:a16="http://schemas.microsoft.com/office/drawing/2014/main" id="{C7039B82-2042-C726-FE2E-44F58AFA9097}"/>
                </a:ext>
              </a:extLst>
            </p:cNvPr>
            <p:cNvSpPr/>
            <p:nvPr/>
          </p:nvSpPr>
          <p:spPr>
            <a:xfrm>
              <a:off x="4336596" y="2795417"/>
              <a:ext cx="772751" cy="205853"/>
            </a:xfrm>
            <a:custGeom>
              <a:avLst/>
              <a:gdLst>
                <a:gd name="connsiteX0" fmla="*/ 6804 w 772751"/>
                <a:gd name="connsiteY0" fmla="*/ 78412 h 205853"/>
                <a:gd name="connsiteX1" fmla="*/ 222341 w 772751"/>
                <a:gd name="connsiteY1" fmla="*/ 84943 h 205853"/>
                <a:gd name="connsiteX2" fmla="*/ 366033 w 772751"/>
                <a:gd name="connsiteY2" fmla="*/ 195977 h 205853"/>
                <a:gd name="connsiteX3" fmla="*/ 300718 w 772751"/>
                <a:gd name="connsiteY3" fmla="*/ 195977 h 205853"/>
                <a:gd name="connsiteX4" fmla="*/ 770981 w 772751"/>
                <a:gd name="connsiteY4" fmla="*/ 156789 h 205853"/>
                <a:gd name="connsiteX5" fmla="*/ 450941 w 772751"/>
                <a:gd name="connsiteY5" fmla="*/ 169852 h 205853"/>
                <a:gd name="connsiteX6" fmla="*/ 183153 w 772751"/>
                <a:gd name="connsiteY6" fmla="*/ 52286 h 205853"/>
                <a:gd name="connsiteX7" fmla="*/ 124370 w 772751"/>
                <a:gd name="connsiteY7" fmla="*/ 34 h 205853"/>
                <a:gd name="connsiteX8" fmla="*/ 117838 w 772751"/>
                <a:gd name="connsiteY8" fmla="*/ 58817 h 205853"/>
                <a:gd name="connsiteX9" fmla="*/ 59055 w 772751"/>
                <a:gd name="connsiteY9" fmla="*/ 71880 h 205853"/>
                <a:gd name="connsiteX10" fmla="*/ 6804 w 772751"/>
                <a:gd name="connsiteY10" fmla="*/ 78412 h 20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2751" h="205853">
                  <a:moveTo>
                    <a:pt x="6804" y="78412"/>
                  </a:moveTo>
                  <a:cubicBezTo>
                    <a:pt x="34018" y="80589"/>
                    <a:pt x="162469" y="65349"/>
                    <a:pt x="222341" y="84943"/>
                  </a:cubicBezTo>
                  <a:cubicBezTo>
                    <a:pt x="282213" y="104537"/>
                    <a:pt x="352970" y="177471"/>
                    <a:pt x="366033" y="195977"/>
                  </a:cubicBezTo>
                  <a:cubicBezTo>
                    <a:pt x="379096" y="214483"/>
                    <a:pt x="233227" y="202508"/>
                    <a:pt x="300718" y="195977"/>
                  </a:cubicBezTo>
                  <a:cubicBezTo>
                    <a:pt x="368209" y="189446"/>
                    <a:pt x="745944" y="161143"/>
                    <a:pt x="770981" y="156789"/>
                  </a:cubicBezTo>
                  <a:cubicBezTo>
                    <a:pt x="796018" y="152435"/>
                    <a:pt x="548912" y="187269"/>
                    <a:pt x="450941" y="169852"/>
                  </a:cubicBezTo>
                  <a:cubicBezTo>
                    <a:pt x="352970" y="152435"/>
                    <a:pt x="237581" y="80589"/>
                    <a:pt x="183153" y="52286"/>
                  </a:cubicBezTo>
                  <a:cubicBezTo>
                    <a:pt x="128725" y="23983"/>
                    <a:pt x="135256" y="-1054"/>
                    <a:pt x="124370" y="34"/>
                  </a:cubicBezTo>
                  <a:cubicBezTo>
                    <a:pt x="113484" y="1122"/>
                    <a:pt x="128724" y="46843"/>
                    <a:pt x="117838" y="58817"/>
                  </a:cubicBezTo>
                  <a:cubicBezTo>
                    <a:pt x="106952" y="70791"/>
                    <a:pt x="76472" y="68614"/>
                    <a:pt x="59055" y="71880"/>
                  </a:cubicBezTo>
                  <a:cubicBezTo>
                    <a:pt x="41638" y="75146"/>
                    <a:pt x="-20410" y="76235"/>
                    <a:pt x="6804" y="784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7" name="フリーフォーム 1186">
              <a:extLst>
                <a:ext uri="{FF2B5EF4-FFF2-40B4-BE49-F238E27FC236}">
                  <a16:creationId xmlns:a16="http://schemas.microsoft.com/office/drawing/2014/main" id="{0136622C-A7AC-85D9-D3DD-8BBB3590ED3E}"/>
                </a:ext>
              </a:extLst>
            </p:cNvPr>
            <p:cNvSpPr/>
            <p:nvPr/>
          </p:nvSpPr>
          <p:spPr>
            <a:xfrm>
              <a:off x="5209030" y="2775036"/>
              <a:ext cx="969883" cy="210230"/>
            </a:xfrm>
            <a:custGeom>
              <a:avLst/>
              <a:gdLst>
                <a:gd name="connsiteX0" fmla="*/ 3050 w 969883"/>
                <a:gd name="connsiteY0" fmla="*/ 85730 h 210230"/>
                <a:gd name="connsiteX1" fmla="*/ 362279 w 969883"/>
                <a:gd name="connsiteY1" fmla="*/ 53073 h 210230"/>
                <a:gd name="connsiteX2" fmla="*/ 538627 w 969883"/>
                <a:gd name="connsiteY2" fmla="*/ 105324 h 210230"/>
                <a:gd name="connsiteX3" fmla="*/ 499439 w 969883"/>
                <a:gd name="connsiteY3" fmla="*/ 40010 h 210230"/>
                <a:gd name="connsiteX4" fmla="*/ 701913 w 969883"/>
                <a:gd name="connsiteY4" fmla="*/ 131450 h 210230"/>
                <a:gd name="connsiteX5" fmla="*/ 747633 w 969883"/>
                <a:gd name="connsiteY5" fmla="*/ 151044 h 210230"/>
                <a:gd name="connsiteX6" fmla="*/ 969701 w 969883"/>
                <a:gd name="connsiteY6" fmla="*/ 209827 h 210230"/>
                <a:gd name="connsiteX7" fmla="*/ 780290 w 969883"/>
                <a:gd name="connsiteY7" fmla="*/ 118387 h 210230"/>
                <a:gd name="connsiteX8" fmla="*/ 505970 w 969883"/>
                <a:gd name="connsiteY8" fmla="*/ 821 h 210230"/>
                <a:gd name="connsiteX9" fmla="*/ 505970 w 969883"/>
                <a:gd name="connsiteY9" fmla="*/ 66135 h 210230"/>
                <a:gd name="connsiteX10" fmla="*/ 205524 w 969883"/>
                <a:gd name="connsiteY10" fmla="*/ 66135 h 210230"/>
                <a:gd name="connsiteX11" fmla="*/ 3050 w 969883"/>
                <a:gd name="connsiteY11" fmla="*/ 85730 h 210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9883" h="210230">
                  <a:moveTo>
                    <a:pt x="3050" y="85730"/>
                  </a:moveTo>
                  <a:cubicBezTo>
                    <a:pt x="29176" y="83553"/>
                    <a:pt x="273016" y="49807"/>
                    <a:pt x="362279" y="53073"/>
                  </a:cubicBezTo>
                  <a:cubicBezTo>
                    <a:pt x="451542" y="56339"/>
                    <a:pt x="515767" y="107501"/>
                    <a:pt x="538627" y="105324"/>
                  </a:cubicBezTo>
                  <a:cubicBezTo>
                    <a:pt x="561487" y="103147"/>
                    <a:pt x="472225" y="35656"/>
                    <a:pt x="499439" y="40010"/>
                  </a:cubicBezTo>
                  <a:cubicBezTo>
                    <a:pt x="526653" y="44364"/>
                    <a:pt x="660547" y="112944"/>
                    <a:pt x="701913" y="131450"/>
                  </a:cubicBezTo>
                  <a:cubicBezTo>
                    <a:pt x="743279" y="149956"/>
                    <a:pt x="703002" y="137981"/>
                    <a:pt x="747633" y="151044"/>
                  </a:cubicBezTo>
                  <a:cubicBezTo>
                    <a:pt x="792264" y="164107"/>
                    <a:pt x="964258" y="215270"/>
                    <a:pt x="969701" y="209827"/>
                  </a:cubicBezTo>
                  <a:cubicBezTo>
                    <a:pt x="975144" y="204384"/>
                    <a:pt x="857579" y="153221"/>
                    <a:pt x="780290" y="118387"/>
                  </a:cubicBezTo>
                  <a:cubicBezTo>
                    <a:pt x="703002" y="83553"/>
                    <a:pt x="551690" y="9530"/>
                    <a:pt x="505970" y="821"/>
                  </a:cubicBezTo>
                  <a:cubicBezTo>
                    <a:pt x="460250" y="-7888"/>
                    <a:pt x="556044" y="55249"/>
                    <a:pt x="505970" y="66135"/>
                  </a:cubicBezTo>
                  <a:cubicBezTo>
                    <a:pt x="455896" y="77021"/>
                    <a:pt x="286078" y="65046"/>
                    <a:pt x="205524" y="66135"/>
                  </a:cubicBezTo>
                  <a:cubicBezTo>
                    <a:pt x="124970" y="67224"/>
                    <a:pt x="-23076" y="87907"/>
                    <a:pt x="3050" y="857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8" name="フリーフォーム 1187">
              <a:extLst>
                <a:ext uri="{FF2B5EF4-FFF2-40B4-BE49-F238E27FC236}">
                  <a16:creationId xmlns:a16="http://schemas.microsoft.com/office/drawing/2014/main" id="{F20B148B-1DAA-3E86-B8C9-6478D19C475F}"/>
                </a:ext>
              </a:extLst>
            </p:cNvPr>
            <p:cNvSpPr/>
            <p:nvPr/>
          </p:nvSpPr>
          <p:spPr>
            <a:xfrm>
              <a:off x="6973604" y="1580021"/>
              <a:ext cx="383162" cy="374612"/>
            </a:xfrm>
            <a:custGeom>
              <a:avLst/>
              <a:gdLst>
                <a:gd name="connsiteX0" fmla="*/ 28087 w 383162"/>
                <a:gd name="connsiteY0" fmla="*/ 585 h 374612"/>
                <a:gd name="connsiteX1" fmla="*/ 210967 w 383162"/>
                <a:gd name="connsiteY1" fmla="*/ 92025 h 374612"/>
                <a:gd name="connsiteX2" fmla="*/ 165247 w 383162"/>
                <a:gd name="connsiteY2" fmla="*/ 46305 h 374612"/>
                <a:gd name="connsiteX3" fmla="*/ 380785 w 383162"/>
                <a:gd name="connsiteY3" fmla="*/ 372876 h 374612"/>
                <a:gd name="connsiteX4" fmla="*/ 276282 w 383162"/>
                <a:gd name="connsiteY4" fmla="*/ 170402 h 374612"/>
                <a:gd name="connsiteX5" fmla="*/ 210967 w 383162"/>
                <a:gd name="connsiteY5" fmla="*/ 52836 h 374612"/>
                <a:gd name="connsiteX6" fmla="*/ 21556 w 383162"/>
                <a:gd name="connsiteY6" fmla="*/ 52836 h 374612"/>
                <a:gd name="connsiteX7" fmla="*/ 28087 w 383162"/>
                <a:gd name="connsiteY7" fmla="*/ 585 h 374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3162" h="374612">
                  <a:moveTo>
                    <a:pt x="28087" y="585"/>
                  </a:moveTo>
                  <a:cubicBezTo>
                    <a:pt x="59655" y="7116"/>
                    <a:pt x="188107" y="84405"/>
                    <a:pt x="210967" y="92025"/>
                  </a:cubicBezTo>
                  <a:cubicBezTo>
                    <a:pt x="233827" y="99645"/>
                    <a:pt x="136944" y="-504"/>
                    <a:pt x="165247" y="46305"/>
                  </a:cubicBezTo>
                  <a:cubicBezTo>
                    <a:pt x="193550" y="93114"/>
                    <a:pt x="362279" y="352193"/>
                    <a:pt x="380785" y="372876"/>
                  </a:cubicBezTo>
                  <a:cubicBezTo>
                    <a:pt x="399291" y="393559"/>
                    <a:pt x="304585" y="223742"/>
                    <a:pt x="276282" y="170402"/>
                  </a:cubicBezTo>
                  <a:cubicBezTo>
                    <a:pt x="247979" y="117062"/>
                    <a:pt x="253421" y="72430"/>
                    <a:pt x="210967" y="52836"/>
                  </a:cubicBezTo>
                  <a:cubicBezTo>
                    <a:pt x="168513" y="33242"/>
                    <a:pt x="55302" y="61545"/>
                    <a:pt x="21556" y="52836"/>
                  </a:cubicBezTo>
                  <a:cubicBezTo>
                    <a:pt x="-12190" y="44128"/>
                    <a:pt x="-3481" y="-5946"/>
                    <a:pt x="28087" y="5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9" name="フリーフォーム 1188">
              <a:extLst>
                <a:ext uri="{FF2B5EF4-FFF2-40B4-BE49-F238E27FC236}">
                  <a16:creationId xmlns:a16="http://schemas.microsoft.com/office/drawing/2014/main" id="{FBC51AD6-2CF7-B502-7418-BCB99CE45E9B}"/>
                </a:ext>
              </a:extLst>
            </p:cNvPr>
            <p:cNvSpPr/>
            <p:nvPr/>
          </p:nvSpPr>
          <p:spPr>
            <a:xfrm>
              <a:off x="5701926" y="2390363"/>
              <a:ext cx="681394" cy="196119"/>
            </a:xfrm>
            <a:custGeom>
              <a:avLst/>
              <a:gdLst>
                <a:gd name="connsiteX0" fmla="*/ 11 w 681394"/>
                <a:gd name="connsiteY0" fmla="*/ 196083 h 196119"/>
                <a:gd name="connsiteX1" fmla="*/ 365771 w 681394"/>
                <a:gd name="connsiteY1" fmla="*/ 91580 h 196119"/>
                <a:gd name="connsiteX2" fmla="*/ 679280 w 681394"/>
                <a:gd name="connsiteY2" fmla="*/ 137300 h 196119"/>
                <a:gd name="connsiteX3" fmla="*/ 489868 w 681394"/>
                <a:gd name="connsiteY3" fmla="*/ 98111 h 196119"/>
                <a:gd name="connsiteX4" fmla="*/ 235143 w 681394"/>
                <a:gd name="connsiteY4" fmla="*/ 140 h 196119"/>
                <a:gd name="connsiteX5" fmla="*/ 352708 w 681394"/>
                <a:gd name="connsiteY5" fmla="*/ 78517 h 196119"/>
                <a:gd name="connsiteX6" fmla="*/ 11 w 681394"/>
                <a:gd name="connsiteY6" fmla="*/ 196083 h 19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1394" h="196119">
                  <a:moveTo>
                    <a:pt x="11" y="196083"/>
                  </a:moveTo>
                  <a:cubicBezTo>
                    <a:pt x="2188" y="198260"/>
                    <a:pt x="252560" y="101377"/>
                    <a:pt x="365771" y="91580"/>
                  </a:cubicBezTo>
                  <a:cubicBezTo>
                    <a:pt x="478982" y="81783"/>
                    <a:pt x="658597" y="136211"/>
                    <a:pt x="679280" y="137300"/>
                  </a:cubicBezTo>
                  <a:cubicBezTo>
                    <a:pt x="699963" y="138388"/>
                    <a:pt x="563891" y="120971"/>
                    <a:pt x="489868" y="98111"/>
                  </a:cubicBezTo>
                  <a:cubicBezTo>
                    <a:pt x="415845" y="75251"/>
                    <a:pt x="258003" y="3406"/>
                    <a:pt x="235143" y="140"/>
                  </a:cubicBezTo>
                  <a:cubicBezTo>
                    <a:pt x="212283" y="-3126"/>
                    <a:pt x="386454" y="51303"/>
                    <a:pt x="352708" y="78517"/>
                  </a:cubicBezTo>
                  <a:cubicBezTo>
                    <a:pt x="318962" y="105731"/>
                    <a:pt x="-2166" y="193906"/>
                    <a:pt x="11" y="1960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0" name="フリーフォーム 1189">
              <a:extLst>
                <a:ext uri="{FF2B5EF4-FFF2-40B4-BE49-F238E27FC236}">
                  <a16:creationId xmlns:a16="http://schemas.microsoft.com/office/drawing/2014/main" id="{EC48187E-BF56-21D9-8B93-62CB9D0DA265}"/>
                </a:ext>
              </a:extLst>
            </p:cNvPr>
            <p:cNvSpPr/>
            <p:nvPr/>
          </p:nvSpPr>
          <p:spPr>
            <a:xfrm>
              <a:off x="5525582" y="2449061"/>
              <a:ext cx="196253" cy="210741"/>
            </a:xfrm>
            <a:custGeom>
              <a:avLst/>
              <a:gdLst>
                <a:gd name="connsiteX0" fmla="*/ 7 w 196253"/>
                <a:gd name="connsiteY0" fmla="*/ 225 h 210741"/>
                <a:gd name="connsiteX1" fmla="*/ 143698 w 196253"/>
                <a:gd name="connsiteY1" fmla="*/ 124322 h 210741"/>
                <a:gd name="connsiteX2" fmla="*/ 163292 w 196253"/>
                <a:gd name="connsiteY2" fmla="*/ 209230 h 210741"/>
                <a:gd name="connsiteX3" fmla="*/ 169824 w 196253"/>
                <a:gd name="connsiteY3" fmla="*/ 52476 h 210741"/>
                <a:gd name="connsiteX4" fmla="*/ 195949 w 196253"/>
                <a:gd name="connsiteY4" fmla="*/ 26350 h 210741"/>
                <a:gd name="connsiteX5" fmla="*/ 150229 w 196253"/>
                <a:gd name="connsiteY5" fmla="*/ 91665 h 210741"/>
                <a:gd name="connsiteX6" fmla="*/ 7 w 196253"/>
                <a:gd name="connsiteY6" fmla="*/ 225 h 210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253" h="210741">
                  <a:moveTo>
                    <a:pt x="7" y="225"/>
                  </a:moveTo>
                  <a:cubicBezTo>
                    <a:pt x="-1081" y="5668"/>
                    <a:pt x="116484" y="89488"/>
                    <a:pt x="143698" y="124322"/>
                  </a:cubicBezTo>
                  <a:cubicBezTo>
                    <a:pt x="170912" y="159156"/>
                    <a:pt x="158938" y="221204"/>
                    <a:pt x="163292" y="209230"/>
                  </a:cubicBezTo>
                  <a:cubicBezTo>
                    <a:pt x="167646" y="197256"/>
                    <a:pt x="164381" y="82956"/>
                    <a:pt x="169824" y="52476"/>
                  </a:cubicBezTo>
                  <a:cubicBezTo>
                    <a:pt x="175267" y="21996"/>
                    <a:pt x="199215" y="19819"/>
                    <a:pt x="195949" y="26350"/>
                  </a:cubicBezTo>
                  <a:cubicBezTo>
                    <a:pt x="192683" y="32881"/>
                    <a:pt x="178532" y="93842"/>
                    <a:pt x="150229" y="91665"/>
                  </a:cubicBezTo>
                  <a:cubicBezTo>
                    <a:pt x="121926" y="89488"/>
                    <a:pt x="1095" y="-5218"/>
                    <a:pt x="7" y="2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1" name="フリーフォーム 1190">
              <a:extLst>
                <a:ext uri="{FF2B5EF4-FFF2-40B4-BE49-F238E27FC236}">
                  <a16:creationId xmlns:a16="http://schemas.microsoft.com/office/drawing/2014/main" id="{EF792E64-8840-C10F-79FD-5871F227E3AE}"/>
                </a:ext>
              </a:extLst>
            </p:cNvPr>
            <p:cNvSpPr/>
            <p:nvPr/>
          </p:nvSpPr>
          <p:spPr>
            <a:xfrm>
              <a:off x="4401358" y="4423383"/>
              <a:ext cx="225650" cy="818782"/>
            </a:xfrm>
            <a:custGeom>
              <a:avLst/>
              <a:gdLst>
                <a:gd name="connsiteX0" fmla="*/ 221442 w 225650"/>
                <a:gd name="connsiteY0" fmla="*/ 12092 h 818782"/>
                <a:gd name="connsiteX1" fmla="*/ 69042 w 225650"/>
                <a:gd name="connsiteY1" fmla="*/ 361342 h 818782"/>
                <a:gd name="connsiteX2" fmla="*/ 81742 w 225650"/>
                <a:gd name="connsiteY2" fmla="*/ 332767 h 818782"/>
                <a:gd name="connsiteX3" fmla="*/ 30942 w 225650"/>
                <a:gd name="connsiteY3" fmla="*/ 551842 h 818782"/>
                <a:gd name="connsiteX4" fmla="*/ 24592 w 225650"/>
                <a:gd name="connsiteY4" fmla="*/ 659792 h 818782"/>
                <a:gd name="connsiteX5" fmla="*/ 2367 w 225650"/>
                <a:gd name="connsiteY5" fmla="*/ 608992 h 818782"/>
                <a:gd name="connsiteX6" fmla="*/ 88092 w 225650"/>
                <a:gd name="connsiteY6" fmla="*/ 818542 h 818782"/>
                <a:gd name="connsiteX7" fmla="*/ 27767 w 225650"/>
                <a:gd name="connsiteY7" fmla="*/ 561367 h 818782"/>
                <a:gd name="connsiteX8" fmla="*/ 15067 w 225650"/>
                <a:gd name="connsiteY8" fmla="*/ 281967 h 818782"/>
                <a:gd name="connsiteX9" fmla="*/ 21417 w 225650"/>
                <a:gd name="connsiteY9" fmla="*/ 434367 h 818782"/>
                <a:gd name="connsiteX10" fmla="*/ 167467 w 225650"/>
                <a:gd name="connsiteY10" fmla="*/ 113692 h 818782"/>
                <a:gd name="connsiteX11" fmla="*/ 221442 w 225650"/>
                <a:gd name="connsiteY11" fmla="*/ 12092 h 818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5650" h="818782">
                  <a:moveTo>
                    <a:pt x="221442" y="12092"/>
                  </a:moveTo>
                  <a:cubicBezTo>
                    <a:pt x="205038" y="53367"/>
                    <a:pt x="92325" y="307896"/>
                    <a:pt x="69042" y="361342"/>
                  </a:cubicBezTo>
                  <a:cubicBezTo>
                    <a:pt x="45759" y="414788"/>
                    <a:pt x="88092" y="301017"/>
                    <a:pt x="81742" y="332767"/>
                  </a:cubicBezTo>
                  <a:cubicBezTo>
                    <a:pt x="75392" y="364517"/>
                    <a:pt x="40467" y="497338"/>
                    <a:pt x="30942" y="551842"/>
                  </a:cubicBezTo>
                  <a:cubicBezTo>
                    <a:pt x="21417" y="606346"/>
                    <a:pt x="29355" y="650267"/>
                    <a:pt x="24592" y="659792"/>
                  </a:cubicBezTo>
                  <a:cubicBezTo>
                    <a:pt x="19829" y="669317"/>
                    <a:pt x="-8216" y="582534"/>
                    <a:pt x="2367" y="608992"/>
                  </a:cubicBezTo>
                  <a:cubicBezTo>
                    <a:pt x="12950" y="635450"/>
                    <a:pt x="83859" y="826479"/>
                    <a:pt x="88092" y="818542"/>
                  </a:cubicBezTo>
                  <a:cubicBezTo>
                    <a:pt x="92325" y="810605"/>
                    <a:pt x="39938" y="650796"/>
                    <a:pt x="27767" y="561367"/>
                  </a:cubicBezTo>
                  <a:cubicBezTo>
                    <a:pt x="15596" y="471938"/>
                    <a:pt x="16125" y="303134"/>
                    <a:pt x="15067" y="281967"/>
                  </a:cubicBezTo>
                  <a:cubicBezTo>
                    <a:pt x="14009" y="260800"/>
                    <a:pt x="-3983" y="462413"/>
                    <a:pt x="21417" y="434367"/>
                  </a:cubicBezTo>
                  <a:cubicBezTo>
                    <a:pt x="46817" y="406321"/>
                    <a:pt x="131484" y="184600"/>
                    <a:pt x="167467" y="113692"/>
                  </a:cubicBezTo>
                  <a:cubicBezTo>
                    <a:pt x="203450" y="42784"/>
                    <a:pt x="237846" y="-29183"/>
                    <a:pt x="221442" y="120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2" name="フリーフォーム 1191">
              <a:extLst>
                <a:ext uri="{FF2B5EF4-FFF2-40B4-BE49-F238E27FC236}">
                  <a16:creationId xmlns:a16="http://schemas.microsoft.com/office/drawing/2014/main" id="{E690FC3C-82BF-8CD1-7ED1-F95A9F59B951}"/>
                </a:ext>
              </a:extLst>
            </p:cNvPr>
            <p:cNvSpPr/>
            <p:nvPr/>
          </p:nvSpPr>
          <p:spPr>
            <a:xfrm>
              <a:off x="4204909" y="5221277"/>
              <a:ext cx="168780" cy="345141"/>
            </a:xfrm>
            <a:custGeom>
              <a:avLst/>
              <a:gdLst>
                <a:gd name="connsiteX0" fmla="*/ 163891 w 168780"/>
                <a:gd name="connsiteY0" fmla="*/ 7948 h 345141"/>
                <a:gd name="connsiteX1" fmla="*/ 5141 w 168780"/>
                <a:gd name="connsiteY1" fmla="*/ 338148 h 345141"/>
                <a:gd name="connsiteX2" fmla="*/ 46416 w 168780"/>
                <a:gd name="connsiteY2" fmla="*/ 223848 h 345141"/>
                <a:gd name="connsiteX3" fmla="*/ 122616 w 168780"/>
                <a:gd name="connsiteY3" fmla="*/ 112723 h 345141"/>
                <a:gd name="connsiteX4" fmla="*/ 163891 w 168780"/>
                <a:gd name="connsiteY4" fmla="*/ 7948 h 345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780" h="345141">
                  <a:moveTo>
                    <a:pt x="163891" y="7948"/>
                  </a:moveTo>
                  <a:cubicBezTo>
                    <a:pt x="144312" y="45519"/>
                    <a:pt x="24720" y="302165"/>
                    <a:pt x="5141" y="338148"/>
                  </a:cubicBezTo>
                  <a:cubicBezTo>
                    <a:pt x="-14438" y="374131"/>
                    <a:pt x="26837" y="261419"/>
                    <a:pt x="46416" y="223848"/>
                  </a:cubicBezTo>
                  <a:cubicBezTo>
                    <a:pt x="65995" y="186277"/>
                    <a:pt x="106212" y="149235"/>
                    <a:pt x="122616" y="112723"/>
                  </a:cubicBezTo>
                  <a:cubicBezTo>
                    <a:pt x="139020" y="76211"/>
                    <a:pt x="183470" y="-29623"/>
                    <a:pt x="163891" y="79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3" name="フリーフォーム 1192">
              <a:extLst>
                <a:ext uri="{FF2B5EF4-FFF2-40B4-BE49-F238E27FC236}">
                  <a16:creationId xmlns:a16="http://schemas.microsoft.com/office/drawing/2014/main" id="{0EE62852-52AD-EE00-6438-0D6D92109ADF}"/>
                </a:ext>
              </a:extLst>
            </p:cNvPr>
            <p:cNvSpPr/>
            <p:nvPr/>
          </p:nvSpPr>
          <p:spPr>
            <a:xfrm>
              <a:off x="5262777" y="5298803"/>
              <a:ext cx="278997" cy="417208"/>
            </a:xfrm>
            <a:custGeom>
              <a:avLst/>
              <a:gdLst>
                <a:gd name="connsiteX0" fmla="*/ 1373 w 278997"/>
                <a:gd name="connsiteY0" fmla="*/ 272 h 417208"/>
                <a:gd name="connsiteX1" fmla="*/ 226798 w 278997"/>
                <a:gd name="connsiteY1" fmla="*/ 174897 h 417208"/>
                <a:gd name="connsiteX2" fmla="*/ 93448 w 278997"/>
                <a:gd name="connsiteY2" fmla="*/ 162197 h 417208"/>
                <a:gd name="connsiteX3" fmla="*/ 277598 w 278997"/>
                <a:gd name="connsiteY3" fmla="*/ 416197 h 417208"/>
                <a:gd name="connsiteX4" fmla="*/ 169648 w 278997"/>
                <a:gd name="connsiteY4" fmla="*/ 244747 h 417208"/>
                <a:gd name="connsiteX5" fmla="*/ 14073 w 278997"/>
                <a:gd name="connsiteY5" fmla="*/ 85997 h 417208"/>
                <a:gd name="connsiteX6" fmla="*/ 252198 w 278997"/>
                <a:gd name="connsiteY6" fmla="*/ 228872 h 417208"/>
                <a:gd name="connsiteX7" fmla="*/ 137898 w 278997"/>
                <a:gd name="connsiteY7" fmla="*/ 136797 h 417208"/>
                <a:gd name="connsiteX8" fmla="*/ 1373 w 278997"/>
                <a:gd name="connsiteY8" fmla="*/ 272 h 417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8997" h="417208">
                  <a:moveTo>
                    <a:pt x="1373" y="272"/>
                  </a:moveTo>
                  <a:cubicBezTo>
                    <a:pt x="16190" y="6622"/>
                    <a:pt x="211452" y="147910"/>
                    <a:pt x="226798" y="174897"/>
                  </a:cubicBezTo>
                  <a:cubicBezTo>
                    <a:pt x="242144" y="201884"/>
                    <a:pt x="84981" y="121981"/>
                    <a:pt x="93448" y="162197"/>
                  </a:cubicBezTo>
                  <a:cubicBezTo>
                    <a:pt x="101915" y="202413"/>
                    <a:pt x="264898" y="402439"/>
                    <a:pt x="277598" y="416197"/>
                  </a:cubicBezTo>
                  <a:cubicBezTo>
                    <a:pt x="290298" y="429955"/>
                    <a:pt x="213569" y="299780"/>
                    <a:pt x="169648" y="244747"/>
                  </a:cubicBezTo>
                  <a:cubicBezTo>
                    <a:pt x="125727" y="189714"/>
                    <a:pt x="315" y="88643"/>
                    <a:pt x="14073" y="85997"/>
                  </a:cubicBezTo>
                  <a:cubicBezTo>
                    <a:pt x="27831" y="83351"/>
                    <a:pt x="231560" y="220405"/>
                    <a:pt x="252198" y="228872"/>
                  </a:cubicBezTo>
                  <a:cubicBezTo>
                    <a:pt x="272836" y="237339"/>
                    <a:pt x="180231" y="173310"/>
                    <a:pt x="137898" y="136797"/>
                  </a:cubicBezTo>
                  <a:cubicBezTo>
                    <a:pt x="95565" y="100285"/>
                    <a:pt x="-13444" y="-6078"/>
                    <a:pt x="1373" y="2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4" name="フリーフォーム 1193">
              <a:extLst>
                <a:ext uri="{FF2B5EF4-FFF2-40B4-BE49-F238E27FC236}">
                  <a16:creationId xmlns:a16="http://schemas.microsoft.com/office/drawing/2014/main" id="{38F0D45B-3166-E2A4-F6EF-4939E08DFDA5}"/>
                </a:ext>
              </a:extLst>
            </p:cNvPr>
            <p:cNvSpPr/>
            <p:nvPr/>
          </p:nvSpPr>
          <p:spPr>
            <a:xfrm>
              <a:off x="4157879" y="2873286"/>
              <a:ext cx="99914" cy="264365"/>
            </a:xfrm>
            <a:custGeom>
              <a:avLst/>
              <a:gdLst>
                <a:gd name="connsiteX0" fmla="*/ 7721 w 99914"/>
                <a:gd name="connsiteY0" fmla="*/ 89 h 264365"/>
                <a:gd name="connsiteX1" fmla="*/ 14071 w 99914"/>
                <a:gd name="connsiteY1" fmla="*/ 120739 h 264365"/>
                <a:gd name="connsiteX2" fmla="*/ 52171 w 99914"/>
                <a:gd name="connsiteY2" fmla="*/ 250914 h 264365"/>
                <a:gd name="connsiteX3" fmla="*/ 52171 w 99914"/>
                <a:gd name="connsiteY3" fmla="*/ 219164 h 264365"/>
                <a:gd name="connsiteX4" fmla="*/ 99796 w 99914"/>
                <a:gd name="connsiteY4" fmla="*/ 263614 h 264365"/>
                <a:gd name="connsiteX5" fmla="*/ 36296 w 99914"/>
                <a:gd name="connsiteY5" fmla="*/ 174714 h 264365"/>
                <a:gd name="connsiteX6" fmla="*/ 1371 w 99914"/>
                <a:gd name="connsiteY6" fmla="*/ 139789 h 264365"/>
                <a:gd name="connsiteX7" fmla="*/ 7721 w 99914"/>
                <a:gd name="connsiteY7" fmla="*/ 89 h 264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9914" h="264365">
                  <a:moveTo>
                    <a:pt x="7721" y="89"/>
                  </a:moveTo>
                  <a:cubicBezTo>
                    <a:pt x="9838" y="-3086"/>
                    <a:pt x="6663" y="78935"/>
                    <a:pt x="14071" y="120739"/>
                  </a:cubicBezTo>
                  <a:cubicBezTo>
                    <a:pt x="21479" y="162543"/>
                    <a:pt x="45821" y="234510"/>
                    <a:pt x="52171" y="250914"/>
                  </a:cubicBezTo>
                  <a:cubicBezTo>
                    <a:pt x="58521" y="267318"/>
                    <a:pt x="44234" y="217047"/>
                    <a:pt x="52171" y="219164"/>
                  </a:cubicBezTo>
                  <a:cubicBezTo>
                    <a:pt x="60108" y="221281"/>
                    <a:pt x="102442" y="271022"/>
                    <a:pt x="99796" y="263614"/>
                  </a:cubicBezTo>
                  <a:cubicBezTo>
                    <a:pt x="97150" y="256206"/>
                    <a:pt x="52700" y="195351"/>
                    <a:pt x="36296" y="174714"/>
                  </a:cubicBezTo>
                  <a:cubicBezTo>
                    <a:pt x="19892" y="154077"/>
                    <a:pt x="6133" y="165189"/>
                    <a:pt x="1371" y="139789"/>
                  </a:cubicBezTo>
                  <a:cubicBezTo>
                    <a:pt x="-3391" y="114389"/>
                    <a:pt x="5604" y="3264"/>
                    <a:pt x="7721" y="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5" name="フリーフォーム 1194">
              <a:extLst>
                <a:ext uri="{FF2B5EF4-FFF2-40B4-BE49-F238E27FC236}">
                  <a16:creationId xmlns:a16="http://schemas.microsoft.com/office/drawing/2014/main" id="{6B2EE69F-91AF-6241-B4E9-51CB38DE0F8A}"/>
                </a:ext>
              </a:extLst>
            </p:cNvPr>
            <p:cNvSpPr/>
            <p:nvPr/>
          </p:nvSpPr>
          <p:spPr>
            <a:xfrm>
              <a:off x="4192078" y="2851130"/>
              <a:ext cx="145194" cy="203222"/>
            </a:xfrm>
            <a:custGeom>
              <a:avLst/>
              <a:gdLst>
                <a:gd name="connsiteX0" fmla="*/ 144972 w 145194"/>
                <a:gd name="connsiteY0" fmla="*/ 20 h 203222"/>
                <a:gd name="connsiteX1" fmla="*/ 40197 w 145194"/>
                <a:gd name="connsiteY1" fmla="*/ 57170 h 203222"/>
                <a:gd name="connsiteX2" fmla="*/ 27497 w 145194"/>
                <a:gd name="connsiteY2" fmla="*/ 117495 h 203222"/>
                <a:gd name="connsiteX3" fmla="*/ 24322 w 145194"/>
                <a:gd name="connsiteY3" fmla="*/ 85745 h 203222"/>
                <a:gd name="connsiteX4" fmla="*/ 8447 w 145194"/>
                <a:gd name="connsiteY4" fmla="*/ 203220 h 203222"/>
                <a:gd name="connsiteX5" fmla="*/ 5272 w 145194"/>
                <a:gd name="connsiteY5" fmla="*/ 82570 h 203222"/>
                <a:gd name="connsiteX6" fmla="*/ 8447 w 145194"/>
                <a:gd name="connsiteY6" fmla="*/ 50820 h 203222"/>
                <a:gd name="connsiteX7" fmla="*/ 144972 w 145194"/>
                <a:gd name="connsiteY7" fmla="*/ 20 h 203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194" h="203222">
                  <a:moveTo>
                    <a:pt x="144972" y="20"/>
                  </a:moveTo>
                  <a:cubicBezTo>
                    <a:pt x="150263" y="1078"/>
                    <a:pt x="59776" y="37591"/>
                    <a:pt x="40197" y="57170"/>
                  </a:cubicBezTo>
                  <a:cubicBezTo>
                    <a:pt x="20618" y="76749"/>
                    <a:pt x="30143" y="112733"/>
                    <a:pt x="27497" y="117495"/>
                  </a:cubicBezTo>
                  <a:cubicBezTo>
                    <a:pt x="24851" y="122257"/>
                    <a:pt x="27497" y="71458"/>
                    <a:pt x="24322" y="85745"/>
                  </a:cubicBezTo>
                  <a:cubicBezTo>
                    <a:pt x="21147" y="100032"/>
                    <a:pt x="11622" y="203749"/>
                    <a:pt x="8447" y="203220"/>
                  </a:cubicBezTo>
                  <a:cubicBezTo>
                    <a:pt x="5272" y="202691"/>
                    <a:pt x="5272" y="107970"/>
                    <a:pt x="5272" y="82570"/>
                  </a:cubicBezTo>
                  <a:cubicBezTo>
                    <a:pt x="5272" y="57170"/>
                    <a:pt x="-8486" y="62462"/>
                    <a:pt x="8447" y="50820"/>
                  </a:cubicBezTo>
                  <a:cubicBezTo>
                    <a:pt x="25380" y="39178"/>
                    <a:pt x="139681" y="-1038"/>
                    <a:pt x="144972" y="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6" name="フリーフォーム 1195">
              <a:extLst>
                <a:ext uri="{FF2B5EF4-FFF2-40B4-BE49-F238E27FC236}">
                  <a16:creationId xmlns:a16="http://schemas.microsoft.com/office/drawing/2014/main" id="{A3A816FA-3920-4487-DB75-6D60611977E6}"/>
                </a:ext>
              </a:extLst>
            </p:cNvPr>
            <p:cNvSpPr/>
            <p:nvPr/>
          </p:nvSpPr>
          <p:spPr>
            <a:xfrm>
              <a:off x="4270726" y="2974808"/>
              <a:ext cx="153400" cy="102758"/>
            </a:xfrm>
            <a:custGeom>
              <a:avLst/>
              <a:gdLst>
                <a:gd name="connsiteX0" fmla="*/ 117124 w 153400"/>
                <a:gd name="connsiteY0" fmla="*/ 167 h 102758"/>
                <a:gd name="connsiteX1" fmla="*/ 152049 w 153400"/>
                <a:gd name="connsiteY1" fmla="*/ 70017 h 102758"/>
                <a:gd name="connsiteX2" fmla="*/ 59974 w 153400"/>
                <a:gd name="connsiteY2" fmla="*/ 89067 h 102758"/>
                <a:gd name="connsiteX3" fmla="*/ 2824 w 153400"/>
                <a:gd name="connsiteY3" fmla="*/ 101767 h 102758"/>
                <a:gd name="connsiteX4" fmla="*/ 148874 w 153400"/>
                <a:gd name="connsiteY4" fmla="*/ 92242 h 102758"/>
                <a:gd name="connsiteX5" fmla="*/ 117124 w 153400"/>
                <a:gd name="connsiteY5" fmla="*/ 167 h 102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400" h="102758">
                  <a:moveTo>
                    <a:pt x="117124" y="167"/>
                  </a:moveTo>
                  <a:cubicBezTo>
                    <a:pt x="117653" y="-3537"/>
                    <a:pt x="161574" y="55200"/>
                    <a:pt x="152049" y="70017"/>
                  </a:cubicBezTo>
                  <a:cubicBezTo>
                    <a:pt x="142524" y="84834"/>
                    <a:pt x="59974" y="89067"/>
                    <a:pt x="59974" y="89067"/>
                  </a:cubicBezTo>
                  <a:cubicBezTo>
                    <a:pt x="35103" y="94359"/>
                    <a:pt x="-11993" y="101238"/>
                    <a:pt x="2824" y="101767"/>
                  </a:cubicBezTo>
                  <a:cubicBezTo>
                    <a:pt x="17641" y="102296"/>
                    <a:pt x="129824" y="106530"/>
                    <a:pt x="148874" y="92242"/>
                  </a:cubicBezTo>
                  <a:cubicBezTo>
                    <a:pt x="167924" y="77955"/>
                    <a:pt x="116595" y="3871"/>
                    <a:pt x="117124" y="1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7" name="フリーフォーム 1196">
              <a:extLst>
                <a:ext uri="{FF2B5EF4-FFF2-40B4-BE49-F238E27FC236}">
                  <a16:creationId xmlns:a16="http://schemas.microsoft.com/office/drawing/2014/main" id="{FCECAF07-FCC4-DCD0-A0C6-839DD35E45EF}"/>
                </a:ext>
              </a:extLst>
            </p:cNvPr>
            <p:cNvSpPr/>
            <p:nvPr/>
          </p:nvSpPr>
          <p:spPr>
            <a:xfrm>
              <a:off x="4241681" y="2946327"/>
              <a:ext cx="111556" cy="149925"/>
            </a:xfrm>
            <a:custGeom>
              <a:avLst/>
              <a:gdLst>
                <a:gd name="connsiteX0" fmla="*/ 111244 w 111556"/>
                <a:gd name="connsiteY0" fmla="*/ 73 h 149925"/>
                <a:gd name="connsiteX1" fmla="*/ 38219 w 111556"/>
                <a:gd name="connsiteY1" fmla="*/ 38173 h 149925"/>
                <a:gd name="connsiteX2" fmla="*/ 22344 w 111556"/>
                <a:gd name="connsiteY2" fmla="*/ 92148 h 149925"/>
                <a:gd name="connsiteX3" fmla="*/ 6469 w 111556"/>
                <a:gd name="connsiteY3" fmla="*/ 82623 h 149925"/>
                <a:gd name="connsiteX4" fmla="*/ 12819 w 111556"/>
                <a:gd name="connsiteY4" fmla="*/ 149298 h 149925"/>
                <a:gd name="connsiteX5" fmla="*/ 9644 w 111556"/>
                <a:gd name="connsiteY5" fmla="*/ 111198 h 149925"/>
                <a:gd name="connsiteX6" fmla="*/ 6469 w 111556"/>
                <a:gd name="connsiteY6" fmla="*/ 31823 h 149925"/>
                <a:gd name="connsiteX7" fmla="*/ 6469 w 111556"/>
                <a:gd name="connsiteY7" fmla="*/ 47698 h 149925"/>
                <a:gd name="connsiteX8" fmla="*/ 111244 w 111556"/>
                <a:gd name="connsiteY8" fmla="*/ 73 h 149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556" h="149925">
                  <a:moveTo>
                    <a:pt x="111244" y="73"/>
                  </a:moveTo>
                  <a:cubicBezTo>
                    <a:pt x="116536" y="-1514"/>
                    <a:pt x="53036" y="22827"/>
                    <a:pt x="38219" y="38173"/>
                  </a:cubicBezTo>
                  <a:cubicBezTo>
                    <a:pt x="23402" y="53519"/>
                    <a:pt x="27636" y="84740"/>
                    <a:pt x="22344" y="92148"/>
                  </a:cubicBezTo>
                  <a:cubicBezTo>
                    <a:pt x="17052" y="99556"/>
                    <a:pt x="8056" y="73098"/>
                    <a:pt x="6469" y="82623"/>
                  </a:cubicBezTo>
                  <a:cubicBezTo>
                    <a:pt x="4881" y="92148"/>
                    <a:pt x="12290" y="144536"/>
                    <a:pt x="12819" y="149298"/>
                  </a:cubicBezTo>
                  <a:cubicBezTo>
                    <a:pt x="13348" y="154061"/>
                    <a:pt x="10702" y="130777"/>
                    <a:pt x="9644" y="111198"/>
                  </a:cubicBezTo>
                  <a:cubicBezTo>
                    <a:pt x="8586" y="91619"/>
                    <a:pt x="6998" y="42406"/>
                    <a:pt x="6469" y="31823"/>
                  </a:cubicBezTo>
                  <a:cubicBezTo>
                    <a:pt x="5940" y="21240"/>
                    <a:pt x="-7819" y="49815"/>
                    <a:pt x="6469" y="47698"/>
                  </a:cubicBezTo>
                  <a:cubicBezTo>
                    <a:pt x="20756" y="45581"/>
                    <a:pt x="105952" y="1660"/>
                    <a:pt x="111244" y="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9F1A7EF7-B3D4-3770-CBAB-9914BB4081EA}"/>
              </a:ext>
            </a:extLst>
          </p:cNvPr>
          <p:cNvSpPr/>
          <p:nvPr/>
        </p:nvSpPr>
        <p:spPr>
          <a:xfrm>
            <a:off x="5172246" y="5088099"/>
            <a:ext cx="284572" cy="280627"/>
          </a:xfrm>
          <a:custGeom>
            <a:avLst/>
            <a:gdLst>
              <a:gd name="connsiteX0" fmla="*/ 162689 w 284572"/>
              <a:gd name="connsiteY0" fmla="*/ 4 h 280627"/>
              <a:gd name="connsiteX1" fmla="*/ 274885 w 284572"/>
              <a:gd name="connsiteY1" fmla="*/ 162689 h 280627"/>
              <a:gd name="connsiteX2" fmla="*/ 190738 w 284572"/>
              <a:gd name="connsiteY2" fmla="*/ 185128 h 280627"/>
              <a:gd name="connsiteX3" fmla="*/ 4 w 284572"/>
              <a:gd name="connsiteY3" fmla="*/ 179518 h 280627"/>
              <a:gd name="connsiteX4" fmla="*/ 196348 w 284572"/>
              <a:gd name="connsiteY4" fmla="*/ 190738 h 280627"/>
              <a:gd name="connsiteX5" fmla="*/ 280495 w 284572"/>
              <a:gd name="connsiteY5" fmla="*/ 280495 h 280627"/>
              <a:gd name="connsiteX6" fmla="*/ 263666 w 284572"/>
              <a:gd name="connsiteY6" fmla="*/ 168299 h 280627"/>
              <a:gd name="connsiteX7" fmla="*/ 162689 w 284572"/>
              <a:gd name="connsiteY7" fmla="*/ 4 h 280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4572" h="280627">
                <a:moveTo>
                  <a:pt x="162689" y="4"/>
                </a:moveTo>
                <a:cubicBezTo>
                  <a:pt x="164559" y="-931"/>
                  <a:pt x="270210" y="131835"/>
                  <a:pt x="274885" y="162689"/>
                </a:cubicBezTo>
                <a:cubicBezTo>
                  <a:pt x="279560" y="193543"/>
                  <a:pt x="236551" y="182323"/>
                  <a:pt x="190738" y="185128"/>
                </a:cubicBezTo>
                <a:cubicBezTo>
                  <a:pt x="144925" y="187933"/>
                  <a:pt x="-931" y="178583"/>
                  <a:pt x="4" y="179518"/>
                </a:cubicBezTo>
                <a:cubicBezTo>
                  <a:pt x="939" y="180453"/>
                  <a:pt x="149599" y="173908"/>
                  <a:pt x="196348" y="190738"/>
                </a:cubicBezTo>
                <a:cubicBezTo>
                  <a:pt x="243097" y="207568"/>
                  <a:pt x="269275" y="284235"/>
                  <a:pt x="280495" y="280495"/>
                </a:cubicBezTo>
                <a:cubicBezTo>
                  <a:pt x="291715" y="276755"/>
                  <a:pt x="277691" y="213178"/>
                  <a:pt x="263666" y="168299"/>
                </a:cubicBezTo>
                <a:cubicBezTo>
                  <a:pt x="249641" y="123420"/>
                  <a:pt x="160819" y="939"/>
                  <a:pt x="162689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9FA49729-4621-C8E4-5F1B-0426F004CDF9}"/>
              </a:ext>
            </a:extLst>
          </p:cNvPr>
          <p:cNvSpPr/>
          <p:nvPr/>
        </p:nvSpPr>
        <p:spPr>
          <a:xfrm>
            <a:off x="5383731" y="5529884"/>
            <a:ext cx="147167" cy="382754"/>
          </a:xfrm>
          <a:custGeom>
            <a:avLst/>
            <a:gdLst>
              <a:gd name="connsiteX0" fmla="*/ 58219 w 147167"/>
              <a:gd name="connsiteY0" fmla="*/ 150191 h 382754"/>
              <a:gd name="connsiteX1" fmla="*/ 96319 w 147167"/>
              <a:gd name="connsiteY1" fmla="*/ 277191 h 382754"/>
              <a:gd name="connsiteX2" fmla="*/ 93144 w 147167"/>
              <a:gd name="connsiteY2" fmla="*/ 245441 h 382754"/>
              <a:gd name="connsiteX3" fmla="*/ 99494 w 147167"/>
              <a:gd name="connsiteY3" fmla="*/ 327991 h 382754"/>
              <a:gd name="connsiteX4" fmla="*/ 99494 w 147167"/>
              <a:gd name="connsiteY4" fmla="*/ 302591 h 382754"/>
              <a:gd name="connsiteX5" fmla="*/ 48694 w 147167"/>
              <a:gd name="connsiteY5" fmla="*/ 381966 h 382754"/>
              <a:gd name="connsiteX6" fmla="*/ 115369 w 147167"/>
              <a:gd name="connsiteY6" fmla="*/ 302591 h 382754"/>
              <a:gd name="connsiteX7" fmla="*/ 147119 w 147167"/>
              <a:gd name="connsiteY7" fmla="*/ 381966 h 382754"/>
              <a:gd name="connsiteX8" fmla="*/ 109019 w 147167"/>
              <a:gd name="connsiteY8" fmla="*/ 242266 h 382754"/>
              <a:gd name="connsiteX9" fmla="*/ 1069 w 147167"/>
              <a:gd name="connsiteY9" fmla="*/ 966 h 382754"/>
              <a:gd name="connsiteX10" fmla="*/ 58219 w 147167"/>
              <a:gd name="connsiteY10" fmla="*/ 150191 h 38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7167" h="382754">
                <a:moveTo>
                  <a:pt x="58219" y="150191"/>
                </a:moveTo>
                <a:cubicBezTo>
                  <a:pt x="74094" y="196229"/>
                  <a:pt x="90498" y="261316"/>
                  <a:pt x="96319" y="277191"/>
                </a:cubicBezTo>
                <a:cubicBezTo>
                  <a:pt x="102140" y="293066"/>
                  <a:pt x="92615" y="236974"/>
                  <a:pt x="93144" y="245441"/>
                </a:cubicBezTo>
                <a:cubicBezTo>
                  <a:pt x="93673" y="253908"/>
                  <a:pt x="98436" y="318466"/>
                  <a:pt x="99494" y="327991"/>
                </a:cubicBezTo>
                <a:cubicBezTo>
                  <a:pt x="100552" y="337516"/>
                  <a:pt x="107961" y="293595"/>
                  <a:pt x="99494" y="302591"/>
                </a:cubicBezTo>
                <a:cubicBezTo>
                  <a:pt x="91027" y="311587"/>
                  <a:pt x="46048" y="381966"/>
                  <a:pt x="48694" y="381966"/>
                </a:cubicBezTo>
                <a:cubicBezTo>
                  <a:pt x="51340" y="381966"/>
                  <a:pt x="98965" y="302591"/>
                  <a:pt x="115369" y="302591"/>
                </a:cubicBezTo>
                <a:cubicBezTo>
                  <a:pt x="131773" y="302591"/>
                  <a:pt x="148177" y="392020"/>
                  <a:pt x="147119" y="381966"/>
                </a:cubicBezTo>
                <a:cubicBezTo>
                  <a:pt x="146061" y="371912"/>
                  <a:pt x="133361" y="305766"/>
                  <a:pt x="109019" y="242266"/>
                </a:cubicBezTo>
                <a:cubicBezTo>
                  <a:pt x="84677" y="178766"/>
                  <a:pt x="10065" y="13666"/>
                  <a:pt x="1069" y="966"/>
                </a:cubicBezTo>
                <a:cubicBezTo>
                  <a:pt x="-7927" y="-11734"/>
                  <a:pt x="42344" y="104153"/>
                  <a:pt x="58219" y="150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352688E1-38B5-081C-38DE-C6A46A8DC32B}"/>
              </a:ext>
            </a:extLst>
          </p:cNvPr>
          <p:cNvSpPr/>
          <p:nvPr/>
        </p:nvSpPr>
        <p:spPr>
          <a:xfrm>
            <a:off x="4209605" y="5686418"/>
            <a:ext cx="121283" cy="229568"/>
          </a:xfrm>
          <a:custGeom>
            <a:avLst/>
            <a:gdLst>
              <a:gd name="connsiteX0" fmla="*/ 121095 w 121283"/>
              <a:gd name="connsiteY0" fmla="*/ 7 h 229568"/>
              <a:gd name="connsiteX1" fmla="*/ 32195 w 121283"/>
              <a:gd name="connsiteY1" fmla="*/ 152407 h 229568"/>
              <a:gd name="connsiteX2" fmla="*/ 79820 w 121283"/>
              <a:gd name="connsiteY2" fmla="*/ 180982 h 229568"/>
              <a:gd name="connsiteX3" fmla="*/ 25845 w 121283"/>
              <a:gd name="connsiteY3" fmla="*/ 190507 h 229568"/>
              <a:gd name="connsiteX4" fmla="*/ 35370 w 121283"/>
              <a:gd name="connsiteY4" fmla="*/ 228607 h 229568"/>
              <a:gd name="connsiteX5" fmla="*/ 3620 w 121283"/>
              <a:gd name="connsiteY5" fmla="*/ 146057 h 229568"/>
              <a:gd name="connsiteX6" fmla="*/ 121095 w 121283"/>
              <a:gd name="connsiteY6" fmla="*/ 7 h 2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283" h="229568">
                <a:moveTo>
                  <a:pt x="121095" y="7"/>
                </a:moveTo>
                <a:cubicBezTo>
                  <a:pt x="125857" y="1065"/>
                  <a:pt x="39074" y="122245"/>
                  <a:pt x="32195" y="152407"/>
                </a:cubicBezTo>
                <a:cubicBezTo>
                  <a:pt x="25316" y="182569"/>
                  <a:pt x="80878" y="174632"/>
                  <a:pt x="79820" y="180982"/>
                </a:cubicBezTo>
                <a:cubicBezTo>
                  <a:pt x="78762" y="187332"/>
                  <a:pt x="33253" y="182570"/>
                  <a:pt x="25845" y="190507"/>
                </a:cubicBezTo>
                <a:cubicBezTo>
                  <a:pt x="18437" y="198445"/>
                  <a:pt x="39074" y="236015"/>
                  <a:pt x="35370" y="228607"/>
                </a:cubicBezTo>
                <a:cubicBezTo>
                  <a:pt x="31666" y="221199"/>
                  <a:pt x="-12784" y="179395"/>
                  <a:pt x="3620" y="146057"/>
                </a:cubicBezTo>
                <a:cubicBezTo>
                  <a:pt x="20024" y="112719"/>
                  <a:pt x="116333" y="-1051"/>
                  <a:pt x="121095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7BB784DA-C206-DA4C-25F7-F5DB082273DE}"/>
              </a:ext>
            </a:extLst>
          </p:cNvPr>
          <p:cNvSpPr/>
          <p:nvPr/>
        </p:nvSpPr>
        <p:spPr>
          <a:xfrm>
            <a:off x="4936621" y="5190599"/>
            <a:ext cx="256313" cy="245925"/>
          </a:xfrm>
          <a:custGeom>
            <a:avLst/>
            <a:gdLst>
              <a:gd name="connsiteX0" fmla="*/ 13204 w 256313"/>
              <a:gd name="connsiteY0" fmla="*/ 526 h 245925"/>
              <a:gd name="connsiteX1" fmla="*/ 98929 w 256313"/>
              <a:gd name="connsiteY1" fmla="*/ 124351 h 245925"/>
              <a:gd name="connsiteX2" fmla="*/ 102104 w 256313"/>
              <a:gd name="connsiteY2" fmla="*/ 143401 h 245925"/>
              <a:gd name="connsiteX3" fmla="*/ 251329 w 256313"/>
              <a:gd name="connsiteY3" fmla="*/ 241826 h 245925"/>
              <a:gd name="connsiteX4" fmla="*/ 200529 w 256313"/>
              <a:gd name="connsiteY4" fmla="*/ 213251 h 245925"/>
              <a:gd name="connsiteX5" fmla="*/ 3679 w 256313"/>
              <a:gd name="connsiteY5" fmla="*/ 86251 h 245925"/>
              <a:gd name="connsiteX6" fmla="*/ 67179 w 256313"/>
              <a:gd name="connsiteY6" fmla="*/ 108476 h 245925"/>
              <a:gd name="connsiteX7" fmla="*/ 70354 w 256313"/>
              <a:gd name="connsiteY7" fmla="*/ 79901 h 245925"/>
              <a:gd name="connsiteX8" fmla="*/ 13204 w 256313"/>
              <a:gd name="connsiteY8" fmla="*/ 526 h 24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313" h="245925">
                <a:moveTo>
                  <a:pt x="13204" y="526"/>
                </a:moveTo>
                <a:cubicBezTo>
                  <a:pt x="17967" y="7934"/>
                  <a:pt x="84112" y="100539"/>
                  <a:pt x="98929" y="124351"/>
                </a:cubicBezTo>
                <a:cubicBezTo>
                  <a:pt x="113746" y="148163"/>
                  <a:pt x="76704" y="123822"/>
                  <a:pt x="102104" y="143401"/>
                </a:cubicBezTo>
                <a:cubicBezTo>
                  <a:pt x="127504" y="162980"/>
                  <a:pt x="234925" y="230184"/>
                  <a:pt x="251329" y="241826"/>
                </a:cubicBezTo>
                <a:cubicBezTo>
                  <a:pt x="267733" y="253468"/>
                  <a:pt x="241804" y="239180"/>
                  <a:pt x="200529" y="213251"/>
                </a:cubicBezTo>
                <a:cubicBezTo>
                  <a:pt x="159254" y="187322"/>
                  <a:pt x="25904" y="103713"/>
                  <a:pt x="3679" y="86251"/>
                </a:cubicBezTo>
                <a:cubicBezTo>
                  <a:pt x="-18546" y="68789"/>
                  <a:pt x="67179" y="108476"/>
                  <a:pt x="67179" y="108476"/>
                </a:cubicBezTo>
                <a:cubicBezTo>
                  <a:pt x="78291" y="107418"/>
                  <a:pt x="74587" y="93659"/>
                  <a:pt x="70354" y="79901"/>
                </a:cubicBezTo>
                <a:cubicBezTo>
                  <a:pt x="66121" y="66143"/>
                  <a:pt x="8441" y="-6882"/>
                  <a:pt x="13204" y="5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A572DC31-CE6F-ED3A-0507-1AB18CF379F5}"/>
              </a:ext>
            </a:extLst>
          </p:cNvPr>
          <p:cNvSpPr/>
          <p:nvPr/>
        </p:nvSpPr>
        <p:spPr>
          <a:xfrm>
            <a:off x="4632309" y="5181597"/>
            <a:ext cx="171997" cy="190629"/>
          </a:xfrm>
          <a:custGeom>
            <a:avLst/>
            <a:gdLst>
              <a:gd name="connsiteX0" fmla="*/ 50816 w 171997"/>
              <a:gd name="connsiteY0" fmla="*/ 3 h 190629"/>
              <a:gd name="connsiteX1" fmla="*/ 82566 w 171997"/>
              <a:gd name="connsiteY1" fmla="*/ 82553 h 190629"/>
              <a:gd name="connsiteX2" fmla="*/ 16 w 171997"/>
              <a:gd name="connsiteY2" fmla="*/ 127003 h 190629"/>
              <a:gd name="connsiteX3" fmla="*/ 76216 w 171997"/>
              <a:gd name="connsiteY3" fmla="*/ 120653 h 190629"/>
              <a:gd name="connsiteX4" fmla="*/ 171466 w 171997"/>
              <a:gd name="connsiteY4" fmla="*/ 190503 h 190629"/>
              <a:gd name="connsiteX5" fmla="*/ 114316 w 171997"/>
              <a:gd name="connsiteY5" fmla="*/ 136528 h 190629"/>
              <a:gd name="connsiteX6" fmla="*/ 104791 w 171997"/>
              <a:gd name="connsiteY6" fmla="*/ 88903 h 190629"/>
              <a:gd name="connsiteX7" fmla="*/ 111141 w 171997"/>
              <a:gd name="connsiteY7" fmla="*/ 85728 h 190629"/>
              <a:gd name="connsiteX8" fmla="*/ 50816 w 171997"/>
              <a:gd name="connsiteY8" fmla="*/ 3 h 19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997" h="190629">
                <a:moveTo>
                  <a:pt x="50816" y="3"/>
                </a:moveTo>
                <a:cubicBezTo>
                  <a:pt x="46053" y="-526"/>
                  <a:pt x="91033" y="61386"/>
                  <a:pt x="82566" y="82553"/>
                </a:cubicBezTo>
                <a:cubicBezTo>
                  <a:pt x="74099" y="103720"/>
                  <a:pt x="1074" y="120653"/>
                  <a:pt x="16" y="127003"/>
                </a:cubicBezTo>
                <a:cubicBezTo>
                  <a:pt x="-1042" y="133353"/>
                  <a:pt x="47641" y="110070"/>
                  <a:pt x="76216" y="120653"/>
                </a:cubicBezTo>
                <a:cubicBezTo>
                  <a:pt x="104791" y="131236"/>
                  <a:pt x="165116" y="187857"/>
                  <a:pt x="171466" y="190503"/>
                </a:cubicBezTo>
                <a:cubicBezTo>
                  <a:pt x="177816" y="193149"/>
                  <a:pt x="125428" y="153461"/>
                  <a:pt x="114316" y="136528"/>
                </a:cubicBezTo>
                <a:cubicBezTo>
                  <a:pt x="103204" y="119595"/>
                  <a:pt x="105320" y="97370"/>
                  <a:pt x="104791" y="88903"/>
                </a:cubicBezTo>
                <a:cubicBezTo>
                  <a:pt x="104262" y="80436"/>
                  <a:pt x="121195" y="94724"/>
                  <a:pt x="111141" y="85728"/>
                </a:cubicBezTo>
                <a:cubicBezTo>
                  <a:pt x="101087" y="76732"/>
                  <a:pt x="55579" y="532"/>
                  <a:pt x="50816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E48DD183-2ECA-EF50-15D9-CE3010FC35FB}"/>
              </a:ext>
            </a:extLst>
          </p:cNvPr>
          <p:cNvSpPr/>
          <p:nvPr/>
        </p:nvSpPr>
        <p:spPr>
          <a:xfrm>
            <a:off x="4714503" y="5168524"/>
            <a:ext cx="534880" cy="100046"/>
          </a:xfrm>
          <a:custGeom>
            <a:avLst/>
            <a:gdLst>
              <a:gd name="connsiteX0" fmla="*/ 372 w 534880"/>
              <a:gd name="connsiteY0" fmla="*/ 376 h 100046"/>
              <a:gd name="connsiteX1" fmla="*/ 200397 w 534880"/>
              <a:gd name="connsiteY1" fmla="*/ 98801 h 100046"/>
              <a:gd name="connsiteX2" fmla="*/ 200397 w 534880"/>
              <a:gd name="connsiteY2" fmla="*/ 57526 h 100046"/>
              <a:gd name="connsiteX3" fmla="*/ 343272 w 534880"/>
              <a:gd name="connsiteY3" fmla="*/ 82926 h 100046"/>
              <a:gd name="connsiteX4" fmla="*/ 333747 w 534880"/>
              <a:gd name="connsiteY4" fmla="*/ 35301 h 100046"/>
              <a:gd name="connsiteX5" fmla="*/ 533772 w 534880"/>
              <a:gd name="connsiteY5" fmla="*/ 63876 h 100046"/>
              <a:gd name="connsiteX6" fmla="*/ 419472 w 534880"/>
              <a:gd name="connsiteY6" fmla="*/ 51176 h 100046"/>
              <a:gd name="connsiteX7" fmla="*/ 270247 w 534880"/>
              <a:gd name="connsiteY7" fmla="*/ 35301 h 100046"/>
              <a:gd name="connsiteX8" fmla="*/ 216272 w 534880"/>
              <a:gd name="connsiteY8" fmla="*/ 376 h 100046"/>
              <a:gd name="connsiteX9" fmla="*/ 149597 w 534880"/>
              <a:gd name="connsiteY9" fmla="*/ 57526 h 100046"/>
              <a:gd name="connsiteX10" fmla="*/ 149597 w 534880"/>
              <a:gd name="connsiteY10" fmla="*/ 57526 h 100046"/>
              <a:gd name="connsiteX11" fmla="*/ 257547 w 534880"/>
              <a:gd name="connsiteY11" fmla="*/ 63876 h 100046"/>
              <a:gd name="connsiteX12" fmla="*/ 372 w 534880"/>
              <a:gd name="connsiteY12" fmla="*/ 376 h 100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4880" h="100046">
                <a:moveTo>
                  <a:pt x="372" y="376"/>
                </a:moveTo>
                <a:cubicBezTo>
                  <a:pt x="-9153" y="6197"/>
                  <a:pt x="167060" y="89276"/>
                  <a:pt x="200397" y="98801"/>
                </a:cubicBezTo>
                <a:cubicBezTo>
                  <a:pt x="233735" y="108326"/>
                  <a:pt x="176585" y="60172"/>
                  <a:pt x="200397" y="57526"/>
                </a:cubicBezTo>
                <a:cubicBezTo>
                  <a:pt x="224209" y="54880"/>
                  <a:pt x="321047" y="86630"/>
                  <a:pt x="343272" y="82926"/>
                </a:cubicBezTo>
                <a:cubicBezTo>
                  <a:pt x="365497" y="79222"/>
                  <a:pt x="301997" y="38476"/>
                  <a:pt x="333747" y="35301"/>
                </a:cubicBezTo>
                <a:cubicBezTo>
                  <a:pt x="365497" y="32126"/>
                  <a:pt x="519485" y="61230"/>
                  <a:pt x="533772" y="63876"/>
                </a:cubicBezTo>
                <a:cubicBezTo>
                  <a:pt x="548059" y="66522"/>
                  <a:pt x="419472" y="51176"/>
                  <a:pt x="419472" y="51176"/>
                </a:cubicBezTo>
                <a:cubicBezTo>
                  <a:pt x="375551" y="46414"/>
                  <a:pt x="304114" y="43768"/>
                  <a:pt x="270247" y="35301"/>
                </a:cubicBezTo>
                <a:cubicBezTo>
                  <a:pt x="236380" y="26834"/>
                  <a:pt x="236380" y="-3328"/>
                  <a:pt x="216272" y="376"/>
                </a:cubicBezTo>
                <a:cubicBezTo>
                  <a:pt x="196164" y="4080"/>
                  <a:pt x="149597" y="57526"/>
                  <a:pt x="149597" y="57526"/>
                </a:cubicBezTo>
                <a:lnTo>
                  <a:pt x="149597" y="57526"/>
                </a:lnTo>
                <a:cubicBezTo>
                  <a:pt x="167588" y="58584"/>
                  <a:pt x="277655" y="69697"/>
                  <a:pt x="257547" y="63876"/>
                </a:cubicBezTo>
                <a:cubicBezTo>
                  <a:pt x="237439" y="58055"/>
                  <a:pt x="9897" y="-5445"/>
                  <a:pt x="372" y="3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5656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ポカリスエットの新テレビCMが放送開始 八木莉可子と300人のダンスシーンに「これぞ青春！」: J-CAST トレンド【全文表示】">
            <a:extLst>
              <a:ext uri="{FF2B5EF4-FFF2-40B4-BE49-F238E27FC236}">
                <a16:creationId xmlns:a16="http://schemas.microsoft.com/office/drawing/2014/main" id="{44A84A80-EE04-08F4-2623-759AE9431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1028700"/>
            <a:ext cx="12700000" cy="754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13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ポカリスエットの新テレビCMが放送開始 八木莉可子と300人のダンスシーンに「これぞ青春！」: J-CAST トレンド【全文表示】" hidden="1">
            <a:extLst>
              <a:ext uri="{FF2B5EF4-FFF2-40B4-BE49-F238E27FC236}">
                <a16:creationId xmlns:a16="http://schemas.microsoft.com/office/drawing/2014/main" id="{44A84A80-EE04-08F4-2623-759AE9431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1028700"/>
            <a:ext cx="12700000" cy="754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29" name="グループ化 1128">
            <a:extLst>
              <a:ext uri="{FF2B5EF4-FFF2-40B4-BE49-F238E27FC236}">
                <a16:creationId xmlns:a16="http://schemas.microsoft.com/office/drawing/2014/main" id="{178E67C7-3A99-34A4-BC0B-E9BD861ED26B}"/>
              </a:ext>
            </a:extLst>
          </p:cNvPr>
          <p:cNvGrpSpPr/>
          <p:nvPr/>
        </p:nvGrpSpPr>
        <p:grpSpPr>
          <a:xfrm>
            <a:off x="2413969" y="3284655"/>
            <a:ext cx="5713647" cy="5513165"/>
            <a:chOff x="2413969" y="3284655"/>
            <a:chExt cx="5713647" cy="5513165"/>
          </a:xfrm>
        </p:grpSpPr>
        <p:grpSp>
          <p:nvGrpSpPr>
            <p:cNvPr id="1115" name="グループ化 1114">
              <a:extLst>
                <a:ext uri="{FF2B5EF4-FFF2-40B4-BE49-F238E27FC236}">
                  <a16:creationId xmlns:a16="http://schemas.microsoft.com/office/drawing/2014/main" id="{DBEA9260-2895-90D2-DA03-D334E4D27A09}"/>
                </a:ext>
              </a:extLst>
            </p:cNvPr>
            <p:cNvGrpSpPr/>
            <p:nvPr/>
          </p:nvGrpSpPr>
          <p:grpSpPr>
            <a:xfrm>
              <a:off x="3263084" y="3329462"/>
              <a:ext cx="4181453" cy="3970643"/>
              <a:chOff x="3263084" y="3329462"/>
              <a:chExt cx="4181453" cy="3970643"/>
            </a:xfrm>
          </p:grpSpPr>
          <p:sp>
            <p:nvSpPr>
              <p:cNvPr id="4" name="フリーフォーム 3">
                <a:extLst>
                  <a:ext uri="{FF2B5EF4-FFF2-40B4-BE49-F238E27FC236}">
                    <a16:creationId xmlns:a16="http://schemas.microsoft.com/office/drawing/2014/main" id="{C09E3F77-4171-0B06-4D60-A9C49109A0B6}"/>
                  </a:ext>
                </a:extLst>
              </p:cNvPr>
              <p:cNvSpPr/>
              <p:nvPr/>
            </p:nvSpPr>
            <p:spPr>
              <a:xfrm>
                <a:off x="5270475" y="4032246"/>
                <a:ext cx="800871" cy="320787"/>
              </a:xfrm>
              <a:custGeom>
                <a:avLst/>
                <a:gdLst>
                  <a:gd name="connsiteX0" fmla="*/ 25 w 800871"/>
                  <a:gd name="connsiteY0" fmla="*/ 320679 h 320787"/>
                  <a:gd name="connsiteX1" fmla="*/ 161950 w 800871"/>
                  <a:gd name="connsiteY1" fmla="*/ 136529 h 320787"/>
                  <a:gd name="connsiteX2" fmla="*/ 200050 w 800871"/>
                  <a:gd name="connsiteY2" fmla="*/ 104779 h 320787"/>
                  <a:gd name="connsiteX3" fmla="*/ 203225 w 800871"/>
                  <a:gd name="connsiteY3" fmla="*/ 73029 h 320787"/>
                  <a:gd name="connsiteX4" fmla="*/ 215925 w 800871"/>
                  <a:gd name="connsiteY4" fmla="*/ 107954 h 320787"/>
                  <a:gd name="connsiteX5" fmla="*/ 282600 w 800871"/>
                  <a:gd name="connsiteY5" fmla="*/ 73029 h 320787"/>
                  <a:gd name="connsiteX6" fmla="*/ 377850 w 800871"/>
                  <a:gd name="connsiteY6" fmla="*/ 19054 h 320787"/>
                  <a:gd name="connsiteX7" fmla="*/ 400075 w 800871"/>
                  <a:gd name="connsiteY7" fmla="*/ 60329 h 320787"/>
                  <a:gd name="connsiteX8" fmla="*/ 457225 w 800871"/>
                  <a:gd name="connsiteY8" fmla="*/ 60329 h 320787"/>
                  <a:gd name="connsiteX9" fmla="*/ 476275 w 800871"/>
                  <a:gd name="connsiteY9" fmla="*/ 4 h 320787"/>
                  <a:gd name="connsiteX10" fmla="*/ 482625 w 800871"/>
                  <a:gd name="connsiteY10" fmla="*/ 63504 h 320787"/>
                  <a:gd name="connsiteX11" fmla="*/ 514375 w 800871"/>
                  <a:gd name="connsiteY11" fmla="*/ 63504 h 320787"/>
                  <a:gd name="connsiteX12" fmla="*/ 542950 w 800871"/>
                  <a:gd name="connsiteY12" fmla="*/ 9529 h 320787"/>
                  <a:gd name="connsiteX13" fmla="*/ 546125 w 800871"/>
                  <a:gd name="connsiteY13" fmla="*/ 66679 h 320787"/>
                  <a:gd name="connsiteX14" fmla="*/ 596925 w 800871"/>
                  <a:gd name="connsiteY14" fmla="*/ 41279 h 320787"/>
                  <a:gd name="connsiteX15" fmla="*/ 596925 w 800871"/>
                  <a:gd name="connsiteY15" fmla="*/ 114304 h 320787"/>
                  <a:gd name="connsiteX16" fmla="*/ 628675 w 800871"/>
                  <a:gd name="connsiteY16" fmla="*/ 34929 h 320787"/>
                  <a:gd name="connsiteX17" fmla="*/ 619150 w 800871"/>
                  <a:gd name="connsiteY17" fmla="*/ 133354 h 320787"/>
                  <a:gd name="connsiteX18" fmla="*/ 644550 w 800871"/>
                  <a:gd name="connsiteY18" fmla="*/ 85729 h 320787"/>
                  <a:gd name="connsiteX19" fmla="*/ 679475 w 800871"/>
                  <a:gd name="connsiteY19" fmla="*/ 130179 h 320787"/>
                  <a:gd name="connsiteX20" fmla="*/ 654075 w 800871"/>
                  <a:gd name="connsiteY20" fmla="*/ 155579 h 320787"/>
                  <a:gd name="connsiteX21" fmla="*/ 692175 w 800871"/>
                  <a:gd name="connsiteY21" fmla="*/ 130179 h 320787"/>
                  <a:gd name="connsiteX22" fmla="*/ 679475 w 800871"/>
                  <a:gd name="connsiteY22" fmla="*/ 190504 h 320787"/>
                  <a:gd name="connsiteX23" fmla="*/ 736625 w 800871"/>
                  <a:gd name="connsiteY23" fmla="*/ 139704 h 320787"/>
                  <a:gd name="connsiteX24" fmla="*/ 682650 w 800871"/>
                  <a:gd name="connsiteY24" fmla="*/ 234954 h 320787"/>
                  <a:gd name="connsiteX25" fmla="*/ 796950 w 800871"/>
                  <a:gd name="connsiteY25" fmla="*/ 158754 h 320787"/>
                  <a:gd name="connsiteX26" fmla="*/ 758850 w 800871"/>
                  <a:gd name="connsiteY26" fmla="*/ 200029 h 320787"/>
                  <a:gd name="connsiteX27" fmla="*/ 609625 w 800871"/>
                  <a:gd name="connsiteY27" fmla="*/ 114304 h 320787"/>
                  <a:gd name="connsiteX28" fmla="*/ 384200 w 800871"/>
                  <a:gd name="connsiteY28" fmla="*/ 76204 h 320787"/>
                  <a:gd name="connsiteX29" fmla="*/ 219100 w 800871"/>
                  <a:gd name="connsiteY29" fmla="*/ 98429 h 320787"/>
                  <a:gd name="connsiteX30" fmla="*/ 92100 w 800871"/>
                  <a:gd name="connsiteY30" fmla="*/ 165104 h 320787"/>
                  <a:gd name="connsiteX31" fmla="*/ 174650 w 800871"/>
                  <a:gd name="connsiteY31" fmla="*/ 107954 h 320787"/>
                  <a:gd name="connsiteX32" fmla="*/ 25 w 800871"/>
                  <a:gd name="connsiteY32" fmla="*/ 320679 h 320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800871" h="320787">
                    <a:moveTo>
                      <a:pt x="25" y="320679"/>
                    </a:moveTo>
                    <a:cubicBezTo>
                      <a:pt x="-2092" y="325441"/>
                      <a:pt x="128612" y="172512"/>
                      <a:pt x="161950" y="136529"/>
                    </a:cubicBezTo>
                    <a:cubicBezTo>
                      <a:pt x="195288" y="100546"/>
                      <a:pt x="193171" y="115362"/>
                      <a:pt x="200050" y="104779"/>
                    </a:cubicBezTo>
                    <a:cubicBezTo>
                      <a:pt x="206929" y="94196"/>
                      <a:pt x="200579" y="72500"/>
                      <a:pt x="203225" y="73029"/>
                    </a:cubicBezTo>
                    <a:cubicBezTo>
                      <a:pt x="205871" y="73558"/>
                      <a:pt x="202696" y="107954"/>
                      <a:pt x="215925" y="107954"/>
                    </a:cubicBezTo>
                    <a:cubicBezTo>
                      <a:pt x="229154" y="107954"/>
                      <a:pt x="255612" y="87846"/>
                      <a:pt x="282600" y="73029"/>
                    </a:cubicBezTo>
                    <a:cubicBezTo>
                      <a:pt x="309588" y="58212"/>
                      <a:pt x="358271" y="21171"/>
                      <a:pt x="377850" y="19054"/>
                    </a:cubicBezTo>
                    <a:cubicBezTo>
                      <a:pt x="397429" y="16937"/>
                      <a:pt x="386846" y="53450"/>
                      <a:pt x="400075" y="60329"/>
                    </a:cubicBezTo>
                    <a:cubicBezTo>
                      <a:pt x="413304" y="67208"/>
                      <a:pt x="444525" y="70383"/>
                      <a:pt x="457225" y="60329"/>
                    </a:cubicBezTo>
                    <a:cubicBezTo>
                      <a:pt x="469925" y="50275"/>
                      <a:pt x="472042" y="-525"/>
                      <a:pt x="476275" y="4"/>
                    </a:cubicBezTo>
                    <a:cubicBezTo>
                      <a:pt x="480508" y="533"/>
                      <a:pt x="476275" y="52921"/>
                      <a:pt x="482625" y="63504"/>
                    </a:cubicBezTo>
                    <a:cubicBezTo>
                      <a:pt x="488975" y="74087"/>
                      <a:pt x="504321" y="72500"/>
                      <a:pt x="514375" y="63504"/>
                    </a:cubicBezTo>
                    <a:cubicBezTo>
                      <a:pt x="524429" y="54508"/>
                      <a:pt x="537658" y="9000"/>
                      <a:pt x="542950" y="9529"/>
                    </a:cubicBezTo>
                    <a:cubicBezTo>
                      <a:pt x="548242" y="10058"/>
                      <a:pt x="537129" y="61387"/>
                      <a:pt x="546125" y="66679"/>
                    </a:cubicBezTo>
                    <a:cubicBezTo>
                      <a:pt x="555121" y="71971"/>
                      <a:pt x="588458" y="33341"/>
                      <a:pt x="596925" y="41279"/>
                    </a:cubicBezTo>
                    <a:cubicBezTo>
                      <a:pt x="605392" y="49216"/>
                      <a:pt x="591634" y="115362"/>
                      <a:pt x="596925" y="114304"/>
                    </a:cubicBezTo>
                    <a:cubicBezTo>
                      <a:pt x="602216" y="113246"/>
                      <a:pt x="624971" y="31754"/>
                      <a:pt x="628675" y="34929"/>
                    </a:cubicBezTo>
                    <a:cubicBezTo>
                      <a:pt x="632379" y="38104"/>
                      <a:pt x="616504" y="124887"/>
                      <a:pt x="619150" y="133354"/>
                    </a:cubicBezTo>
                    <a:cubicBezTo>
                      <a:pt x="621796" y="141821"/>
                      <a:pt x="634496" y="86258"/>
                      <a:pt x="644550" y="85729"/>
                    </a:cubicBezTo>
                    <a:cubicBezTo>
                      <a:pt x="654604" y="85200"/>
                      <a:pt x="677888" y="118537"/>
                      <a:pt x="679475" y="130179"/>
                    </a:cubicBezTo>
                    <a:cubicBezTo>
                      <a:pt x="681062" y="141821"/>
                      <a:pt x="651958" y="155579"/>
                      <a:pt x="654075" y="155579"/>
                    </a:cubicBezTo>
                    <a:cubicBezTo>
                      <a:pt x="656192" y="155579"/>
                      <a:pt x="687942" y="124358"/>
                      <a:pt x="692175" y="130179"/>
                    </a:cubicBezTo>
                    <a:cubicBezTo>
                      <a:pt x="696408" y="136000"/>
                      <a:pt x="672067" y="188917"/>
                      <a:pt x="679475" y="190504"/>
                    </a:cubicBezTo>
                    <a:cubicBezTo>
                      <a:pt x="686883" y="192091"/>
                      <a:pt x="736096" y="132296"/>
                      <a:pt x="736625" y="139704"/>
                    </a:cubicBezTo>
                    <a:cubicBezTo>
                      <a:pt x="737154" y="147112"/>
                      <a:pt x="672596" y="231779"/>
                      <a:pt x="682650" y="234954"/>
                    </a:cubicBezTo>
                    <a:cubicBezTo>
                      <a:pt x="692704" y="238129"/>
                      <a:pt x="784250" y="164575"/>
                      <a:pt x="796950" y="158754"/>
                    </a:cubicBezTo>
                    <a:cubicBezTo>
                      <a:pt x="809650" y="152933"/>
                      <a:pt x="790071" y="207437"/>
                      <a:pt x="758850" y="200029"/>
                    </a:cubicBezTo>
                    <a:cubicBezTo>
                      <a:pt x="727629" y="192621"/>
                      <a:pt x="672067" y="134942"/>
                      <a:pt x="609625" y="114304"/>
                    </a:cubicBezTo>
                    <a:cubicBezTo>
                      <a:pt x="547183" y="93666"/>
                      <a:pt x="449287" y="78850"/>
                      <a:pt x="384200" y="76204"/>
                    </a:cubicBezTo>
                    <a:cubicBezTo>
                      <a:pt x="319113" y="73558"/>
                      <a:pt x="267783" y="83612"/>
                      <a:pt x="219100" y="98429"/>
                    </a:cubicBezTo>
                    <a:cubicBezTo>
                      <a:pt x="170417" y="113246"/>
                      <a:pt x="99508" y="163517"/>
                      <a:pt x="92100" y="165104"/>
                    </a:cubicBezTo>
                    <a:cubicBezTo>
                      <a:pt x="84692" y="166691"/>
                      <a:pt x="184704" y="87316"/>
                      <a:pt x="174650" y="107954"/>
                    </a:cubicBezTo>
                    <a:cubicBezTo>
                      <a:pt x="164596" y="128592"/>
                      <a:pt x="2142" y="315917"/>
                      <a:pt x="25" y="32067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" name="フリーフォーム 4">
                <a:extLst>
                  <a:ext uri="{FF2B5EF4-FFF2-40B4-BE49-F238E27FC236}">
                    <a16:creationId xmlns:a16="http://schemas.microsoft.com/office/drawing/2014/main" id="{DF554FF1-BC60-8FF5-1993-965C8681CE78}"/>
                  </a:ext>
                </a:extLst>
              </p:cNvPr>
              <p:cNvSpPr/>
              <p:nvPr/>
            </p:nvSpPr>
            <p:spPr>
              <a:xfrm>
                <a:off x="5283159" y="4162418"/>
                <a:ext cx="238314" cy="222261"/>
              </a:xfrm>
              <a:custGeom>
                <a:avLst/>
                <a:gdLst>
                  <a:gd name="connsiteX0" fmla="*/ 206416 w 238314"/>
                  <a:gd name="connsiteY0" fmla="*/ 7 h 222261"/>
                  <a:gd name="connsiteX1" fmla="*/ 63541 w 238314"/>
                  <a:gd name="connsiteY1" fmla="*/ 142882 h 222261"/>
                  <a:gd name="connsiteX2" fmla="*/ 6391 w 238314"/>
                  <a:gd name="connsiteY2" fmla="*/ 203207 h 222261"/>
                  <a:gd name="connsiteX3" fmla="*/ 79416 w 238314"/>
                  <a:gd name="connsiteY3" fmla="*/ 168282 h 222261"/>
                  <a:gd name="connsiteX4" fmla="*/ 41 w 238314"/>
                  <a:gd name="connsiteY4" fmla="*/ 222257 h 222261"/>
                  <a:gd name="connsiteX5" fmla="*/ 92116 w 238314"/>
                  <a:gd name="connsiteY5" fmla="*/ 171457 h 222261"/>
                  <a:gd name="connsiteX6" fmla="*/ 238166 w 238314"/>
                  <a:gd name="connsiteY6" fmla="*/ 174632 h 222261"/>
                  <a:gd name="connsiteX7" fmla="*/ 117516 w 238314"/>
                  <a:gd name="connsiteY7" fmla="*/ 174632 h 222261"/>
                  <a:gd name="connsiteX8" fmla="*/ 12741 w 238314"/>
                  <a:gd name="connsiteY8" fmla="*/ 209557 h 222261"/>
                  <a:gd name="connsiteX9" fmla="*/ 92116 w 238314"/>
                  <a:gd name="connsiteY9" fmla="*/ 95257 h 222261"/>
                  <a:gd name="connsiteX10" fmla="*/ 34966 w 238314"/>
                  <a:gd name="connsiteY10" fmla="*/ 149232 h 222261"/>
                  <a:gd name="connsiteX11" fmla="*/ 206416 w 238314"/>
                  <a:gd name="connsiteY11" fmla="*/ 7 h 222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8314" h="222261">
                    <a:moveTo>
                      <a:pt x="206416" y="7"/>
                    </a:moveTo>
                    <a:cubicBezTo>
                      <a:pt x="211178" y="-1051"/>
                      <a:pt x="96878" y="109015"/>
                      <a:pt x="63541" y="142882"/>
                    </a:cubicBezTo>
                    <a:cubicBezTo>
                      <a:pt x="30204" y="176749"/>
                      <a:pt x="3745" y="198974"/>
                      <a:pt x="6391" y="203207"/>
                    </a:cubicBezTo>
                    <a:cubicBezTo>
                      <a:pt x="9037" y="207440"/>
                      <a:pt x="80474" y="165107"/>
                      <a:pt x="79416" y="168282"/>
                    </a:cubicBezTo>
                    <a:cubicBezTo>
                      <a:pt x="78358" y="171457"/>
                      <a:pt x="-2076" y="221728"/>
                      <a:pt x="41" y="222257"/>
                    </a:cubicBezTo>
                    <a:cubicBezTo>
                      <a:pt x="2158" y="222786"/>
                      <a:pt x="52429" y="179394"/>
                      <a:pt x="92116" y="171457"/>
                    </a:cubicBezTo>
                    <a:cubicBezTo>
                      <a:pt x="131803" y="163520"/>
                      <a:pt x="233933" y="174103"/>
                      <a:pt x="238166" y="174632"/>
                    </a:cubicBezTo>
                    <a:cubicBezTo>
                      <a:pt x="242399" y="175161"/>
                      <a:pt x="155087" y="168811"/>
                      <a:pt x="117516" y="174632"/>
                    </a:cubicBezTo>
                    <a:cubicBezTo>
                      <a:pt x="79945" y="180453"/>
                      <a:pt x="16974" y="222786"/>
                      <a:pt x="12741" y="209557"/>
                    </a:cubicBezTo>
                    <a:cubicBezTo>
                      <a:pt x="8508" y="196328"/>
                      <a:pt x="88412" y="105311"/>
                      <a:pt x="92116" y="95257"/>
                    </a:cubicBezTo>
                    <a:cubicBezTo>
                      <a:pt x="95820" y="85203"/>
                      <a:pt x="12212" y="163520"/>
                      <a:pt x="34966" y="149232"/>
                    </a:cubicBezTo>
                    <a:cubicBezTo>
                      <a:pt x="57720" y="134945"/>
                      <a:pt x="201654" y="1065"/>
                      <a:pt x="206416" y="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フリーフォーム 5">
                <a:extLst>
                  <a:ext uri="{FF2B5EF4-FFF2-40B4-BE49-F238E27FC236}">
                    <a16:creationId xmlns:a16="http://schemas.microsoft.com/office/drawing/2014/main" id="{7E0F8D38-54F6-D6A5-94F8-0EF6A1DBBA78}"/>
                  </a:ext>
                </a:extLst>
              </p:cNvPr>
              <p:cNvSpPr/>
              <p:nvPr/>
            </p:nvSpPr>
            <p:spPr>
              <a:xfrm>
                <a:off x="5432051" y="4130447"/>
                <a:ext cx="288928" cy="133645"/>
              </a:xfrm>
              <a:custGeom>
                <a:avLst/>
                <a:gdLst>
                  <a:gd name="connsiteX0" fmla="*/ 374 w 288928"/>
                  <a:gd name="connsiteY0" fmla="*/ 133578 h 133645"/>
                  <a:gd name="connsiteX1" fmla="*/ 159124 w 288928"/>
                  <a:gd name="connsiteY1" fmla="*/ 25628 h 133645"/>
                  <a:gd name="connsiteX2" fmla="*/ 286124 w 288928"/>
                  <a:gd name="connsiteY2" fmla="*/ 228 h 133645"/>
                  <a:gd name="connsiteX3" fmla="*/ 235324 w 288928"/>
                  <a:gd name="connsiteY3" fmla="*/ 12928 h 133645"/>
                  <a:gd name="connsiteX4" fmla="*/ 101974 w 288928"/>
                  <a:gd name="connsiteY4" fmla="*/ 9753 h 133645"/>
                  <a:gd name="connsiteX5" fmla="*/ 121024 w 288928"/>
                  <a:gd name="connsiteY5" fmla="*/ 16103 h 133645"/>
                  <a:gd name="connsiteX6" fmla="*/ 114674 w 288928"/>
                  <a:gd name="connsiteY6" fmla="*/ 41503 h 133645"/>
                  <a:gd name="connsiteX7" fmla="*/ 374 w 288928"/>
                  <a:gd name="connsiteY7" fmla="*/ 133578 h 133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8928" h="133645">
                    <a:moveTo>
                      <a:pt x="374" y="133578"/>
                    </a:moveTo>
                    <a:cubicBezTo>
                      <a:pt x="7782" y="130932"/>
                      <a:pt x="111499" y="47853"/>
                      <a:pt x="159124" y="25628"/>
                    </a:cubicBezTo>
                    <a:cubicBezTo>
                      <a:pt x="206749" y="3403"/>
                      <a:pt x="273424" y="2345"/>
                      <a:pt x="286124" y="228"/>
                    </a:cubicBezTo>
                    <a:cubicBezTo>
                      <a:pt x="298824" y="-1889"/>
                      <a:pt x="266016" y="11340"/>
                      <a:pt x="235324" y="12928"/>
                    </a:cubicBezTo>
                    <a:cubicBezTo>
                      <a:pt x="204632" y="14515"/>
                      <a:pt x="101974" y="9753"/>
                      <a:pt x="101974" y="9753"/>
                    </a:cubicBezTo>
                    <a:cubicBezTo>
                      <a:pt x="82924" y="10282"/>
                      <a:pt x="118907" y="10811"/>
                      <a:pt x="121024" y="16103"/>
                    </a:cubicBezTo>
                    <a:cubicBezTo>
                      <a:pt x="123141" y="21395"/>
                      <a:pt x="131607" y="22453"/>
                      <a:pt x="114674" y="41503"/>
                    </a:cubicBezTo>
                    <a:cubicBezTo>
                      <a:pt x="97741" y="60553"/>
                      <a:pt x="-7034" y="136224"/>
                      <a:pt x="374" y="13357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フリーフォーム 6">
                <a:extLst>
                  <a:ext uri="{FF2B5EF4-FFF2-40B4-BE49-F238E27FC236}">
                    <a16:creationId xmlns:a16="http://schemas.microsoft.com/office/drawing/2014/main" id="{97453C3E-3488-E086-C25E-14B8553155A9}"/>
                  </a:ext>
                </a:extLst>
              </p:cNvPr>
              <p:cNvSpPr/>
              <p:nvPr/>
            </p:nvSpPr>
            <p:spPr>
              <a:xfrm>
                <a:off x="5724434" y="4104978"/>
                <a:ext cx="370109" cy="321473"/>
              </a:xfrm>
              <a:custGeom>
                <a:avLst/>
                <a:gdLst>
                  <a:gd name="connsiteX0" fmla="*/ 91 w 370109"/>
                  <a:gd name="connsiteY0" fmla="*/ 297 h 321473"/>
                  <a:gd name="connsiteX1" fmla="*/ 187416 w 370109"/>
                  <a:gd name="connsiteY1" fmla="*/ 111422 h 321473"/>
                  <a:gd name="connsiteX2" fmla="*/ 165191 w 370109"/>
                  <a:gd name="connsiteY2" fmla="*/ 38397 h 321473"/>
                  <a:gd name="connsiteX3" fmla="*/ 247741 w 370109"/>
                  <a:gd name="connsiteY3" fmla="*/ 174922 h 321473"/>
                  <a:gd name="connsiteX4" fmla="*/ 225516 w 370109"/>
                  <a:gd name="connsiteY4" fmla="*/ 149522 h 321473"/>
                  <a:gd name="connsiteX5" fmla="*/ 368391 w 370109"/>
                  <a:gd name="connsiteY5" fmla="*/ 320972 h 321473"/>
                  <a:gd name="connsiteX6" fmla="*/ 304891 w 370109"/>
                  <a:gd name="connsiteY6" fmla="*/ 200322 h 321473"/>
                  <a:gd name="connsiteX7" fmla="*/ 311241 w 370109"/>
                  <a:gd name="connsiteY7" fmla="*/ 152697 h 321473"/>
                  <a:gd name="connsiteX8" fmla="*/ 304891 w 370109"/>
                  <a:gd name="connsiteY8" fmla="*/ 244772 h 321473"/>
                  <a:gd name="connsiteX9" fmla="*/ 250916 w 370109"/>
                  <a:gd name="connsiteY9" fmla="*/ 143172 h 321473"/>
                  <a:gd name="connsiteX10" fmla="*/ 136616 w 370109"/>
                  <a:gd name="connsiteY10" fmla="*/ 76497 h 321473"/>
                  <a:gd name="connsiteX11" fmla="*/ 155666 w 370109"/>
                  <a:gd name="connsiteY11" fmla="*/ 19347 h 321473"/>
                  <a:gd name="connsiteX12" fmla="*/ 162016 w 370109"/>
                  <a:gd name="connsiteY12" fmla="*/ 76497 h 321473"/>
                  <a:gd name="connsiteX13" fmla="*/ 91 w 370109"/>
                  <a:gd name="connsiteY13" fmla="*/ 297 h 321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0109" h="321473">
                    <a:moveTo>
                      <a:pt x="91" y="297"/>
                    </a:moveTo>
                    <a:cubicBezTo>
                      <a:pt x="4324" y="6118"/>
                      <a:pt x="159899" y="105072"/>
                      <a:pt x="187416" y="111422"/>
                    </a:cubicBezTo>
                    <a:cubicBezTo>
                      <a:pt x="214933" y="117772"/>
                      <a:pt x="155137" y="27814"/>
                      <a:pt x="165191" y="38397"/>
                    </a:cubicBezTo>
                    <a:cubicBezTo>
                      <a:pt x="175245" y="48980"/>
                      <a:pt x="237687" y="156401"/>
                      <a:pt x="247741" y="174922"/>
                    </a:cubicBezTo>
                    <a:cubicBezTo>
                      <a:pt x="257795" y="193443"/>
                      <a:pt x="205408" y="125180"/>
                      <a:pt x="225516" y="149522"/>
                    </a:cubicBezTo>
                    <a:cubicBezTo>
                      <a:pt x="245624" y="173864"/>
                      <a:pt x="355162" y="312505"/>
                      <a:pt x="368391" y="320972"/>
                    </a:cubicBezTo>
                    <a:cubicBezTo>
                      <a:pt x="381620" y="329439"/>
                      <a:pt x="314416" y="228368"/>
                      <a:pt x="304891" y="200322"/>
                    </a:cubicBezTo>
                    <a:cubicBezTo>
                      <a:pt x="295366" y="172276"/>
                      <a:pt x="311241" y="145289"/>
                      <a:pt x="311241" y="152697"/>
                    </a:cubicBezTo>
                    <a:cubicBezTo>
                      <a:pt x="311241" y="160105"/>
                      <a:pt x="314945" y="246359"/>
                      <a:pt x="304891" y="244772"/>
                    </a:cubicBezTo>
                    <a:cubicBezTo>
                      <a:pt x="294837" y="243185"/>
                      <a:pt x="278962" y="171218"/>
                      <a:pt x="250916" y="143172"/>
                    </a:cubicBezTo>
                    <a:cubicBezTo>
                      <a:pt x="222870" y="115126"/>
                      <a:pt x="152491" y="97135"/>
                      <a:pt x="136616" y="76497"/>
                    </a:cubicBezTo>
                    <a:cubicBezTo>
                      <a:pt x="120741" y="55860"/>
                      <a:pt x="151433" y="19347"/>
                      <a:pt x="155666" y="19347"/>
                    </a:cubicBezTo>
                    <a:cubicBezTo>
                      <a:pt x="159899" y="19347"/>
                      <a:pt x="184241" y="77026"/>
                      <a:pt x="162016" y="76497"/>
                    </a:cubicBezTo>
                    <a:cubicBezTo>
                      <a:pt x="139791" y="75968"/>
                      <a:pt x="-4142" y="-5524"/>
                      <a:pt x="91" y="29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フリーフォーム 7">
                <a:extLst>
                  <a:ext uri="{FF2B5EF4-FFF2-40B4-BE49-F238E27FC236}">
                    <a16:creationId xmlns:a16="http://schemas.microsoft.com/office/drawing/2014/main" id="{60C172B1-7AAB-BAA5-B4FA-E069823F1E1A}"/>
                  </a:ext>
                </a:extLst>
              </p:cNvPr>
              <p:cNvSpPr/>
              <p:nvPr/>
            </p:nvSpPr>
            <p:spPr>
              <a:xfrm>
                <a:off x="5328677" y="4143255"/>
                <a:ext cx="227934" cy="205168"/>
              </a:xfrm>
              <a:custGeom>
                <a:avLst/>
                <a:gdLst>
                  <a:gd name="connsiteX0" fmla="*/ 227573 w 227934"/>
                  <a:gd name="connsiteY0" fmla="*/ 120 h 205168"/>
                  <a:gd name="connsiteX1" fmla="*/ 110098 w 227934"/>
                  <a:gd name="connsiteY1" fmla="*/ 108070 h 205168"/>
                  <a:gd name="connsiteX2" fmla="*/ 110098 w 227934"/>
                  <a:gd name="connsiteY2" fmla="*/ 171570 h 205168"/>
                  <a:gd name="connsiteX3" fmla="*/ 106923 w 227934"/>
                  <a:gd name="connsiteY3" fmla="*/ 123945 h 205168"/>
                  <a:gd name="connsiteX4" fmla="*/ 43423 w 227934"/>
                  <a:gd name="connsiteY4" fmla="*/ 193795 h 205168"/>
                  <a:gd name="connsiteX5" fmla="*/ 56123 w 227934"/>
                  <a:gd name="connsiteY5" fmla="*/ 162045 h 205168"/>
                  <a:gd name="connsiteX6" fmla="*/ 2148 w 227934"/>
                  <a:gd name="connsiteY6" fmla="*/ 203320 h 205168"/>
                  <a:gd name="connsiteX7" fmla="*/ 141848 w 227934"/>
                  <a:gd name="connsiteY7" fmla="*/ 89020 h 205168"/>
                  <a:gd name="connsiteX8" fmla="*/ 227573 w 227934"/>
                  <a:gd name="connsiteY8" fmla="*/ 120 h 20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7934" h="205168">
                    <a:moveTo>
                      <a:pt x="227573" y="120"/>
                    </a:moveTo>
                    <a:cubicBezTo>
                      <a:pt x="222281" y="3295"/>
                      <a:pt x="129677" y="79495"/>
                      <a:pt x="110098" y="108070"/>
                    </a:cubicBezTo>
                    <a:cubicBezTo>
                      <a:pt x="90519" y="136645"/>
                      <a:pt x="110627" y="168924"/>
                      <a:pt x="110098" y="171570"/>
                    </a:cubicBezTo>
                    <a:cubicBezTo>
                      <a:pt x="109569" y="174216"/>
                      <a:pt x="118035" y="120241"/>
                      <a:pt x="106923" y="123945"/>
                    </a:cubicBezTo>
                    <a:cubicBezTo>
                      <a:pt x="95811" y="127649"/>
                      <a:pt x="51890" y="187445"/>
                      <a:pt x="43423" y="193795"/>
                    </a:cubicBezTo>
                    <a:cubicBezTo>
                      <a:pt x="34956" y="200145"/>
                      <a:pt x="63002" y="160458"/>
                      <a:pt x="56123" y="162045"/>
                    </a:cubicBezTo>
                    <a:cubicBezTo>
                      <a:pt x="49244" y="163632"/>
                      <a:pt x="-12139" y="215491"/>
                      <a:pt x="2148" y="203320"/>
                    </a:cubicBezTo>
                    <a:cubicBezTo>
                      <a:pt x="16435" y="191149"/>
                      <a:pt x="104806" y="120770"/>
                      <a:pt x="141848" y="89020"/>
                    </a:cubicBezTo>
                    <a:cubicBezTo>
                      <a:pt x="178890" y="57270"/>
                      <a:pt x="232865" y="-3055"/>
                      <a:pt x="227573" y="12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フリーフォーム 8">
                <a:extLst>
                  <a:ext uri="{FF2B5EF4-FFF2-40B4-BE49-F238E27FC236}">
                    <a16:creationId xmlns:a16="http://schemas.microsoft.com/office/drawing/2014/main" id="{A9E663ED-F5BD-0578-4EDC-A7F969E925B9}"/>
                  </a:ext>
                </a:extLst>
              </p:cNvPr>
              <p:cNvSpPr/>
              <p:nvPr/>
            </p:nvSpPr>
            <p:spPr>
              <a:xfrm>
                <a:off x="5403563" y="4308414"/>
                <a:ext cx="486849" cy="63622"/>
              </a:xfrm>
              <a:custGeom>
                <a:avLst/>
                <a:gdLst>
                  <a:gd name="connsiteX0" fmla="*/ 287 w 486849"/>
                  <a:gd name="connsiteY0" fmla="*/ 12761 h 63622"/>
                  <a:gd name="connsiteX1" fmla="*/ 127287 w 486849"/>
                  <a:gd name="connsiteY1" fmla="*/ 38161 h 63622"/>
                  <a:gd name="connsiteX2" fmla="*/ 92362 w 486849"/>
                  <a:gd name="connsiteY2" fmla="*/ 61 h 63622"/>
                  <a:gd name="connsiteX3" fmla="*/ 190787 w 486849"/>
                  <a:gd name="connsiteY3" fmla="*/ 28636 h 63622"/>
                  <a:gd name="connsiteX4" fmla="*/ 181262 w 486849"/>
                  <a:gd name="connsiteY4" fmla="*/ 3236 h 63622"/>
                  <a:gd name="connsiteX5" fmla="*/ 479712 w 486849"/>
                  <a:gd name="connsiteY5" fmla="*/ 41336 h 63622"/>
                  <a:gd name="connsiteX6" fmla="*/ 381287 w 486849"/>
                  <a:gd name="connsiteY6" fmla="*/ 38161 h 63622"/>
                  <a:gd name="connsiteX7" fmla="*/ 241587 w 486849"/>
                  <a:gd name="connsiteY7" fmla="*/ 25461 h 63622"/>
                  <a:gd name="connsiteX8" fmla="*/ 314612 w 486849"/>
                  <a:gd name="connsiteY8" fmla="*/ 63561 h 63622"/>
                  <a:gd name="connsiteX9" fmla="*/ 219362 w 486849"/>
                  <a:gd name="connsiteY9" fmla="*/ 34986 h 63622"/>
                  <a:gd name="connsiteX10" fmla="*/ 263812 w 486849"/>
                  <a:gd name="connsiteY10" fmla="*/ 60386 h 63622"/>
                  <a:gd name="connsiteX11" fmla="*/ 168562 w 486849"/>
                  <a:gd name="connsiteY11" fmla="*/ 47686 h 63622"/>
                  <a:gd name="connsiteX12" fmla="*/ 143162 w 486849"/>
                  <a:gd name="connsiteY12" fmla="*/ 44511 h 63622"/>
                  <a:gd name="connsiteX13" fmla="*/ 168562 w 486849"/>
                  <a:gd name="connsiteY13" fmla="*/ 28636 h 63622"/>
                  <a:gd name="connsiteX14" fmla="*/ 287 w 486849"/>
                  <a:gd name="connsiteY14" fmla="*/ 12761 h 63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86849" h="63622">
                    <a:moveTo>
                      <a:pt x="287" y="12761"/>
                    </a:moveTo>
                    <a:cubicBezTo>
                      <a:pt x="-6592" y="14348"/>
                      <a:pt x="111941" y="40278"/>
                      <a:pt x="127287" y="38161"/>
                    </a:cubicBezTo>
                    <a:cubicBezTo>
                      <a:pt x="142633" y="36044"/>
                      <a:pt x="81779" y="1648"/>
                      <a:pt x="92362" y="61"/>
                    </a:cubicBezTo>
                    <a:cubicBezTo>
                      <a:pt x="102945" y="-1527"/>
                      <a:pt x="175970" y="28107"/>
                      <a:pt x="190787" y="28636"/>
                    </a:cubicBezTo>
                    <a:cubicBezTo>
                      <a:pt x="205604" y="29165"/>
                      <a:pt x="133108" y="1119"/>
                      <a:pt x="181262" y="3236"/>
                    </a:cubicBezTo>
                    <a:cubicBezTo>
                      <a:pt x="229416" y="5353"/>
                      <a:pt x="446375" y="35515"/>
                      <a:pt x="479712" y="41336"/>
                    </a:cubicBezTo>
                    <a:cubicBezTo>
                      <a:pt x="513049" y="47157"/>
                      <a:pt x="420974" y="40807"/>
                      <a:pt x="381287" y="38161"/>
                    </a:cubicBezTo>
                    <a:cubicBezTo>
                      <a:pt x="341600" y="35515"/>
                      <a:pt x="252700" y="21228"/>
                      <a:pt x="241587" y="25461"/>
                    </a:cubicBezTo>
                    <a:cubicBezTo>
                      <a:pt x="230475" y="29694"/>
                      <a:pt x="318316" y="61974"/>
                      <a:pt x="314612" y="63561"/>
                    </a:cubicBezTo>
                    <a:cubicBezTo>
                      <a:pt x="310908" y="65148"/>
                      <a:pt x="227829" y="35515"/>
                      <a:pt x="219362" y="34986"/>
                    </a:cubicBezTo>
                    <a:cubicBezTo>
                      <a:pt x="210895" y="34457"/>
                      <a:pt x="272279" y="58269"/>
                      <a:pt x="263812" y="60386"/>
                    </a:cubicBezTo>
                    <a:cubicBezTo>
                      <a:pt x="255345" y="62503"/>
                      <a:pt x="168562" y="47686"/>
                      <a:pt x="168562" y="47686"/>
                    </a:cubicBezTo>
                    <a:cubicBezTo>
                      <a:pt x="148454" y="45040"/>
                      <a:pt x="143162" y="47686"/>
                      <a:pt x="143162" y="44511"/>
                    </a:cubicBezTo>
                    <a:cubicBezTo>
                      <a:pt x="143162" y="41336"/>
                      <a:pt x="190258" y="31282"/>
                      <a:pt x="168562" y="28636"/>
                    </a:cubicBezTo>
                    <a:cubicBezTo>
                      <a:pt x="146866" y="25990"/>
                      <a:pt x="7166" y="11174"/>
                      <a:pt x="287" y="1276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フリーフォーム 9">
                <a:extLst>
                  <a:ext uri="{FF2B5EF4-FFF2-40B4-BE49-F238E27FC236}">
                    <a16:creationId xmlns:a16="http://schemas.microsoft.com/office/drawing/2014/main" id="{347D200D-7997-A655-3000-C700F90A1596}"/>
                  </a:ext>
                </a:extLst>
              </p:cNvPr>
              <p:cNvSpPr/>
              <p:nvPr/>
            </p:nvSpPr>
            <p:spPr>
              <a:xfrm>
                <a:off x="5660833" y="4136865"/>
                <a:ext cx="346352" cy="257335"/>
              </a:xfrm>
              <a:custGeom>
                <a:avLst/>
                <a:gdLst>
                  <a:gd name="connsiteX0" fmla="*/ 192 w 346352"/>
                  <a:gd name="connsiteY0" fmla="*/ 160 h 257335"/>
                  <a:gd name="connsiteX1" fmla="*/ 197042 w 346352"/>
                  <a:gd name="connsiteY1" fmla="*/ 101760 h 257335"/>
                  <a:gd name="connsiteX2" fmla="*/ 187517 w 346352"/>
                  <a:gd name="connsiteY2" fmla="*/ 60485 h 257335"/>
                  <a:gd name="connsiteX3" fmla="*/ 295467 w 346352"/>
                  <a:gd name="connsiteY3" fmla="*/ 155735 h 257335"/>
                  <a:gd name="connsiteX4" fmla="*/ 276417 w 346352"/>
                  <a:gd name="connsiteY4" fmla="*/ 152560 h 257335"/>
                  <a:gd name="connsiteX5" fmla="*/ 346267 w 346352"/>
                  <a:gd name="connsiteY5" fmla="*/ 257335 h 257335"/>
                  <a:gd name="connsiteX6" fmla="*/ 289117 w 346352"/>
                  <a:gd name="connsiteY6" fmla="*/ 152560 h 257335"/>
                  <a:gd name="connsiteX7" fmla="*/ 216092 w 346352"/>
                  <a:gd name="connsiteY7" fmla="*/ 79535 h 257335"/>
                  <a:gd name="connsiteX8" fmla="*/ 82742 w 346352"/>
                  <a:gd name="connsiteY8" fmla="*/ 22385 h 257335"/>
                  <a:gd name="connsiteX9" fmla="*/ 158942 w 346352"/>
                  <a:gd name="connsiteY9" fmla="*/ 76360 h 257335"/>
                  <a:gd name="connsiteX10" fmla="*/ 192 w 346352"/>
                  <a:gd name="connsiteY10" fmla="*/ 160 h 257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6352" h="257335">
                    <a:moveTo>
                      <a:pt x="192" y="160"/>
                    </a:moveTo>
                    <a:cubicBezTo>
                      <a:pt x="6542" y="4393"/>
                      <a:pt x="165821" y="91706"/>
                      <a:pt x="197042" y="101760"/>
                    </a:cubicBezTo>
                    <a:cubicBezTo>
                      <a:pt x="228263" y="111814"/>
                      <a:pt x="171113" y="51489"/>
                      <a:pt x="187517" y="60485"/>
                    </a:cubicBezTo>
                    <a:cubicBezTo>
                      <a:pt x="203921" y="69481"/>
                      <a:pt x="280650" y="140389"/>
                      <a:pt x="295467" y="155735"/>
                    </a:cubicBezTo>
                    <a:cubicBezTo>
                      <a:pt x="310284" y="171081"/>
                      <a:pt x="267950" y="135627"/>
                      <a:pt x="276417" y="152560"/>
                    </a:cubicBezTo>
                    <a:cubicBezTo>
                      <a:pt x="284884" y="169493"/>
                      <a:pt x="344150" y="257335"/>
                      <a:pt x="346267" y="257335"/>
                    </a:cubicBezTo>
                    <a:cubicBezTo>
                      <a:pt x="348384" y="257335"/>
                      <a:pt x="310813" y="182193"/>
                      <a:pt x="289117" y="152560"/>
                    </a:cubicBezTo>
                    <a:cubicBezTo>
                      <a:pt x="267421" y="122927"/>
                      <a:pt x="250488" y="101231"/>
                      <a:pt x="216092" y="79535"/>
                    </a:cubicBezTo>
                    <a:cubicBezTo>
                      <a:pt x="181696" y="57839"/>
                      <a:pt x="92267" y="22914"/>
                      <a:pt x="82742" y="22385"/>
                    </a:cubicBezTo>
                    <a:cubicBezTo>
                      <a:pt x="73217" y="21856"/>
                      <a:pt x="171113" y="75831"/>
                      <a:pt x="158942" y="76360"/>
                    </a:cubicBezTo>
                    <a:cubicBezTo>
                      <a:pt x="146771" y="76889"/>
                      <a:pt x="-6158" y="-4073"/>
                      <a:pt x="192" y="16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フリーフォーム 10">
                <a:extLst>
                  <a:ext uri="{FF2B5EF4-FFF2-40B4-BE49-F238E27FC236}">
                    <a16:creationId xmlns:a16="http://schemas.microsoft.com/office/drawing/2014/main" id="{0D6B970A-566E-477E-651F-C03377804871}"/>
                  </a:ext>
                </a:extLst>
              </p:cNvPr>
              <p:cNvSpPr/>
              <p:nvPr/>
            </p:nvSpPr>
            <p:spPr>
              <a:xfrm>
                <a:off x="5480050" y="4356088"/>
                <a:ext cx="638595" cy="25470"/>
              </a:xfrm>
              <a:custGeom>
                <a:avLst/>
                <a:gdLst>
                  <a:gd name="connsiteX0" fmla="*/ 0 w 638595"/>
                  <a:gd name="connsiteY0" fmla="*/ 6362 h 25470"/>
                  <a:gd name="connsiteX1" fmla="*/ 263525 w 638595"/>
                  <a:gd name="connsiteY1" fmla="*/ 25412 h 25470"/>
                  <a:gd name="connsiteX2" fmla="*/ 222250 w 638595"/>
                  <a:gd name="connsiteY2" fmla="*/ 12712 h 25470"/>
                  <a:gd name="connsiteX3" fmla="*/ 441325 w 638595"/>
                  <a:gd name="connsiteY3" fmla="*/ 19062 h 25470"/>
                  <a:gd name="connsiteX4" fmla="*/ 384175 w 638595"/>
                  <a:gd name="connsiteY4" fmla="*/ 9537 h 25470"/>
                  <a:gd name="connsiteX5" fmla="*/ 638175 w 638595"/>
                  <a:gd name="connsiteY5" fmla="*/ 19062 h 25470"/>
                  <a:gd name="connsiteX6" fmla="*/ 438150 w 638595"/>
                  <a:gd name="connsiteY6" fmla="*/ 19062 h 25470"/>
                  <a:gd name="connsiteX7" fmla="*/ 209550 w 638595"/>
                  <a:gd name="connsiteY7" fmla="*/ 12 h 25470"/>
                  <a:gd name="connsiteX8" fmla="*/ 301625 w 638595"/>
                  <a:gd name="connsiteY8" fmla="*/ 22237 h 25470"/>
                  <a:gd name="connsiteX9" fmla="*/ 53975 w 638595"/>
                  <a:gd name="connsiteY9" fmla="*/ 9537 h 25470"/>
                  <a:gd name="connsiteX10" fmla="*/ 0 w 638595"/>
                  <a:gd name="connsiteY10" fmla="*/ 6362 h 25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8595" h="25470">
                    <a:moveTo>
                      <a:pt x="0" y="6362"/>
                    </a:moveTo>
                    <a:lnTo>
                      <a:pt x="263525" y="25412"/>
                    </a:lnTo>
                    <a:cubicBezTo>
                      <a:pt x="300567" y="26470"/>
                      <a:pt x="222250" y="12712"/>
                      <a:pt x="222250" y="12712"/>
                    </a:cubicBezTo>
                    <a:lnTo>
                      <a:pt x="441325" y="19062"/>
                    </a:lnTo>
                    <a:cubicBezTo>
                      <a:pt x="468312" y="18533"/>
                      <a:pt x="351367" y="9537"/>
                      <a:pt x="384175" y="9537"/>
                    </a:cubicBezTo>
                    <a:cubicBezTo>
                      <a:pt x="416983" y="9537"/>
                      <a:pt x="629179" y="17475"/>
                      <a:pt x="638175" y="19062"/>
                    </a:cubicBezTo>
                    <a:cubicBezTo>
                      <a:pt x="647171" y="20649"/>
                      <a:pt x="509587" y="22237"/>
                      <a:pt x="438150" y="19062"/>
                    </a:cubicBezTo>
                    <a:cubicBezTo>
                      <a:pt x="366713" y="15887"/>
                      <a:pt x="232304" y="-517"/>
                      <a:pt x="209550" y="12"/>
                    </a:cubicBezTo>
                    <a:cubicBezTo>
                      <a:pt x="186796" y="541"/>
                      <a:pt x="327554" y="20650"/>
                      <a:pt x="301625" y="22237"/>
                    </a:cubicBezTo>
                    <a:lnTo>
                      <a:pt x="53975" y="9537"/>
                    </a:lnTo>
                    <a:lnTo>
                      <a:pt x="0" y="6362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フリーフォーム 11">
                <a:extLst>
                  <a:ext uri="{FF2B5EF4-FFF2-40B4-BE49-F238E27FC236}">
                    <a16:creationId xmlns:a16="http://schemas.microsoft.com/office/drawing/2014/main" id="{639415E7-97FB-D51A-C931-FBBCD3523BE8}"/>
                  </a:ext>
                </a:extLst>
              </p:cNvPr>
              <p:cNvSpPr/>
              <p:nvPr/>
            </p:nvSpPr>
            <p:spPr>
              <a:xfrm>
                <a:off x="5587968" y="4141622"/>
                <a:ext cx="318754" cy="220849"/>
              </a:xfrm>
              <a:custGeom>
                <a:avLst/>
                <a:gdLst>
                  <a:gd name="connsiteX0" fmla="*/ 32 w 318754"/>
                  <a:gd name="connsiteY0" fmla="*/ 1753 h 220849"/>
                  <a:gd name="connsiteX1" fmla="*/ 63532 w 318754"/>
                  <a:gd name="connsiteY1" fmla="*/ 74778 h 220849"/>
                  <a:gd name="connsiteX2" fmla="*/ 47657 w 318754"/>
                  <a:gd name="connsiteY2" fmla="*/ 128753 h 220849"/>
                  <a:gd name="connsiteX3" fmla="*/ 130207 w 318754"/>
                  <a:gd name="connsiteY3" fmla="*/ 182728 h 220849"/>
                  <a:gd name="connsiteX4" fmla="*/ 69882 w 318754"/>
                  <a:gd name="connsiteY4" fmla="*/ 176378 h 220849"/>
                  <a:gd name="connsiteX5" fmla="*/ 266732 w 318754"/>
                  <a:gd name="connsiteY5" fmla="*/ 220828 h 220849"/>
                  <a:gd name="connsiteX6" fmla="*/ 311182 w 318754"/>
                  <a:gd name="connsiteY6" fmla="*/ 170028 h 220849"/>
                  <a:gd name="connsiteX7" fmla="*/ 304832 w 318754"/>
                  <a:gd name="connsiteY7" fmla="*/ 97003 h 220849"/>
                  <a:gd name="connsiteX8" fmla="*/ 177832 w 318754"/>
                  <a:gd name="connsiteY8" fmla="*/ 17628 h 220849"/>
                  <a:gd name="connsiteX9" fmla="*/ 244507 w 318754"/>
                  <a:gd name="connsiteY9" fmla="*/ 55728 h 220849"/>
                  <a:gd name="connsiteX10" fmla="*/ 133382 w 318754"/>
                  <a:gd name="connsiteY10" fmla="*/ 11278 h 220849"/>
                  <a:gd name="connsiteX11" fmla="*/ 73057 w 318754"/>
                  <a:gd name="connsiteY11" fmla="*/ 20803 h 220849"/>
                  <a:gd name="connsiteX12" fmla="*/ 32 w 318754"/>
                  <a:gd name="connsiteY12" fmla="*/ 1753 h 220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8754" h="220849">
                    <a:moveTo>
                      <a:pt x="32" y="1753"/>
                    </a:moveTo>
                    <a:cubicBezTo>
                      <a:pt x="-1555" y="10749"/>
                      <a:pt x="55595" y="53611"/>
                      <a:pt x="63532" y="74778"/>
                    </a:cubicBezTo>
                    <a:cubicBezTo>
                      <a:pt x="71470" y="95945"/>
                      <a:pt x="36545" y="110762"/>
                      <a:pt x="47657" y="128753"/>
                    </a:cubicBezTo>
                    <a:cubicBezTo>
                      <a:pt x="58769" y="146744"/>
                      <a:pt x="126503" y="174791"/>
                      <a:pt x="130207" y="182728"/>
                    </a:cubicBezTo>
                    <a:cubicBezTo>
                      <a:pt x="133911" y="190665"/>
                      <a:pt x="47128" y="170028"/>
                      <a:pt x="69882" y="176378"/>
                    </a:cubicBezTo>
                    <a:cubicBezTo>
                      <a:pt x="92636" y="182728"/>
                      <a:pt x="226515" y="221886"/>
                      <a:pt x="266732" y="220828"/>
                    </a:cubicBezTo>
                    <a:cubicBezTo>
                      <a:pt x="306949" y="219770"/>
                      <a:pt x="304832" y="190665"/>
                      <a:pt x="311182" y="170028"/>
                    </a:cubicBezTo>
                    <a:cubicBezTo>
                      <a:pt x="317532" y="149391"/>
                      <a:pt x="327057" y="122403"/>
                      <a:pt x="304832" y="97003"/>
                    </a:cubicBezTo>
                    <a:cubicBezTo>
                      <a:pt x="282607" y="71603"/>
                      <a:pt x="187886" y="24507"/>
                      <a:pt x="177832" y="17628"/>
                    </a:cubicBezTo>
                    <a:cubicBezTo>
                      <a:pt x="167778" y="10749"/>
                      <a:pt x="251915" y="56786"/>
                      <a:pt x="244507" y="55728"/>
                    </a:cubicBezTo>
                    <a:cubicBezTo>
                      <a:pt x="237099" y="54670"/>
                      <a:pt x="161957" y="17099"/>
                      <a:pt x="133382" y="11278"/>
                    </a:cubicBezTo>
                    <a:cubicBezTo>
                      <a:pt x="104807" y="5457"/>
                      <a:pt x="98457" y="20274"/>
                      <a:pt x="73057" y="20803"/>
                    </a:cubicBezTo>
                    <a:cubicBezTo>
                      <a:pt x="47657" y="21332"/>
                      <a:pt x="1619" y="-7243"/>
                      <a:pt x="32" y="17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フリーフォーム 12">
                <a:extLst>
                  <a:ext uri="{FF2B5EF4-FFF2-40B4-BE49-F238E27FC236}">
                    <a16:creationId xmlns:a16="http://schemas.microsoft.com/office/drawing/2014/main" id="{D78C446E-DC0A-3903-939A-4ADBE60C5CB7}"/>
                  </a:ext>
                </a:extLst>
              </p:cNvPr>
              <p:cNvSpPr/>
              <p:nvPr/>
            </p:nvSpPr>
            <p:spPr>
              <a:xfrm>
                <a:off x="5822073" y="4181287"/>
                <a:ext cx="142400" cy="186063"/>
              </a:xfrm>
              <a:custGeom>
                <a:avLst/>
                <a:gdLst>
                  <a:gd name="connsiteX0" fmla="*/ 77077 w 142400"/>
                  <a:gd name="connsiteY0" fmla="*/ 188 h 186063"/>
                  <a:gd name="connsiteX1" fmla="*/ 108827 w 142400"/>
                  <a:gd name="connsiteY1" fmla="*/ 108138 h 186063"/>
                  <a:gd name="connsiteX2" fmla="*/ 102477 w 142400"/>
                  <a:gd name="connsiteY2" fmla="*/ 133538 h 186063"/>
                  <a:gd name="connsiteX3" fmla="*/ 877 w 142400"/>
                  <a:gd name="connsiteY3" fmla="*/ 184338 h 186063"/>
                  <a:gd name="connsiteX4" fmla="*/ 58027 w 142400"/>
                  <a:gd name="connsiteY4" fmla="*/ 174813 h 186063"/>
                  <a:gd name="connsiteX5" fmla="*/ 140577 w 142400"/>
                  <a:gd name="connsiteY5" fmla="*/ 181163 h 186063"/>
                  <a:gd name="connsiteX6" fmla="*/ 115177 w 142400"/>
                  <a:gd name="connsiteY6" fmla="*/ 139888 h 186063"/>
                  <a:gd name="connsiteX7" fmla="*/ 115177 w 142400"/>
                  <a:gd name="connsiteY7" fmla="*/ 82738 h 186063"/>
                  <a:gd name="connsiteX8" fmla="*/ 77077 w 142400"/>
                  <a:gd name="connsiteY8" fmla="*/ 188 h 186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400" h="186063">
                    <a:moveTo>
                      <a:pt x="77077" y="188"/>
                    </a:moveTo>
                    <a:cubicBezTo>
                      <a:pt x="76019" y="4421"/>
                      <a:pt x="104594" y="85913"/>
                      <a:pt x="108827" y="108138"/>
                    </a:cubicBezTo>
                    <a:cubicBezTo>
                      <a:pt x="113060" y="130363"/>
                      <a:pt x="120469" y="120838"/>
                      <a:pt x="102477" y="133538"/>
                    </a:cubicBezTo>
                    <a:cubicBezTo>
                      <a:pt x="84485" y="146238"/>
                      <a:pt x="8285" y="177459"/>
                      <a:pt x="877" y="184338"/>
                    </a:cubicBezTo>
                    <a:cubicBezTo>
                      <a:pt x="-6531" y="191217"/>
                      <a:pt x="34744" y="175342"/>
                      <a:pt x="58027" y="174813"/>
                    </a:cubicBezTo>
                    <a:cubicBezTo>
                      <a:pt x="81310" y="174284"/>
                      <a:pt x="131052" y="186984"/>
                      <a:pt x="140577" y="181163"/>
                    </a:cubicBezTo>
                    <a:cubicBezTo>
                      <a:pt x="150102" y="175342"/>
                      <a:pt x="119410" y="156292"/>
                      <a:pt x="115177" y="139888"/>
                    </a:cubicBezTo>
                    <a:cubicBezTo>
                      <a:pt x="110944" y="123484"/>
                      <a:pt x="125231" y="101259"/>
                      <a:pt x="115177" y="82738"/>
                    </a:cubicBezTo>
                    <a:cubicBezTo>
                      <a:pt x="105123" y="64217"/>
                      <a:pt x="78135" y="-4045"/>
                      <a:pt x="77077" y="18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月 13">
                <a:extLst>
                  <a:ext uri="{FF2B5EF4-FFF2-40B4-BE49-F238E27FC236}">
                    <a16:creationId xmlns:a16="http://schemas.microsoft.com/office/drawing/2014/main" id="{C763CBDC-445B-D449-AEEA-060540B425C2}"/>
                  </a:ext>
                </a:extLst>
              </p:cNvPr>
              <p:cNvSpPr/>
              <p:nvPr/>
            </p:nvSpPr>
            <p:spPr>
              <a:xfrm rot="4580656">
                <a:off x="5658931" y="4199503"/>
                <a:ext cx="70998" cy="121559"/>
              </a:xfrm>
              <a:prstGeom prst="mo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円/楕円 14">
                <a:extLst>
                  <a:ext uri="{FF2B5EF4-FFF2-40B4-BE49-F238E27FC236}">
                    <a16:creationId xmlns:a16="http://schemas.microsoft.com/office/drawing/2014/main" id="{45054117-3DDC-331E-FC61-1D904C700339}"/>
                  </a:ext>
                </a:extLst>
              </p:cNvPr>
              <p:cNvSpPr/>
              <p:nvPr/>
            </p:nvSpPr>
            <p:spPr>
              <a:xfrm>
                <a:off x="5800892" y="4245501"/>
                <a:ext cx="70000" cy="7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フリーフォーム 15">
                <a:extLst>
                  <a:ext uri="{FF2B5EF4-FFF2-40B4-BE49-F238E27FC236}">
                    <a16:creationId xmlns:a16="http://schemas.microsoft.com/office/drawing/2014/main" id="{869150EC-6C41-55E4-857A-E6CC261E51CA}"/>
                  </a:ext>
                </a:extLst>
              </p:cNvPr>
              <p:cNvSpPr/>
              <p:nvPr/>
            </p:nvSpPr>
            <p:spPr>
              <a:xfrm>
                <a:off x="5482899" y="4365613"/>
                <a:ext cx="628997" cy="50889"/>
              </a:xfrm>
              <a:custGeom>
                <a:avLst/>
                <a:gdLst>
                  <a:gd name="connsiteX0" fmla="*/ 326 w 628997"/>
                  <a:gd name="connsiteY0" fmla="*/ 12712 h 50889"/>
                  <a:gd name="connsiteX1" fmla="*/ 330526 w 628997"/>
                  <a:gd name="connsiteY1" fmla="*/ 34937 h 50889"/>
                  <a:gd name="connsiteX2" fmla="*/ 295601 w 628997"/>
                  <a:gd name="connsiteY2" fmla="*/ 22237 h 50889"/>
                  <a:gd name="connsiteX3" fmla="*/ 416251 w 628997"/>
                  <a:gd name="connsiteY3" fmla="*/ 19062 h 50889"/>
                  <a:gd name="connsiteX4" fmla="*/ 565476 w 628997"/>
                  <a:gd name="connsiteY4" fmla="*/ 50812 h 50889"/>
                  <a:gd name="connsiteX5" fmla="*/ 514676 w 628997"/>
                  <a:gd name="connsiteY5" fmla="*/ 28587 h 50889"/>
                  <a:gd name="connsiteX6" fmla="*/ 628976 w 628997"/>
                  <a:gd name="connsiteY6" fmla="*/ 47637 h 50889"/>
                  <a:gd name="connsiteX7" fmla="*/ 521026 w 628997"/>
                  <a:gd name="connsiteY7" fmla="*/ 22237 h 50889"/>
                  <a:gd name="connsiteX8" fmla="*/ 203526 w 628997"/>
                  <a:gd name="connsiteY8" fmla="*/ 12 h 50889"/>
                  <a:gd name="connsiteX9" fmla="*/ 267026 w 628997"/>
                  <a:gd name="connsiteY9" fmla="*/ 19062 h 50889"/>
                  <a:gd name="connsiteX10" fmla="*/ 326 w 628997"/>
                  <a:gd name="connsiteY10" fmla="*/ 12712 h 50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28997" h="50889">
                    <a:moveTo>
                      <a:pt x="326" y="12712"/>
                    </a:moveTo>
                    <a:cubicBezTo>
                      <a:pt x="10909" y="15358"/>
                      <a:pt x="281314" y="33350"/>
                      <a:pt x="330526" y="34937"/>
                    </a:cubicBezTo>
                    <a:cubicBezTo>
                      <a:pt x="379738" y="36524"/>
                      <a:pt x="281314" y="24883"/>
                      <a:pt x="295601" y="22237"/>
                    </a:cubicBezTo>
                    <a:cubicBezTo>
                      <a:pt x="309888" y="19591"/>
                      <a:pt x="371272" y="14300"/>
                      <a:pt x="416251" y="19062"/>
                    </a:cubicBezTo>
                    <a:cubicBezTo>
                      <a:pt x="461230" y="23824"/>
                      <a:pt x="549072" y="49225"/>
                      <a:pt x="565476" y="50812"/>
                    </a:cubicBezTo>
                    <a:cubicBezTo>
                      <a:pt x="581880" y="52399"/>
                      <a:pt x="504093" y="29116"/>
                      <a:pt x="514676" y="28587"/>
                    </a:cubicBezTo>
                    <a:cubicBezTo>
                      <a:pt x="525259" y="28058"/>
                      <a:pt x="627918" y="48695"/>
                      <a:pt x="628976" y="47637"/>
                    </a:cubicBezTo>
                    <a:cubicBezTo>
                      <a:pt x="630034" y="46579"/>
                      <a:pt x="591934" y="30175"/>
                      <a:pt x="521026" y="22237"/>
                    </a:cubicBezTo>
                    <a:cubicBezTo>
                      <a:pt x="450118" y="14300"/>
                      <a:pt x="245859" y="541"/>
                      <a:pt x="203526" y="12"/>
                    </a:cubicBezTo>
                    <a:cubicBezTo>
                      <a:pt x="161193" y="-517"/>
                      <a:pt x="294543" y="16416"/>
                      <a:pt x="267026" y="19062"/>
                    </a:cubicBezTo>
                    <a:cubicBezTo>
                      <a:pt x="239509" y="21708"/>
                      <a:pt x="-10257" y="10066"/>
                      <a:pt x="326" y="1271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フリーフォーム 16">
                <a:extLst>
                  <a:ext uri="{FF2B5EF4-FFF2-40B4-BE49-F238E27FC236}">
                    <a16:creationId xmlns:a16="http://schemas.microsoft.com/office/drawing/2014/main" id="{50415C15-486E-5D50-D228-5446BE6D451E}"/>
                  </a:ext>
                </a:extLst>
              </p:cNvPr>
              <p:cNvSpPr/>
              <p:nvPr/>
            </p:nvSpPr>
            <p:spPr>
              <a:xfrm>
                <a:off x="5278857" y="4159236"/>
                <a:ext cx="112321" cy="231817"/>
              </a:xfrm>
              <a:custGeom>
                <a:avLst/>
                <a:gdLst>
                  <a:gd name="connsiteX0" fmla="*/ 112293 w 112321"/>
                  <a:gd name="connsiteY0" fmla="*/ 14 h 231817"/>
                  <a:gd name="connsiteX1" fmla="*/ 20218 w 112321"/>
                  <a:gd name="connsiteY1" fmla="*/ 123839 h 231817"/>
                  <a:gd name="connsiteX2" fmla="*/ 32918 w 112321"/>
                  <a:gd name="connsiteY2" fmla="*/ 111139 h 231817"/>
                  <a:gd name="connsiteX3" fmla="*/ 1168 w 112321"/>
                  <a:gd name="connsiteY3" fmla="*/ 180989 h 231817"/>
                  <a:gd name="connsiteX4" fmla="*/ 7518 w 112321"/>
                  <a:gd name="connsiteY4" fmla="*/ 231789 h 231817"/>
                  <a:gd name="connsiteX5" fmla="*/ 13868 w 112321"/>
                  <a:gd name="connsiteY5" fmla="*/ 187339 h 231817"/>
                  <a:gd name="connsiteX6" fmla="*/ 29743 w 112321"/>
                  <a:gd name="connsiteY6" fmla="*/ 133364 h 231817"/>
                  <a:gd name="connsiteX7" fmla="*/ 112293 w 112321"/>
                  <a:gd name="connsiteY7" fmla="*/ 14 h 231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321" h="231817">
                    <a:moveTo>
                      <a:pt x="112293" y="14"/>
                    </a:moveTo>
                    <a:cubicBezTo>
                      <a:pt x="110706" y="-1573"/>
                      <a:pt x="20218" y="123839"/>
                      <a:pt x="20218" y="123839"/>
                    </a:cubicBezTo>
                    <a:cubicBezTo>
                      <a:pt x="6989" y="142360"/>
                      <a:pt x="36093" y="101614"/>
                      <a:pt x="32918" y="111139"/>
                    </a:cubicBezTo>
                    <a:cubicBezTo>
                      <a:pt x="29743" y="120664"/>
                      <a:pt x="5401" y="160881"/>
                      <a:pt x="1168" y="180989"/>
                    </a:cubicBezTo>
                    <a:cubicBezTo>
                      <a:pt x="-3065" y="201097"/>
                      <a:pt x="5401" y="230731"/>
                      <a:pt x="7518" y="231789"/>
                    </a:cubicBezTo>
                    <a:cubicBezTo>
                      <a:pt x="9635" y="232847"/>
                      <a:pt x="10164" y="203743"/>
                      <a:pt x="13868" y="187339"/>
                    </a:cubicBezTo>
                    <a:cubicBezTo>
                      <a:pt x="17572" y="170935"/>
                      <a:pt x="11222" y="162468"/>
                      <a:pt x="29743" y="133364"/>
                    </a:cubicBezTo>
                    <a:cubicBezTo>
                      <a:pt x="48264" y="104260"/>
                      <a:pt x="113880" y="1601"/>
                      <a:pt x="112293" y="1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フリーフォーム 17">
                <a:extLst>
                  <a:ext uri="{FF2B5EF4-FFF2-40B4-BE49-F238E27FC236}">
                    <a16:creationId xmlns:a16="http://schemas.microsoft.com/office/drawing/2014/main" id="{99E3146B-60A1-2A4B-F41C-60C77F27ED2E}"/>
                  </a:ext>
                </a:extLst>
              </p:cNvPr>
              <p:cNvSpPr/>
              <p:nvPr/>
            </p:nvSpPr>
            <p:spPr>
              <a:xfrm>
                <a:off x="5347479" y="4053613"/>
                <a:ext cx="524296" cy="103432"/>
              </a:xfrm>
              <a:custGeom>
                <a:avLst/>
                <a:gdLst>
                  <a:gd name="connsiteX0" fmla="*/ 2396 w 524296"/>
                  <a:gd name="connsiteY0" fmla="*/ 102462 h 103432"/>
                  <a:gd name="connsiteX1" fmla="*/ 272271 w 524296"/>
                  <a:gd name="connsiteY1" fmla="*/ 16737 h 103432"/>
                  <a:gd name="connsiteX2" fmla="*/ 230996 w 524296"/>
                  <a:gd name="connsiteY2" fmla="*/ 23087 h 103432"/>
                  <a:gd name="connsiteX3" fmla="*/ 408796 w 524296"/>
                  <a:gd name="connsiteY3" fmla="*/ 19912 h 103432"/>
                  <a:gd name="connsiteX4" fmla="*/ 399271 w 524296"/>
                  <a:gd name="connsiteY4" fmla="*/ 862 h 103432"/>
                  <a:gd name="connsiteX5" fmla="*/ 523096 w 524296"/>
                  <a:gd name="connsiteY5" fmla="*/ 51662 h 103432"/>
                  <a:gd name="connsiteX6" fmla="*/ 450071 w 524296"/>
                  <a:gd name="connsiteY6" fmla="*/ 13562 h 103432"/>
                  <a:gd name="connsiteX7" fmla="*/ 259571 w 524296"/>
                  <a:gd name="connsiteY7" fmla="*/ 13562 h 103432"/>
                  <a:gd name="connsiteX8" fmla="*/ 246871 w 524296"/>
                  <a:gd name="connsiteY8" fmla="*/ 26262 h 103432"/>
                  <a:gd name="connsiteX9" fmla="*/ 116696 w 524296"/>
                  <a:gd name="connsiteY9" fmla="*/ 48487 h 103432"/>
                  <a:gd name="connsiteX10" fmla="*/ 138921 w 524296"/>
                  <a:gd name="connsiteY10" fmla="*/ 61187 h 103432"/>
                  <a:gd name="connsiteX11" fmla="*/ 2396 w 524296"/>
                  <a:gd name="connsiteY11" fmla="*/ 102462 h 103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24296" h="103432">
                    <a:moveTo>
                      <a:pt x="2396" y="102462"/>
                    </a:moveTo>
                    <a:cubicBezTo>
                      <a:pt x="24621" y="95054"/>
                      <a:pt x="234171" y="29966"/>
                      <a:pt x="272271" y="16737"/>
                    </a:cubicBezTo>
                    <a:cubicBezTo>
                      <a:pt x="310371" y="3508"/>
                      <a:pt x="230996" y="23087"/>
                      <a:pt x="230996" y="23087"/>
                    </a:cubicBezTo>
                    <a:lnTo>
                      <a:pt x="408796" y="19912"/>
                    </a:lnTo>
                    <a:cubicBezTo>
                      <a:pt x="436842" y="16208"/>
                      <a:pt x="380221" y="-4430"/>
                      <a:pt x="399271" y="862"/>
                    </a:cubicBezTo>
                    <a:cubicBezTo>
                      <a:pt x="418321" y="6154"/>
                      <a:pt x="514629" y="49545"/>
                      <a:pt x="523096" y="51662"/>
                    </a:cubicBezTo>
                    <a:cubicBezTo>
                      <a:pt x="531563" y="53779"/>
                      <a:pt x="493992" y="19912"/>
                      <a:pt x="450071" y="13562"/>
                    </a:cubicBezTo>
                    <a:cubicBezTo>
                      <a:pt x="406150" y="7212"/>
                      <a:pt x="259571" y="13562"/>
                      <a:pt x="259571" y="13562"/>
                    </a:cubicBezTo>
                    <a:cubicBezTo>
                      <a:pt x="225704" y="15679"/>
                      <a:pt x="270684" y="20441"/>
                      <a:pt x="246871" y="26262"/>
                    </a:cubicBezTo>
                    <a:cubicBezTo>
                      <a:pt x="223058" y="32083"/>
                      <a:pt x="134688" y="42666"/>
                      <a:pt x="116696" y="48487"/>
                    </a:cubicBezTo>
                    <a:cubicBezTo>
                      <a:pt x="98704" y="54308"/>
                      <a:pt x="158500" y="49545"/>
                      <a:pt x="138921" y="61187"/>
                    </a:cubicBezTo>
                    <a:cubicBezTo>
                      <a:pt x="119342" y="72829"/>
                      <a:pt x="-19829" y="109870"/>
                      <a:pt x="2396" y="10246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フリーフォーム 18">
                <a:extLst>
                  <a:ext uri="{FF2B5EF4-FFF2-40B4-BE49-F238E27FC236}">
                    <a16:creationId xmlns:a16="http://schemas.microsoft.com/office/drawing/2014/main" id="{2DBC3992-1C12-F94A-FD00-05D55BD04807}"/>
                  </a:ext>
                </a:extLst>
              </p:cNvPr>
              <p:cNvSpPr/>
              <p:nvPr/>
            </p:nvSpPr>
            <p:spPr>
              <a:xfrm>
                <a:off x="5902304" y="4102019"/>
                <a:ext cx="254436" cy="244700"/>
              </a:xfrm>
              <a:custGeom>
                <a:avLst/>
                <a:gdLst>
                  <a:gd name="connsiteX0" fmla="*/ 21 w 254436"/>
                  <a:gd name="connsiteY0" fmla="*/ 81 h 244700"/>
                  <a:gd name="connsiteX1" fmla="*/ 177821 w 254436"/>
                  <a:gd name="connsiteY1" fmla="*/ 181056 h 244700"/>
                  <a:gd name="connsiteX2" fmla="*/ 165121 w 254436"/>
                  <a:gd name="connsiteY2" fmla="*/ 139781 h 244700"/>
                  <a:gd name="connsiteX3" fmla="*/ 254021 w 254436"/>
                  <a:gd name="connsiteY3" fmla="*/ 244556 h 244700"/>
                  <a:gd name="connsiteX4" fmla="*/ 190521 w 254436"/>
                  <a:gd name="connsiteY4" fmla="*/ 158831 h 244700"/>
                  <a:gd name="connsiteX5" fmla="*/ 21 w 254436"/>
                  <a:gd name="connsiteY5" fmla="*/ 81 h 244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436" h="244700">
                    <a:moveTo>
                      <a:pt x="21" y="81"/>
                    </a:moveTo>
                    <a:cubicBezTo>
                      <a:pt x="-2096" y="3785"/>
                      <a:pt x="150304" y="157773"/>
                      <a:pt x="177821" y="181056"/>
                    </a:cubicBezTo>
                    <a:cubicBezTo>
                      <a:pt x="205338" y="204339"/>
                      <a:pt x="152421" y="129198"/>
                      <a:pt x="165121" y="139781"/>
                    </a:cubicBezTo>
                    <a:cubicBezTo>
                      <a:pt x="177821" y="150364"/>
                      <a:pt x="249788" y="241381"/>
                      <a:pt x="254021" y="244556"/>
                    </a:cubicBezTo>
                    <a:cubicBezTo>
                      <a:pt x="258254" y="247731"/>
                      <a:pt x="229679" y="197989"/>
                      <a:pt x="190521" y="158831"/>
                    </a:cubicBezTo>
                    <a:cubicBezTo>
                      <a:pt x="151363" y="119673"/>
                      <a:pt x="2138" y="-3623"/>
                      <a:pt x="21" y="8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フリーフォーム 19">
                <a:extLst>
                  <a:ext uri="{FF2B5EF4-FFF2-40B4-BE49-F238E27FC236}">
                    <a16:creationId xmlns:a16="http://schemas.microsoft.com/office/drawing/2014/main" id="{0BF74893-4D81-1393-EFBC-77965A1F56BB}"/>
                  </a:ext>
                </a:extLst>
              </p:cNvPr>
              <p:cNvSpPr/>
              <p:nvPr/>
            </p:nvSpPr>
            <p:spPr>
              <a:xfrm>
                <a:off x="5454280" y="4168752"/>
                <a:ext cx="78454" cy="167134"/>
              </a:xfrm>
              <a:custGeom>
                <a:avLst/>
                <a:gdLst>
                  <a:gd name="connsiteX0" fmla="*/ 32120 w 78454"/>
                  <a:gd name="connsiteY0" fmla="*/ 23 h 167134"/>
                  <a:gd name="connsiteX1" fmla="*/ 16245 w 78454"/>
                  <a:gd name="connsiteY1" fmla="*/ 104798 h 167134"/>
                  <a:gd name="connsiteX2" fmla="*/ 76570 w 78454"/>
                  <a:gd name="connsiteY2" fmla="*/ 165123 h 167134"/>
                  <a:gd name="connsiteX3" fmla="*/ 57520 w 78454"/>
                  <a:gd name="connsiteY3" fmla="*/ 149248 h 167134"/>
                  <a:gd name="connsiteX4" fmla="*/ 370 w 78454"/>
                  <a:gd name="connsiteY4" fmla="*/ 114323 h 167134"/>
                  <a:gd name="connsiteX5" fmla="*/ 32120 w 78454"/>
                  <a:gd name="connsiteY5" fmla="*/ 23 h 167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454" h="167134">
                    <a:moveTo>
                      <a:pt x="32120" y="23"/>
                    </a:moveTo>
                    <a:cubicBezTo>
                      <a:pt x="34766" y="-1565"/>
                      <a:pt x="8837" y="77281"/>
                      <a:pt x="16245" y="104798"/>
                    </a:cubicBezTo>
                    <a:cubicBezTo>
                      <a:pt x="23653" y="132315"/>
                      <a:pt x="76570" y="165123"/>
                      <a:pt x="76570" y="165123"/>
                    </a:cubicBezTo>
                    <a:cubicBezTo>
                      <a:pt x="83449" y="172531"/>
                      <a:pt x="70220" y="157715"/>
                      <a:pt x="57520" y="149248"/>
                    </a:cubicBezTo>
                    <a:cubicBezTo>
                      <a:pt x="44820" y="140781"/>
                      <a:pt x="4603" y="134431"/>
                      <a:pt x="370" y="114323"/>
                    </a:cubicBezTo>
                    <a:cubicBezTo>
                      <a:pt x="-3863" y="94215"/>
                      <a:pt x="29474" y="1611"/>
                      <a:pt x="32120" y="2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フリーフォーム 20">
                <a:extLst>
                  <a:ext uri="{FF2B5EF4-FFF2-40B4-BE49-F238E27FC236}">
                    <a16:creationId xmlns:a16="http://schemas.microsoft.com/office/drawing/2014/main" id="{218A2898-2E3F-AE94-CB4B-F4A37B66DAE2}"/>
                  </a:ext>
                </a:extLst>
              </p:cNvPr>
              <p:cNvSpPr/>
              <p:nvPr/>
            </p:nvSpPr>
            <p:spPr>
              <a:xfrm>
                <a:off x="5000497" y="3895556"/>
                <a:ext cx="227182" cy="149767"/>
              </a:xfrm>
              <a:custGeom>
                <a:avLst/>
                <a:gdLst>
                  <a:gd name="connsiteX0" fmla="*/ 128 w 227182"/>
                  <a:gd name="connsiteY0" fmla="*/ 169 h 149767"/>
                  <a:gd name="connsiteX1" fmla="*/ 95378 w 227182"/>
                  <a:gd name="connsiteY1" fmla="*/ 73194 h 149767"/>
                  <a:gd name="connsiteX2" fmla="*/ 63628 w 227182"/>
                  <a:gd name="connsiteY2" fmla="*/ 79544 h 149767"/>
                  <a:gd name="connsiteX3" fmla="*/ 225553 w 227182"/>
                  <a:gd name="connsiteY3" fmla="*/ 149394 h 149767"/>
                  <a:gd name="connsiteX4" fmla="*/ 143003 w 227182"/>
                  <a:gd name="connsiteY4" fmla="*/ 104944 h 149767"/>
                  <a:gd name="connsiteX5" fmla="*/ 76328 w 227182"/>
                  <a:gd name="connsiteY5" fmla="*/ 54144 h 149767"/>
                  <a:gd name="connsiteX6" fmla="*/ 128 w 227182"/>
                  <a:gd name="connsiteY6" fmla="*/ 169 h 149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7182" h="149767">
                    <a:moveTo>
                      <a:pt x="128" y="169"/>
                    </a:moveTo>
                    <a:cubicBezTo>
                      <a:pt x="3303" y="3344"/>
                      <a:pt x="84795" y="59965"/>
                      <a:pt x="95378" y="73194"/>
                    </a:cubicBezTo>
                    <a:cubicBezTo>
                      <a:pt x="105961" y="86423"/>
                      <a:pt x="41932" y="66844"/>
                      <a:pt x="63628" y="79544"/>
                    </a:cubicBezTo>
                    <a:cubicBezTo>
                      <a:pt x="85324" y="92244"/>
                      <a:pt x="212324" y="145161"/>
                      <a:pt x="225553" y="149394"/>
                    </a:cubicBezTo>
                    <a:cubicBezTo>
                      <a:pt x="238782" y="153627"/>
                      <a:pt x="167874" y="120819"/>
                      <a:pt x="143003" y="104944"/>
                    </a:cubicBezTo>
                    <a:cubicBezTo>
                      <a:pt x="118132" y="89069"/>
                      <a:pt x="99082" y="68961"/>
                      <a:pt x="76328" y="54144"/>
                    </a:cubicBezTo>
                    <a:cubicBezTo>
                      <a:pt x="53574" y="39327"/>
                      <a:pt x="-3047" y="-3006"/>
                      <a:pt x="128" y="16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フリーフォーム 21">
                <a:extLst>
                  <a:ext uri="{FF2B5EF4-FFF2-40B4-BE49-F238E27FC236}">
                    <a16:creationId xmlns:a16="http://schemas.microsoft.com/office/drawing/2014/main" id="{D073AC04-90C4-3E53-E525-A94B01C778BC}"/>
                  </a:ext>
                </a:extLst>
              </p:cNvPr>
              <p:cNvSpPr/>
              <p:nvPr/>
            </p:nvSpPr>
            <p:spPr>
              <a:xfrm>
                <a:off x="5034952" y="3781153"/>
                <a:ext cx="278018" cy="249038"/>
              </a:xfrm>
              <a:custGeom>
                <a:avLst/>
                <a:gdLst>
                  <a:gd name="connsiteX0" fmla="*/ 598 w 278018"/>
                  <a:gd name="connsiteY0" fmla="*/ 22497 h 249038"/>
                  <a:gd name="connsiteX1" fmla="*/ 194273 w 278018"/>
                  <a:gd name="connsiteY1" fmla="*/ 165372 h 249038"/>
                  <a:gd name="connsiteX2" fmla="*/ 133948 w 278018"/>
                  <a:gd name="connsiteY2" fmla="*/ 162197 h 249038"/>
                  <a:gd name="connsiteX3" fmla="*/ 276823 w 278018"/>
                  <a:gd name="connsiteY3" fmla="*/ 247922 h 249038"/>
                  <a:gd name="connsiteX4" fmla="*/ 197448 w 278018"/>
                  <a:gd name="connsiteY4" fmla="*/ 206647 h 249038"/>
                  <a:gd name="connsiteX5" fmla="*/ 111723 w 278018"/>
                  <a:gd name="connsiteY5" fmla="*/ 143147 h 249038"/>
                  <a:gd name="connsiteX6" fmla="*/ 165698 w 278018"/>
                  <a:gd name="connsiteY6" fmla="*/ 155847 h 249038"/>
                  <a:gd name="connsiteX7" fmla="*/ 137123 w 278018"/>
                  <a:gd name="connsiteY7" fmla="*/ 108222 h 249038"/>
                  <a:gd name="connsiteX8" fmla="*/ 172048 w 278018"/>
                  <a:gd name="connsiteY8" fmla="*/ 272 h 249038"/>
                  <a:gd name="connsiteX9" fmla="*/ 133948 w 278018"/>
                  <a:gd name="connsiteY9" fmla="*/ 76472 h 249038"/>
                  <a:gd name="connsiteX10" fmla="*/ 598 w 278018"/>
                  <a:gd name="connsiteY10" fmla="*/ 22497 h 249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018" h="249038">
                    <a:moveTo>
                      <a:pt x="598" y="22497"/>
                    </a:moveTo>
                    <a:cubicBezTo>
                      <a:pt x="10652" y="37314"/>
                      <a:pt x="172048" y="142089"/>
                      <a:pt x="194273" y="165372"/>
                    </a:cubicBezTo>
                    <a:cubicBezTo>
                      <a:pt x="216498" y="188655"/>
                      <a:pt x="120190" y="148439"/>
                      <a:pt x="133948" y="162197"/>
                    </a:cubicBezTo>
                    <a:cubicBezTo>
                      <a:pt x="147706" y="175955"/>
                      <a:pt x="266240" y="240514"/>
                      <a:pt x="276823" y="247922"/>
                    </a:cubicBezTo>
                    <a:cubicBezTo>
                      <a:pt x="287406" y="255330"/>
                      <a:pt x="224965" y="224110"/>
                      <a:pt x="197448" y="206647"/>
                    </a:cubicBezTo>
                    <a:cubicBezTo>
                      <a:pt x="169931" y="189185"/>
                      <a:pt x="117015" y="151614"/>
                      <a:pt x="111723" y="143147"/>
                    </a:cubicBezTo>
                    <a:cubicBezTo>
                      <a:pt x="106431" y="134680"/>
                      <a:pt x="161465" y="161668"/>
                      <a:pt x="165698" y="155847"/>
                    </a:cubicBezTo>
                    <a:cubicBezTo>
                      <a:pt x="169931" y="150026"/>
                      <a:pt x="136065" y="134151"/>
                      <a:pt x="137123" y="108222"/>
                    </a:cubicBezTo>
                    <a:cubicBezTo>
                      <a:pt x="138181" y="82293"/>
                      <a:pt x="172577" y="5564"/>
                      <a:pt x="172048" y="272"/>
                    </a:cubicBezTo>
                    <a:cubicBezTo>
                      <a:pt x="171519" y="-5020"/>
                      <a:pt x="157761" y="68535"/>
                      <a:pt x="133948" y="76472"/>
                    </a:cubicBezTo>
                    <a:cubicBezTo>
                      <a:pt x="110136" y="84410"/>
                      <a:pt x="-9456" y="7680"/>
                      <a:pt x="598" y="2249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フリーフォーム 22">
                <a:extLst>
                  <a:ext uri="{FF2B5EF4-FFF2-40B4-BE49-F238E27FC236}">
                    <a16:creationId xmlns:a16="http://schemas.microsoft.com/office/drawing/2014/main" id="{F7E5D235-15BD-9B7D-F70A-2687A84E0067}"/>
                  </a:ext>
                </a:extLst>
              </p:cNvPr>
              <p:cNvSpPr/>
              <p:nvPr/>
            </p:nvSpPr>
            <p:spPr>
              <a:xfrm>
                <a:off x="5140085" y="3729331"/>
                <a:ext cx="275331" cy="190074"/>
              </a:xfrm>
              <a:custGeom>
                <a:avLst/>
                <a:gdLst>
                  <a:gd name="connsiteX0" fmla="*/ 38340 w 275331"/>
                  <a:gd name="connsiteY0" fmla="*/ 185444 h 190074"/>
                  <a:gd name="connsiteX1" fmla="*/ 98665 w 275331"/>
                  <a:gd name="connsiteY1" fmla="*/ 137819 h 190074"/>
                  <a:gd name="connsiteX2" fmla="*/ 273290 w 275331"/>
                  <a:gd name="connsiteY2" fmla="*/ 7644 h 190074"/>
                  <a:gd name="connsiteX3" fmla="*/ 193915 w 275331"/>
                  <a:gd name="connsiteY3" fmla="*/ 61619 h 190074"/>
                  <a:gd name="connsiteX4" fmla="*/ 190740 w 275331"/>
                  <a:gd name="connsiteY4" fmla="*/ 7644 h 190074"/>
                  <a:gd name="connsiteX5" fmla="*/ 240 w 275331"/>
                  <a:gd name="connsiteY5" fmla="*/ 109244 h 190074"/>
                  <a:gd name="connsiteX6" fmla="*/ 235190 w 275331"/>
                  <a:gd name="connsiteY6" fmla="*/ 4469 h 190074"/>
                  <a:gd name="connsiteX7" fmla="*/ 206615 w 275331"/>
                  <a:gd name="connsiteY7" fmla="*/ 33044 h 190074"/>
                  <a:gd name="connsiteX8" fmla="*/ 38340 w 275331"/>
                  <a:gd name="connsiteY8" fmla="*/ 185444 h 190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5331" h="190074">
                    <a:moveTo>
                      <a:pt x="38340" y="185444"/>
                    </a:moveTo>
                    <a:cubicBezTo>
                      <a:pt x="20348" y="202906"/>
                      <a:pt x="59507" y="167452"/>
                      <a:pt x="98665" y="137819"/>
                    </a:cubicBezTo>
                    <a:cubicBezTo>
                      <a:pt x="137823" y="108186"/>
                      <a:pt x="257415" y="20344"/>
                      <a:pt x="273290" y="7644"/>
                    </a:cubicBezTo>
                    <a:cubicBezTo>
                      <a:pt x="289165" y="-5056"/>
                      <a:pt x="207673" y="61619"/>
                      <a:pt x="193915" y="61619"/>
                    </a:cubicBezTo>
                    <a:cubicBezTo>
                      <a:pt x="180157" y="61619"/>
                      <a:pt x="223019" y="-293"/>
                      <a:pt x="190740" y="7644"/>
                    </a:cubicBezTo>
                    <a:cubicBezTo>
                      <a:pt x="158461" y="15581"/>
                      <a:pt x="-7168" y="109773"/>
                      <a:pt x="240" y="109244"/>
                    </a:cubicBezTo>
                    <a:cubicBezTo>
                      <a:pt x="7648" y="108715"/>
                      <a:pt x="200794" y="17169"/>
                      <a:pt x="235190" y="4469"/>
                    </a:cubicBezTo>
                    <a:cubicBezTo>
                      <a:pt x="269586" y="-8231"/>
                      <a:pt x="234661" y="7644"/>
                      <a:pt x="206615" y="33044"/>
                    </a:cubicBezTo>
                    <a:lnTo>
                      <a:pt x="38340" y="185444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フリーフォーム 23">
                <a:extLst>
                  <a:ext uri="{FF2B5EF4-FFF2-40B4-BE49-F238E27FC236}">
                    <a16:creationId xmlns:a16="http://schemas.microsoft.com/office/drawing/2014/main" id="{4B27294C-F586-FD2E-07AB-599A39FC74B7}"/>
                  </a:ext>
                </a:extLst>
              </p:cNvPr>
              <p:cNvSpPr/>
              <p:nvPr/>
            </p:nvSpPr>
            <p:spPr>
              <a:xfrm>
                <a:off x="5247479" y="3698751"/>
                <a:ext cx="721606" cy="188116"/>
              </a:xfrm>
              <a:custGeom>
                <a:avLst/>
                <a:gdLst>
                  <a:gd name="connsiteX0" fmla="*/ 796 w 721606"/>
                  <a:gd name="connsiteY0" fmla="*/ 187449 h 188116"/>
                  <a:gd name="connsiteX1" fmla="*/ 162721 w 721606"/>
                  <a:gd name="connsiteY1" fmla="*/ 101724 h 188116"/>
                  <a:gd name="connsiteX2" fmla="*/ 289721 w 721606"/>
                  <a:gd name="connsiteY2" fmla="*/ 76324 h 188116"/>
                  <a:gd name="connsiteX3" fmla="*/ 191296 w 721606"/>
                  <a:gd name="connsiteY3" fmla="*/ 41399 h 188116"/>
                  <a:gd name="connsiteX4" fmla="*/ 438946 w 721606"/>
                  <a:gd name="connsiteY4" fmla="*/ 44574 h 188116"/>
                  <a:gd name="connsiteX5" fmla="*/ 365921 w 721606"/>
                  <a:gd name="connsiteY5" fmla="*/ 124 h 188116"/>
                  <a:gd name="connsiteX6" fmla="*/ 718346 w 721606"/>
                  <a:gd name="connsiteY6" fmla="*/ 60449 h 188116"/>
                  <a:gd name="connsiteX7" fmla="*/ 531021 w 721606"/>
                  <a:gd name="connsiteY7" fmla="*/ 28699 h 188116"/>
                  <a:gd name="connsiteX8" fmla="*/ 353221 w 721606"/>
                  <a:gd name="connsiteY8" fmla="*/ 12824 h 188116"/>
                  <a:gd name="connsiteX9" fmla="*/ 429421 w 721606"/>
                  <a:gd name="connsiteY9" fmla="*/ 50924 h 188116"/>
                  <a:gd name="connsiteX10" fmla="*/ 203996 w 721606"/>
                  <a:gd name="connsiteY10" fmla="*/ 47749 h 188116"/>
                  <a:gd name="connsiteX11" fmla="*/ 127796 w 721606"/>
                  <a:gd name="connsiteY11" fmla="*/ 47749 h 188116"/>
                  <a:gd name="connsiteX12" fmla="*/ 213521 w 721606"/>
                  <a:gd name="connsiteY12" fmla="*/ 66799 h 188116"/>
                  <a:gd name="connsiteX13" fmla="*/ 245271 w 721606"/>
                  <a:gd name="connsiteY13" fmla="*/ 82674 h 188116"/>
                  <a:gd name="connsiteX14" fmla="*/ 105571 w 721606"/>
                  <a:gd name="connsiteY14" fmla="*/ 139824 h 188116"/>
                  <a:gd name="connsiteX15" fmla="*/ 796 w 721606"/>
                  <a:gd name="connsiteY15" fmla="*/ 187449 h 188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1606" h="188116">
                    <a:moveTo>
                      <a:pt x="796" y="187449"/>
                    </a:moveTo>
                    <a:cubicBezTo>
                      <a:pt x="10321" y="181099"/>
                      <a:pt x="114567" y="120245"/>
                      <a:pt x="162721" y="101724"/>
                    </a:cubicBezTo>
                    <a:cubicBezTo>
                      <a:pt x="210875" y="83203"/>
                      <a:pt x="284959" y="86378"/>
                      <a:pt x="289721" y="76324"/>
                    </a:cubicBezTo>
                    <a:cubicBezTo>
                      <a:pt x="294484" y="66270"/>
                      <a:pt x="166425" y="46691"/>
                      <a:pt x="191296" y="41399"/>
                    </a:cubicBezTo>
                    <a:cubicBezTo>
                      <a:pt x="216167" y="36107"/>
                      <a:pt x="409842" y="51453"/>
                      <a:pt x="438946" y="44574"/>
                    </a:cubicBezTo>
                    <a:cubicBezTo>
                      <a:pt x="468050" y="37695"/>
                      <a:pt x="319354" y="-2522"/>
                      <a:pt x="365921" y="124"/>
                    </a:cubicBezTo>
                    <a:cubicBezTo>
                      <a:pt x="412488" y="2770"/>
                      <a:pt x="718346" y="60449"/>
                      <a:pt x="718346" y="60449"/>
                    </a:cubicBezTo>
                    <a:cubicBezTo>
                      <a:pt x="745863" y="65211"/>
                      <a:pt x="591875" y="36637"/>
                      <a:pt x="531021" y="28699"/>
                    </a:cubicBezTo>
                    <a:cubicBezTo>
                      <a:pt x="470167" y="20761"/>
                      <a:pt x="370154" y="9120"/>
                      <a:pt x="353221" y="12824"/>
                    </a:cubicBezTo>
                    <a:cubicBezTo>
                      <a:pt x="336288" y="16528"/>
                      <a:pt x="454292" y="45103"/>
                      <a:pt x="429421" y="50924"/>
                    </a:cubicBezTo>
                    <a:cubicBezTo>
                      <a:pt x="404550" y="56745"/>
                      <a:pt x="254267" y="48278"/>
                      <a:pt x="203996" y="47749"/>
                    </a:cubicBezTo>
                    <a:cubicBezTo>
                      <a:pt x="153725" y="47220"/>
                      <a:pt x="126209" y="44574"/>
                      <a:pt x="127796" y="47749"/>
                    </a:cubicBezTo>
                    <a:cubicBezTo>
                      <a:pt x="129383" y="50924"/>
                      <a:pt x="193942" y="60978"/>
                      <a:pt x="213521" y="66799"/>
                    </a:cubicBezTo>
                    <a:cubicBezTo>
                      <a:pt x="233100" y="72620"/>
                      <a:pt x="263263" y="70503"/>
                      <a:pt x="245271" y="82674"/>
                    </a:cubicBezTo>
                    <a:cubicBezTo>
                      <a:pt x="227279" y="94845"/>
                      <a:pt x="141554" y="126595"/>
                      <a:pt x="105571" y="139824"/>
                    </a:cubicBezTo>
                    <a:cubicBezTo>
                      <a:pt x="69588" y="153053"/>
                      <a:pt x="-8729" y="193799"/>
                      <a:pt x="796" y="18744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フリーフォーム 24">
                <a:extLst>
                  <a:ext uri="{FF2B5EF4-FFF2-40B4-BE49-F238E27FC236}">
                    <a16:creationId xmlns:a16="http://schemas.microsoft.com/office/drawing/2014/main" id="{3D576C3C-8C18-99E6-CAEF-0E96EF7C3ADA}"/>
                  </a:ext>
                </a:extLst>
              </p:cNvPr>
              <p:cNvSpPr/>
              <p:nvPr/>
            </p:nvSpPr>
            <p:spPr>
              <a:xfrm>
                <a:off x="5257762" y="3837825"/>
                <a:ext cx="556290" cy="131102"/>
              </a:xfrm>
              <a:custGeom>
                <a:avLst/>
                <a:gdLst>
                  <a:gd name="connsiteX0" fmla="*/ 38 w 556290"/>
                  <a:gd name="connsiteY0" fmla="*/ 121400 h 131102"/>
                  <a:gd name="connsiteX1" fmla="*/ 308013 w 556290"/>
                  <a:gd name="connsiteY1" fmla="*/ 13450 h 131102"/>
                  <a:gd name="connsiteX2" fmla="*/ 193713 w 556290"/>
                  <a:gd name="connsiteY2" fmla="*/ 86475 h 131102"/>
                  <a:gd name="connsiteX3" fmla="*/ 165138 w 556290"/>
                  <a:gd name="connsiteY3" fmla="*/ 130925 h 131102"/>
                  <a:gd name="connsiteX4" fmla="*/ 247688 w 556290"/>
                  <a:gd name="connsiteY4" fmla="*/ 70600 h 131102"/>
                  <a:gd name="connsiteX5" fmla="*/ 555663 w 556290"/>
                  <a:gd name="connsiteY5" fmla="*/ 10275 h 131102"/>
                  <a:gd name="connsiteX6" fmla="*/ 330238 w 556290"/>
                  <a:gd name="connsiteY6" fmla="*/ 42025 h 131102"/>
                  <a:gd name="connsiteX7" fmla="*/ 422313 w 556290"/>
                  <a:gd name="connsiteY7" fmla="*/ 750 h 131102"/>
                  <a:gd name="connsiteX8" fmla="*/ 219113 w 556290"/>
                  <a:gd name="connsiteY8" fmla="*/ 16625 h 131102"/>
                  <a:gd name="connsiteX9" fmla="*/ 187363 w 556290"/>
                  <a:gd name="connsiteY9" fmla="*/ 32500 h 131102"/>
                  <a:gd name="connsiteX10" fmla="*/ 285788 w 556290"/>
                  <a:gd name="connsiteY10" fmla="*/ 16625 h 131102"/>
                  <a:gd name="connsiteX11" fmla="*/ 38 w 556290"/>
                  <a:gd name="connsiteY11" fmla="*/ 121400 h 131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6290" h="131102">
                    <a:moveTo>
                      <a:pt x="38" y="121400"/>
                    </a:moveTo>
                    <a:cubicBezTo>
                      <a:pt x="3742" y="120871"/>
                      <a:pt x="275734" y="19271"/>
                      <a:pt x="308013" y="13450"/>
                    </a:cubicBezTo>
                    <a:cubicBezTo>
                      <a:pt x="340292" y="7629"/>
                      <a:pt x="217525" y="66896"/>
                      <a:pt x="193713" y="86475"/>
                    </a:cubicBezTo>
                    <a:cubicBezTo>
                      <a:pt x="169901" y="106054"/>
                      <a:pt x="156142" y="133571"/>
                      <a:pt x="165138" y="130925"/>
                    </a:cubicBezTo>
                    <a:cubicBezTo>
                      <a:pt x="174134" y="128279"/>
                      <a:pt x="182601" y="90708"/>
                      <a:pt x="247688" y="70600"/>
                    </a:cubicBezTo>
                    <a:cubicBezTo>
                      <a:pt x="312775" y="50492"/>
                      <a:pt x="541905" y="15037"/>
                      <a:pt x="555663" y="10275"/>
                    </a:cubicBezTo>
                    <a:cubicBezTo>
                      <a:pt x="569421" y="5513"/>
                      <a:pt x="352463" y="43612"/>
                      <a:pt x="330238" y="42025"/>
                    </a:cubicBezTo>
                    <a:cubicBezTo>
                      <a:pt x="308013" y="40438"/>
                      <a:pt x="440834" y="4983"/>
                      <a:pt x="422313" y="750"/>
                    </a:cubicBezTo>
                    <a:cubicBezTo>
                      <a:pt x="403792" y="-3483"/>
                      <a:pt x="258271" y="11333"/>
                      <a:pt x="219113" y="16625"/>
                    </a:cubicBezTo>
                    <a:cubicBezTo>
                      <a:pt x="179955" y="21917"/>
                      <a:pt x="176251" y="32500"/>
                      <a:pt x="187363" y="32500"/>
                    </a:cubicBezTo>
                    <a:cubicBezTo>
                      <a:pt x="198475" y="32500"/>
                      <a:pt x="310659" y="1279"/>
                      <a:pt x="285788" y="16625"/>
                    </a:cubicBezTo>
                    <a:cubicBezTo>
                      <a:pt x="260917" y="31971"/>
                      <a:pt x="-3666" y="121929"/>
                      <a:pt x="38" y="12140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リーフォーム 25">
                <a:extLst>
                  <a:ext uri="{FF2B5EF4-FFF2-40B4-BE49-F238E27FC236}">
                    <a16:creationId xmlns:a16="http://schemas.microsoft.com/office/drawing/2014/main" id="{F0AE1702-8502-1E17-4A17-20B2BEA8FA3B}"/>
                  </a:ext>
                </a:extLst>
              </p:cNvPr>
              <p:cNvSpPr/>
              <p:nvPr/>
            </p:nvSpPr>
            <p:spPr>
              <a:xfrm>
                <a:off x="5612864" y="3814674"/>
                <a:ext cx="690213" cy="227429"/>
              </a:xfrm>
              <a:custGeom>
                <a:avLst/>
                <a:gdLst>
                  <a:gd name="connsiteX0" fmla="*/ 536 w 690213"/>
                  <a:gd name="connsiteY0" fmla="*/ 100101 h 227429"/>
                  <a:gd name="connsiteX1" fmla="*/ 302161 w 690213"/>
                  <a:gd name="connsiteY1" fmla="*/ 52476 h 227429"/>
                  <a:gd name="connsiteX2" fmla="*/ 362486 w 690213"/>
                  <a:gd name="connsiteY2" fmla="*/ 52476 h 227429"/>
                  <a:gd name="connsiteX3" fmla="*/ 187861 w 690213"/>
                  <a:gd name="connsiteY3" fmla="*/ 87401 h 227429"/>
                  <a:gd name="connsiteX4" fmla="*/ 454561 w 690213"/>
                  <a:gd name="connsiteY4" fmla="*/ 74701 h 227429"/>
                  <a:gd name="connsiteX5" fmla="*/ 359311 w 690213"/>
                  <a:gd name="connsiteY5" fmla="*/ 90576 h 227429"/>
                  <a:gd name="connsiteX6" fmla="*/ 511711 w 690213"/>
                  <a:gd name="connsiteY6" fmla="*/ 125501 h 227429"/>
                  <a:gd name="connsiteX7" fmla="*/ 489486 w 690213"/>
                  <a:gd name="connsiteY7" fmla="*/ 87401 h 227429"/>
                  <a:gd name="connsiteX8" fmla="*/ 689511 w 690213"/>
                  <a:gd name="connsiteY8" fmla="*/ 227101 h 227429"/>
                  <a:gd name="connsiteX9" fmla="*/ 546636 w 690213"/>
                  <a:gd name="connsiteY9" fmla="*/ 122326 h 227429"/>
                  <a:gd name="connsiteX10" fmla="*/ 311686 w 690213"/>
                  <a:gd name="connsiteY10" fmla="*/ 1676 h 227429"/>
                  <a:gd name="connsiteX11" fmla="*/ 384711 w 690213"/>
                  <a:gd name="connsiteY11" fmla="*/ 55651 h 227429"/>
                  <a:gd name="connsiteX12" fmla="*/ 536 w 690213"/>
                  <a:gd name="connsiteY12" fmla="*/ 100101 h 227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90213" h="227429">
                    <a:moveTo>
                      <a:pt x="536" y="100101"/>
                    </a:moveTo>
                    <a:cubicBezTo>
                      <a:pt x="-13222" y="99572"/>
                      <a:pt x="241836" y="60413"/>
                      <a:pt x="302161" y="52476"/>
                    </a:cubicBezTo>
                    <a:cubicBezTo>
                      <a:pt x="362486" y="44539"/>
                      <a:pt x="381536" y="46655"/>
                      <a:pt x="362486" y="52476"/>
                    </a:cubicBezTo>
                    <a:cubicBezTo>
                      <a:pt x="343436" y="58297"/>
                      <a:pt x="172515" y="83697"/>
                      <a:pt x="187861" y="87401"/>
                    </a:cubicBezTo>
                    <a:cubicBezTo>
                      <a:pt x="203207" y="91105"/>
                      <a:pt x="425986" y="74172"/>
                      <a:pt x="454561" y="74701"/>
                    </a:cubicBezTo>
                    <a:cubicBezTo>
                      <a:pt x="483136" y="75230"/>
                      <a:pt x="349786" y="82109"/>
                      <a:pt x="359311" y="90576"/>
                    </a:cubicBezTo>
                    <a:cubicBezTo>
                      <a:pt x="368836" y="99043"/>
                      <a:pt x="490015" y="126030"/>
                      <a:pt x="511711" y="125501"/>
                    </a:cubicBezTo>
                    <a:cubicBezTo>
                      <a:pt x="533407" y="124972"/>
                      <a:pt x="459853" y="70468"/>
                      <a:pt x="489486" y="87401"/>
                    </a:cubicBezTo>
                    <a:cubicBezTo>
                      <a:pt x="519119" y="104334"/>
                      <a:pt x="679986" y="221280"/>
                      <a:pt x="689511" y="227101"/>
                    </a:cubicBezTo>
                    <a:cubicBezTo>
                      <a:pt x="699036" y="232922"/>
                      <a:pt x="609607" y="159897"/>
                      <a:pt x="546636" y="122326"/>
                    </a:cubicBezTo>
                    <a:cubicBezTo>
                      <a:pt x="483665" y="84755"/>
                      <a:pt x="338673" y="12788"/>
                      <a:pt x="311686" y="1676"/>
                    </a:cubicBezTo>
                    <a:cubicBezTo>
                      <a:pt x="284699" y="-9436"/>
                      <a:pt x="435511" y="37659"/>
                      <a:pt x="384711" y="55651"/>
                    </a:cubicBezTo>
                    <a:cubicBezTo>
                      <a:pt x="333911" y="73643"/>
                      <a:pt x="14294" y="100630"/>
                      <a:pt x="536" y="10010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フリーフォーム 26">
                <a:extLst>
                  <a:ext uri="{FF2B5EF4-FFF2-40B4-BE49-F238E27FC236}">
                    <a16:creationId xmlns:a16="http://schemas.microsoft.com/office/drawing/2014/main" id="{17FD03D9-28BF-4F96-5AC6-3AECFB8C01A9}"/>
                  </a:ext>
                </a:extLst>
              </p:cNvPr>
              <p:cNvSpPr/>
              <p:nvPr/>
            </p:nvSpPr>
            <p:spPr>
              <a:xfrm>
                <a:off x="5714879" y="3682822"/>
                <a:ext cx="566745" cy="324378"/>
              </a:xfrm>
              <a:custGeom>
                <a:avLst/>
                <a:gdLst>
                  <a:gd name="connsiteX0" fmla="*/ 142996 w 566745"/>
                  <a:gd name="connsiteY0" fmla="*/ 178 h 324378"/>
                  <a:gd name="connsiteX1" fmla="*/ 396996 w 566745"/>
                  <a:gd name="connsiteY1" fmla="*/ 184328 h 324378"/>
                  <a:gd name="connsiteX2" fmla="*/ 317621 w 566745"/>
                  <a:gd name="connsiteY2" fmla="*/ 158928 h 324378"/>
                  <a:gd name="connsiteX3" fmla="*/ 565271 w 566745"/>
                  <a:gd name="connsiteY3" fmla="*/ 324028 h 324378"/>
                  <a:gd name="connsiteX4" fmla="*/ 400171 w 566745"/>
                  <a:gd name="connsiteY4" fmla="*/ 200203 h 324378"/>
                  <a:gd name="connsiteX5" fmla="*/ 121 w 566745"/>
                  <a:gd name="connsiteY5" fmla="*/ 117653 h 324378"/>
                  <a:gd name="connsiteX6" fmla="*/ 355721 w 566745"/>
                  <a:gd name="connsiteY6" fmla="*/ 149403 h 324378"/>
                  <a:gd name="connsiteX7" fmla="*/ 142996 w 566745"/>
                  <a:gd name="connsiteY7" fmla="*/ 178 h 324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6745" h="324378">
                    <a:moveTo>
                      <a:pt x="142996" y="178"/>
                    </a:moveTo>
                    <a:cubicBezTo>
                      <a:pt x="149875" y="5999"/>
                      <a:pt x="367892" y="157870"/>
                      <a:pt x="396996" y="184328"/>
                    </a:cubicBezTo>
                    <a:cubicBezTo>
                      <a:pt x="426100" y="210786"/>
                      <a:pt x="289575" y="135645"/>
                      <a:pt x="317621" y="158928"/>
                    </a:cubicBezTo>
                    <a:cubicBezTo>
                      <a:pt x="345667" y="182211"/>
                      <a:pt x="551513" y="317149"/>
                      <a:pt x="565271" y="324028"/>
                    </a:cubicBezTo>
                    <a:cubicBezTo>
                      <a:pt x="579029" y="330907"/>
                      <a:pt x="494363" y="234599"/>
                      <a:pt x="400171" y="200203"/>
                    </a:cubicBezTo>
                    <a:cubicBezTo>
                      <a:pt x="305979" y="165807"/>
                      <a:pt x="7529" y="126120"/>
                      <a:pt x="121" y="117653"/>
                    </a:cubicBezTo>
                    <a:cubicBezTo>
                      <a:pt x="-7287" y="109186"/>
                      <a:pt x="326088" y="166336"/>
                      <a:pt x="355721" y="149403"/>
                    </a:cubicBezTo>
                    <a:cubicBezTo>
                      <a:pt x="385354" y="132470"/>
                      <a:pt x="136117" y="-5643"/>
                      <a:pt x="142996" y="17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フリーフォーム 27">
                <a:extLst>
                  <a:ext uri="{FF2B5EF4-FFF2-40B4-BE49-F238E27FC236}">
                    <a16:creationId xmlns:a16="http://schemas.microsoft.com/office/drawing/2014/main" id="{B8A8DA88-2D59-02B8-F69F-9627FEE2B8BD}"/>
                  </a:ext>
                </a:extLst>
              </p:cNvPr>
              <p:cNvSpPr/>
              <p:nvPr/>
            </p:nvSpPr>
            <p:spPr>
              <a:xfrm>
                <a:off x="5196303" y="3828080"/>
                <a:ext cx="250545" cy="189623"/>
              </a:xfrm>
              <a:custGeom>
                <a:avLst/>
                <a:gdLst>
                  <a:gd name="connsiteX0" fmla="*/ 169447 w 250545"/>
                  <a:gd name="connsiteY0" fmla="*/ 188295 h 189623"/>
                  <a:gd name="connsiteX1" fmla="*/ 121822 w 250545"/>
                  <a:gd name="connsiteY1" fmla="*/ 70820 h 189623"/>
                  <a:gd name="connsiteX2" fmla="*/ 248822 w 250545"/>
                  <a:gd name="connsiteY2" fmla="*/ 970 h 189623"/>
                  <a:gd name="connsiteX3" fmla="*/ 182147 w 250545"/>
                  <a:gd name="connsiteY3" fmla="*/ 32720 h 189623"/>
                  <a:gd name="connsiteX4" fmla="*/ 1172 w 250545"/>
                  <a:gd name="connsiteY4" fmla="*/ 70820 h 189623"/>
                  <a:gd name="connsiteX5" fmla="*/ 105947 w 250545"/>
                  <a:gd name="connsiteY5" fmla="*/ 70820 h 189623"/>
                  <a:gd name="connsiteX6" fmla="*/ 140872 w 250545"/>
                  <a:gd name="connsiteY6" fmla="*/ 131145 h 189623"/>
                  <a:gd name="connsiteX7" fmla="*/ 169447 w 250545"/>
                  <a:gd name="connsiteY7" fmla="*/ 188295 h 189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0545" h="189623">
                    <a:moveTo>
                      <a:pt x="169447" y="188295"/>
                    </a:moveTo>
                    <a:cubicBezTo>
                      <a:pt x="166272" y="178241"/>
                      <a:pt x="108593" y="102041"/>
                      <a:pt x="121822" y="70820"/>
                    </a:cubicBezTo>
                    <a:cubicBezTo>
                      <a:pt x="135051" y="39599"/>
                      <a:pt x="238768" y="7320"/>
                      <a:pt x="248822" y="970"/>
                    </a:cubicBezTo>
                    <a:cubicBezTo>
                      <a:pt x="258876" y="-5380"/>
                      <a:pt x="223422" y="21078"/>
                      <a:pt x="182147" y="32720"/>
                    </a:cubicBezTo>
                    <a:cubicBezTo>
                      <a:pt x="140872" y="44362"/>
                      <a:pt x="13872" y="64470"/>
                      <a:pt x="1172" y="70820"/>
                    </a:cubicBezTo>
                    <a:cubicBezTo>
                      <a:pt x="-11528" y="77170"/>
                      <a:pt x="82664" y="60766"/>
                      <a:pt x="105947" y="70820"/>
                    </a:cubicBezTo>
                    <a:cubicBezTo>
                      <a:pt x="129230" y="80874"/>
                      <a:pt x="129230" y="113683"/>
                      <a:pt x="140872" y="131145"/>
                    </a:cubicBezTo>
                    <a:cubicBezTo>
                      <a:pt x="152514" y="148607"/>
                      <a:pt x="172622" y="198349"/>
                      <a:pt x="169447" y="18829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フリーフォーム 28">
                <a:extLst>
                  <a:ext uri="{FF2B5EF4-FFF2-40B4-BE49-F238E27FC236}">
                    <a16:creationId xmlns:a16="http://schemas.microsoft.com/office/drawing/2014/main" id="{58535CA0-C381-86B4-C237-3DEA71D2FA0E}"/>
                  </a:ext>
                </a:extLst>
              </p:cNvPr>
              <p:cNvSpPr/>
              <p:nvPr/>
            </p:nvSpPr>
            <p:spPr>
              <a:xfrm>
                <a:off x="3863745" y="4336450"/>
                <a:ext cx="390506" cy="223464"/>
              </a:xfrm>
              <a:custGeom>
                <a:avLst/>
                <a:gdLst>
                  <a:gd name="connsiteX0" fmla="*/ 387580 w 390506"/>
                  <a:gd name="connsiteY0" fmla="*/ 79975 h 223464"/>
                  <a:gd name="connsiteX1" fmla="*/ 203430 w 390506"/>
                  <a:gd name="connsiteY1" fmla="*/ 83150 h 223464"/>
                  <a:gd name="connsiteX2" fmla="*/ 260580 w 390506"/>
                  <a:gd name="connsiteY2" fmla="*/ 89500 h 223464"/>
                  <a:gd name="connsiteX3" fmla="*/ 130405 w 390506"/>
                  <a:gd name="connsiteY3" fmla="*/ 102200 h 223464"/>
                  <a:gd name="connsiteX4" fmla="*/ 130405 w 390506"/>
                  <a:gd name="connsiteY4" fmla="*/ 137125 h 223464"/>
                  <a:gd name="connsiteX5" fmla="*/ 130405 w 390506"/>
                  <a:gd name="connsiteY5" fmla="*/ 92675 h 223464"/>
                  <a:gd name="connsiteX6" fmla="*/ 82780 w 390506"/>
                  <a:gd name="connsiteY6" fmla="*/ 143475 h 223464"/>
                  <a:gd name="connsiteX7" fmla="*/ 89130 w 390506"/>
                  <a:gd name="connsiteY7" fmla="*/ 99025 h 223464"/>
                  <a:gd name="connsiteX8" fmla="*/ 230 w 390506"/>
                  <a:gd name="connsiteY8" fmla="*/ 222850 h 223464"/>
                  <a:gd name="connsiteX9" fmla="*/ 66905 w 390506"/>
                  <a:gd name="connsiteY9" fmla="*/ 140300 h 223464"/>
                  <a:gd name="connsiteX10" fmla="*/ 171680 w 390506"/>
                  <a:gd name="connsiteY10" fmla="*/ 600 h 223464"/>
                  <a:gd name="connsiteX11" fmla="*/ 124055 w 390506"/>
                  <a:gd name="connsiteY11" fmla="*/ 89500 h 223464"/>
                  <a:gd name="connsiteX12" fmla="*/ 190730 w 390506"/>
                  <a:gd name="connsiteY12" fmla="*/ 83150 h 223464"/>
                  <a:gd name="connsiteX13" fmla="*/ 158980 w 390506"/>
                  <a:gd name="connsiteY13" fmla="*/ 64100 h 223464"/>
                  <a:gd name="connsiteX14" fmla="*/ 241530 w 390506"/>
                  <a:gd name="connsiteY14" fmla="*/ 54575 h 223464"/>
                  <a:gd name="connsiteX15" fmla="*/ 228830 w 390506"/>
                  <a:gd name="connsiteY15" fmla="*/ 41875 h 223464"/>
                  <a:gd name="connsiteX16" fmla="*/ 311380 w 390506"/>
                  <a:gd name="connsiteY16" fmla="*/ 70450 h 223464"/>
                  <a:gd name="connsiteX17" fmla="*/ 387580 w 390506"/>
                  <a:gd name="connsiteY17" fmla="*/ 79975 h 223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90506" h="223464">
                    <a:moveTo>
                      <a:pt x="387580" y="79975"/>
                    </a:moveTo>
                    <a:cubicBezTo>
                      <a:pt x="369588" y="82092"/>
                      <a:pt x="224597" y="81563"/>
                      <a:pt x="203430" y="83150"/>
                    </a:cubicBezTo>
                    <a:cubicBezTo>
                      <a:pt x="182263" y="84737"/>
                      <a:pt x="272751" y="86325"/>
                      <a:pt x="260580" y="89500"/>
                    </a:cubicBezTo>
                    <a:cubicBezTo>
                      <a:pt x="248409" y="92675"/>
                      <a:pt x="152101" y="94263"/>
                      <a:pt x="130405" y="102200"/>
                    </a:cubicBezTo>
                    <a:cubicBezTo>
                      <a:pt x="108709" y="110137"/>
                      <a:pt x="130405" y="137125"/>
                      <a:pt x="130405" y="137125"/>
                    </a:cubicBezTo>
                    <a:cubicBezTo>
                      <a:pt x="130405" y="135538"/>
                      <a:pt x="138342" y="91617"/>
                      <a:pt x="130405" y="92675"/>
                    </a:cubicBezTo>
                    <a:cubicBezTo>
                      <a:pt x="122468" y="93733"/>
                      <a:pt x="89659" y="142417"/>
                      <a:pt x="82780" y="143475"/>
                    </a:cubicBezTo>
                    <a:cubicBezTo>
                      <a:pt x="75901" y="144533"/>
                      <a:pt x="102888" y="85796"/>
                      <a:pt x="89130" y="99025"/>
                    </a:cubicBezTo>
                    <a:cubicBezTo>
                      <a:pt x="75372" y="112254"/>
                      <a:pt x="3934" y="215971"/>
                      <a:pt x="230" y="222850"/>
                    </a:cubicBezTo>
                    <a:cubicBezTo>
                      <a:pt x="-3474" y="229729"/>
                      <a:pt x="38330" y="177342"/>
                      <a:pt x="66905" y="140300"/>
                    </a:cubicBezTo>
                    <a:cubicBezTo>
                      <a:pt x="95480" y="103258"/>
                      <a:pt x="162155" y="9067"/>
                      <a:pt x="171680" y="600"/>
                    </a:cubicBezTo>
                    <a:cubicBezTo>
                      <a:pt x="181205" y="-7867"/>
                      <a:pt x="120880" y="75742"/>
                      <a:pt x="124055" y="89500"/>
                    </a:cubicBezTo>
                    <a:cubicBezTo>
                      <a:pt x="127230" y="103258"/>
                      <a:pt x="184909" y="87383"/>
                      <a:pt x="190730" y="83150"/>
                    </a:cubicBezTo>
                    <a:cubicBezTo>
                      <a:pt x="196551" y="78917"/>
                      <a:pt x="150513" y="68863"/>
                      <a:pt x="158980" y="64100"/>
                    </a:cubicBezTo>
                    <a:cubicBezTo>
                      <a:pt x="167447" y="59337"/>
                      <a:pt x="229888" y="58279"/>
                      <a:pt x="241530" y="54575"/>
                    </a:cubicBezTo>
                    <a:cubicBezTo>
                      <a:pt x="253172" y="50871"/>
                      <a:pt x="217188" y="39229"/>
                      <a:pt x="228830" y="41875"/>
                    </a:cubicBezTo>
                    <a:cubicBezTo>
                      <a:pt x="240472" y="44521"/>
                      <a:pt x="287038" y="64629"/>
                      <a:pt x="311380" y="70450"/>
                    </a:cubicBezTo>
                    <a:cubicBezTo>
                      <a:pt x="335722" y="76271"/>
                      <a:pt x="405572" y="77858"/>
                      <a:pt x="387580" y="7997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フリーフォーム 29">
                <a:extLst>
                  <a:ext uri="{FF2B5EF4-FFF2-40B4-BE49-F238E27FC236}">
                    <a16:creationId xmlns:a16="http://schemas.microsoft.com/office/drawing/2014/main" id="{1CBE510F-C7E4-3C96-C33E-E9E6F009BEF0}"/>
                  </a:ext>
                </a:extLst>
              </p:cNvPr>
              <p:cNvSpPr/>
              <p:nvPr/>
            </p:nvSpPr>
            <p:spPr>
              <a:xfrm>
                <a:off x="3914353" y="4187761"/>
                <a:ext cx="542406" cy="240164"/>
              </a:xfrm>
              <a:custGeom>
                <a:avLst/>
                <a:gdLst>
                  <a:gd name="connsiteX0" fmla="*/ 98847 w 542406"/>
                  <a:gd name="connsiteY0" fmla="*/ 171514 h 240164"/>
                  <a:gd name="connsiteX1" fmla="*/ 260772 w 542406"/>
                  <a:gd name="connsiteY1" fmla="*/ 50864 h 240164"/>
                  <a:gd name="connsiteX2" fmla="*/ 371897 w 542406"/>
                  <a:gd name="connsiteY2" fmla="*/ 34989 h 240164"/>
                  <a:gd name="connsiteX3" fmla="*/ 368722 w 542406"/>
                  <a:gd name="connsiteY3" fmla="*/ 9589 h 240164"/>
                  <a:gd name="connsiteX4" fmla="*/ 502072 w 542406"/>
                  <a:gd name="connsiteY4" fmla="*/ 60389 h 240164"/>
                  <a:gd name="connsiteX5" fmla="*/ 536997 w 542406"/>
                  <a:gd name="connsiteY5" fmla="*/ 120714 h 240164"/>
                  <a:gd name="connsiteX6" fmla="*/ 536997 w 542406"/>
                  <a:gd name="connsiteY6" fmla="*/ 184214 h 240164"/>
                  <a:gd name="connsiteX7" fmla="*/ 536997 w 542406"/>
                  <a:gd name="connsiteY7" fmla="*/ 98489 h 240164"/>
                  <a:gd name="connsiteX8" fmla="*/ 463972 w 542406"/>
                  <a:gd name="connsiteY8" fmla="*/ 44514 h 240164"/>
                  <a:gd name="connsiteX9" fmla="*/ 311572 w 542406"/>
                  <a:gd name="connsiteY9" fmla="*/ 64 h 240164"/>
                  <a:gd name="connsiteX10" fmla="*/ 352847 w 542406"/>
                  <a:gd name="connsiteY10" fmla="*/ 34989 h 240164"/>
                  <a:gd name="connsiteX11" fmla="*/ 178222 w 542406"/>
                  <a:gd name="connsiteY11" fmla="*/ 50864 h 240164"/>
                  <a:gd name="connsiteX12" fmla="*/ 213147 w 542406"/>
                  <a:gd name="connsiteY12" fmla="*/ 54039 h 240164"/>
                  <a:gd name="connsiteX13" fmla="*/ 3597 w 542406"/>
                  <a:gd name="connsiteY13" fmla="*/ 235014 h 240164"/>
                  <a:gd name="connsiteX14" fmla="*/ 98847 w 542406"/>
                  <a:gd name="connsiteY14" fmla="*/ 171514 h 240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42406" h="240164">
                    <a:moveTo>
                      <a:pt x="98847" y="171514"/>
                    </a:moveTo>
                    <a:cubicBezTo>
                      <a:pt x="141709" y="140822"/>
                      <a:pt x="215264" y="73618"/>
                      <a:pt x="260772" y="50864"/>
                    </a:cubicBezTo>
                    <a:cubicBezTo>
                      <a:pt x="306280" y="28110"/>
                      <a:pt x="353905" y="41868"/>
                      <a:pt x="371897" y="34989"/>
                    </a:cubicBezTo>
                    <a:cubicBezTo>
                      <a:pt x="389889" y="28110"/>
                      <a:pt x="347026" y="5356"/>
                      <a:pt x="368722" y="9589"/>
                    </a:cubicBezTo>
                    <a:cubicBezTo>
                      <a:pt x="390418" y="13822"/>
                      <a:pt x="474026" y="41868"/>
                      <a:pt x="502072" y="60389"/>
                    </a:cubicBezTo>
                    <a:cubicBezTo>
                      <a:pt x="530118" y="78910"/>
                      <a:pt x="531176" y="100077"/>
                      <a:pt x="536997" y="120714"/>
                    </a:cubicBezTo>
                    <a:cubicBezTo>
                      <a:pt x="542818" y="141351"/>
                      <a:pt x="536997" y="184214"/>
                      <a:pt x="536997" y="184214"/>
                    </a:cubicBezTo>
                    <a:cubicBezTo>
                      <a:pt x="536997" y="180510"/>
                      <a:pt x="549168" y="121772"/>
                      <a:pt x="536997" y="98489"/>
                    </a:cubicBezTo>
                    <a:cubicBezTo>
                      <a:pt x="524826" y="75206"/>
                      <a:pt x="501543" y="60918"/>
                      <a:pt x="463972" y="44514"/>
                    </a:cubicBezTo>
                    <a:cubicBezTo>
                      <a:pt x="426401" y="28110"/>
                      <a:pt x="330093" y="1651"/>
                      <a:pt x="311572" y="64"/>
                    </a:cubicBezTo>
                    <a:cubicBezTo>
                      <a:pt x="293051" y="-1523"/>
                      <a:pt x="375072" y="26522"/>
                      <a:pt x="352847" y="34989"/>
                    </a:cubicBezTo>
                    <a:cubicBezTo>
                      <a:pt x="330622" y="43456"/>
                      <a:pt x="201505" y="47689"/>
                      <a:pt x="178222" y="50864"/>
                    </a:cubicBezTo>
                    <a:cubicBezTo>
                      <a:pt x="154939" y="54039"/>
                      <a:pt x="242251" y="23347"/>
                      <a:pt x="213147" y="54039"/>
                    </a:cubicBezTo>
                    <a:cubicBezTo>
                      <a:pt x="184043" y="84731"/>
                      <a:pt x="24234" y="212789"/>
                      <a:pt x="3597" y="235014"/>
                    </a:cubicBezTo>
                    <a:cubicBezTo>
                      <a:pt x="-17040" y="257239"/>
                      <a:pt x="55985" y="202206"/>
                      <a:pt x="98847" y="17151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フリーフォーム 30">
                <a:extLst>
                  <a:ext uri="{FF2B5EF4-FFF2-40B4-BE49-F238E27FC236}">
                    <a16:creationId xmlns:a16="http://schemas.microsoft.com/office/drawing/2014/main" id="{ABF21D91-F6AD-A115-7808-6A9AA0D85FE6}"/>
                  </a:ext>
                </a:extLst>
              </p:cNvPr>
              <p:cNvSpPr/>
              <p:nvPr/>
            </p:nvSpPr>
            <p:spPr>
              <a:xfrm>
                <a:off x="4441737" y="4194103"/>
                <a:ext cx="99105" cy="260621"/>
              </a:xfrm>
              <a:custGeom>
                <a:avLst/>
                <a:gdLst>
                  <a:gd name="connsiteX0" fmla="*/ 88 w 99105"/>
                  <a:gd name="connsiteY0" fmla="*/ 72 h 260621"/>
                  <a:gd name="connsiteX1" fmla="*/ 85813 w 99105"/>
                  <a:gd name="connsiteY1" fmla="*/ 149297 h 260621"/>
                  <a:gd name="connsiteX2" fmla="*/ 98513 w 99105"/>
                  <a:gd name="connsiteY2" fmla="*/ 187397 h 260621"/>
                  <a:gd name="connsiteX3" fmla="*/ 82638 w 99105"/>
                  <a:gd name="connsiteY3" fmla="*/ 260422 h 260621"/>
                  <a:gd name="connsiteX4" fmla="*/ 92163 w 99105"/>
                  <a:gd name="connsiteY4" fmla="*/ 206447 h 260621"/>
                  <a:gd name="connsiteX5" fmla="*/ 69938 w 99105"/>
                  <a:gd name="connsiteY5" fmla="*/ 130247 h 260621"/>
                  <a:gd name="connsiteX6" fmla="*/ 88 w 99105"/>
                  <a:gd name="connsiteY6" fmla="*/ 72 h 260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9105" h="260621">
                    <a:moveTo>
                      <a:pt x="88" y="72"/>
                    </a:moveTo>
                    <a:cubicBezTo>
                      <a:pt x="2734" y="3247"/>
                      <a:pt x="69409" y="118076"/>
                      <a:pt x="85813" y="149297"/>
                    </a:cubicBezTo>
                    <a:cubicBezTo>
                      <a:pt x="102217" y="180518"/>
                      <a:pt x="99042" y="168876"/>
                      <a:pt x="98513" y="187397"/>
                    </a:cubicBezTo>
                    <a:cubicBezTo>
                      <a:pt x="97984" y="205918"/>
                      <a:pt x="83696" y="257247"/>
                      <a:pt x="82638" y="260422"/>
                    </a:cubicBezTo>
                    <a:cubicBezTo>
                      <a:pt x="81580" y="263597"/>
                      <a:pt x="94280" y="228143"/>
                      <a:pt x="92163" y="206447"/>
                    </a:cubicBezTo>
                    <a:cubicBezTo>
                      <a:pt x="90046" y="184751"/>
                      <a:pt x="85284" y="161468"/>
                      <a:pt x="69938" y="130247"/>
                    </a:cubicBezTo>
                    <a:cubicBezTo>
                      <a:pt x="54592" y="99026"/>
                      <a:pt x="-2558" y="-3103"/>
                      <a:pt x="88" y="7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フリーフォーム 31">
                <a:extLst>
                  <a:ext uri="{FF2B5EF4-FFF2-40B4-BE49-F238E27FC236}">
                    <a16:creationId xmlns:a16="http://schemas.microsoft.com/office/drawing/2014/main" id="{180706A0-A59E-E191-862D-CB6139A0169C}"/>
                  </a:ext>
                </a:extLst>
              </p:cNvPr>
              <p:cNvSpPr/>
              <p:nvPr/>
            </p:nvSpPr>
            <p:spPr>
              <a:xfrm>
                <a:off x="4483005" y="4186883"/>
                <a:ext cx="80441" cy="277192"/>
              </a:xfrm>
              <a:custGeom>
                <a:avLst/>
                <a:gdLst>
                  <a:gd name="connsiteX0" fmla="*/ 95 w 80441"/>
                  <a:gd name="connsiteY0" fmla="*/ 942 h 277192"/>
                  <a:gd name="connsiteX1" fmla="*/ 76295 w 80441"/>
                  <a:gd name="connsiteY1" fmla="*/ 207317 h 277192"/>
                  <a:gd name="connsiteX2" fmla="*/ 69945 w 80441"/>
                  <a:gd name="connsiteY2" fmla="*/ 277167 h 277192"/>
                  <a:gd name="connsiteX3" fmla="*/ 66770 w 80441"/>
                  <a:gd name="connsiteY3" fmla="*/ 213667 h 277192"/>
                  <a:gd name="connsiteX4" fmla="*/ 60420 w 80441"/>
                  <a:gd name="connsiteY4" fmla="*/ 83492 h 277192"/>
                  <a:gd name="connsiteX5" fmla="*/ 60420 w 80441"/>
                  <a:gd name="connsiteY5" fmla="*/ 127942 h 277192"/>
                  <a:gd name="connsiteX6" fmla="*/ 95 w 80441"/>
                  <a:gd name="connsiteY6" fmla="*/ 942 h 277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0441" h="277192">
                    <a:moveTo>
                      <a:pt x="95" y="942"/>
                    </a:moveTo>
                    <a:cubicBezTo>
                      <a:pt x="2741" y="14171"/>
                      <a:pt x="64653" y="161280"/>
                      <a:pt x="76295" y="207317"/>
                    </a:cubicBezTo>
                    <a:cubicBezTo>
                      <a:pt x="87937" y="253354"/>
                      <a:pt x="71533" y="276109"/>
                      <a:pt x="69945" y="277167"/>
                    </a:cubicBezTo>
                    <a:cubicBezTo>
                      <a:pt x="68357" y="278225"/>
                      <a:pt x="68357" y="245946"/>
                      <a:pt x="66770" y="213667"/>
                    </a:cubicBezTo>
                    <a:cubicBezTo>
                      <a:pt x="65183" y="181388"/>
                      <a:pt x="61478" y="97779"/>
                      <a:pt x="60420" y="83492"/>
                    </a:cubicBezTo>
                    <a:cubicBezTo>
                      <a:pt x="59362" y="69205"/>
                      <a:pt x="70474" y="137996"/>
                      <a:pt x="60420" y="127942"/>
                    </a:cubicBezTo>
                    <a:cubicBezTo>
                      <a:pt x="50366" y="117888"/>
                      <a:pt x="-2551" y="-12287"/>
                      <a:pt x="95" y="94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フリーフォーム 32">
                <a:extLst>
                  <a:ext uri="{FF2B5EF4-FFF2-40B4-BE49-F238E27FC236}">
                    <a16:creationId xmlns:a16="http://schemas.microsoft.com/office/drawing/2014/main" id="{548CCACF-9182-DA0B-9807-06D62ABFABE3}"/>
                  </a:ext>
                </a:extLst>
              </p:cNvPr>
              <p:cNvSpPr/>
              <p:nvPr/>
            </p:nvSpPr>
            <p:spPr>
              <a:xfrm>
                <a:off x="3778248" y="4104989"/>
                <a:ext cx="679638" cy="406694"/>
              </a:xfrm>
              <a:custGeom>
                <a:avLst/>
                <a:gdLst>
                  <a:gd name="connsiteX0" fmla="*/ 206377 w 679638"/>
                  <a:gd name="connsiteY0" fmla="*/ 317786 h 406694"/>
                  <a:gd name="connsiteX1" fmla="*/ 98427 w 679638"/>
                  <a:gd name="connsiteY1" fmla="*/ 368586 h 406694"/>
                  <a:gd name="connsiteX2" fmla="*/ 2 w 679638"/>
                  <a:gd name="connsiteY2" fmla="*/ 406686 h 406694"/>
                  <a:gd name="connsiteX3" fmla="*/ 95252 w 679638"/>
                  <a:gd name="connsiteY3" fmla="*/ 365411 h 406694"/>
                  <a:gd name="connsiteX4" fmla="*/ 120652 w 679638"/>
                  <a:gd name="connsiteY4" fmla="*/ 340011 h 406694"/>
                  <a:gd name="connsiteX5" fmla="*/ 25402 w 679638"/>
                  <a:gd name="connsiteY5" fmla="*/ 340011 h 406694"/>
                  <a:gd name="connsiteX6" fmla="*/ 85727 w 679638"/>
                  <a:gd name="connsiteY6" fmla="*/ 324136 h 406694"/>
                  <a:gd name="connsiteX7" fmla="*/ 38102 w 679638"/>
                  <a:gd name="connsiteY7" fmla="*/ 247936 h 406694"/>
                  <a:gd name="connsiteX8" fmla="*/ 107952 w 679638"/>
                  <a:gd name="connsiteY8" fmla="*/ 301911 h 406694"/>
                  <a:gd name="connsiteX9" fmla="*/ 79377 w 679638"/>
                  <a:gd name="connsiteY9" fmla="*/ 190786 h 406694"/>
                  <a:gd name="connsiteX10" fmla="*/ 177802 w 679638"/>
                  <a:gd name="connsiteY10" fmla="*/ 222536 h 406694"/>
                  <a:gd name="connsiteX11" fmla="*/ 79377 w 679638"/>
                  <a:gd name="connsiteY11" fmla="*/ 136811 h 406694"/>
                  <a:gd name="connsiteX12" fmla="*/ 206377 w 679638"/>
                  <a:gd name="connsiteY12" fmla="*/ 168561 h 406694"/>
                  <a:gd name="connsiteX13" fmla="*/ 161927 w 679638"/>
                  <a:gd name="connsiteY13" fmla="*/ 101886 h 406694"/>
                  <a:gd name="connsiteX14" fmla="*/ 209552 w 679638"/>
                  <a:gd name="connsiteY14" fmla="*/ 127286 h 406694"/>
                  <a:gd name="connsiteX15" fmla="*/ 206377 w 679638"/>
                  <a:gd name="connsiteY15" fmla="*/ 101886 h 406694"/>
                  <a:gd name="connsiteX16" fmla="*/ 180977 w 679638"/>
                  <a:gd name="connsiteY16" fmla="*/ 70136 h 406694"/>
                  <a:gd name="connsiteX17" fmla="*/ 298452 w 679638"/>
                  <a:gd name="connsiteY17" fmla="*/ 114586 h 406694"/>
                  <a:gd name="connsiteX18" fmla="*/ 339727 w 679638"/>
                  <a:gd name="connsiteY18" fmla="*/ 79661 h 406694"/>
                  <a:gd name="connsiteX19" fmla="*/ 285752 w 679638"/>
                  <a:gd name="connsiteY19" fmla="*/ 286 h 406694"/>
                  <a:gd name="connsiteX20" fmla="*/ 339727 w 679638"/>
                  <a:gd name="connsiteY20" fmla="*/ 54261 h 406694"/>
                  <a:gd name="connsiteX21" fmla="*/ 431802 w 679638"/>
                  <a:gd name="connsiteY21" fmla="*/ 86011 h 406694"/>
                  <a:gd name="connsiteX22" fmla="*/ 393702 w 679638"/>
                  <a:gd name="connsiteY22" fmla="*/ 44736 h 406694"/>
                  <a:gd name="connsiteX23" fmla="*/ 396877 w 679638"/>
                  <a:gd name="connsiteY23" fmla="*/ 32036 h 406694"/>
                  <a:gd name="connsiteX24" fmla="*/ 434977 w 679638"/>
                  <a:gd name="connsiteY24" fmla="*/ 89186 h 406694"/>
                  <a:gd name="connsiteX25" fmla="*/ 501652 w 679638"/>
                  <a:gd name="connsiteY25" fmla="*/ 6636 h 406694"/>
                  <a:gd name="connsiteX26" fmla="*/ 514352 w 679638"/>
                  <a:gd name="connsiteY26" fmla="*/ 76486 h 406694"/>
                  <a:gd name="connsiteX27" fmla="*/ 590552 w 679638"/>
                  <a:gd name="connsiteY27" fmla="*/ 98711 h 406694"/>
                  <a:gd name="connsiteX28" fmla="*/ 546102 w 679638"/>
                  <a:gd name="connsiteY28" fmla="*/ 76486 h 406694"/>
                  <a:gd name="connsiteX29" fmla="*/ 603252 w 679638"/>
                  <a:gd name="connsiteY29" fmla="*/ 28861 h 406694"/>
                  <a:gd name="connsiteX30" fmla="*/ 619127 w 679638"/>
                  <a:gd name="connsiteY30" fmla="*/ 73311 h 406694"/>
                  <a:gd name="connsiteX31" fmla="*/ 676277 w 679638"/>
                  <a:gd name="connsiteY31" fmla="*/ 120936 h 406694"/>
                  <a:gd name="connsiteX32" fmla="*/ 508002 w 679638"/>
                  <a:gd name="connsiteY32" fmla="*/ 41561 h 406694"/>
                  <a:gd name="connsiteX33" fmla="*/ 355602 w 679638"/>
                  <a:gd name="connsiteY33" fmla="*/ 114586 h 406694"/>
                  <a:gd name="connsiteX34" fmla="*/ 180977 w 679638"/>
                  <a:gd name="connsiteY34" fmla="*/ 213011 h 406694"/>
                  <a:gd name="connsiteX35" fmla="*/ 298452 w 679638"/>
                  <a:gd name="connsiteY35" fmla="*/ 139986 h 406694"/>
                  <a:gd name="connsiteX36" fmla="*/ 196852 w 679638"/>
                  <a:gd name="connsiteY36" fmla="*/ 222536 h 406694"/>
                  <a:gd name="connsiteX37" fmla="*/ 117477 w 679638"/>
                  <a:gd name="connsiteY37" fmla="*/ 270161 h 406694"/>
                  <a:gd name="connsiteX38" fmla="*/ 120652 w 679638"/>
                  <a:gd name="connsiteY38" fmla="*/ 311436 h 406694"/>
                  <a:gd name="connsiteX39" fmla="*/ 95252 w 679638"/>
                  <a:gd name="connsiteY39" fmla="*/ 308261 h 406694"/>
                  <a:gd name="connsiteX40" fmla="*/ 206377 w 679638"/>
                  <a:gd name="connsiteY40" fmla="*/ 317786 h 406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679638" h="406694">
                    <a:moveTo>
                      <a:pt x="206377" y="317786"/>
                    </a:moveTo>
                    <a:cubicBezTo>
                      <a:pt x="206906" y="327840"/>
                      <a:pt x="132823" y="353769"/>
                      <a:pt x="98427" y="368586"/>
                    </a:cubicBezTo>
                    <a:cubicBezTo>
                      <a:pt x="64031" y="383403"/>
                      <a:pt x="531" y="407215"/>
                      <a:pt x="2" y="406686"/>
                    </a:cubicBezTo>
                    <a:cubicBezTo>
                      <a:pt x="-527" y="406157"/>
                      <a:pt x="75144" y="376523"/>
                      <a:pt x="95252" y="365411"/>
                    </a:cubicBezTo>
                    <a:cubicBezTo>
                      <a:pt x="115360" y="354299"/>
                      <a:pt x="132294" y="344244"/>
                      <a:pt x="120652" y="340011"/>
                    </a:cubicBezTo>
                    <a:cubicBezTo>
                      <a:pt x="109010" y="335778"/>
                      <a:pt x="31223" y="342657"/>
                      <a:pt x="25402" y="340011"/>
                    </a:cubicBezTo>
                    <a:cubicBezTo>
                      <a:pt x="19581" y="337365"/>
                      <a:pt x="83610" y="339482"/>
                      <a:pt x="85727" y="324136"/>
                    </a:cubicBezTo>
                    <a:cubicBezTo>
                      <a:pt x="87844" y="308790"/>
                      <a:pt x="34398" y="251640"/>
                      <a:pt x="38102" y="247936"/>
                    </a:cubicBezTo>
                    <a:cubicBezTo>
                      <a:pt x="41806" y="244232"/>
                      <a:pt x="101073" y="311436"/>
                      <a:pt x="107952" y="301911"/>
                    </a:cubicBezTo>
                    <a:cubicBezTo>
                      <a:pt x="114831" y="292386"/>
                      <a:pt x="67735" y="204015"/>
                      <a:pt x="79377" y="190786"/>
                    </a:cubicBezTo>
                    <a:cubicBezTo>
                      <a:pt x="91019" y="177557"/>
                      <a:pt x="177802" y="231532"/>
                      <a:pt x="177802" y="222536"/>
                    </a:cubicBezTo>
                    <a:cubicBezTo>
                      <a:pt x="177802" y="213540"/>
                      <a:pt x="74615" y="145807"/>
                      <a:pt x="79377" y="136811"/>
                    </a:cubicBezTo>
                    <a:cubicBezTo>
                      <a:pt x="84139" y="127815"/>
                      <a:pt x="192619" y="174382"/>
                      <a:pt x="206377" y="168561"/>
                    </a:cubicBezTo>
                    <a:cubicBezTo>
                      <a:pt x="220135" y="162740"/>
                      <a:pt x="161398" y="108765"/>
                      <a:pt x="161927" y="101886"/>
                    </a:cubicBezTo>
                    <a:cubicBezTo>
                      <a:pt x="162456" y="95007"/>
                      <a:pt x="202144" y="127286"/>
                      <a:pt x="209552" y="127286"/>
                    </a:cubicBezTo>
                    <a:cubicBezTo>
                      <a:pt x="216960" y="127286"/>
                      <a:pt x="211140" y="111411"/>
                      <a:pt x="206377" y="101886"/>
                    </a:cubicBezTo>
                    <a:cubicBezTo>
                      <a:pt x="201614" y="92361"/>
                      <a:pt x="165631" y="68019"/>
                      <a:pt x="180977" y="70136"/>
                    </a:cubicBezTo>
                    <a:cubicBezTo>
                      <a:pt x="196323" y="72253"/>
                      <a:pt x="271994" y="112998"/>
                      <a:pt x="298452" y="114586"/>
                    </a:cubicBezTo>
                    <a:cubicBezTo>
                      <a:pt x="324910" y="116173"/>
                      <a:pt x="341844" y="98711"/>
                      <a:pt x="339727" y="79661"/>
                    </a:cubicBezTo>
                    <a:cubicBezTo>
                      <a:pt x="337610" y="60611"/>
                      <a:pt x="285752" y="4519"/>
                      <a:pt x="285752" y="286"/>
                    </a:cubicBezTo>
                    <a:cubicBezTo>
                      <a:pt x="285752" y="-3947"/>
                      <a:pt x="315385" y="39974"/>
                      <a:pt x="339727" y="54261"/>
                    </a:cubicBezTo>
                    <a:cubicBezTo>
                      <a:pt x="364069" y="68548"/>
                      <a:pt x="422806" y="87598"/>
                      <a:pt x="431802" y="86011"/>
                    </a:cubicBezTo>
                    <a:cubicBezTo>
                      <a:pt x="440798" y="84424"/>
                      <a:pt x="399523" y="53732"/>
                      <a:pt x="393702" y="44736"/>
                    </a:cubicBezTo>
                    <a:cubicBezTo>
                      <a:pt x="387881" y="35740"/>
                      <a:pt x="389998" y="24628"/>
                      <a:pt x="396877" y="32036"/>
                    </a:cubicBezTo>
                    <a:cubicBezTo>
                      <a:pt x="403756" y="39444"/>
                      <a:pt x="417515" y="93419"/>
                      <a:pt x="434977" y="89186"/>
                    </a:cubicBezTo>
                    <a:cubicBezTo>
                      <a:pt x="452439" y="84953"/>
                      <a:pt x="488423" y="8753"/>
                      <a:pt x="501652" y="6636"/>
                    </a:cubicBezTo>
                    <a:cubicBezTo>
                      <a:pt x="514881" y="4519"/>
                      <a:pt x="499535" y="61140"/>
                      <a:pt x="514352" y="76486"/>
                    </a:cubicBezTo>
                    <a:cubicBezTo>
                      <a:pt x="529169" y="91832"/>
                      <a:pt x="585260" y="98711"/>
                      <a:pt x="590552" y="98711"/>
                    </a:cubicBezTo>
                    <a:cubicBezTo>
                      <a:pt x="595844" y="98711"/>
                      <a:pt x="543985" y="88128"/>
                      <a:pt x="546102" y="76486"/>
                    </a:cubicBezTo>
                    <a:cubicBezTo>
                      <a:pt x="548219" y="64844"/>
                      <a:pt x="591081" y="29390"/>
                      <a:pt x="603252" y="28861"/>
                    </a:cubicBezTo>
                    <a:cubicBezTo>
                      <a:pt x="615423" y="28332"/>
                      <a:pt x="606956" y="57965"/>
                      <a:pt x="619127" y="73311"/>
                    </a:cubicBezTo>
                    <a:cubicBezTo>
                      <a:pt x="631298" y="88657"/>
                      <a:pt x="694798" y="126228"/>
                      <a:pt x="676277" y="120936"/>
                    </a:cubicBezTo>
                    <a:cubicBezTo>
                      <a:pt x="657756" y="115644"/>
                      <a:pt x="561448" y="42619"/>
                      <a:pt x="508002" y="41561"/>
                    </a:cubicBezTo>
                    <a:cubicBezTo>
                      <a:pt x="454556" y="40503"/>
                      <a:pt x="410106" y="86011"/>
                      <a:pt x="355602" y="114586"/>
                    </a:cubicBezTo>
                    <a:cubicBezTo>
                      <a:pt x="301098" y="143161"/>
                      <a:pt x="190502" y="208778"/>
                      <a:pt x="180977" y="213011"/>
                    </a:cubicBezTo>
                    <a:cubicBezTo>
                      <a:pt x="171452" y="217244"/>
                      <a:pt x="295806" y="138398"/>
                      <a:pt x="298452" y="139986"/>
                    </a:cubicBezTo>
                    <a:cubicBezTo>
                      <a:pt x="301098" y="141573"/>
                      <a:pt x="227014" y="200840"/>
                      <a:pt x="196852" y="222536"/>
                    </a:cubicBezTo>
                    <a:cubicBezTo>
                      <a:pt x="166690" y="244232"/>
                      <a:pt x="130177" y="255344"/>
                      <a:pt x="117477" y="270161"/>
                    </a:cubicBezTo>
                    <a:cubicBezTo>
                      <a:pt x="104777" y="284978"/>
                      <a:pt x="124356" y="305086"/>
                      <a:pt x="120652" y="311436"/>
                    </a:cubicBezTo>
                    <a:cubicBezTo>
                      <a:pt x="116948" y="317786"/>
                      <a:pt x="83081" y="305086"/>
                      <a:pt x="95252" y="308261"/>
                    </a:cubicBezTo>
                    <a:cubicBezTo>
                      <a:pt x="107423" y="311436"/>
                      <a:pt x="205848" y="307732"/>
                      <a:pt x="206377" y="31778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フリーフォーム 33">
                <a:extLst>
                  <a:ext uri="{FF2B5EF4-FFF2-40B4-BE49-F238E27FC236}">
                    <a16:creationId xmlns:a16="http://schemas.microsoft.com/office/drawing/2014/main" id="{E938C8D1-B5C9-6E0B-FBAF-22E84719A39F}"/>
                  </a:ext>
                </a:extLst>
              </p:cNvPr>
              <p:cNvSpPr/>
              <p:nvPr/>
            </p:nvSpPr>
            <p:spPr>
              <a:xfrm>
                <a:off x="3825273" y="4130528"/>
                <a:ext cx="583853" cy="235188"/>
              </a:xfrm>
              <a:custGeom>
                <a:avLst/>
                <a:gdLst>
                  <a:gd name="connsiteX0" fmla="*/ 602 w 583853"/>
                  <a:gd name="connsiteY0" fmla="*/ 235097 h 235188"/>
                  <a:gd name="connsiteX1" fmla="*/ 210152 w 583853"/>
                  <a:gd name="connsiteY1" fmla="*/ 60472 h 235188"/>
                  <a:gd name="connsiteX2" fmla="*/ 365727 w 583853"/>
                  <a:gd name="connsiteY2" fmla="*/ 22372 h 235188"/>
                  <a:gd name="connsiteX3" fmla="*/ 330802 w 583853"/>
                  <a:gd name="connsiteY3" fmla="*/ 41422 h 235188"/>
                  <a:gd name="connsiteX4" fmla="*/ 429227 w 583853"/>
                  <a:gd name="connsiteY4" fmla="*/ 38247 h 235188"/>
                  <a:gd name="connsiteX5" fmla="*/ 381602 w 583853"/>
                  <a:gd name="connsiteY5" fmla="*/ 38247 h 235188"/>
                  <a:gd name="connsiteX6" fmla="*/ 581627 w 583853"/>
                  <a:gd name="connsiteY6" fmla="*/ 95397 h 235188"/>
                  <a:gd name="connsiteX7" fmla="*/ 480027 w 583853"/>
                  <a:gd name="connsiteY7" fmla="*/ 35072 h 235188"/>
                  <a:gd name="connsiteX8" fmla="*/ 343502 w 583853"/>
                  <a:gd name="connsiteY8" fmla="*/ 147 h 235188"/>
                  <a:gd name="connsiteX9" fmla="*/ 226027 w 583853"/>
                  <a:gd name="connsiteY9" fmla="*/ 47772 h 235188"/>
                  <a:gd name="connsiteX10" fmla="*/ 156177 w 583853"/>
                  <a:gd name="connsiteY10" fmla="*/ 60472 h 235188"/>
                  <a:gd name="connsiteX11" fmla="*/ 280002 w 583853"/>
                  <a:gd name="connsiteY11" fmla="*/ 35072 h 235188"/>
                  <a:gd name="connsiteX12" fmla="*/ 602 w 583853"/>
                  <a:gd name="connsiteY12" fmla="*/ 235097 h 235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83853" h="235188">
                    <a:moveTo>
                      <a:pt x="602" y="235097"/>
                    </a:moveTo>
                    <a:cubicBezTo>
                      <a:pt x="-11040" y="239330"/>
                      <a:pt x="149298" y="95926"/>
                      <a:pt x="210152" y="60472"/>
                    </a:cubicBezTo>
                    <a:cubicBezTo>
                      <a:pt x="271006" y="25018"/>
                      <a:pt x="345619" y="25547"/>
                      <a:pt x="365727" y="22372"/>
                    </a:cubicBezTo>
                    <a:cubicBezTo>
                      <a:pt x="385835" y="19197"/>
                      <a:pt x="320219" y="38776"/>
                      <a:pt x="330802" y="41422"/>
                    </a:cubicBezTo>
                    <a:cubicBezTo>
                      <a:pt x="341385" y="44068"/>
                      <a:pt x="420760" y="38776"/>
                      <a:pt x="429227" y="38247"/>
                    </a:cubicBezTo>
                    <a:cubicBezTo>
                      <a:pt x="437694" y="37718"/>
                      <a:pt x="356202" y="28722"/>
                      <a:pt x="381602" y="38247"/>
                    </a:cubicBezTo>
                    <a:cubicBezTo>
                      <a:pt x="407002" y="47772"/>
                      <a:pt x="565223" y="95926"/>
                      <a:pt x="581627" y="95397"/>
                    </a:cubicBezTo>
                    <a:cubicBezTo>
                      <a:pt x="598031" y="94868"/>
                      <a:pt x="519714" y="50947"/>
                      <a:pt x="480027" y="35072"/>
                    </a:cubicBezTo>
                    <a:cubicBezTo>
                      <a:pt x="440340" y="19197"/>
                      <a:pt x="385835" y="-1970"/>
                      <a:pt x="343502" y="147"/>
                    </a:cubicBezTo>
                    <a:cubicBezTo>
                      <a:pt x="301169" y="2264"/>
                      <a:pt x="257248" y="37718"/>
                      <a:pt x="226027" y="47772"/>
                    </a:cubicBezTo>
                    <a:cubicBezTo>
                      <a:pt x="194806" y="57826"/>
                      <a:pt x="147181" y="62589"/>
                      <a:pt x="156177" y="60472"/>
                    </a:cubicBezTo>
                    <a:cubicBezTo>
                      <a:pt x="165173" y="58355"/>
                      <a:pt x="309635" y="9143"/>
                      <a:pt x="280002" y="35072"/>
                    </a:cubicBezTo>
                    <a:cubicBezTo>
                      <a:pt x="250369" y="61001"/>
                      <a:pt x="12244" y="230864"/>
                      <a:pt x="602" y="23509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フリーフォーム 34">
                <a:extLst>
                  <a:ext uri="{FF2B5EF4-FFF2-40B4-BE49-F238E27FC236}">
                    <a16:creationId xmlns:a16="http://schemas.microsoft.com/office/drawing/2014/main" id="{20B64080-C477-C54B-9398-786D06A5507E}"/>
                  </a:ext>
                </a:extLst>
              </p:cNvPr>
              <p:cNvSpPr/>
              <p:nvPr/>
            </p:nvSpPr>
            <p:spPr>
              <a:xfrm>
                <a:off x="4048053" y="4343359"/>
                <a:ext cx="494445" cy="82917"/>
              </a:xfrm>
              <a:custGeom>
                <a:avLst/>
                <a:gdLst>
                  <a:gd name="connsiteX0" fmla="*/ 72 w 494445"/>
                  <a:gd name="connsiteY0" fmla="*/ 50841 h 82917"/>
                  <a:gd name="connsiteX1" fmla="*/ 225497 w 494445"/>
                  <a:gd name="connsiteY1" fmla="*/ 31791 h 82917"/>
                  <a:gd name="connsiteX2" fmla="*/ 349322 w 494445"/>
                  <a:gd name="connsiteY2" fmla="*/ 31791 h 82917"/>
                  <a:gd name="connsiteX3" fmla="*/ 333447 w 494445"/>
                  <a:gd name="connsiteY3" fmla="*/ 9566 h 82917"/>
                  <a:gd name="connsiteX4" fmla="*/ 492197 w 494445"/>
                  <a:gd name="connsiteY4" fmla="*/ 82591 h 82917"/>
                  <a:gd name="connsiteX5" fmla="*/ 422347 w 494445"/>
                  <a:gd name="connsiteY5" fmla="*/ 34966 h 82917"/>
                  <a:gd name="connsiteX6" fmla="*/ 358847 w 494445"/>
                  <a:gd name="connsiteY6" fmla="*/ 41 h 82917"/>
                  <a:gd name="connsiteX7" fmla="*/ 250897 w 494445"/>
                  <a:gd name="connsiteY7" fmla="*/ 28616 h 82917"/>
                  <a:gd name="connsiteX8" fmla="*/ 146122 w 494445"/>
                  <a:gd name="connsiteY8" fmla="*/ 60366 h 82917"/>
                  <a:gd name="connsiteX9" fmla="*/ 200097 w 494445"/>
                  <a:gd name="connsiteY9" fmla="*/ 44491 h 82917"/>
                  <a:gd name="connsiteX10" fmla="*/ 72 w 494445"/>
                  <a:gd name="connsiteY10" fmla="*/ 50841 h 82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94445" h="82917">
                    <a:moveTo>
                      <a:pt x="72" y="50841"/>
                    </a:moveTo>
                    <a:cubicBezTo>
                      <a:pt x="4305" y="48724"/>
                      <a:pt x="167289" y="34966"/>
                      <a:pt x="225497" y="31791"/>
                    </a:cubicBezTo>
                    <a:cubicBezTo>
                      <a:pt x="283705" y="28616"/>
                      <a:pt x="331330" y="35495"/>
                      <a:pt x="349322" y="31791"/>
                    </a:cubicBezTo>
                    <a:cubicBezTo>
                      <a:pt x="367314" y="28087"/>
                      <a:pt x="309635" y="1099"/>
                      <a:pt x="333447" y="9566"/>
                    </a:cubicBezTo>
                    <a:cubicBezTo>
                      <a:pt x="357259" y="18033"/>
                      <a:pt x="477380" y="78358"/>
                      <a:pt x="492197" y="82591"/>
                    </a:cubicBezTo>
                    <a:cubicBezTo>
                      <a:pt x="507014" y="86824"/>
                      <a:pt x="444572" y="48724"/>
                      <a:pt x="422347" y="34966"/>
                    </a:cubicBezTo>
                    <a:cubicBezTo>
                      <a:pt x="400122" y="21208"/>
                      <a:pt x="387422" y="1099"/>
                      <a:pt x="358847" y="41"/>
                    </a:cubicBezTo>
                    <a:cubicBezTo>
                      <a:pt x="330272" y="-1017"/>
                      <a:pt x="286351" y="18562"/>
                      <a:pt x="250897" y="28616"/>
                    </a:cubicBezTo>
                    <a:cubicBezTo>
                      <a:pt x="215443" y="38670"/>
                      <a:pt x="154589" y="57720"/>
                      <a:pt x="146122" y="60366"/>
                    </a:cubicBezTo>
                    <a:cubicBezTo>
                      <a:pt x="137655" y="63012"/>
                      <a:pt x="220734" y="45549"/>
                      <a:pt x="200097" y="44491"/>
                    </a:cubicBezTo>
                    <a:cubicBezTo>
                      <a:pt x="179460" y="43433"/>
                      <a:pt x="-4161" y="52958"/>
                      <a:pt x="72" y="508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フリーフォーム 35">
                <a:extLst>
                  <a:ext uri="{FF2B5EF4-FFF2-40B4-BE49-F238E27FC236}">
                    <a16:creationId xmlns:a16="http://schemas.microsoft.com/office/drawing/2014/main" id="{50F8A1D8-4218-CCA1-1289-98AB5DDA7B1D}"/>
                  </a:ext>
                </a:extLst>
              </p:cNvPr>
              <p:cNvSpPr/>
              <p:nvPr/>
            </p:nvSpPr>
            <p:spPr>
              <a:xfrm>
                <a:off x="4026091" y="4184283"/>
                <a:ext cx="262600" cy="95783"/>
              </a:xfrm>
              <a:custGeom>
                <a:avLst/>
                <a:gdLst>
                  <a:gd name="connsiteX0" fmla="*/ 2984 w 262600"/>
                  <a:gd name="connsiteY0" fmla="*/ 95617 h 95783"/>
                  <a:gd name="connsiteX1" fmla="*/ 260159 w 262600"/>
                  <a:gd name="connsiteY1" fmla="*/ 3542 h 95783"/>
                  <a:gd name="connsiteX2" fmla="*/ 126809 w 262600"/>
                  <a:gd name="connsiteY2" fmla="*/ 25767 h 95783"/>
                  <a:gd name="connsiteX3" fmla="*/ 2984 w 262600"/>
                  <a:gd name="connsiteY3" fmla="*/ 95617 h 95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600" h="95783">
                    <a:moveTo>
                      <a:pt x="2984" y="95617"/>
                    </a:moveTo>
                    <a:cubicBezTo>
                      <a:pt x="25209" y="91913"/>
                      <a:pt x="239522" y="15184"/>
                      <a:pt x="260159" y="3542"/>
                    </a:cubicBezTo>
                    <a:cubicBezTo>
                      <a:pt x="280796" y="-8100"/>
                      <a:pt x="164909" y="11480"/>
                      <a:pt x="126809" y="25767"/>
                    </a:cubicBezTo>
                    <a:cubicBezTo>
                      <a:pt x="88709" y="40054"/>
                      <a:pt x="-19241" y="99321"/>
                      <a:pt x="2984" y="9561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フリーフォーム 36">
                <a:extLst>
                  <a:ext uri="{FF2B5EF4-FFF2-40B4-BE49-F238E27FC236}">
                    <a16:creationId xmlns:a16="http://schemas.microsoft.com/office/drawing/2014/main" id="{68AE65E8-D4EF-D63F-A70E-44DF1931C609}"/>
                  </a:ext>
                </a:extLst>
              </p:cNvPr>
              <p:cNvSpPr/>
              <p:nvPr/>
            </p:nvSpPr>
            <p:spPr>
              <a:xfrm>
                <a:off x="4167343" y="4154035"/>
                <a:ext cx="310997" cy="224291"/>
              </a:xfrm>
              <a:custGeom>
                <a:avLst/>
                <a:gdLst>
                  <a:gd name="connsiteX0" fmla="*/ 52232 w 310997"/>
                  <a:gd name="connsiteY0" fmla="*/ 2040 h 224291"/>
                  <a:gd name="connsiteX1" fmla="*/ 7782 w 310997"/>
                  <a:gd name="connsiteY1" fmla="*/ 125865 h 224291"/>
                  <a:gd name="connsiteX2" fmla="*/ 14132 w 310997"/>
                  <a:gd name="connsiteY2" fmla="*/ 208415 h 224291"/>
                  <a:gd name="connsiteX3" fmla="*/ 144307 w 310997"/>
                  <a:gd name="connsiteY3" fmla="*/ 224290 h 224291"/>
                  <a:gd name="connsiteX4" fmla="*/ 293532 w 310997"/>
                  <a:gd name="connsiteY4" fmla="*/ 208415 h 224291"/>
                  <a:gd name="connsiteX5" fmla="*/ 299882 w 310997"/>
                  <a:gd name="connsiteY5" fmla="*/ 129040 h 224291"/>
                  <a:gd name="connsiteX6" fmla="*/ 220507 w 310997"/>
                  <a:gd name="connsiteY6" fmla="*/ 52840 h 224291"/>
                  <a:gd name="connsiteX7" fmla="*/ 52232 w 310997"/>
                  <a:gd name="connsiteY7" fmla="*/ 2040 h 224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0997" h="224291">
                    <a:moveTo>
                      <a:pt x="52232" y="2040"/>
                    </a:moveTo>
                    <a:cubicBezTo>
                      <a:pt x="16778" y="14211"/>
                      <a:pt x="14132" y="91469"/>
                      <a:pt x="7782" y="125865"/>
                    </a:cubicBezTo>
                    <a:cubicBezTo>
                      <a:pt x="1432" y="160261"/>
                      <a:pt x="-8622" y="192011"/>
                      <a:pt x="14132" y="208415"/>
                    </a:cubicBezTo>
                    <a:cubicBezTo>
                      <a:pt x="36886" y="224819"/>
                      <a:pt x="97740" y="224290"/>
                      <a:pt x="144307" y="224290"/>
                    </a:cubicBezTo>
                    <a:cubicBezTo>
                      <a:pt x="190874" y="224290"/>
                      <a:pt x="267603" y="224290"/>
                      <a:pt x="293532" y="208415"/>
                    </a:cubicBezTo>
                    <a:cubicBezTo>
                      <a:pt x="319461" y="192540"/>
                      <a:pt x="312053" y="154969"/>
                      <a:pt x="299882" y="129040"/>
                    </a:cubicBezTo>
                    <a:cubicBezTo>
                      <a:pt x="287711" y="103111"/>
                      <a:pt x="263369" y="70302"/>
                      <a:pt x="220507" y="52840"/>
                    </a:cubicBezTo>
                    <a:cubicBezTo>
                      <a:pt x="177645" y="35378"/>
                      <a:pt x="87686" y="-10131"/>
                      <a:pt x="52232" y="204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月 37">
                <a:extLst>
                  <a:ext uri="{FF2B5EF4-FFF2-40B4-BE49-F238E27FC236}">
                    <a16:creationId xmlns:a16="http://schemas.microsoft.com/office/drawing/2014/main" id="{D09BAE14-381F-E8D2-7A1A-B72E2783BF78}"/>
                  </a:ext>
                </a:extLst>
              </p:cNvPr>
              <p:cNvSpPr/>
              <p:nvPr/>
            </p:nvSpPr>
            <p:spPr>
              <a:xfrm rot="4517345">
                <a:off x="4215994" y="4191805"/>
                <a:ext cx="110511" cy="144573"/>
              </a:xfrm>
              <a:prstGeom prst="mo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フリーフォーム 38">
                <a:extLst>
                  <a:ext uri="{FF2B5EF4-FFF2-40B4-BE49-F238E27FC236}">
                    <a16:creationId xmlns:a16="http://schemas.microsoft.com/office/drawing/2014/main" id="{C9285448-58C5-510C-BB02-415D422FA9B9}"/>
                  </a:ext>
                </a:extLst>
              </p:cNvPr>
              <p:cNvSpPr/>
              <p:nvPr/>
            </p:nvSpPr>
            <p:spPr>
              <a:xfrm>
                <a:off x="4503502" y="3822548"/>
                <a:ext cx="201185" cy="345819"/>
              </a:xfrm>
              <a:custGeom>
                <a:avLst/>
                <a:gdLst>
                  <a:gd name="connsiteX0" fmla="*/ 366 w 201185"/>
                  <a:gd name="connsiteY0" fmla="*/ 57377 h 345819"/>
                  <a:gd name="connsiteX1" fmla="*/ 154559 w 201185"/>
                  <a:gd name="connsiteY1" fmla="*/ 125508 h 345819"/>
                  <a:gd name="connsiteX2" fmla="*/ 122286 w 201185"/>
                  <a:gd name="connsiteY2" fmla="*/ 82478 h 345819"/>
                  <a:gd name="connsiteX3" fmla="*/ 197590 w 201185"/>
                  <a:gd name="connsiteY3" fmla="*/ 143438 h 345819"/>
                  <a:gd name="connsiteX4" fmla="*/ 172489 w 201185"/>
                  <a:gd name="connsiteY4" fmla="*/ 197226 h 345819"/>
                  <a:gd name="connsiteX5" fmla="*/ 201176 w 201185"/>
                  <a:gd name="connsiteY5" fmla="*/ 344247 h 345819"/>
                  <a:gd name="connsiteX6" fmla="*/ 168903 w 201185"/>
                  <a:gd name="connsiteY6" fmla="*/ 265358 h 345819"/>
                  <a:gd name="connsiteX7" fmla="*/ 190418 w 201185"/>
                  <a:gd name="connsiteY7" fmla="*/ 118337 h 345819"/>
                  <a:gd name="connsiteX8" fmla="*/ 36225 w 201185"/>
                  <a:gd name="connsiteY8" fmla="*/ 3 h 345819"/>
                  <a:gd name="connsiteX9" fmla="*/ 194004 w 201185"/>
                  <a:gd name="connsiteY9" fmla="*/ 121923 h 345819"/>
                  <a:gd name="connsiteX10" fmla="*/ 115114 w 201185"/>
                  <a:gd name="connsiteY10" fmla="*/ 111165 h 345819"/>
                  <a:gd name="connsiteX11" fmla="*/ 366 w 201185"/>
                  <a:gd name="connsiteY11" fmla="*/ 57377 h 345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1185" h="345819">
                    <a:moveTo>
                      <a:pt x="366" y="57377"/>
                    </a:moveTo>
                    <a:cubicBezTo>
                      <a:pt x="6940" y="59767"/>
                      <a:pt x="134239" y="121324"/>
                      <a:pt x="154559" y="125508"/>
                    </a:cubicBezTo>
                    <a:cubicBezTo>
                      <a:pt x="174879" y="129692"/>
                      <a:pt x="115114" y="79490"/>
                      <a:pt x="122286" y="82478"/>
                    </a:cubicBezTo>
                    <a:cubicBezTo>
                      <a:pt x="129458" y="85466"/>
                      <a:pt x="189223" y="124313"/>
                      <a:pt x="197590" y="143438"/>
                    </a:cubicBezTo>
                    <a:cubicBezTo>
                      <a:pt x="205957" y="162563"/>
                      <a:pt x="171891" y="163758"/>
                      <a:pt x="172489" y="197226"/>
                    </a:cubicBezTo>
                    <a:cubicBezTo>
                      <a:pt x="173087" y="230694"/>
                      <a:pt x="201774" y="332892"/>
                      <a:pt x="201176" y="344247"/>
                    </a:cubicBezTo>
                    <a:cubicBezTo>
                      <a:pt x="200578" y="355602"/>
                      <a:pt x="170696" y="303010"/>
                      <a:pt x="168903" y="265358"/>
                    </a:cubicBezTo>
                    <a:cubicBezTo>
                      <a:pt x="167110" y="227706"/>
                      <a:pt x="212531" y="162563"/>
                      <a:pt x="190418" y="118337"/>
                    </a:cubicBezTo>
                    <a:cubicBezTo>
                      <a:pt x="168305" y="74111"/>
                      <a:pt x="35627" y="-595"/>
                      <a:pt x="36225" y="3"/>
                    </a:cubicBezTo>
                    <a:cubicBezTo>
                      <a:pt x="36823" y="601"/>
                      <a:pt x="180856" y="103396"/>
                      <a:pt x="194004" y="121923"/>
                    </a:cubicBezTo>
                    <a:cubicBezTo>
                      <a:pt x="207152" y="140450"/>
                      <a:pt x="152766" y="117739"/>
                      <a:pt x="115114" y="111165"/>
                    </a:cubicBezTo>
                    <a:cubicBezTo>
                      <a:pt x="77462" y="104591"/>
                      <a:pt x="-6208" y="54987"/>
                      <a:pt x="366" y="5737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フリーフォーム 39">
                <a:extLst>
                  <a:ext uri="{FF2B5EF4-FFF2-40B4-BE49-F238E27FC236}">
                    <a16:creationId xmlns:a16="http://schemas.microsoft.com/office/drawing/2014/main" id="{9546FBF7-EB88-8D39-03FF-F894DA9D1E61}"/>
                  </a:ext>
                </a:extLst>
              </p:cNvPr>
              <p:cNvSpPr/>
              <p:nvPr/>
            </p:nvSpPr>
            <p:spPr>
              <a:xfrm>
                <a:off x="4152452" y="3829722"/>
                <a:ext cx="466177" cy="98003"/>
              </a:xfrm>
              <a:custGeom>
                <a:avLst/>
                <a:gdLst>
                  <a:gd name="connsiteX0" fmla="*/ 455407 w 466177"/>
                  <a:gd name="connsiteY0" fmla="*/ 96819 h 98003"/>
                  <a:gd name="connsiteX1" fmla="*/ 211567 w 466177"/>
                  <a:gd name="connsiteY1" fmla="*/ 39445 h 98003"/>
                  <a:gd name="connsiteX2" fmla="*/ 0 w 466177"/>
                  <a:gd name="connsiteY2" fmla="*/ 0 h 98003"/>
                  <a:gd name="connsiteX3" fmla="*/ 319143 w 466177"/>
                  <a:gd name="connsiteY3" fmla="*/ 60960 h 98003"/>
                  <a:gd name="connsiteX4" fmla="*/ 254597 w 466177"/>
                  <a:gd name="connsiteY4" fmla="*/ 68132 h 98003"/>
                  <a:gd name="connsiteX5" fmla="*/ 372932 w 466177"/>
                  <a:gd name="connsiteY5" fmla="*/ 71718 h 98003"/>
                  <a:gd name="connsiteX6" fmla="*/ 251012 w 466177"/>
                  <a:gd name="connsiteY6" fmla="*/ 14344 h 98003"/>
                  <a:gd name="connsiteX7" fmla="*/ 405204 w 466177"/>
                  <a:gd name="connsiteY7" fmla="*/ 71718 h 98003"/>
                  <a:gd name="connsiteX8" fmla="*/ 455407 w 466177"/>
                  <a:gd name="connsiteY8" fmla="*/ 96819 h 98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6177" h="98003">
                    <a:moveTo>
                      <a:pt x="455407" y="96819"/>
                    </a:moveTo>
                    <a:cubicBezTo>
                      <a:pt x="423134" y="91440"/>
                      <a:pt x="287468" y="55581"/>
                      <a:pt x="211567" y="39445"/>
                    </a:cubicBezTo>
                    <a:cubicBezTo>
                      <a:pt x="135666" y="23309"/>
                      <a:pt x="0" y="0"/>
                      <a:pt x="0" y="0"/>
                    </a:cubicBezTo>
                    <a:cubicBezTo>
                      <a:pt x="17929" y="3586"/>
                      <a:pt x="276710" y="49605"/>
                      <a:pt x="319143" y="60960"/>
                    </a:cubicBezTo>
                    <a:cubicBezTo>
                      <a:pt x="361576" y="72315"/>
                      <a:pt x="245632" y="66339"/>
                      <a:pt x="254597" y="68132"/>
                    </a:cubicBezTo>
                    <a:cubicBezTo>
                      <a:pt x="263562" y="69925"/>
                      <a:pt x="373529" y="80683"/>
                      <a:pt x="372932" y="71718"/>
                    </a:cubicBezTo>
                    <a:cubicBezTo>
                      <a:pt x="372335" y="62753"/>
                      <a:pt x="245633" y="14344"/>
                      <a:pt x="251012" y="14344"/>
                    </a:cubicBezTo>
                    <a:cubicBezTo>
                      <a:pt x="256391" y="14344"/>
                      <a:pt x="369943" y="54984"/>
                      <a:pt x="405204" y="71718"/>
                    </a:cubicBezTo>
                    <a:cubicBezTo>
                      <a:pt x="440465" y="88452"/>
                      <a:pt x="487680" y="102198"/>
                      <a:pt x="455407" y="9681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フリーフォーム 40">
                <a:extLst>
                  <a:ext uri="{FF2B5EF4-FFF2-40B4-BE49-F238E27FC236}">
                    <a16:creationId xmlns:a16="http://schemas.microsoft.com/office/drawing/2014/main" id="{A8F2ED2A-18F8-DE14-8AA4-4D111AD0BAAF}"/>
                  </a:ext>
                </a:extLst>
              </p:cNvPr>
              <p:cNvSpPr/>
              <p:nvPr/>
            </p:nvSpPr>
            <p:spPr>
              <a:xfrm>
                <a:off x="3677341" y="3760598"/>
                <a:ext cx="397180" cy="334725"/>
              </a:xfrm>
              <a:custGeom>
                <a:avLst/>
                <a:gdLst>
                  <a:gd name="connsiteX0" fmla="*/ 116523 w 397180"/>
                  <a:gd name="connsiteY0" fmla="*/ 151600 h 334725"/>
                  <a:gd name="connsiteX1" fmla="*/ 392635 w 397180"/>
                  <a:gd name="connsiteY1" fmla="*/ 993 h 334725"/>
                  <a:gd name="connsiteX2" fmla="*/ 270715 w 397180"/>
                  <a:gd name="connsiteY2" fmla="*/ 94226 h 334725"/>
                  <a:gd name="connsiteX3" fmla="*/ 41219 w 397180"/>
                  <a:gd name="connsiteY3" fmla="*/ 248418 h 334725"/>
                  <a:gd name="connsiteX4" fmla="*/ 5360 w 397180"/>
                  <a:gd name="connsiteY4" fmla="*/ 334480 h 334725"/>
                  <a:gd name="connsiteX5" fmla="*/ 105765 w 397180"/>
                  <a:gd name="connsiteY5" fmla="*/ 223317 h 334725"/>
                  <a:gd name="connsiteX6" fmla="*/ 313746 w 397180"/>
                  <a:gd name="connsiteY6" fmla="*/ 65538 h 334725"/>
                  <a:gd name="connsiteX7" fmla="*/ 116523 w 397180"/>
                  <a:gd name="connsiteY7" fmla="*/ 151600 h 334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7180" h="334725">
                    <a:moveTo>
                      <a:pt x="116523" y="151600"/>
                    </a:moveTo>
                    <a:cubicBezTo>
                      <a:pt x="129671" y="140843"/>
                      <a:pt x="366936" y="10555"/>
                      <a:pt x="392635" y="993"/>
                    </a:cubicBezTo>
                    <a:cubicBezTo>
                      <a:pt x="418334" y="-8569"/>
                      <a:pt x="329284" y="52989"/>
                      <a:pt x="270715" y="94226"/>
                    </a:cubicBezTo>
                    <a:cubicBezTo>
                      <a:pt x="212146" y="135463"/>
                      <a:pt x="85445" y="208376"/>
                      <a:pt x="41219" y="248418"/>
                    </a:cubicBezTo>
                    <a:cubicBezTo>
                      <a:pt x="-3007" y="288460"/>
                      <a:pt x="-5398" y="338663"/>
                      <a:pt x="5360" y="334480"/>
                    </a:cubicBezTo>
                    <a:cubicBezTo>
                      <a:pt x="16118" y="330297"/>
                      <a:pt x="54367" y="268141"/>
                      <a:pt x="105765" y="223317"/>
                    </a:cubicBezTo>
                    <a:cubicBezTo>
                      <a:pt x="157163" y="178493"/>
                      <a:pt x="309563" y="78088"/>
                      <a:pt x="313746" y="65538"/>
                    </a:cubicBezTo>
                    <a:cubicBezTo>
                      <a:pt x="317929" y="52988"/>
                      <a:pt x="103375" y="162357"/>
                      <a:pt x="116523" y="15160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フリーフォーム 41">
                <a:extLst>
                  <a:ext uri="{FF2B5EF4-FFF2-40B4-BE49-F238E27FC236}">
                    <a16:creationId xmlns:a16="http://schemas.microsoft.com/office/drawing/2014/main" id="{D2A2C4C2-FEF1-BF97-93CB-15600E9AA2C4}"/>
                  </a:ext>
                </a:extLst>
              </p:cNvPr>
              <p:cNvSpPr/>
              <p:nvPr/>
            </p:nvSpPr>
            <p:spPr>
              <a:xfrm>
                <a:off x="3901319" y="3792859"/>
                <a:ext cx="570729" cy="115849"/>
              </a:xfrm>
              <a:custGeom>
                <a:avLst/>
                <a:gdLst>
                  <a:gd name="connsiteX0" fmla="*/ 121 w 570729"/>
                  <a:gd name="connsiteY0" fmla="*/ 115753 h 115849"/>
                  <a:gd name="connsiteX1" fmla="*/ 308507 w 570729"/>
                  <a:gd name="connsiteY1" fmla="*/ 18934 h 115849"/>
                  <a:gd name="connsiteX2" fmla="*/ 215274 w 570729"/>
                  <a:gd name="connsiteY2" fmla="*/ 22520 h 115849"/>
                  <a:gd name="connsiteX3" fmla="*/ 502145 w 570729"/>
                  <a:gd name="connsiteY3" fmla="*/ 72722 h 115849"/>
                  <a:gd name="connsiteX4" fmla="*/ 441185 w 570729"/>
                  <a:gd name="connsiteY4" fmla="*/ 1005 h 115849"/>
                  <a:gd name="connsiteX5" fmla="*/ 570276 w 570729"/>
                  <a:gd name="connsiteY5" fmla="*/ 29692 h 115849"/>
                  <a:gd name="connsiteX6" fmla="*/ 387396 w 570729"/>
                  <a:gd name="connsiteY6" fmla="*/ 15348 h 115849"/>
                  <a:gd name="connsiteX7" fmla="*/ 530832 w 570729"/>
                  <a:gd name="connsiteY7" fmla="*/ 79894 h 115849"/>
                  <a:gd name="connsiteX8" fmla="*/ 301335 w 570729"/>
                  <a:gd name="connsiteY8" fmla="*/ 29692 h 115849"/>
                  <a:gd name="connsiteX9" fmla="*/ 279820 w 570729"/>
                  <a:gd name="connsiteY9" fmla="*/ 11762 h 115849"/>
                  <a:gd name="connsiteX10" fmla="*/ 114869 w 570729"/>
                  <a:gd name="connsiteY10" fmla="*/ 33277 h 115849"/>
                  <a:gd name="connsiteX11" fmla="*/ 269062 w 570729"/>
                  <a:gd name="connsiteY11" fmla="*/ 36863 h 115849"/>
                  <a:gd name="connsiteX12" fmla="*/ 121 w 570729"/>
                  <a:gd name="connsiteY12" fmla="*/ 115753 h 115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70729" h="115849">
                    <a:moveTo>
                      <a:pt x="121" y="115753"/>
                    </a:moveTo>
                    <a:cubicBezTo>
                      <a:pt x="6695" y="112765"/>
                      <a:pt x="272648" y="34473"/>
                      <a:pt x="308507" y="18934"/>
                    </a:cubicBezTo>
                    <a:cubicBezTo>
                      <a:pt x="344366" y="3395"/>
                      <a:pt x="183001" y="13555"/>
                      <a:pt x="215274" y="22520"/>
                    </a:cubicBezTo>
                    <a:cubicBezTo>
                      <a:pt x="247547" y="31485"/>
                      <a:pt x="464493" y="76308"/>
                      <a:pt x="502145" y="72722"/>
                    </a:cubicBezTo>
                    <a:cubicBezTo>
                      <a:pt x="539797" y="69136"/>
                      <a:pt x="429830" y="8177"/>
                      <a:pt x="441185" y="1005"/>
                    </a:cubicBezTo>
                    <a:cubicBezTo>
                      <a:pt x="452540" y="-6167"/>
                      <a:pt x="579241" y="27301"/>
                      <a:pt x="570276" y="29692"/>
                    </a:cubicBezTo>
                    <a:cubicBezTo>
                      <a:pt x="561311" y="32082"/>
                      <a:pt x="393970" y="6981"/>
                      <a:pt x="387396" y="15348"/>
                    </a:cubicBezTo>
                    <a:cubicBezTo>
                      <a:pt x="380822" y="23715"/>
                      <a:pt x="545175" y="77503"/>
                      <a:pt x="530832" y="79894"/>
                    </a:cubicBezTo>
                    <a:cubicBezTo>
                      <a:pt x="516489" y="82285"/>
                      <a:pt x="343170" y="41047"/>
                      <a:pt x="301335" y="29692"/>
                    </a:cubicBezTo>
                    <a:cubicBezTo>
                      <a:pt x="259500" y="18337"/>
                      <a:pt x="310898" y="11164"/>
                      <a:pt x="279820" y="11762"/>
                    </a:cubicBezTo>
                    <a:cubicBezTo>
                      <a:pt x="248742" y="12359"/>
                      <a:pt x="116662" y="29094"/>
                      <a:pt x="114869" y="33277"/>
                    </a:cubicBezTo>
                    <a:cubicBezTo>
                      <a:pt x="113076" y="37460"/>
                      <a:pt x="281613" y="22519"/>
                      <a:pt x="269062" y="36863"/>
                    </a:cubicBezTo>
                    <a:cubicBezTo>
                      <a:pt x="256512" y="51207"/>
                      <a:pt x="-6453" y="118741"/>
                      <a:pt x="121" y="11575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フリーフォーム 42">
                <a:extLst>
                  <a:ext uri="{FF2B5EF4-FFF2-40B4-BE49-F238E27FC236}">
                    <a16:creationId xmlns:a16="http://schemas.microsoft.com/office/drawing/2014/main" id="{1BE03BB1-D7E9-1AB1-4C12-CD2B0E1DA335}"/>
                  </a:ext>
                </a:extLst>
              </p:cNvPr>
              <p:cNvSpPr/>
              <p:nvPr/>
            </p:nvSpPr>
            <p:spPr>
              <a:xfrm>
                <a:off x="3635567" y="3944266"/>
                <a:ext cx="563345" cy="254933"/>
              </a:xfrm>
              <a:custGeom>
                <a:avLst/>
                <a:gdLst>
                  <a:gd name="connsiteX0" fmla="*/ 518 w 563345"/>
                  <a:gd name="connsiteY0" fmla="*/ 254802 h 254933"/>
                  <a:gd name="connsiteX1" fmla="*/ 204913 w 563345"/>
                  <a:gd name="connsiteY1" fmla="*/ 111367 h 254933"/>
                  <a:gd name="connsiteX2" fmla="*/ 556329 w 563345"/>
                  <a:gd name="connsiteY2" fmla="*/ 97023 h 254933"/>
                  <a:gd name="connsiteX3" fmla="*/ 427238 w 563345"/>
                  <a:gd name="connsiteY3" fmla="*/ 93438 h 254933"/>
                  <a:gd name="connsiteX4" fmla="*/ 276631 w 563345"/>
                  <a:gd name="connsiteY4" fmla="*/ 205 h 254933"/>
                  <a:gd name="connsiteX5" fmla="*/ 369864 w 563345"/>
                  <a:gd name="connsiteY5" fmla="*/ 68336 h 254933"/>
                  <a:gd name="connsiteX6" fmla="*/ 265873 w 563345"/>
                  <a:gd name="connsiteY6" fmla="*/ 68336 h 254933"/>
                  <a:gd name="connsiteX7" fmla="*/ 348348 w 563345"/>
                  <a:gd name="connsiteY7" fmla="*/ 89852 h 254933"/>
                  <a:gd name="connsiteX8" fmla="*/ 208499 w 563345"/>
                  <a:gd name="connsiteY8" fmla="*/ 97023 h 254933"/>
                  <a:gd name="connsiteX9" fmla="*/ 147539 w 563345"/>
                  <a:gd name="connsiteY9" fmla="*/ 136468 h 254933"/>
                  <a:gd name="connsiteX10" fmla="*/ 518 w 563345"/>
                  <a:gd name="connsiteY10" fmla="*/ 254802 h 254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63345" h="254933">
                    <a:moveTo>
                      <a:pt x="518" y="254802"/>
                    </a:moveTo>
                    <a:cubicBezTo>
                      <a:pt x="10080" y="250619"/>
                      <a:pt x="112278" y="137663"/>
                      <a:pt x="204913" y="111367"/>
                    </a:cubicBezTo>
                    <a:cubicBezTo>
                      <a:pt x="297548" y="85071"/>
                      <a:pt x="519275" y="100011"/>
                      <a:pt x="556329" y="97023"/>
                    </a:cubicBezTo>
                    <a:cubicBezTo>
                      <a:pt x="593383" y="94035"/>
                      <a:pt x="473854" y="109574"/>
                      <a:pt x="427238" y="93438"/>
                    </a:cubicBezTo>
                    <a:cubicBezTo>
                      <a:pt x="380622" y="77302"/>
                      <a:pt x="286193" y="4389"/>
                      <a:pt x="276631" y="205"/>
                    </a:cubicBezTo>
                    <a:cubicBezTo>
                      <a:pt x="267069" y="-3979"/>
                      <a:pt x="371657" y="56981"/>
                      <a:pt x="369864" y="68336"/>
                    </a:cubicBezTo>
                    <a:cubicBezTo>
                      <a:pt x="368071" y="79691"/>
                      <a:pt x="269459" y="64750"/>
                      <a:pt x="265873" y="68336"/>
                    </a:cubicBezTo>
                    <a:cubicBezTo>
                      <a:pt x="262287" y="71922"/>
                      <a:pt x="357910" y="85071"/>
                      <a:pt x="348348" y="89852"/>
                    </a:cubicBezTo>
                    <a:cubicBezTo>
                      <a:pt x="338786" y="94633"/>
                      <a:pt x="241967" y="89254"/>
                      <a:pt x="208499" y="97023"/>
                    </a:cubicBezTo>
                    <a:cubicBezTo>
                      <a:pt x="175031" y="104792"/>
                      <a:pt x="178617" y="110769"/>
                      <a:pt x="147539" y="136468"/>
                    </a:cubicBezTo>
                    <a:cubicBezTo>
                      <a:pt x="116461" y="162167"/>
                      <a:pt x="-9044" y="258985"/>
                      <a:pt x="518" y="25480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フリーフォーム 43">
                <a:extLst>
                  <a:ext uri="{FF2B5EF4-FFF2-40B4-BE49-F238E27FC236}">
                    <a16:creationId xmlns:a16="http://schemas.microsoft.com/office/drawing/2014/main" id="{9D5DE26E-790D-8272-F34C-97044A742B14}"/>
                  </a:ext>
                </a:extLst>
              </p:cNvPr>
              <p:cNvSpPr/>
              <p:nvPr/>
            </p:nvSpPr>
            <p:spPr>
              <a:xfrm>
                <a:off x="3883511" y="3851137"/>
                <a:ext cx="632931" cy="144696"/>
              </a:xfrm>
              <a:custGeom>
                <a:avLst/>
                <a:gdLst>
                  <a:gd name="connsiteX0" fmla="*/ 0 w 632931"/>
                  <a:gd name="connsiteY0" fmla="*/ 107677 h 144696"/>
                  <a:gd name="connsiteX1" fmla="*/ 75303 w 632931"/>
                  <a:gd name="connsiteY1" fmla="*/ 111263 h 144696"/>
                  <a:gd name="connsiteX2" fmla="*/ 448235 w 632931"/>
                  <a:gd name="connsiteY2" fmla="*/ 129192 h 144696"/>
                  <a:gd name="connsiteX3" fmla="*/ 315557 w 632931"/>
                  <a:gd name="connsiteY3" fmla="*/ 139950 h 144696"/>
                  <a:gd name="connsiteX4" fmla="*/ 627529 w 632931"/>
                  <a:gd name="connsiteY4" fmla="*/ 143536 h 144696"/>
                  <a:gd name="connsiteX5" fmla="*/ 502023 w 632931"/>
                  <a:gd name="connsiteY5" fmla="*/ 129192 h 144696"/>
                  <a:gd name="connsiteX6" fmla="*/ 355002 w 632931"/>
                  <a:gd name="connsiteY6" fmla="*/ 101 h 144696"/>
                  <a:gd name="connsiteX7" fmla="*/ 484094 w 632931"/>
                  <a:gd name="connsiteY7" fmla="*/ 107677 h 144696"/>
                  <a:gd name="connsiteX8" fmla="*/ 380103 w 632931"/>
                  <a:gd name="connsiteY8" fmla="*/ 111263 h 144696"/>
                  <a:gd name="connsiteX9" fmla="*/ 186465 w 632931"/>
                  <a:gd name="connsiteY9" fmla="*/ 132778 h 144696"/>
                  <a:gd name="connsiteX10" fmla="*/ 340658 w 632931"/>
                  <a:gd name="connsiteY10" fmla="*/ 132778 h 144696"/>
                  <a:gd name="connsiteX11" fmla="*/ 0 w 632931"/>
                  <a:gd name="connsiteY11" fmla="*/ 107677 h 144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32931" h="144696">
                    <a:moveTo>
                      <a:pt x="0" y="107677"/>
                    </a:moveTo>
                    <a:cubicBezTo>
                      <a:pt x="298" y="107677"/>
                      <a:pt x="75303" y="111263"/>
                      <a:pt x="75303" y="111263"/>
                    </a:cubicBezTo>
                    <a:lnTo>
                      <a:pt x="448235" y="129192"/>
                    </a:lnTo>
                    <a:cubicBezTo>
                      <a:pt x="488277" y="133973"/>
                      <a:pt x="285675" y="137559"/>
                      <a:pt x="315557" y="139950"/>
                    </a:cubicBezTo>
                    <a:cubicBezTo>
                      <a:pt x="345439" y="142341"/>
                      <a:pt x="596451" y="145329"/>
                      <a:pt x="627529" y="143536"/>
                    </a:cubicBezTo>
                    <a:cubicBezTo>
                      <a:pt x="658607" y="141743"/>
                      <a:pt x="547444" y="153098"/>
                      <a:pt x="502023" y="129192"/>
                    </a:cubicBezTo>
                    <a:cubicBezTo>
                      <a:pt x="456602" y="105286"/>
                      <a:pt x="357990" y="3687"/>
                      <a:pt x="355002" y="101"/>
                    </a:cubicBezTo>
                    <a:cubicBezTo>
                      <a:pt x="352014" y="-3485"/>
                      <a:pt x="479911" y="89150"/>
                      <a:pt x="484094" y="107677"/>
                    </a:cubicBezTo>
                    <a:cubicBezTo>
                      <a:pt x="488277" y="126204"/>
                      <a:pt x="429708" y="107079"/>
                      <a:pt x="380103" y="111263"/>
                    </a:cubicBezTo>
                    <a:cubicBezTo>
                      <a:pt x="330498" y="115447"/>
                      <a:pt x="193039" y="129192"/>
                      <a:pt x="186465" y="132778"/>
                    </a:cubicBezTo>
                    <a:cubicBezTo>
                      <a:pt x="179891" y="136364"/>
                      <a:pt x="367552" y="133973"/>
                      <a:pt x="340658" y="132778"/>
                    </a:cubicBezTo>
                    <a:cubicBezTo>
                      <a:pt x="313764" y="131583"/>
                      <a:pt x="169432" y="128595"/>
                      <a:pt x="0" y="10767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フリーフォーム 44">
                <a:extLst>
                  <a:ext uri="{FF2B5EF4-FFF2-40B4-BE49-F238E27FC236}">
                    <a16:creationId xmlns:a16="http://schemas.microsoft.com/office/drawing/2014/main" id="{65C5BE1F-2473-B59B-F478-68E74AC472A8}"/>
                  </a:ext>
                </a:extLst>
              </p:cNvPr>
              <p:cNvSpPr/>
              <p:nvPr/>
            </p:nvSpPr>
            <p:spPr>
              <a:xfrm>
                <a:off x="4279801" y="3911865"/>
                <a:ext cx="354867" cy="208440"/>
              </a:xfrm>
              <a:custGeom>
                <a:avLst/>
                <a:gdLst>
                  <a:gd name="connsiteX0" fmla="*/ 1743 w 354867"/>
                  <a:gd name="connsiteY0" fmla="*/ 333 h 208440"/>
                  <a:gd name="connsiteX1" fmla="*/ 306543 w 354867"/>
                  <a:gd name="connsiteY1" fmla="*/ 129424 h 208440"/>
                  <a:gd name="connsiteX2" fmla="*/ 259926 w 354867"/>
                  <a:gd name="connsiteY2" fmla="*/ 208314 h 208440"/>
                  <a:gd name="connsiteX3" fmla="*/ 313714 w 354867"/>
                  <a:gd name="connsiteY3" fmla="*/ 147354 h 208440"/>
                  <a:gd name="connsiteX4" fmla="*/ 349573 w 354867"/>
                  <a:gd name="connsiteY4" fmla="*/ 129424 h 208440"/>
                  <a:gd name="connsiteX5" fmla="*/ 195380 w 354867"/>
                  <a:gd name="connsiteY5" fmla="*/ 333 h 208440"/>
                  <a:gd name="connsiteX6" fmla="*/ 342401 w 354867"/>
                  <a:gd name="connsiteY6" fmla="*/ 154526 h 208440"/>
                  <a:gd name="connsiteX7" fmla="*/ 188208 w 354867"/>
                  <a:gd name="connsiteY7" fmla="*/ 93566 h 208440"/>
                  <a:gd name="connsiteX8" fmla="*/ 1743 w 354867"/>
                  <a:gd name="connsiteY8" fmla="*/ 333 h 208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4867" h="208440">
                    <a:moveTo>
                      <a:pt x="1743" y="333"/>
                    </a:moveTo>
                    <a:cubicBezTo>
                      <a:pt x="21465" y="6309"/>
                      <a:pt x="263513" y="94761"/>
                      <a:pt x="306543" y="129424"/>
                    </a:cubicBezTo>
                    <a:cubicBezTo>
                      <a:pt x="349574" y="164088"/>
                      <a:pt x="258731" y="205326"/>
                      <a:pt x="259926" y="208314"/>
                    </a:cubicBezTo>
                    <a:cubicBezTo>
                      <a:pt x="261121" y="211302"/>
                      <a:pt x="298773" y="160502"/>
                      <a:pt x="313714" y="147354"/>
                    </a:cubicBezTo>
                    <a:cubicBezTo>
                      <a:pt x="328655" y="134206"/>
                      <a:pt x="369295" y="153928"/>
                      <a:pt x="349573" y="129424"/>
                    </a:cubicBezTo>
                    <a:cubicBezTo>
                      <a:pt x="329851" y="104921"/>
                      <a:pt x="196575" y="-3851"/>
                      <a:pt x="195380" y="333"/>
                    </a:cubicBezTo>
                    <a:cubicBezTo>
                      <a:pt x="194185" y="4517"/>
                      <a:pt x="343596" y="138987"/>
                      <a:pt x="342401" y="154526"/>
                    </a:cubicBezTo>
                    <a:cubicBezTo>
                      <a:pt x="341206" y="170065"/>
                      <a:pt x="241398" y="116874"/>
                      <a:pt x="188208" y="93566"/>
                    </a:cubicBezTo>
                    <a:cubicBezTo>
                      <a:pt x="135018" y="70258"/>
                      <a:pt x="-17979" y="-5643"/>
                      <a:pt x="1743" y="33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フリーフォーム 45">
                <a:extLst>
                  <a:ext uri="{FF2B5EF4-FFF2-40B4-BE49-F238E27FC236}">
                    <a16:creationId xmlns:a16="http://schemas.microsoft.com/office/drawing/2014/main" id="{10A72B48-E505-6CDB-F29C-19F95F465FA2}"/>
                  </a:ext>
                </a:extLst>
              </p:cNvPr>
              <p:cNvSpPr/>
              <p:nvPr/>
            </p:nvSpPr>
            <p:spPr>
              <a:xfrm>
                <a:off x="4690323" y="4027313"/>
                <a:ext cx="82915" cy="964790"/>
              </a:xfrm>
              <a:custGeom>
                <a:avLst/>
                <a:gdLst>
                  <a:gd name="connsiteX0" fmla="*/ 82486 w 82915"/>
                  <a:gd name="connsiteY0" fmla="*/ 3219 h 964790"/>
                  <a:gd name="connsiteX1" fmla="*/ 10769 w 82915"/>
                  <a:gd name="connsiteY1" fmla="*/ 637920 h 964790"/>
                  <a:gd name="connsiteX2" fmla="*/ 25112 w 82915"/>
                  <a:gd name="connsiteY2" fmla="*/ 591303 h 964790"/>
                  <a:gd name="connsiteX3" fmla="*/ 11 w 82915"/>
                  <a:gd name="connsiteY3" fmla="*/ 781355 h 964790"/>
                  <a:gd name="connsiteX4" fmla="*/ 28698 w 82915"/>
                  <a:gd name="connsiteY4" fmla="*/ 964235 h 964790"/>
                  <a:gd name="connsiteX5" fmla="*/ 3597 w 82915"/>
                  <a:gd name="connsiteY5" fmla="*/ 817214 h 964790"/>
                  <a:gd name="connsiteX6" fmla="*/ 32284 w 82915"/>
                  <a:gd name="connsiteY6" fmla="*/ 297261 h 964790"/>
                  <a:gd name="connsiteX7" fmla="*/ 39456 w 82915"/>
                  <a:gd name="connsiteY7" fmla="*/ 386908 h 964790"/>
                  <a:gd name="connsiteX8" fmla="*/ 82486 w 82915"/>
                  <a:gd name="connsiteY8" fmla="*/ 3219 h 964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2915" h="964790">
                    <a:moveTo>
                      <a:pt x="82486" y="3219"/>
                    </a:moveTo>
                    <a:cubicBezTo>
                      <a:pt x="77705" y="45054"/>
                      <a:pt x="20331" y="539906"/>
                      <a:pt x="10769" y="637920"/>
                    </a:cubicBezTo>
                    <a:cubicBezTo>
                      <a:pt x="1207" y="735934"/>
                      <a:pt x="26905" y="567397"/>
                      <a:pt x="25112" y="591303"/>
                    </a:cubicBezTo>
                    <a:cubicBezTo>
                      <a:pt x="23319" y="615209"/>
                      <a:pt x="-587" y="719200"/>
                      <a:pt x="11" y="781355"/>
                    </a:cubicBezTo>
                    <a:cubicBezTo>
                      <a:pt x="609" y="843510"/>
                      <a:pt x="28100" y="958259"/>
                      <a:pt x="28698" y="964235"/>
                    </a:cubicBezTo>
                    <a:cubicBezTo>
                      <a:pt x="29296" y="970211"/>
                      <a:pt x="2999" y="928376"/>
                      <a:pt x="3597" y="817214"/>
                    </a:cubicBezTo>
                    <a:cubicBezTo>
                      <a:pt x="4195" y="706052"/>
                      <a:pt x="26308" y="368979"/>
                      <a:pt x="32284" y="297261"/>
                    </a:cubicBezTo>
                    <a:cubicBezTo>
                      <a:pt x="38260" y="225543"/>
                      <a:pt x="28101" y="433524"/>
                      <a:pt x="39456" y="386908"/>
                    </a:cubicBezTo>
                    <a:cubicBezTo>
                      <a:pt x="50811" y="340292"/>
                      <a:pt x="87267" y="-38616"/>
                      <a:pt x="82486" y="321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フリーフォーム 46">
                <a:extLst>
                  <a:ext uri="{FF2B5EF4-FFF2-40B4-BE49-F238E27FC236}">
                    <a16:creationId xmlns:a16="http://schemas.microsoft.com/office/drawing/2014/main" id="{82DE5F2A-541E-CAAD-6678-7E18ACF11F0B}"/>
                  </a:ext>
                </a:extLst>
              </p:cNvPr>
              <p:cNvSpPr/>
              <p:nvPr/>
            </p:nvSpPr>
            <p:spPr>
              <a:xfrm>
                <a:off x="4733339" y="3831734"/>
                <a:ext cx="183857" cy="1211240"/>
              </a:xfrm>
              <a:custGeom>
                <a:avLst/>
                <a:gdLst>
                  <a:gd name="connsiteX0" fmla="*/ 175734 w 183857"/>
                  <a:gd name="connsiteY0" fmla="*/ 1574 h 1211240"/>
                  <a:gd name="connsiteX1" fmla="*/ 78915 w 183857"/>
                  <a:gd name="connsiteY1" fmla="*/ 840671 h 1211240"/>
                  <a:gd name="connsiteX2" fmla="*/ 96845 w 183857"/>
                  <a:gd name="connsiteY2" fmla="*/ 833499 h 1211240"/>
                  <a:gd name="connsiteX3" fmla="*/ 32299 w 183857"/>
                  <a:gd name="connsiteY3" fmla="*/ 962591 h 1211240"/>
                  <a:gd name="connsiteX4" fmla="*/ 43056 w 183857"/>
                  <a:gd name="connsiteY4" fmla="*/ 1066581 h 1211240"/>
                  <a:gd name="connsiteX5" fmla="*/ 43056 w 183857"/>
                  <a:gd name="connsiteY5" fmla="*/ 1152642 h 1211240"/>
                  <a:gd name="connsiteX6" fmla="*/ 26 w 183857"/>
                  <a:gd name="connsiteY6" fmla="*/ 1210017 h 1211240"/>
                  <a:gd name="connsiteX7" fmla="*/ 39470 w 183857"/>
                  <a:gd name="connsiteY7" fmla="*/ 1098854 h 1211240"/>
                  <a:gd name="connsiteX8" fmla="*/ 182906 w 183857"/>
                  <a:gd name="connsiteY8" fmla="*/ 1059410 h 1211240"/>
                  <a:gd name="connsiteX9" fmla="*/ 100430 w 183857"/>
                  <a:gd name="connsiteY9" fmla="*/ 1070167 h 1211240"/>
                  <a:gd name="connsiteX10" fmla="*/ 71743 w 183857"/>
                  <a:gd name="connsiteY10" fmla="*/ 855014 h 1211240"/>
                  <a:gd name="connsiteX11" fmla="*/ 86087 w 183857"/>
                  <a:gd name="connsiteY11" fmla="*/ 1037894 h 1211240"/>
                  <a:gd name="connsiteX12" fmla="*/ 93259 w 183857"/>
                  <a:gd name="connsiteY12" fmla="*/ 876530 h 1211240"/>
                  <a:gd name="connsiteX13" fmla="*/ 86087 w 183857"/>
                  <a:gd name="connsiteY13" fmla="*/ 535871 h 1211240"/>
                  <a:gd name="connsiteX14" fmla="*/ 93259 w 183857"/>
                  <a:gd name="connsiteY14" fmla="*/ 629104 h 1211240"/>
                  <a:gd name="connsiteX15" fmla="*/ 175734 w 183857"/>
                  <a:gd name="connsiteY15" fmla="*/ 1574 h 1211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3857" h="1211240">
                    <a:moveTo>
                      <a:pt x="175734" y="1574"/>
                    </a:moveTo>
                    <a:cubicBezTo>
                      <a:pt x="173343" y="36835"/>
                      <a:pt x="92063" y="702017"/>
                      <a:pt x="78915" y="840671"/>
                    </a:cubicBezTo>
                    <a:cubicBezTo>
                      <a:pt x="65767" y="979325"/>
                      <a:pt x="104614" y="813179"/>
                      <a:pt x="96845" y="833499"/>
                    </a:cubicBezTo>
                    <a:cubicBezTo>
                      <a:pt x="89076" y="853819"/>
                      <a:pt x="41264" y="923744"/>
                      <a:pt x="32299" y="962591"/>
                    </a:cubicBezTo>
                    <a:cubicBezTo>
                      <a:pt x="23334" y="1001438"/>
                      <a:pt x="41263" y="1034906"/>
                      <a:pt x="43056" y="1066581"/>
                    </a:cubicBezTo>
                    <a:cubicBezTo>
                      <a:pt x="44849" y="1098256"/>
                      <a:pt x="50228" y="1128736"/>
                      <a:pt x="43056" y="1152642"/>
                    </a:cubicBezTo>
                    <a:cubicBezTo>
                      <a:pt x="35884" y="1176548"/>
                      <a:pt x="624" y="1218982"/>
                      <a:pt x="26" y="1210017"/>
                    </a:cubicBezTo>
                    <a:cubicBezTo>
                      <a:pt x="-572" y="1201052"/>
                      <a:pt x="8990" y="1123955"/>
                      <a:pt x="39470" y="1098854"/>
                    </a:cubicBezTo>
                    <a:cubicBezTo>
                      <a:pt x="69950" y="1073753"/>
                      <a:pt x="172746" y="1064191"/>
                      <a:pt x="182906" y="1059410"/>
                    </a:cubicBezTo>
                    <a:cubicBezTo>
                      <a:pt x="193066" y="1054629"/>
                      <a:pt x="118957" y="1104233"/>
                      <a:pt x="100430" y="1070167"/>
                    </a:cubicBezTo>
                    <a:cubicBezTo>
                      <a:pt x="81903" y="1036101"/>
                      <a:pt x="74133" y="860393"/>
                      <a:pt x="71743" y="855014"/>
                    </a:cubicBezTo>
                    <a:cubicBezTo>
                      <a:pt x="69353" y="849635"/>
                      <a:pt x="82501" y="1034308"/>
                      <a:pt x="86087" y="1037894"/>
                    </a:cubicBezTo>
                    <a:cubicBezTo>
                      <a:pt x="89673" y="1041480"/>
                      <a:pt x="93259" y="960200"/>
                      <a:pt x="93259" y="876530"/>
                    </a:cubicBezTo>
                    <a:cubicBezTo>
                      <a:pt x="93259" y="792860"/>
                      <a:pt x="86087" y="577109"/>
                      <a:pt x="86087" y="535871"/>
                    </a:cubicBezTo>
                    <a:cubicBezTo>
                      <a:pt x="86087" y="494633"/>
                      <a:pt x="75330" y="724130"/>
                      <a:pt x="93259" y="629104"/>
                    </a:cubicBezTo>
                    <a:cubicBezTo>
                      <a:pt x="111188" y="534078"/>
                      <a:pt x="178125" y="-33687"/>
                      <a:pt x="175734" y="157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フリーフォーム 47">
                <a:extLst>
                  <a:ext uri="{FF2B5EF4-FFF2-40B4-BE49-F238E27FC236}">
                    <a16:creationId xmlns:a16="http://schemas.microsoft.com/office/drawing/2014/main" id="{BB13AC9A-6FF6-4DD8-2928-2390CDDA686B}"/>
                  </a:ext>
                </a:extLst>
              </p:cNvPr>
              <p:cNvSpPr/>
              <p:nvPr/>
            </p:nvSpPr>
            <p:spPr>
              <a:xfrm>
                <a:off x="4747617" y="3676804"/>
                <a:ext cx="144104" cy="412261"/>
              </a:xfrm>
              <a:custGeom>
                <a:avLst/>
                <a:gdLst>
                  <a:gd name="connsiteX0" fmla="*/ 143527 w 144104"/>
                  <a:gd name="connsiteY0" fmla="*/ 2311 h 412261"/>
                  <a:gd name="connsiteX1" fmla="*/ 64637 w 144104"/>
                  <a:gd name="connsiteY1" fmla="*/ 246151 h 412261"/>
                  <a:gd name="connsiteX2" fmla="*/ 46708 w 144104"/>
                  <a:gd name="connsiteY2" fmla="*/ 403930 h 412261"/>
                  <a:gd name="connsiteX3" fmla="*/ 50294 w 144104"/>
                  <a:gd name="connsiteY3" fmla="*/ 364485 h 412261"/>
                  <a:gd name="connsiteX4" fmla="*/ 91 w 144104"/>
                  <a:gd name="connsiteY4" fmla="*/ 145747 h 412261"/>
                  <a:gd name="connsiteX5" fmla="*/ 39536 w 144104"/>
                  <a:gd name="connsiteY5" fmla="*/ 256909 h 412261"/>
                  <a:gd name="connsiteX6" fmla="*/ 96910 w 144104"/>
                  <a:gd name="connsiteY6" fmla="*/ 131403 h 412261"/>
                  <a:gd name="connsiteX7" fmla="*/ 143527 w 144104"/>
                  <a:gd name="connsiteY7" fmla="*/ 2311 h 412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4104" h="412261">
                    <a:moveTo>
                      <a:pt x="143527" y="2311"/>
                    </a:moveTo>
                    <a:cubicBezTo>
                      <a:pt x="138148" y="21436"/>
                      <a:pt x="80773" y="179215"/>
                      <a:pt x="64637" y="246151"/>
                    </a:cubicBezTo>
                    <a:cubicBezTo>
                      <a:pt x="48501" y="313087"/>
                      <a:pt x="49098" y="384208"/>
                      <a:pt x="46708" y="403930"/>
                    </a:cubicBezTo>
                    <a:cubicBezTo>
                      <a:pt x="44318" y="423652"/>
                      <a:pt x="58063" y="407515"/>
                      <a:pt x="50294" y="364485"/>
                    </a:cubicBezTo>
                    <a:cubicBezTo>
                      <a:pt x="42525" y="321455"/>
                      <a:pt x="1884" y="163676"/>
                      <a:pt x="91" y="145747"/>
                    </a:cubicBezTo>
                    <a:cubicBezTo>
                      <a:pt x="-1702" y="127818"/>
                      <a:pt x="23399" y="259300"/>
                      <a:pt x="39536" y="256909"/>
                    </a:cubicBezTo>
                    <a:cubicBezTo>
                      <a:pt x="55673" y="254518"/>
                      <a:pt x="78383" y="175031"/>
                      <a:pt x="96910" y="131403"/>
                    </a:cubicBezTo>
                    <a:cubicBezTo>
                      <a:pt x="115437" y="87775"/>
                      <a:pt x="148906" y="-16814"/>
                      <a:pt x="143527" y="231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フリーフォーム 48">
                <a:extLst>
                  <a:ext uri="{FF2B5EF4-FFF2-40B4-BE49-F238E27FC236}">
                    <a16:creationId xmlns:a16="http://schemas.microsoft.com/office/drawing/2014/main" id="{54E5DDDF-2C30-CC0D-E843-9D02110969B4}"/>
                  </a:ext>
                </a:extLst>
              </p:cNvPr>
              <p:cNvSpPr/>
              <p:nvPr/>
            </p:nvSpPr>
            <p:spPr>
              <a:xfrm>
                <a:off x="4464409" y="4758157"/>
                <a:ext cx="182897" cy="402187"/>
              </a:xfrm>
              <a:custGeom>
                <a:avLst/>
                <a:gdLst>
                  <a:gd name="connsiteX0" fmla="*/ 182895 w 182897"/>
                  <a:gd name="connsiteY0" fmla="*/ 309 h 402187"/>
                  <a:gd name="connsiteX1" fmla="*/ 39459 w 182897"/>
                  <a:gd name="connsiteY1" fmla="*/ 179603 h 402187"/>
                  <a:gd name="connsiteX2" fmla="*/ 39459 w 182897"/>
                  <a:gd name="connsiteY2" fmla="*/ 247735 h 402187"/>
                  <a:gd name="connsiteX3" fmla="*/ 39459 w 182897"/>
                  <a:gd name="connsiteY3" fmla="*/ 211876 h 402187"/>
                  <a:gd name="connsiteX4" fmla="*/ 21530 w 182897"/>
                  <a:gd name="connsiteY4" fmla="*/ 308695 h 402187"/>
                  <a:gd name="connsiteX5" fmla="*/ 21530 w 182897"/>
                  <a:gd name="connsiteY5" fmla="*/ 401928 h 402187"/>
                  <a:gd name="connsiteX6" fmla="*/ 15 w 182897"/>
                  <a:gd name="connsiteY6" fmla="*/ 326624 h 402187"/>
                  <a:gd name="connsiteX7" fmla="*/ 17944 w 182897"/>
                  <a:gd name="connsiteY7" fmla="*/ 68441 h 402187"/>
                  <a:gd name="connsiteX8" fmla="*/ 10772 w 182897"/>
                  <a:gd name="connsiteY8" fmla="*/ 308695 h 402187"/>
                  <a:gd name="connsiteX9" fmla="*/ 43045 w 182897"/>
                  <a:gd name="connsiteY9" fmla="*/ 140158 h 402187"/>
                  <a:gd name="connsiteX10" fmla="*/ 182895 w 182897"/>
                  <a:gd name="connsiteY10" fmla="*/ 309 h 402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2897" h="402187">
                    <a:moveTo>
                      <a:pt x="182895" y="309"/>
                    </a:moveTo>
                    <a:cubicBezTo>
                      <a:pt x="182297" y="6883"/>
                      <a:pt x="63365" y="138365"/>
                      <a:pt x="39459" y="179603"/>
                    </a:cubicBezTo>
                    <a:cubicBezTo>
                      <a:pt x="15553" y="220841"/>
                      <a:pt x="39459" y="247735"/>
                      <a:pt x="39459" y="247735"/>
                    </a:cubicBezTo>
                    <a:cubicBezTo>
                      <a:pt x="39459" y="253114"/>
                      <a:pt x="42447" y="201716"/>
                      <a:pt x="39459" y="211876"/>
                    </a:cubicBezTo>
                    <a:cubicBezTo>
                      <a:pt x="36471" y="222036"/>
                      <a:pt x="24518" y="277020"/>
                      <a:pt x="21530" y="308695"/>
                    </a:cubicBezTo>
                    <a:cubicBezTo>
                      <a:pt x="18542" y="340370"/>
                      <a:pt x="25116" y="398940"/>
                      <a:pt x="21530" y="401928"/>
                    </a:cubicBezTo>
                    <a:cubicBezTo>
                      <a:pt x="17944" y="404916"/>
                      <a:pt x="613" y="382205"/>
                      <a:pt x="15" y="326624"/>
                    </a:cubicBezTo>
                    <a:cubicBezTo>
                      <a:pt x="-583" y="271043"/>
                      <a:pt x="16151" y="71429"/>
                      <a:pt x="17944" y="68441"/>
                    </a:cubicBezTo>
                    <a:cubicBezTo>
                      <a:pt x="19737" y="65453"/>
                      <a:pt x="6589" y="296742"/>
                      <a:pt x="10772" y="308695"/>
                    </a:cubicBezTo>
                    <a:cubicBezTo>
                      <a:pt x="14955" y="320648"/>
                      <a:pt x="15553" y="186774"/>
                      <a:pt x="43045" y="140158"/>
                    </a:cubicBezTo>
                    <a:cubicBezTo>
                      <a:pt x="70537" y="93542"/>
                      <a:pt x="183493" y="-6265"/>
                      <a:pt x="182895" y="30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フリーフォーム 49">
                <a:extLst>
                  <a:ext uri="{FF2B5EF4-FFF2-40B4-BE49-F238E27FC236}">
                    <a16:creationId xmlns:a16="http://schemas.microsoft.com/office/drawing/2014/main" id="{A9A34156-85C3-ECD8-C510-7682AF082678}"/>
                  </a:ext>
                </a:extLst>
              </p:cNvPr>
              <p:cNvSpPr/>
              <p:nvPr/>
            </p:nvSpPr>
            <p:spPr>
              <a:xfrm>
                <a:off x="4860390" y="4442855"/>
                <a:ext cx="110405" cy="430726"/>
              </a:xfrm>
              <a:custGeom>
                <a:avLst/>
                <a:gdLst>
                  <a:gd name="connsiteX0" fmla="*/ 37925 w 110405"/>
                  <a:gd name="connsiteY0" fmla="*/ 53 h 430726"/>
                  <a:gd name="connsiteX1" fmla="*/ 30754 w 110405"/>
                  <a:gd name="connsiteY1" fmla="*/ 286924 h 430726"/>
                  <a:gd name="connsiteX2" fmla="*/ 27168 w 110405"/>
                  <a:gd name="connsiteY2" fmla="*/ 290510 h 430726"/>
                  <a:gd name="connsiteX3" fmla="*/ 37925 w 110405"/>
                  <a:gd name="connsiteY3" fmla="*/ 355056 h 430726"/>
                  <a:gd name="connsiteX4" fmla="*/ 2066 w 110405"/>
                  <a:gd name="connsiteY4" fmla="*/ 344298 h 430726"/>
                  <a:gd name="connsiteX5" fmla="*/ 109643 w 110405"/>
                  <a:gd name="connsiteY5" fmla="*/ 430359 h 430726"/>
                  <a:gd name="connsiteX6" fmla="*/ 48683 w 110405"/>
                  <a:gd name="connsiteY6" fmla="*/ 369399 h 430726"/>
                  <a:gd name="connsiteX7" fmla="*/ 19996 w 110405"/>
                  <a:gd name="connsiteY7" fmla="*/ 233136 h 430726"/>
                  <a:gd name="connsiteX8" fmla="*/ 5652 w 110405"/>
                  <a:gd name="connsiteY8" fmla="*/ 312025 h 430726"/>
                  <a:gd name="connsiteX9" fmla="*/ 37925 w 110405"/>
                  <a:gd name="connsiteY9" fmla="*/ 53 h 430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405" h="430726">
                    <a:moveTo>
                      <a:pt x="37925" y="53"/>
                    </a:moveTo>
                    <a:cubicBezTo>
                      <a:pt x="42109" y="-4130"/>
                      <a:pt x="32547" y="238515"/>
                      <a:pt x="30754" y="286924"/>
                    </a:cubicBezTo>
                    <a:cubicBezTo>
                      <a:pt x="28961" y="335333"/>
                      <a:pt x="25973" y="279155"/>
                      <a:pt x="27168" y="290510"/>
                    </a:cubicBezTo>
                    <a:cubicBezTo>
                      <a:pt x="28363" y="301865"/>
                      <a:pt x="42109" y="346091"/>
                      <a:pt x="37925" y="355056"/>
                    </a:cubicBezTo>
                    <a:cubicBezTo>
                      <a:pt x="33741" y="364021"/>
                      <a:pt x="-9887" y="331747"/>
                      <a:pt x="2066" y="344298"/>
                    </a:cubicBezTo>
                    <a:cubicBezTo>
                      <a:pt x="14019" y="356849"/>
                      <a:pt x="101874" y="426176"/>
                      <a:pt x="109643" y="430359"/>
                    </a:cubicBezTo>
                    <a:cubicBezTo>
                      <a:pt x="117412" y="434542"/>
                      <a:pt x="63624" y="402270"/>
                      <a:pt x="48683" y="369399"/>
                    </a:cubicBezTo>
                    <a:cubicBezTo>
                      <a:pt x="33742" y="336529"/>
                      <a:pt x="27168" y="242698"/>
                      <a:pt x="19996" y="233136"/>
                    </a:cubicBezTo>
                    <a:cubicBezTo>
                      <a:pt x="12824" y="223574"/>
                      <a:pt x="-922" y="345493"/>
                      <a:pt x="5652" y="312025"/>
                    </a:cubicBezTo>
                    <a:cubicBezTo>
                      <a:pt x="12226" y="278557"/>
                      <a:pt x="33741" y="4236"/>
                      <a:pt x="37925" y="5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フリーフォーム 50">
                <a:extLst>
                  <a:ext uri="{FF2B5EF4-FFF2-40B4-BE49-F238E27FC236}">
                    <a16:creationId xmlns:a16="http://schemas.microsoft.com/office/drawing/2014/main" id="{BFA4AE00-8A35-B11D-6F91-B8F9A9BA2293}"/>
                  </a:ext>
                </a:extLst>
              </p:cNvPr>
              <p:cNvSpPr/>
              <p:nvPr/>
            </p:nvSpPr>
            <p:spPr>
              <a:xfrm>
                <a:off x="4801490" y="4865734"/>
                <a:ext cx="172475" cy="258709"/>
              </a:xfrm>
              <a:custGeom>
                <a:avLst/>
                <a:gdLst>
                  <a:gd name="connsiteX0" fmla="*/ 172129 w 172475"/>
                  <a:gd name="connsiteY0" fmla="*/ 308 h 258709"/>
                  <a:gd name="connsiteX1" fmla="*/ 43037 w 172475"/>
                  <a:gd name="connsiteY1" fmla="*/ 143744 h 258709"/>
                  <a:gd name="connsiteX2" fmla="*/ 50209 w 172475"/>
                  <a:gd name="connsiteY2" fmla="*/ 219047 h 258709"/>
                  <a:gd name="connsiteX3" fmla="*/ 50209 w 172475"/>
                  <a:gd name="connsiteY3" fmla="*/ 226219 h 258709"/>
                  <a:gd name="connsiteX4" fmla="*/ 89654 w 172475"/>
                  <a:gd name="connsiteY4" fmla="*/ 258492 h 258709"/>
                  <a:gd name="connsiteX5" fmla="*/ 50209 w 172475"/>
                  <a:gd name="connsiteY5" fmla="*/ 208290 h 258709"/>
                  <a:gd name="connsiteX6" fmla="*/ 6 w 172475"/>
                  <a:gd name="connsiteY6" fmla="*/ 158087 h 258709"/>
                  <a:gd name="connsiteX7" fmla="*/ 46623 w 172475"/>
                  <a:gd name="connsiteY7" fmla="*/ 150915 h 258709"/>
                  <a:gd name="connsiteX8" fmla="*/ 53795 w 172475"/>
                  <a:gd name="connsiteY8" fmla="*/ 111471 h 258709"/>
                  <a:gd name="connsiteX9" fmla="*/ 7178 w 172475"/>
                  <a:gd name="connsiteY9" fmla="*/ 86370 h 258709"/>
                  <a:gd name="connsiteX10" fmla="*/ 78896 w 172475"/>
                  <a:gd name="connsiteY10" fmla="*/ 104299 h 258709"/>
                  <a:gd name="connsiteX11" fmla="*/ 172129 w 172475"/>
                  <a:gd name="connsiteY11" fmla="*/ 308 h 258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2475" h="258709">
                    <a:moveTo>
                      <a:pt x="172129" y="308"/>
                    </a:moveTo>
                    <a:cubicBezTo>
                      <a:pt x="166152" y="6882"/>
                      <a:pt x="63357" y="107288"/>
                      <a:pt x="43037" y="143744"/>
                    </a:cubicBezTo>
                    <a:cubicBezTo>
                      <a:pt x="22717" y="180200"/>
                      <a:pt x="49014" y="205301"/>
                      <a:pt x="50209" y="219047"/>
                    </a:cubicBezTo>
                    <a:cubicBezTo>
                      <a:pt x="51404" y="232793"/>
                      <a:pt x="43635" y="219645"/>
                      <a:pt x="50209" y="226219"/>
                    </a:cubicBezTo>
                    <a:cubicBezTo>
                      <a:pt x="56783" y="232793"/>
                      <a:pt x="89654" y="261480"/>
                      <a:pt x="89654" y="258492"/>
                    </a:cubicBezTo>
                    <a:cubicBezTo>
                      <a:pt x="89654" y="255504"/>
                      <a:pt x="65150" y="225024"/>
                      <a:pt x="50209" y="208290"/>
                    </a:cubicBezTo>
                    <a:cubicBezTo>
                      <a:pt x="35268" y="191556"/>
                      <a:pt x="604" y="167649"/>
                      <a:pt x="6" y="158087"/>
                    </a:cubicBezTo>
                    <a:cubicBezTo>
                      <a:pt x="-592" y="148525"/>
                      <a:pt x="37658" y="158684"/>
                      <a:pt x="46623" y="150915"/>
                    </a:cubicBezTo>
                    <a:cubicBezTo>
                      <a:pt x="55588" y="143146"/>
                      <a:pt x="60369" y="122228"/>
                      <a:pt x="53795" y="111471"/>
                    </a:cubicBezTo>
                    <a:cubicBezTo>
                      <a:pt x="47221" y="100714"/>
                      <a:pt x="2994" y="87565"/>
                      <a:pt x="7178" y="86370"/>
                    </a:cubicBezTo>
                    <a:cubicBezTo>
                      <a:pt x="11361" y="85175"/>
                      <a:pt x="52600" y="114459"/>
                      <a:pt x="78896" y="104299"/>
                    </a:cubicBezTo>
                    <a:cubicBezTo>
                      <a:pt x="105192" y="94139"/>
                      <a:pt x="178106" y="-6266"/>
                      <a:pt x="172129" y="30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フリーフォーム 51">
                <a:extLst>
                  <a:ext uri="{FF2B5EF4-FFF2-40B4-BE49-F238E27FC236}">
                    <a16:creationId xmlns:a16="http://schemas.microsoft.com/office/drawing/2014/main" id="{415305FD-15C9-787C-3293-A3574A15FBFC}"/>
                  </a:ext>
                </a:extLst>
              </p:cNvPr>
              <p:cNvSpPr/>
              <p:nvPr/>
            </p:nvSpPr>
            <p:spPr>
              <a:xfrm>
                <a:off x="4557578" y="4690115"/>
                <a:ext cx="150752" cy="308637"/>
              </a:xfrm>
              <a:custGeom>
                <a:avLst/>
                <a:gdLst>
                  <a:gd name="connsiteX0" fmla="*/ 147100 w 150752"/>
                  <a:gd name="connsiteY0" fmla="*/ 219 h 308637"/>
                  <a:gd name="connsiteX1" fmla="*/ 89726 w 150752"/>
                  <a:gd name="connsiteY1" fmla="*/ 179513 h 308637"/>
                  <a:gd name="connsiteX2" fmla="*/ 150686 w 150752"/>
                  <a:gd name="connsiteY2" fmla="*/ 269160 h 308637"/>
                  <a:gd name="connsiteX3" fmla="*/ 75382 w 150752"/>
                  <a:gd name="connsiteY3" fmla="*/ 229716 h 308637"/>
                  <a:gd name="connsiteX4" fmla="*/ 78 w 150752"/>
                  <a:gd name="connsiteY4" fmla="*/ 308605 h 308637"/>
                  <a:gd name="connsiteX5" fmla="*/ 89726 w 150752"/>
                  <a:gd name="connsiteY5" fmla="*/ 218958 h 308637"/>
                  <a:gd name="connsiteX6" fmla="*/ 78968 w 150752"/>
                  <a:gd name="connsiteY6" fmla="*/ 143654 h 308637"/>
                  <a:gd name="connsiteX7" fmla="*/ 147100 w 150752"/>
                  <a:gd name="connsiteY7" fmla="*/ 219 h 308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752" h="308637">
                    <a:moveTo>
                      <a:pt x="147100" y="219"/>
                    </a:moveTo>
                    <a:cubicBezTo>
                      <a:pt x="148893" y="6195"/>
                      <a:pt x="89128" y="134690"/>
                      <a:pt x="89726" y="179513"/>
                    </a:cubicBezTo>
                    <a:cubicBezTo>
                      <a:pt x="90324" y="224336"/>
                      <a:pt x="153077" y="260793"/>
                      <a:pt x="150686" y="269160"/>
                    </a:cubicBezTo>
                    <a:cubicBezTo>
                      <a:pt x="148295" y="277527"/>
                      <a:pt x="100483" y="223142"/>
                      <a:pt x="75382" y="229716"/>
                    </a:cubicBezTo>
                    <a:cubicBezTo>
                      <a:pt x="50281" y="236290"/>
                      <a:pt x="-2313" y="310398"/>
                      <a:pt x="78" y="308605"/>
                    </a:cubicBezTo>
                    <a:cubicBezTo>
                      <a:pt x="2469" y="306812"/>
                      <a:pt x="76578" y="246450"/>
                      <a:pt x="89726" y="218958"/>
                    </a:cubicBezTo>
                    <a:cubicBezTo>
                      <a:pt x="102874" y="191466"/>
                      <a:pt x="70003" y="175329"/>
                      <a:pt x="78968" y="143654"/>
                    </a:cubicBezTo>
                    <a:cubicBezTo>
                      <a:pt x="87933" y="111979"/>
                      <a:pt x="145307" y="-5757"/>
                      <a:pt x="147100" y="21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フリーフォーム 52">
                <a:extLst>
                  <a:ext uri="{FF2B5EF4-FFF2-40B4-BE49-F238E27FC236}">
                    <a16:creationId xmlns:a16="http://schemas.microsoft.com/office/drawing/2014/main" id="{BBD856A6-75C1-1319-D364-96C2AE609541}"/>
                  </a:ext>
                </a:extLst>
              </p:cNvPr>
              <p:cNvSpPr/>
              <p:nvPr/>
            </p:nvSpPr>
            <p:spPr>
              <a:xfrm>
                <a:off x="4876773" y="4801444"/>
                <a:ext cx="184663" cy="254737"/>
              </a:xfrm>
              <a:custGeom>
                <a:avLst/>
                <a:gdLst>
                  <a:gd name="connsiteX0" fmla="*/ 64573 w 184663"/>
                  <a:gd name="connsiteY0" fmla="*/ 52 h 254737"/>
                  <a:gd name="connsiteX1" fmla="*/ 172149 w 184663"/>
                  <a:gd name="connsiteY1" fmla="*/ 100457 h 254737"/>
                  <a:gd name="connsiteX2" fmla="*/ 114775 w 184663"/>
                  <a:gd name="connsiteY2" fmla="*/ 139902 h 254737"/>
                  <a:gd name="connsiteX3" fmla="*/ 27 w 184663"/>
                  <a:gd name="connsiteY3" fmla="*/ 254650 h 254737"/>
                  <a:gd name="connsiteX4" fmla="*/ 104018 w 184663"/>
                  <a:gd name="connsiteY4" fmla="*/ 157831 h 254737"/>
                  <a:gd name="connsiteX5" fmla="*/ 118361 w 184663"/>
                  <a:gd name="connsiteY5" fmla="*/ 100457 h 254737"/>
                  <a:gd name="connsiteX6" fmla="*/ 182907 w 184663"/>
                  <a:gd name="connsiteY6" fmla="*/ 114801 h 254737"/>
                  <a:gd name="connsiteX7" fmla="*/ 64573 w 184663"/>
                  <a:gd name="connsiteY7" fmla="*/ 52 h 254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4663" h="254737">
                    <a:moveTo>
                      <a:pt x="64573" y="52"/>
                    </a:moveTo>
                    <a:cubicBezTo>
                      <a:pt x="62780" y="-2339"/>
                      <a:pt x="163782" y="77149"/>
                      <a:pt x="172149" y="100457"/>
                    </a:cubicBezTo>
                    <a:cubicBezTo>
                      <a:pt x="180516" y="123765"/>
                      <a:pt x="143462" y="114203"/>
                      <a:pt x="114775" y="139902"/>
                    </a:cubicBezTo>
                    <a:cubicBezTo>
                      <a:pt x="86088" y="165601"/>
                      <a:pt x="1820" y="251662"/>
                      <a:pt x="27" y="254650"/>
                    </a:cubicBezTo>
                    <a:cubicBezTo>
                      <a:pt x="-1766" y="257638"/>
                      <a:pt x="84296" y="183530"/>
                      <a:pt x="104018" y="157831"/>
                    </a:cubicBezTo>
                    <a:cubicBezTo>
                      <a:pt x="123740" y="132132"/>
                      <a:pt x="105213" y="107629"/>
                      <a:pt x="118361" y="100457"/>
                    </a:cubicBezTo>
                    <a:cubicBezTo>
                      <a:pt x="131509" y="93285"/>
                      <a:pt x="196055" y="134523"/>
                      <a:pt x="182907" y="114801"/>
                    </a:cubicBezTo>
                    <a:cubicBezTo>
                      <a:pt x="169759" y="95079"/>
                      <a:pt x="66366" y="2443"/>
                      <a:pt x="64573" y="5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フリーフォーム 53">
                <a:extLst>
                  <a:ext uri="{FF2B5EF4-FFF2-40B4-BE49-F238E27FC236}">
                    <a16:creationId xmlns:a16="http://schemas.microsoft.com/office/drawing/2014/main" id="{54007E59-2A04-58B9-1A07-A5FC882E9426}"/>
                  </a:ext>
                </a:extLst>
              </p:cNvPr>
              <p:cNvSpPr/>
              <p:nvPr/>
            </p:nvSpPr>
            <p:spPr>
              <a:xfrm>
                <a:off x="5095529" y="4858286"/>
                <a:ext cx="128251" cy="291731"/>
              </a:xfrm>
              <a:custGeom>
                <a:avLst/>
                <a:gdLst>
                  <a:gd name="connsiteX0" fmla="*/ 10 w 128251"/>
                  <a:gd name="connsiteY0" fmla="*/ 585 h 291731"/>
                  <a:gd name="connsiteX1" fmla="*/ 118344 w 128251"/>
                  <a:gd name="connsiteY1" fmla="*/ 201394 h 291731"/>
                  <a:gd name="connsiteX2" fmla="*/ 121930 w 128251"/>
                  <a:gd name="connsiteY2" fmla="*/ 291041 h 291731"/>
                  <a:gd name="connsiteX3" fmla="*/ 121930 w 128251"/>
                  <a:gd name="connsiteY3" fmla="*/ 237253 h 291731"/>
                  <a:gd name="connsiteX4" fmla="*/ 125516 w 128251"/>
                  <a:gd name="connsiteY4" fmla="*/ 136848 h 291731"/>
                  <a:gd name="connsiteX5" fmla="*/ 114758 w 128251"/>
                  <a:gd name="connsiteY5" fmla="*/ 50787 h 291731"/>
                  <a:gd name="connsiteX6" fmla="*/ 111172 w 128251"/>
                  <a:gd name="connsiteY6" fmla="*/ 136848 h 291731"/>
                  <a:gd name="connsiteX7" fmla="*/ 10 w 128251"/>
                  <a:gd name="connsiteY7" fmla="*/ 585 h 291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8251" h="291731">
                    <a:moveTo>
                      <a:pt x="10" y="585"/>
                    </a:moveTo>
                    <a:cubicBezTo>
                      <a:pt x="1205" y="11343"/>
                      <a:pt x="98024" y="152985"/>
                      <a:pt x="118344" y="201394"/>
                    </a:cubicBezTo>
                    <a:cubicBezTo>
                      <a:pt x="138664" y="249803"/>
                      <a:pt x="121332" y="285065"/>
                      <a:pt x="121930" y="291041"/>
                    </a:cubicBezTo>
                    <a:cubicBezTo>
                      <a:pt x="122528" y="297017"/>
                      <a:pt x="121332" y="262952"/>
                      <a:pt x="121930" y="237253"/>
                    </a:cubicBezTo>
                    <a:cubicBezTo>
                      <a:pt x="122528" y="211554"/>
                      <a:pt x="126711" y="167926"/>
                      <a:pt x="125516" y="136848"/>
                    </a:cubicBezTo>
                    <a:cubicBezTo>
                      <a:pt x="124321" y="105770"/>
                      <a:pt x="117149" y="50787"/>
                      <a:pt x="114758" y="50787"/>
                    </a:cubicBezTo>
                    <a:cubicBezTo>
                      <a:pt x="112367" y="50787"/>
                      <a:pt x="126113" y="142824"/>
                      <a:pt x="111172" y="136848"/>
                    </a:cubicBezTo>
                    <a:cubicBezTo>
                      <a:pt x="96231" y="130872"/>
                      <a:pt x="-1185" y="-10173"/>
                      <a:pt x="10" y="58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フリーフォーム 54">
                <a:extLst>
                  <a:ext uri="{FF2B5EF4-FFF2-40B4-BE49-F238E27FC236}">
                    <a16:creationId xmlns:a16="http://schemas.microsoft.com/office/drawing/2014/main" id="{D846952B-6DAD-C917-687E-C4BE75C5C4AF}"/>
                  </a:ext>
                </a:extLst>
              </p:cNvPr>
              <p:cNvSpPr/>
              <p:nvPr/>
            </p:nvSpPr>
            <p:spPr>
              <a:xfrm>
                <a:off x="4675883" y="4990851"/>
                <a:ext cx="128169" cy="169467"/>
              </a:xfrm>
              <a:custGeom>
                <a:avLst/>
                <a:gdLst>
                  <a:gd name="connsiteX0" fmla="*/ 108 w 128169"/>
                  <a:gd name="connsiteY0" fmla="*/ 697 h 169467"/>
                  <a:gd name="connsiteX1" fmla="*/ 122028 w 128169"/>
                  <a:gd name="connsiteY1" fmla="*/ 165648 h 169467"/>
                  <a:gd name="connsiteX2" fmla="*/ 100512 w 128169"/>
                  <a:gd name="connsiteY2" fmla="*/ 108274 h 169467"/>
                  <a:gd name="connsiteX3" fmla="*/ 108 w 128169"/>
                  <a:gd name="connsiteY3" fmla="*/ 697 h 169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8169" h="169467">
                    <a:moveTo>
                      <a:pt x="108" y="697"/>
                    </a:moveTo>
                    <a:cubicBezTo>
                      <a:pt x="3694" y="10259"/>
                      <a:pt x="105294" y="147719"/>
                      <a:pt x="122028" y="165648"/>
                    </a:cubicBezTo>
                    <a:cubicBezTo>
                      <a:pt x="138762" y="183577"/>
                      <a:pt x="117844" y="133973"/>
                      <a:pt x="100512" y="108274"/>
                    </a:cubicBezTo>
                    <a:cubicBezTo>
                      <a:pt x="83180" y="82575"/>
                      <a:pt x="-3478" y="-8865"/>
                      <a:pt x="108" y="69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フリーフォーム 55">
                <a:extLst>
                  <a:ext uri="{FF2B5EF4-FFF2-40B4-BE49-F238E27FC236}">
                    <a16:creationId xmlns:a16="http://schemas.microsoft.com/office/drawing/2014/main" id="{21D9A713-53F2-93E2-DBF5-F85DBA0A8EBF}"/>
                  </a:ext>
                </a:extLst>
              </p:cNvPr>
              <p:cNvSpPr/>
              <p:nvPr/>
            </p:nvSpPr>
            <p:spPr>
              <a:xfrm>
                <a:off x="4548688" y="4959275"/>
                <a:ext cx="105879" cy="132678"/>
              </a:xfrm>
              <a:custGeom>
                <a:avLst/>
                <a:gdLst>
                  <a:gd name="connsiteX0" fmla="*/ 105787 w 105879"/>
                  <a:gd name="connsiteY0" fmla="*/ 0 h 132678"/>
                  <a:gd name="connsiteX1" fmla="*/ 23312 w 105879"/>
                  <a:gd name="connsiteY1" fmla="*/ 75304 h 132678"/>
                  <a:gd name="connsiteX2" fmla="*/ 12554 w 105879"/>
                  <a:gd name="connsiteY2" fmla="*/ 132678 h 132678"/>
                  <a:gd name="connsiteX3" fmla="*/ 5383 w 105879"/>
                  <a:gd name="connsiteY3" fmla="*/ 75304 h 132678"/>
                  <a:gd name="connsiteX4" fmla="*/ 105787 w 105879"/>
                  <a:gd name="connsiteY4" fmla="*/ 0 h 132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879" h="132678">
                    <a:moveTo>
                      <a:pt x="105787" y="0"/>
                    </a:moveTo>
                    <a:cubicBezTo>
                      <a:pt x="108775" y="0"/>
                      <a:pt x="38851" y="53191"/>
                      <a:pt x="23312" y="75304"/>
                    </a:cubicBezTo>
                    <a:cubicBezTo>
                      <a:pt x="7773" y="97417"/>
                      <a:pt x="15542" y="132678"/>
                      <a:pt x="12554" y="132678"/>
                    </a:cubicBezTo>
                    <a:cubicBezTo>
                      <a:pt x="9566" y="132678"/>
                      <a:pt x="-8961" y="97417"/>
                      <a:pt x="5383" y="75304"/>
                    </a:cubicBezTo>
                    <a:cubicBezTo>
                      <a:pt x="19727" y="53191"/>
                      <a:pt x="102799" y="0"/>
                      <a:pt x="105787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フリーフォーム 56">
                <a:extLst>
                  <a:ext uri="{FF2B5EF4-FFF2-40B4-BE49-F238E27FC236}">
                    <a16:creationId xmlns:a16="http://schemas.microsoft.com/office/drawing/2014/main" id="{6DEAF46C-61D5-9C19-52C7-19DEACFEF300}"/>
                  </a:ext>
                </a:extLst>
              </p:cNvPr>
              <p:cNvSpPr/>
              <p:nvPr/>
            </p:nvSpPr>
            <p:spPr>
              <a:xfrm>
                <a:off x="4916230" y="4141665"/>
                <a:ext cx="146004" cy="778818"/>
              </a:xfrm>
              <a:custGeom>
                <a:avLst/>
                <a:gdLst>
                  <a:gd name="connsiteX0" fmla="*/ 14358 w 146004"/>
                  <a:gd name="connsiteY0" fmla="*/ 29 h 778818"/>
                  <a:gd name="connsiteX1" fmla="*/ 21530 w 146004"/>
                  <a:gd name="connsiteY1" fmla="*/ 286900 h 778818"/>
                  <a:gd name="connsiteX2" fmla="*/ 21530 w 146004"/>
                  <a:gd name="connsiteY2" fmla="*/ 251041 h 778818"/>
                  <a:gd name="connsiteX3" fmla="*/ 86076 w 146004"/>
                  <a:gd name="connsiteY3" fmla="*/ 437507 h 778818"/>
                  <a:gd name="connsiteX4" fmla="*/ 68146 w 146004"/>
                  <a:gd name="connsiteY4" fmla="*/ 372961 h 778818"/>
                  <a:gd name="connsiteX5" fmla="*/ 35874 w 146004"/>
                  <a:gd name="connsiteY5" fmla="*/ 548669 h 778818"/>
                  <a:gd name="connsiteX6" fmla="*/ 114763 w 146004"/>
                  <a:gd name="connsiteY6" fmla="*/ 645488 h 778818"/>
                  <a:gd name="connsiteX7" fmla="*/ 100419 w 146004"/>
                  <a:gd name="connsiteY7" fmla="*/ 627559 h 778818"/>
                  <a:gd name="connsiteX8" fmla="*/ 143450 w 146004"/>
                  <a:gd name="connsiteY8" fmla="*/ 706448 h 778818"/>
                  <a:gd name="connsiteX9" fmla="*/ 136278 w 146004"/>
                  <a:gd name="connsiteY9" fmla="*/ 778166 h 778818"/>
                  <a:gd name="connsiteX10" fmla="*/ 96834 w 146004"/>
                  <a:gd name="connsiteY10" fmla="*/ 663417 h 778818"/>
                  <a:gd name="connsiteX11" fmla="*/ 32288 w 146004"/>
                  <a:gd name="connsiteY11" fmla="*/ 498467 h 778818"/>
                  <a:gd name="connsiteX12" fmla="*/ 15 w 146004"/>
                  <a:gd name="connsiteY12" fmla="*/ 365789 h 778818"/>
                  <a:gd name="connsiteX13" fmla="*/ 35874 w 146004"/>
                  <a:gd name="connsiteY13" fmla="*/ 441093 h 778818"/>
                  <a:gd name="connsiteX14" fmla="*/ 46631 w 146004"/>
                  <a:gd name="connsiteY14" fmla="*/ 329930 h 778818"/>
                  <a:gd name="connsiteX15" fmla="*/ 21530 w 146004"/>
                  <a:gd name="connsiteY15" fmla="*/ 268970 h 778818"/>
                  <a:gd name="connsiteX16" fmla="*/ 14358 w 146004"/>
                  <a:gd name="connsiteY16" fmla="*/ 29 h 778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46004" h="778818">
                    <a:moveTo>
                      <a:pt x="14358" y="29"/>
                    </a:moveTo>
                    <a:cubicBezTo>
                      <a:pt x="14358" y="3017"/>
                      <a:pt x="20335" y="245065"/>
                      <a:pt x="21530" y="286900"/>
                    </a:cubicBezTo>
                    <a:cubicBezTo>
                      <a:pt x="22725" y="328735"/>
                      <a:pt x="10772" y="225940"/>
                      <a:pt x="21530" y="251041"/>
                    </a:cubicBezTo>
                    <a:cubicBezTo>
                      <a:pt x="32288" y="276142"/>
                      <a:pt x="78307" y="417187"/>
                      <a:pt x="86076" y="437507"/>
                    </a:cubicBezTo>
                    <a:cubicBezTo>
                      <a:pt x="93845" y="457827"/>
                      <a:pt x="76513" y="354434"/>
                      <a:pt x="68146" y="372961"/>
                    </a:cubicBezTo>
                    <a:cubicBezTo>
                      <a:pt x="59779" y="391488"/>
                      <a:pt x="28105" y="503248"/>
                      <a:pt x="35874" y="548669"/>
                    </a:cubicBezTo>
                    <a:cubicBezTo>
                      <a:pt x="43643" y="594090"/>
                      <a:pt x="104006" y="632340"/>
                      <a:pt x="114763" y="645488"/>
                    </a:cubicBezTo>
                    <a:cubicBezTo>
                      <a:pt x="125520" y="658636"/>
                      <a:pt x="95638" y="617399"/>
                      <a:pt x="100419" y="627559"/>
                    </a:cubicBezTo>
                    <a:cubicBezTo>
                      <a:pt x="105200" y="637719"/>
                      <a:pt x="137474" y="681347"/>
                      <a:pt x="143450" y="706448"/>
                    </a:cubicBezTo>
                    <a:cubicBezTo>
                      <a:pt x="149426" y="731549"/>
                      <a:pt x="144047" y="785338"/>
                      <a:pt x="136278" y="778166"/>
                    </a:cubicBezTo>
                    <a:cubicBezTo>
                      <a:pt x="128509" y="770994"/>
                      <a:pt x="114166" y="710033"/>
                      <a:pt x="96834" y="663417"/>
                    </a:cubicBezTo>
                    <a:cubicBezTo>
                      <a:pt x="79502" y="616801"/>
                      <a:pt x="48424" y="548072"/>
                      <a:pt x="32288" y="498467"/>
                    </a:cubicBezTo>
                    <a:cubicBezTo>
                      <a:pt x="16152" y="448862"/>
                      <a:pt x="-583" y="375351"/>
                      <a:pt x="15" y="365789"/>
                    </a:cubicBezTo>
                    <a:cubicBezTo>
                      <a:pt x="613" y="356227"/>
                      <a:pt x="28105" y="447069"/>
                      <a:pt x="35874" y="441093"/>
                    </a:cubicBezTo>
                    <a:cubicBezTo>
                      <a:pt x="43643" y="435117"/>
                      <a:pt x="49022" y="358617"/>
                      <a:pt x="46631" y="329930"/>
                    </a:cubicBezTo>
                    <a:cubicBezTo>
                      <a:pt x="44240" y="301243"/>
                      <a:pt x="30495" y="319770"/>
                      <a:pt x="21530" y="268970"/>
                    </a:cubicBezTo>
                    <a:cubicBezTo>
                      <a:pt x="12565" y="218170"/>
                      <a:pt x="14358" y="-2959"/>
                      <a:pt x="14358" y="2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フリーフォーム 57">
                <a:extLst>
                  <a:ext uri="{FF2B5EF4-FFF2-40B4-BE49-F238E27FC236}">
                    <a16:creationId xmlns:a16="http://schemas.microsoft.com/office/drawing/2014/main" id="{0946AE26-3A42-2FDF-10F6-FB845B74AF67}"/>
                  </a:ext>
                </a:extLst>
              </p:cNvPr>
              <p:cNvSpPr/>
              <p:nvPr/>
            </p:nvSpPr>
            <p:spPr>
              <a:xfrm>
                <a:off x="5023534" y="4969926"/>
                <a:ext cx="227642" cy="242312"/>
              </a:xfrm>
              <a:custGeom>
                <a:avLst/>
                <a:gdLst>
                  <a:gd name="connsiteX0" fmla="*/ 11045 w 227642"/>
                  <a:gd name="connsiteY0" fmla="*/ 107 h 242312"/>
                  <a:gd name="connsiteX1" fmla="*/ 104278 w 227642"/>
                  <a:gd name="connsiteY1" fmla="*/ 143542 h 242312"/>
                  <a:gd name="connsiteX2" fmla="*/ 111450 w 227642"/>
                  <a:gd name="connsiteY2" fmla="*/ 172229 h 242312"/>
                  <a:gd name="connsiteX3" fmla="*/ 3873 w 227642"/>
                  <a:gd name="connsiteY3" fmla="*/ 240361 h 242312"/>
                  <a:gd name="connsiteX4" fmla="*/ 43318 w 227642"/>
                  <a:gd name="connsiteY4" fmla="*/ 222432 h 242312"/>
                  <a:gd name="connsiteX5" fmla="*/ 226198 w 227642"/>
                  <a:gd name="connsiteY5" fmla="*/ 208088 h 242312"/>
                  <a:gd name="connsiteX6" fmla="*/ 129379 w 227642"/>
                  <a:gd name="connsiteY6" fmla="*/ 154300 h 242312"/>
                  <a:gd name="connsiteX7" fmla="*/ 140137 w 227642"/>
                  <a:gd name="connsiteY7" fmla="*/ 190159 h 242312"/>
                  <a:gd name="connsiteX8" fmla="*/ 50490 w 227642"/>
                  <a:gd name="connsiteY8" fmla="*/ 226018 h 242312"/>
                  <a:gd name="connsiteX9" fmla="*/ 107864 w 227642"/>
                  <a:gd name="connsiteY9" fmla="*/ 168643 h 242312"/>
                  <a:gd name="connsiteX10" fmla="*/ 11045 w 227642"/>
                  <a:gd name="connsiteY10" fmla="*/ 107 h 242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7642" h="242312">
                    <a:moveTo>
                      <a:pt x="11045" y="107"/>
                    </a:moveTo>
                    <a:cubicBezTo>
                      <a:pt x="10447" y="-4076"/>
                      <a:pt x="87544" y="114855"/>
                      <a:pt x="104278" y="143542"/>
                    </a:cubicBezTo>
                    <a:cubicBezTo>
                      <a:pt x="121012" y="172229"/>
                      <a:pt x="128184" y="156092"/>
                      <a:pt x="111450" y="172229"/>
                    </a:cubicBezTo>
                    <a:cubicBezTo>
                      <a:pt x="94716" y="188366"/>
                      <a:pt x="15228" y="231994"/>
                      <a:pt x="3873" y="240361"/>
                    </a:cubicBezTo>
                    <a:cubicBezTo>
                      <a:pt x="-7482" y="248728"/>
                      <a:pt x="6264" y="227811"/>
                      <a:pt x="43318" y="222432"/>
                    </a:cubicBezTo>
                    <a:cubicBezTo>
                      <a:pt x="80372" y="217053"/>
                      <a:pt x="211855" y="219443"/>
                      <a:pt x="226198" y="208088"/>
                    </a:cubicBezTo>
                    <a:cubicBezTo>
                      <a:pt x="240541" y="196733"/>
                      <a:pt x="143722" y="157288"/>
                      <a:pt x="129379" y="154300"/>
                    </a:cubicBezTo>
                    <a:cubicBezTo>
                      <a:pt x="115036" y="151312"/>
                      <a:pt x="153285" y="178206"/>
                      <a:pt x="140137" y="190159"/>
                    </a:cubicBezTo>
                    <a:cubicBezTo>
                      <a:pt x="126989" y="202112"/>
                      <a:pt x="55869" y="229604"/>
                      <a:pt x="50490" y="226018"/>
                    </a:cubicBezTo>
                    <a:cubicBezTo>
                      <a:pt x="45111" y="222432"/>
                      <a:pt x="109657" y="205099"/>
                      <a:pt x="107864" y="168643"/>
                    </a:cubicBezTo>
                    <a:cubicBezTo>
                      <a:pt x="106071" y="132187"/>
                      <a:pt x="11643" y="4290"/>
                      <a:pt x="11045" y="10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フリーフォーム 58">
                <a:extLst>
                  <a:ext uri="{FF2B5EF4-FFF2-40B4-BE49-F238E27FC236}">
                    <a16:creationId xmlns:a16="http://schemas.microsoft.com/office/drawing/2014/main" id="{D280207A-4AC3-B2E8-4EC9-BE897141D25D}"/>
                  </a:ext>
                </a:extLst>
              </p:cNvPr>
              <p:cNvSpPr/>
              <p:nvPr/>
            </p:nvSpPr>
            <p:spPr>
              <a:xfrm>
                <a:off x="4962462" y="4994817"/>
                <a:ext cx="156907" cy="161860"/>
              </a:xfrm>
              <a:custGeom>
                <a:avLst/>
                <a:gdLst>
                  <a:gd name="connsiteX0" fmla="*/ 399 w 156907"/>
                  <a:gd name="connsiteY0" fmla="*/ 317 h 161860"/>
                  <a:gd name="connsiteX1" fmla="*/ 107976 w 156907"/>
                  <a:gd name="connsiteY1" fmla="*/ 50519 h 161860"/>
                  <a:gd name="connsiteX2" fmla="*/ 140249 w 156907"/>
                  <a:gd name="connsiteY2" fmla="*/ 97136 h 161860"/>
                  <a:gd name="connsiteX3" fmla="*/ 115147 w 156907"/>
                  <a:gd name="connsiteY3" fmla="*/ 161682 h 161860"/>
                  <a:gd name="connsiteX4" fmla="*/ 133077 w 156907"/>
                  <a:gd name="connsiteY4" fmla="*/ 115065 h 161860"/>
                  <a:gd name="connsiteX5" fmla="*/ 151006 w 156907"/>
                  <a:gd name="connsiteY5" fmla="*/ 75621 h 161860"/>
                  <a:gd name="connsiteX6" fmla="*/ 399 w 156907"/>
                  <a:gd name="connsiteY6" fmla="*/ 317 h 161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6907" h="161860">
                    <a:moveTo>
                      <a:pt x="399" y="317"/>
                    </a:moveTo>
                    <a:cubicBezTo>
                      <a:pt x="-6773" y="-3867"/>
                      <a:pt x="84668" y="34383"/>
                      <a:pt x="107976" y="50519"/>
                    </a:cubicBezTo>
                    <a:cubicBezTo>
                      <a:pt x="131284" y="66655"/>
                      <a:pt x="139054" y="78609"/>
                      <a:pt x="140249" y="97136"/>
                    </a:cubicBezTo>
                    <a:cubicBezTo>
                      <a:pt x="141444" y="115663"/>
                      <a:pt x="116342" y="158694"/>
                      <a:pt x="115147" y="161682"/>
                    </a:cubicBezTo>
                    <a:cubicBezTo>
                      <a:pt x="113952" y="164670"/>
                      <a:pt x="127101" y="129409"/>
                      <a:pt x="133077" y="115065"/>
                    </a:cubicBezTo>
                    <a:cubicBezTo>
                      <a:pt x="139054" y="100722"/>
                      <a:pt x="169533" y="94746"/>
                      <a:pt x="151006" y="75621"/>
                    </a:cubicBezTo>
                    <a:cubicBezTo>
                      <a:pt x="132479" y="56496"/>
                      <a:pt x="7571" y="4501"/>
                      <a:pt x="399" y="31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フリーフォーム 59">
                <a:extLst>
                  <a:ext uri="{FF2B5EF4-FFF2-40B4-BE49-F238E27FC236}">
                    <a16:creationId xmlns:a16="http://schemas.microsoft.com/office/drawing/2014/main" id="{461DA9F9-6F74-B98B-DCC8-6C5D3627BE2A}"/>
                  </a:ext>
                </a:extLst>
              </p:cNvPr>
              <p:cNvSpPr/>
              <p:nvPr/>
            </p:nvSpPr>
            <p:spPr>
              <a:xfrm>
                <a:off x="4566539" y="5005542"/>
                <a:ext cx="74314" cy="172542"/>
              </a:xfrm>
              <a:custGeom>
                <a:avLst/>
                <a:gdLst>
                  <a:gd name="connsiteX0" fmla="*/ 73593 w 74314"/>
                  <a:gd name="connsiteY0" fmla="*/ 350 h 172542"/>
                  <a:gd name="connsiteX1" fmla="*/ 37734 w 74314"/>
                  <a:gd name="connsiteY1" fmla="*/ 61310 h 172542"/>
                  <a:gd name="connsiteX2" fmla="*/ 19805 w 74314"/>
                  <a:gd name="connsiteY2" fmla="*/ 122270 h 172542"/>
                  <a:gd name="connsiteX3" fmla="*/ 16219 w 74314"/>
                  <a:gd name="connsiteY3" fmla="*/ 75653 h 172542"/>
                  <a:gd name="connsiteX4" fmla="*/ 12633 w 74314"/>
                  <a:gd name="connsiteY4" fmla="*/ 172472 h 172542"/>
                  <a:gd name="connsiteX5" fmla="*/ 1875 w 74314"/>
                  <a:gd name="connsiteY5" fmla="*/ 89997 h 172542"/>
                  <a:gd name="connsiteX6" fmla="*/ 73593 w 74314"/>
                  <a:gd name="connsiteY6" fmla="*/ 350 h 172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4314" h="172542">
                    <a:moveTo>
                      <a:pt x="73593" y="350"/>
                    </a:moveTo>
                    <a:cubicBezTo>
                      <a:pt x="79569" y="-4431"/>
                      <a:pt x="46699" y="40990"/>
                      <a:pt x="37734" y="61310"/>
                    </a:cubicBezTo>
                    <a:cubicBezTo>
                      <a:pt x="28769" y="81630"/>
                      <a:pt x="23391" y="119880"/>
                      <a:pt x="19805" y="122270"/>
                    </a:cubicBezTo>
                    <a:cubicBezTo>
                      <a:pt x="16219" y="124661"/>
                      <a:pt x="17414" y="67286"/>
                      <a:pt x="16219" y="75653"/>
                    </a:cubicBezTo>
                    <a:cubicBezTo>
                      <a:pt x="15024" y="84020"/>
                      <a:pt x="15024" y="170081"/>
                      <a:pt x="12633" y="172472"/>
                    </a:cubicBezTo>
                    <a:cubicBezTo>
                      <a:pt x="10242" y="174863"/>
                      <a:pt x="-5297" y="115696"/>
                      <a:pt x="1875" y="89997"/>
                    </a:cubicBezTo>
                    <a:cubicBezTo>
                      <a:pt x="9047" y="64298"/>
                      <a:pt x="67617" y="5131"/>
                      <a:pt x="73593" y="35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フリーフォーム 60">
                <a:extLst>
                  <a:ext uri="{FF2B5EF4-FFF2-40B4-BE49-F238E27FC236}">
                    <a16:creationId xmlns:a16="http://schemas.microsoft.com/office/drawing/2014/main" id="{396C1BEA-5B7F-21F2-574A-F732D3A0904E}"/>
                  </a:ext>
                </a:extLst>
              </p:cNvPr>
              <p:cNvSpPr/>
              <p:nvPr/>
            </p:nvSpPr>
            <p:spPr>
              <a:xfrm>
                <a:off x="4878509" y="5002306"/>
                <a:ext cx="149078" cy="178012"/>
              </a:xfrm>
              <a:custGeom>
                <a:avLst/>
                <a:gdLst>
                  <a:gd name="connsiteX0" fmla="*/ 148898 w 149078"/>
                  <a:gd name="connsiteY0" fmla="*/ 0 h 178012"/>
                  <a:gd name="connsiteX1" fmla="*/ 37736 w 149078"/>
                  <a:gd name="connsiteY1" fmla="*/ 50202 h 178012"/>
                  <a:gd name="connsiteX2" fmla="*/ 1877 w 149078"/>
                  <a:gd name="connsiteY2" fmla="*/ 175708 h 178012"/>
                  <a:gd name="connsiteX3" fmla="*/ 5463 w 149078"/>
                  <a:gd name="connsiteY3" fmla="*/ 125506 h 178012"/>
                  <a:gd name="connsiteX4" fmla="*/ 9049 w 149078"/>
                  <a:gd name="connsiteY4" fmla="*/ 50202 h 178012"/>
                  <a:gd name="connsiteX5" fmla="*/ 148898 w 149078"/>
                  <a:gd name="connsiteY5" fmla="*/ 0 h 178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9078" h="178012">
                    <a:moveTo>
                      <a:pt x="148898" y="0"/>
                    </a:moveTo>
                    <a:cubicBezTo>
                      <a:pt x="153679" y="0"/>
                      <a:pt x="62239" y="20917"/>
                      <a:pt x="37736" y="50202"/>
                    </a:cubicBezTo>
                    <a:cubicBezTo>
                      <a:pt x="13232" y="79487"/>
                      <a:pt x="7256" y="163157"/>
                      <a:pt x="1877" y="175708"/>
                    </a:cubicBezTo>
                    <a:cubicBezTo>
                      <a:pt x="-3502" y="188259"/>
                      <a:pt x="4268" y="146423"/>
                      <a:pt x="5463" y="125506"/>
                    </a:cubicBezTo>
                    <a:cubicBezTo>
                      <a:pt x="6658" y="104589"/>
                      <a:pt x="-8283" y="68729"/>
                      <a:pt x="9049" y="50202"/>
                    </a:cubicBezTo>
                    <a:cubicBezTo>
                      <a:pt x="26381" y="31675"/>
                      <a:pt x="144117" y="0"/>
                      <a:pt x="14889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フリーフォーム 61">
                <a:extLst>
                  <a:ext uri="{FF2B5EF4-FFF2-40B4-BE49-F238E27FC236}">
                    <a16:creationId xmlns:a16="http://schemas.microsoft.com/office/drawing/2014/main" id="{6E9D6144-8EB5-5750-B17F-F15E31A61B77}"/>
                  </a:ext>
                </a:extLst>
              </p:cNvPr>
              <p:cNvSpPr/>
              <p:nvPr/>
            </p:nvSpPr>
            <p:spPr>
              <a:xfrm>
                <a:off x="4739979" y="5203788"/>
                <a:ext cx="105184" cy="124796"/>
              </a:xfrm>
              <a:custGeom>
                <a:avLst/>
                <a:gdLst>
                  <a:gd name="connsiteX0" fmla="*/ 296 w 105184"/>
                  <a:gd name="connsiteY0" fmla="*/ 37 h 124796"/>
                  <a:gd name="connsiteX1" fmla="*/ 16171 w 105184"/>
                  <a:gd name="connsiteY1" fmla="*/ 73062 h 124796"/>
                  <a:gd name="connsiteX2" fmla="*/ 16171 w 105184"/>
                  <a:gd name="connsiteY2" fmla="*/ 111162 h 124796"/>
                  <a:gd name="connsiteX3" fmla="*/ 12996 w 105184"/>
                  <a:gd name="connsiteY3" fmla="*/ 123862 h 124796"/>
                  <a:gd name="connsiteX4" fmla="*/ 47921 w 105184"/>
                  <a:gd name="connsiteY4" fmla="*/ 88937 h 124796"/>
                  <a:gd name="connsiteX5" fmla="*/ 105071 w 105184"/>
                  <a:gd name="connsiteY5" fmla="*/ 47662 h 124796"/>
                  <a:gd name="connsiteX6" fmla="*/ 32046 w 105184"/>
                  <a:gd name="connsiteY6" fmla="*/ 107987 h 124796"/>
                  <a:gd name="connsiteX7" fmla="*/ 32046 w 105184"/>
                  <a:gd name="connsiteY7" fmla="*/ 63537 h 124796"/>
                  <a:gd name="connsiteX8" fmla="*/ 296 w 105184"/>
                  <a:gd name="connsiteY8" fmla="*/ 37 h 124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184" h="124796">
                    <a:moveTo>
                      <a:pt x="296" y="37"/>
                    </a:moveTo>
                    <a:cubicBezTo>
                      <a:pt x="-2350" y="1625"/>
                      <a:pt x="13525" y="54541"/>
                      <a:pt x="16171" y="73062"/>
                    </a:cubicBezTo>
                    <a:cubicBezTo>
                      <a:pt x="18817" y="91583"/>
                      <a:pt x="16171" y="111162"/>
                      <a:pt x="16171" y="111162"/>
                    </a:cubicBezTo>
                    <a:cubicBezTo>
                      <a:pt x="15642" y="119629"/>
                      <a:pt x="7704" y="127566"/>
                      <a:pt x="12996" y="123862"/>
                    </a:cubicBezTo>
                    <a:cubicBezTo>
                      <a:pt x="18288" y="120158"/>
                      <a:pt x="32575" y="101637"/>
                      <a:pt x="47921" y="88937"/>
                    </a:cubicBezTo>
                    <a:cubicBezTo>
                      <a:pt x="63267" y="76237"/>
                      <a:pt x="107717" y="44487"/>
                      <a:pt x="105071" y="47662"/>
                    </a:cubicBezTo>
                    <a:cubicBezTo>
                      <a:pt x="102425" y="50837"/>
                      <a:pt x="44217" y="105341"/>
                      <a:pt x="32046" y="107987"/>
                    </a:cubicBezTo>
                    <a:cubicBezTo>
                      <a:pt x="19875" y="110633"/>
                      <a:pt x="37338" y="79412"/>
                      <a:pt x="32046" y="63537"/>
                    </a:cubicBezTo>
                    <a:cubicBezTo>
                      <a:pt x="26754" y="47662"/>
                      <a:pt x="2942" y="-1551"/>
                      <a:pt x="296" y="3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フリーフォーム 62">
                <a:extLst>
                  <a:ext uri="{FF2B5EF4-FFF2-40B4-BE49-F238E27FC236}">
                    <a16:creationId xmlns:a16="http://schemas.microsoft.com/office/drawing/2014/main" id="{40C2BB41-C233-A330-1C07-7CC3540C449A}"/>
                  </a:ext>
                </a:extLst>
              </p:cNvPr>
              <p:cNvSpPr/>
              <p:nvPr/>
            </p:nvSpPr>
            <p:spPr>
              <a:xfrm>
                <a:off x="4819577" y="5222652"/>
                <a:ext cx="165201" cy="101986"/>
              </a:xfrm>
              <a:custGeom>
                <a:avLst/>
                <a:gdLst>
                  <a:gd name="connsiteX0" fmla="*/ 73 w 165201"/>
                  <a:gd name="connsiteY0" fmla="*/ 85948 h 101986"/>
                  <a:gd name="connsiteX1" fmla="*/ 73098 w 165201"/>
                  <a:gd name="connsiteY1" fmla="*/ 54198 h 101986"/>
                  <a:gd name="connsiteX2" fmla="*/ 38173 w 165201"/>
                  <a:gd name="connsiteY2" fmla="*/ 223 h 101986"/>
                  <a:gd name="connsiteX3" fmla="*/ 117548 w 165201"/>
                  <a:gd name="connsiteY3" fmla="*/ 76423 h 101986"/>
                  <a:gd name="connsiteX4" fmla="*/ 165173 w 165201"/>
                  <a:gd name="connsiteY4" fmla="*/ 101823 h 101986"/>
                  <a:gd name="connsiteX5" fmla="*/ 123898 w 165201"/>
                  <a:gd name="connsiteY5" fmla="*/ 66898 h 101986"/>
                  <a:gd name="connsiteX6" fmla="*/ 82623 w 165201"/>
                  <a:gd name="connsiteY6" fmla="*/ 79598 h 101986"/>
                  <a:gd name="connsiteX7" fmla="*/ 88973 w 165201"/>
                  <a:gd name="connsiteY7" fmla="*/ 60548 h 101986"/>
                  <a:gd name="connsiteX8" fmla="*/ 73 w 165201"/>
                  <a:gd name="connsiteY8" fmla="*/ 85948 h 101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5201" h="101986">
                    <a:moveTo>
                      <a:pt x="73" y="85948"/>
                    </a:moveTo>
                    <a:cubicBezTo>
                      <a:pt x="-2573" y="84890"/>
                      <a:pt x="66748" y="68486"/>
                      <a:pt x="73098" y="54198"/>
                    </a:cubicBezTo>
                    <a:cubicBezTo>
                      <a:pt x="79448" y="39910"/>
                      <a:pt x="30765" y="-3481"/>
                      <a:pt x="38173" y="223"/>
                    </a:cubicBezTo>
                    <a:cubicBezTo>
                      <a:pt x="45581" y="3927"/>
                      <a:pt x="96381" y="59490"/>
                      <a:pt x="117548" y="76423"/>
                    </a:cubicBezTo>
                    <a:cubicBezTo>
                      <a:pt x="138715" y="93356"/>
                      <a:pt x="164115" y="103411"/>
                      <a:pt x="165173" y="101823"/>
                    </a:cubicBezTo>
                    <a:cubicBezTo>
                      <a:pt x="166231" y="100235"/>
                      <a:pt x="137656" y="70602"/>
                      <a:pt x="123898" y="66898"/>
                    </a:cubicBezTo>
                    <a:cubicBezTo>
                      <a:pt x="110140" y="63194"/>
                      <a:pt x="88444" y="80656"/>
                      <a:pt x="82623" y="79598"/>
                    </a:cubicBezTo>
                    <a:cubicBezTo>
                      <a:pt x="76802" y="78540"/>
                      <a:pt x="101144" y="60548"/>
                      <a:pt x="88973" y="60548"/>
                    </a:cubicBezTo>
                    <a:cubicBezTo>
                      <a:pt x="76802" y="60548"/>
                      <a:pt x="2719" y="87006"/>
                      <a:pt x="73" y="8594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4" name="フリーフォーム 1023">
                <a:extLst>
                  <a:ext uri="{FF2B5EF4-FFF2-40B4-BE49-F238E27FC236}">
                    <a16:creationId xmlns:a16="http://schemas.microsoft.com/office/drawing/2014/main" id="{E7E8BDBF-E381-9A23-3E2D-EB538D1AA311}"/>
                  </a:ext>
                </a:extLst>
              </p:cNvPr>
              <p:cNvSpPr/>
              <p:nvPr/>
            </p:nvSpPr>
            <p:spPr>
              <a:xfrm>
                <a:off x="4311517" y="5317735"/>
                <a:ext cx="536967" cy="489342"/>
              </a:xfrm>
              <a:custGeom>
                <a:avLst/>
                <a:gdLst>
                  <a:gd name="connsiteX0" fmla="*/ 133 w 536967"/>
                  <a:gd name="connsiteY0" fmla="*/ 489340 h 489342"/>
                  <a:gd name="connsiteX1" fmla="*/ 289058 w 536967"/>
                  <a:gd name="connsiteY1" fmla="*/ 133740 h 489342"/>
                  <a:gd name="connsiteX2" fmla="*/ 308108 w 536967"/>
                  <a:gd name="connsiteY2" fmla="*/ 140090 h 489342"/>
                  <a:gd name="connsiteX3" fmla="*/ 349383 w 536967"/>
                  <a:gd name="connsiteY3" fmla="*/ 98815 h 489342"/>
                  <a:gd name="connsiteX4" fmla="*/ 454158 w 536967"/>
                  <a:gd name="connsiteY4" fmla="*/ 121040 h 489342"/>
                  <a:gd name="connsiteX5" fmla="*/ 412883 w 536967"/>
                  <a:gd name="connsiteY5" fmla="*/ 76590 h 489342"/>
                  <a:gd name="connsiteX6" fmla="*/ 536708 w 536967"/>
                  <a:gd name="connsiteY6" fmla="*/ 171840 h 489342"/>
                  <a:gd name="connsiteX7" fmla="*/ 441458 w 536967"/>
                  <a:gd name="connsiteY7" fmla="*/ 114690 h 489342"/>
                  <a:gd name="connsiteX8" fmla="*/ 308108 w 536967"/>
                  <a:gd name="connsiteY8" fmla="*/ 390 h 489342"/>
                  <a:gd name="connsiteX9" fmla="*/ 374783 w 536967"/>
                  <a:gd name="connsiteY9" fmla="*/ 79765 h 489342"/>
                  <a:gd name="connsiteX10" fmla="*/ 263658 w 536967"/>
                  <a:gd name="connsiteY10" fmla="*/ 146440 h 489342"/>
                  <a:gd name="connsiteX11" fmla="*/ 225558 w 536967"/>
                  <a:gd name="connsiteY11" fmla="*/ 175015 h 489342"/>
                  <a:gd name="connsiteX12" fmla="*/ 250958 w 536967"/>
                  <a:gd name="connsiteY12" fmla="*/ 127390 h 489342"/>
                  <a:gd name="connsiteX13" fmla="*/ 133 w 536967"/>
                  <a:gd name="connsiteY13" fmla="*/ 489340 h 489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6967" h="489342">
                    <a:moveTo>
                      <a:pt x="133" y="489340"/>
                    </a:moveTo>
                    <a:cubicBezTo>
                      <a:pt x="6483" y="490398"/>
                      <a:pt x="237729" y="191948"/>
                      <a:pt x="289058" y="133740"/>
                    </a:cubicBezTo>
                    <a:cubicBezTo>
                      <a:pt x="340387" y="75532"/>
                      <a:pt x="298054" y="145911"/>
                      <a:pt x="308108" y="140090"/>
                    </a:cubicBezTo>
                    <a:cubicBezTo>
                      <a:pt x="318162" y="134269"/>
                      <a:pt x="325041" y="101990"/>
                      <a:pt x="349383" y="98815"/>
                    </a:cubicBezTo>
                    <a:cubicBezTo>
                      <a:pt x="373725" y="95640"/>
                      <a:pt x="443575" y="124744"/>
                      <a:pt x="454158" y="121040"/>
                    </a:cubicBezTo>
                    <a:cubicBezTo>
                      <a:pt x="464741" y="117336"/>
                      <a:pt x="399125" y="68123"/>
                      <a:pt x="412883" y="76590"/>
                    </a:cubicBezTo>
                    <a:cubicBezTo>
                      <a:pt x="426641" y="85057"/>
                      <a:pt x="531946" y="165490"/>
                      <a:pt x="536708" y="171840"/>
                    </a:cubicBezTo>
                    <a:cubicBezTo>
                      <a:pt x="541470" y="178190"/>
                      <a:pt x="479558" y="143265"/>
                      <a:pt x="441458" y="114690"/>
                    </a:cubicBezTo>
                    <a:cubicBezTo>
                      <a:pt x="403358" y="86115"/>
                      <a:pt x="319220" y="6211"/>
                      <a:pt x="308108" y="390"/>
                    </a:cubicBezTo>
                    <a:cubicBezTo>
                      <a:pt x="296996" y="-5431"/>
                      <a:pt x="382191" y="55423"/>
                      <a:pt x="374783" y="79765"/>
                    </a:cubicBezTo>
                    <a:cubicBezTo>
                      <a:pt x="367375" y="104107"/>
                      <a:pt x="288529" y="130565"/>
                      <a:pt x="263658" y="146440"/>
                    </a:cubicBezTo>
                    <a:cubicBezTo>
                      <a:pt x="238787" y="162315"/>
                      <a:pt x="227675" y="178190"/>
                      <a:pt x="225558" y="175015"/>
                    </a:cubicBezTo>
                    <a:cubicBezTo>
                      <a:pt x="223441" y="171840"/>
                      <a:pt x="285883" y="80294"/>
                      <a:pt x="250958" y="127390"/>
                    </a:cubicBezTo>
                    <a:cubicBezTo>
                      <a:pt x="216033" y="174486"/>
                      <a:pt x="-6217" y="488282"/>
                      <a:pt x="133" y="48934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5" name="フリーフォーム 1024">
                <a:extLst>
                  <a:ext uri="{FF2B5EF4-FFF2-40B4-BE49-F238E27FC236}">
                    <a16:creationId xmlns:a16="http://schemas.microsoft.com/office/drawing/2014/main" id="{6E654E35-2E8E-0FE9-7649-DA3AD14651F4}"/>
                  </a:ext>
                </a:extLst>
              </p:cNvPr>
              <p:cNvSpPr/>
              <p:nvPr/>
            </p:nvSpPr>
            <p:spPr>
              <a:xfrm>
                <a:off x="4819635" y="5375810"/>
                <a:ext cx="452378" cy="170907"/>
              </a:xfrm>
              <a:custGeom>
                <a:avLst/>
                <a:gdLst>
                  <a:gd name="connsiteX0" fmla="*/ 15 w 452378"/>
                  <a:gd name="connsiteY0" fmla="*/ 62965 h 170907"/>
                  <a:gd name="connsiteX1" fmla="*/ 142890 w 452378"/>
                  <a:gd name="connsiteY1" fmla="*/ 43915 h 170907"/>
                  <a:gd name="connsiteX2" fmla="*/ 130190 w 452378"/>
                  <a:gd name="connsiteY2" fmla="*/ 21690 h 170907"/>
                  <a:gd name="connsiteX3" fmla="*/ 292115 w 452378"/>
                  <a:gd name="connsiteY3" fmla="*/ 72490 h 170907"/>
                  <a:gd name="connsiteX4" fmla="*/ 241315 w 452378"/>
                  <a:gd name="connsiteY4" fmla="*/ 37565 h 170907"/>
                  <a:gd name="connsiteX5" fmla="*/ 450865 w 452378"/>
                  <a:gd name="connsiteY5" fmla="*/ 167740 h 170907"/>
                  <a:gd name="connsiteX6" fmla="*/ 323865 w 452378"/>
                  <a:gd name="connsiteY6" fmla="*/ 120115 h 170907"/>
                  <a:gd name="connsiteX7" fmla="*/ 104790 w 452378"/>
                  <a:gd name="connsiteY7" fmla="*/ 2640 h 170907"/>
                  <a:gd name="connsiteX8" fmla="*/ 133365 w 452378"/>
                  <a:gd name="connsiteY8" fmla="*/ 40740 h 170907"/>
                  <a:gd name="connsiteX9" fmla="*/ 15 w 452378"/>
                  <a:gd name="connsiteY9" fmla="*/ 62965 h 170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2378" h="170907">
                    <a:moveTo>
                      <a:pt x="15" y="62965"/>
                    </a:moveTo>
                    <a:cubicBezTo>
                      <a:pt x="1602" y="63494"/>
                      <a:pt x="121194" y="50794"/>
                      <a:pt x="142890" y="43915"/>
                    </a:cubicBezTo>
                    <a:cubicBezTo>
                      <a:pt x="164586" y="37036"/>
                      <a:pt x="105319" y="16928"/>
                      <a:pt x="130190" y="21690"/>
                    </a:cubicBezTo>
                    <a:cubicBezTo>
                      <a:pt x="155061" y="26452"/>
                      <a:pt x="273594" y="69844"/>
                      <a:pt x="292115" y="72490"/>
                    </a:cubicBezTo>
                    <a:cubicBezTo>
                      <a:pt x="310636" y="75136"/>
                      <a:pt x="214857" y="21690"/>
                      <a:pt x="241315" y="37565"/>
                    </a:cubicBezTo>
                    <a:cubicBezTo>
                      <a:pt x="267773" y="53440"/>
                      <a:pt x="437107" y="153982"/>
                      <a:pt x="450865" y="167740"/>
                    </a:cubicBezTo>
                    <a:cubicBezTo>
                      <a:pt x="464623" y="181498"/>
                      <a:pt x="381544" y="147632"/>
                      <a:pt x="323865" y="120115"/>
                    </a:cubicBezTo>
                    <a:cubicBezTo>
                      <a:pt x="266186" y="92598"/>
                      <a:pt x="136540" y="15869"/>
                      <a:pt x="104790" y="2640"/>
                    </a:cubicBezTo>
                    <a:cubicBezTo>
                      <a:pt x="73040" y="-10589"/>
                      <a:pt x="148181" y="29628"/>
                      <a:pt x="133365" y="40740"/>
                    </a:cubicBezTo>
                    <a:cubicBezTo>
                      <a:pt x="118549" y="51852"/>
                      <a:pt x="-1572" y="62436"/>
                      <a:pt x="15" y="6296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7" name="フリーフォーム 1026">
                <a:extLst>
                  <a:ext uri="{FF2B5EF4-FFF2-40B4-BE49-F238E27FC236}">
                    <a16:creationId xmlns:a16="http://schemas.microsoft.com/office/drawing/2014/main" id="{AC800AC9-7D19-719D-C87F-3CB8C054C1F0}"/>
                  </a:ext>
                </a:extLst>
              </p:cNvPr>
              <p:cNvSpPr/>
              <p:nvPr/>
            </p:nvSpPr>
            <p:spPr>
              <a:xfrm>
                <a:off x="5064496" y="5501947"/>
                <a:ext cx="363013" cy="261538"/>
              </a:xfrm>
              <a:custGeom>
                <a:avLst/>
                <a:gdLst>
                  <a:gd name="connsiteX0" fmla="*/ 12329 w 363013"/>
                  <a:gd name="connsiteY0" fmla="*/ 3503 h 261538"/>
                  <a:gd name="connsiteX1" fmla="*/ 275854 w 363013"/>
                  <a:gd name="connsiteY1" fmla="*/ 117803 h 261538"/>
                  <a:gd name="connsiteX2" fmla="*/ 237754 w 363013"/>
                  <a:gd name="connsiteY2" fmla="*/ 133678 h 261538"/>
                  <a:gd name="connsiteX3" fmla="*/ 361579 w 363013"/>
                  <a:gd name="connsiteY3" fmla="*/ 260678 h 261538"/>
                  <a:gd name="connsiteX4" fmla="*/ 301254 w 363013"/>
                  <a:gd name="connsiteY4" fmla="*/ 184478 h 261538"/>
                  <a:gd name="connsiteX5" fmla="*/ 240929 w 363013"/>
                  <a:gd name="connsiteY5" fmla="*/ 89228 h 261538"/>
                  <a:gd name="connsiteX6" fmla="*/ 240929 w 363013"/>
                  <a:gd name="connsiteY6" fmla="*/ 105103 h 261538"/>
                  <a:gd name="connsiteX7" fmla="*/ 66304 w 363013"/>
                  <a:gd name="connsiteY7" fmla="*/ 35253 h 261538"/>
                  <a:gd name="connsiteX8" fmla="*/ 12329 w 363013"/>
                  <a:gd name="connsiteY8" fmla="*/ 3503 h 26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3013" h="261538">
                    <a:moveTo>
                      <a:pt x="12329" y="3503"/>
                    </a:moveTo>
                    <a:cubicBezTo>
                      <a:pt x="47254" y="17261"/>
                      <a:pt x="238283" y="96107"/>
                      <a:pt x="275854" y="117803"/>
                    </a:cubicBezTo>
                    <a:cubicBezTo>
                      <a:pt x="313425" y="139499"/>
                      <a:pt x="223467" y="109866"/>
                      <a:pt x="237754" y="133678"/>
                    </a:cubicBezTo>
                    <a:cubicBezTo>
                      <a:pt x="252041" y="157490"/>
                      <a:pt x="350996" y="252211"/>
                      <a:pt x="361579" y="260678"/>
                    </a:cubicBezTo>
                    <a:cubicBezTo>
                      <a:pt x="372162" y="269145"/>
                      <a:pt x="321362" y="213053"/>
                      <a:pt x="301254" y="184478"/>
                    </a:cubicBezTo>
                    <a:cubicBezTo>
                      <a:pt x="281146" y="155903"/>
                      <a:pt x="240929" y="89228"/>
                      <a:pt x="240929" y="89228"/>
                    </a:cubicBezTo>
                    <a:cubicBezTo>
                      <a:pt x="230875" y="75999"/>
                      <a:pt x="270033" y="114099"/>
                      <a:pt x="240929" y="105103"/>
                    </a:cubicBezTo>
                    <a:cubicBezTo>
                      <a:pt x="211825" y="96107"/>
                      <a:pt x="109167" y="50599"/>
                      <a:pt x="66304" y="35253"/>
                    </a:cubicBezTo>
                    <a:cubicBezTo>
                      <a:pt x="23441" y="19907"/>
                      <a:pt x="-22596" y="-10255"/>
                      <a:pt x="12329" y="350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8" name="フリーフォーム 1027">
                <a:extLst>
                  <a:ext uri="{FF2B5EF4-FFF2-40B4-BE49-F238E27FC236}">
                    <a16:creationId xmlns:a16="http://schemas.microsoft.com/office/drawing/2014/main" id="{4004EAC2-5438-1E10-72B5-9AC8D20D9D97}"/>
                  </a:ext>
                </a:extLst>
              </p:cNvPr>
              <p:cNvSpPr/>
              <p:nvPr/>
            </p:nvSpPr>
            <p:spPr>
              <a:xfrm>
                <a:off x="4371417" y="5491517"/>
                <a:ext cx="134129" cy="176527"/>
              </a:xfrm>
              <a:custGeom>
                <a:avLst/>
                <a:gdLst>
                  <a:gd name="connsiteX0" fmla="*/ 130733 w 134129"/>
                  <a:gd name="connsiteY0" fmla="*/ 4408 h 176527"/>
                  <a:gd name="connsiteX1" fmla="*/ 558 w 134129"/>
                  <a:gd name="connsiteY1" fmla="*/ 175858 h 176527"/>
                  <a:gd name="connsiteX2" fmla="*/ 86283 w 134129"/>
                  <a:gd name="connsiteY2" fmla="*/ 61558 h 176527"/>
                  <a:gd name="connsiteX3" fmla="*/ 130733 w 134129"/>
                  <a:gd name="connsiteY3" fmla="*/ 4408 h 176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4129" h="176527">
                    <a:moveTo>
                      <a:pt x="130733" y="4408"/>
                    </a:moveTo>
                    <a:cubicBezTo>
                      <a:pt x="116445" y="23458"/>
                      <a:pt x="7966" y="166333"/>
                      <a:pt x="558" y="175858"/>
                    </a:cubicBezTo>
                    <a:cubicBezTo>
                      <a:pt x="-6850" y="185383"/>
                      <a:pt x="61412" y="90662"/>
                      <a:pt x="86283" y="61558"/>
                    </a:cubicBezTo>
                    <a:cubicBezTo>
                      <a:pt x="111154" y="32454"/>
                      <a:pt x="145021" y="-14642"/>
                      <a:pt x="130733" y="440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9" name="フリーフォーム 1028">
                <a:extLst>
                  <a:ext uri="{FF2B5EF4-FFF2-40B4-BE49-F238E27FC236}">
                    <a16:creationId xmlns:a16="http://schemas.microsoft.com/office/drawing/2014/main" id="{9843B2D8-2136-DB55-551F-B9093209C738}"/>
                  </a:ext>
                </a:extLst>
              </p:cNvPr>
              <p:cNvSpPr/>
              <p:nvPr/>
            </p:nvSpPr>
            <p:spPr>
              <a:xfrm>
                <a:off x="4838655" y="5534972"/>
                <a:ext cx="585610" cy="272717"/>
              </a:xfrm>
              <a:custGeom>
                <a:avLst/>
                <a:gdLst>
                  <a:gd name="connsiteX0" fmla="*/ 45 w 585610"/>
                  <a:gd name="connsiteY0" fmla="*/ 5403 h 272717"/>
                  <a:gd name="connsiteX1" fmla="*/ 263570 w 585610"/>
                  <a:gd name="connsiteY1" fmla="*/ 97478 h 272717"/>
                  <a:gd name="connsiteX2" fmla="*/ 181020 w 585610"/>
                  <a:gd name="connsiteY2" fmla="*/ 30803 h 272717"/>
                  <a:gd name="connsiteX3" fmla="*/ 431845 w 585610"/>
                  <a:gd name="connsiteY3" fmla="*/ 160978 h 272717"/>
                  <a:gd name="connsiteX4" fmla="*/ 396920 w 585610"/>
                  <a:gd name="connsiteY4" fmla="*/ 151453 h 272717"/>
                  <a:gd name="connsiteX5" fmla="*/ 584245 w 585610"/>
                  <a:gd name="connsiteY5" fmla="*/ 272103 h 272717"/>
                  <a:gd name="connsiteX6" fmla="*/ 463595 w 585610"/>
                  <a:gd name="connsiteY6" fmla="*/ 189553 h 272717"/>
                  <a:gd name="connsiteX7" fmla="*/ 142920 w 585610"/>
                  <a:gd name="connsiteY7" fmla="*/ 2228 h 272717"/>
                  <a:gd name="connsiteX8" fmla="*/ 241345 w 585610"/>
                  <a:gd name="connsiteY8" fmla="*/ 81603 h 272717"/>
                  <a:gd name="connsiteX9" fmla="*/ 45 w 585610"/>
                  <a:gd name="connsiteY9" fmla="*/ 5403 h 272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85610" h="272717">
                    <a:moveTo>
                      <a:pt x="45" y="5403"/>
                    </a:moveTo>
                    <a:cubicBezTo>
                      <a:pt x="3749" y="8049"/>
                      <a:pt x="233408" y="93245"/>
                      <a:pt x="263570" y="97478"/>
                    </a:cubicBezTo>
                    <a:cubicBezTo>
                      <a:pt x="293732" y="101711"/>
                      <a:pt x="152974" y="20220"/>
                      <a:pt x="181020" y="30803"/>
                    </a:cubicBezTo>
                    <a:cubicBezTo>
                      <a:pt x="209066" y="41386"/>
                      <a:pt x="395862" y="140870"/>
                      <a:pt x="431845" y="160978"/>
                    </a:cubicBezTo>
                    <a:cubicBezTo>
                      <a:pt x="467828" y="181086"/>
                      <a:pt x="371520" y="132932"/>
                      <a:pt x="396920" y="151453"/>
                    </a:cubicBezTo>
                    <a:cubicBezTo>
                      <a:pt x="422320" y="169974"/>
                      <a:pt x="573133" y="265753"/>
                      <a:pt x="584245" y="272103"/>
                    </a:cubicBezTo>
                    <a:cubicBezTo>
                      <a:pt x="595357" y="278453"/>
                      <a:pt x="537149" y="234532"/>
                      <a:pt x="463595" y="189553"/>
                    </a:cubicBezTo>
                    <a:cubicBezTo>
                      <a:pt x="390041" y="144574"/>
                      <a:pt x="179962" y="20220"/>
                      <a:pt x="142920" y="2228"/>
                    </a:cubicBezTo>
                    <a:cubicBezTo>
                      <a:pt x="105878" y="-15764"/>
                      <a:pt x="263570" y="81074"/>
                      <a:pt x="241345" y="81603"/>
                    </a:cubicBezTo>
                    <a:cubicBezTo>
                      <a:pt x="219120" y="82132"/>
                      <a:pt x="-3659" y="2757"/>
                      <a:pt x="45" y="540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0" name="フリーフォーム 1029">
                <a:extLst>
                  <a:ext uri="{FF2B5EF4-FFF2-40B4-BE49-F238E27FC236}">
                    <a16:creationId xmlns:a16="http://schemas.microsoft.com/office/drawing/2014/main" id="{988EBAFF-142F-793D-E8CF-F5101583A823}"/>
                  </a:ext>
                </a:extLst>
              </p:cNvPr>
              <p:cNvSpPr/>
              <p:nvPr/>
            </p:nvSpPr>
            <p:spPr>
              <a:xfrm>
                <a:off x="4326935" y="5482760"/>
                <a:ext cx="500475" cy="432277"/>
              </a:xfrm>
              <a:custGeom>
                <a:avLst/>
                <a:gdLst>
                  <a:gd name="connsiteX0" fmla="*/ 499065 w 500475"/>
                  <a:gd name="connsiteY0" fmla="*/ 465 h 432277"/>
                  <a:gd name="connsiteX1" fmla="*/ 340315 w 500475"/>
                  <a:gd name="connsiteY1" fmla="*/ 98890 h 432277"/>
                  <a:gd name="connsiteX2" fmla="*/ 235540 w 500475"/>
                  <a:gd name="connsiteY2" fmla="*/ 136990 h 432277"/>
                  <a:gd name="connsiteX3" fmla="*/ 308565 w 500475"/>
                  <a:gd name="connsiteY3" fmla="*/ 105240 h 432277"/>
                  <a:gd name="connsiteX4" fmla="*/ 127590 w 500475"/>
                  <a:gd name="connsiteY4" fmla="*/ 267165 h 432277"/>
                  <a:gd name="connsiteX5" fmla="*/ 216490 w 500475"/>
                  <a:gd name="connsiteY5" fmla="*/ 159215 h 432277"/>
                  <a:gd name="connsiteX6" fmla="*/ 54565 w 500475"/>
                  <a:gd name="connsiteY6" fmla="*/ 317965 h 432277"/>
                  <a:gd name="connsiteX7" fmla="*/ 3765 w 500475"/>
                  <a:gd name="connsiteY7" fmla="*/ 330665 h 432277"/>
                  <a:gd name="connsiteX8" fmla="*/ 6940 w 500475"/>
                  <a:gd name="connsiteY8" fmla="*/ 432265 h 432277"/>
                  <a:gd name="connsiteX9" fmla="*/ 32340 w 500475"/>
                  <a:gd name="connsiteY9" fmla="*/ 337015 h 432277"/>
                  <a:gd name="connsiteX10" fmla="*/ 92665 w 500475"/>
                  <a:gd name="connsiteY10" fmla="*/ 257640 h 432277"/>
                  <a:gd name="connsiteX11" fmla="*/ 349840 w 500475"/>
                  <a:gd name="connsiteY11" fmla="*/ 48090 h 432277"/>
                  <a:gd name="connsiteX12" fmla="*/ 241890 w 500475"/>
                  <a:gd name="connsiteY12" fmla="*/ 143340 h 432277"/>
                  <a:gd name="connsiteX13" fmla="*/ 499065 w 500475"/>
                  <a:gd name="connsiteY13" fmla="*/ 465 h 432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00475" h="432277">
                    <a:moveTo>
                      <a:pt x="499065" y="465"/>
                    </a:moveTo>
                    <a:cubicBezTo>
                      <a:pt x="515469" y="-6943"/>
                      <a:pt x="384236" y="76136"/>
                      <a:pt x="340315" y="98890"/>
                    </a:cubicBezTo>
                    <a:cubicBezTo>
                      <a:pt x="296394" y="121644"/>
                      <a:pt x="240831" y="135932"/>
                      <a:pt x="235540" y="136990"/>
                    </a:cubicBezTo>
                    <a:cubicBezTo>
                      <a:pt x="230249" y="138048"/>
                      <a:pt x="326557" y="83544"/>
                      <a:pt x="308565" y="105240"/>
                    </a:cubicBezTo>
                    <a:cubicBezTo>
                      <a:pt x="290573" y="126936"/>
                      <a:pt x="142936" y="258169"/>
                      <a:pt x="127590" y="267165"/>
                    </a:cubicBezTo>
                    <a:cubicBezTo>
                      <a:pt x="112244" y="276161"/>
                      <a:pt x="228661" y="150748"/>
                      <a:pt x="216490" y="159215"/>
                    </a:cubicBezTo>
                    <a:cubicBezTo>
                      <a:pt x="204319" y="167682"/>
                      <a:pt x="90019" y="289390"/>
                      <a:pt x="54565" y="317965"/>
                    </a:cubicBezTo>
                    <a:cubicBezTo>
                      <a:pt x="19111" y="346540"/>
                      <a:pt x="11702" y="311615"/>
                      <a:pt x="3765" y="330665"/>
                    </a:cubicBezTo>
                    <a:cubicBezTo>
                      <a:pt x="-4172" y="349715"/>
                      <a:pt x="2178" y="431207"/>
                      <a:pt x="6940" y="432265"/>
                    </a:cubicBezTo>
                    <a:cubicBezTo>
                      <a:pt x="11702" y="433323"/>
                      <a:pt x="18053" y="366119"/>
                      <a:pt x="32340" y="337015"/>
                    </a:cubicBezTo>
                    <a:cubicBezTo>
                      <a:pt x="46627" y="307911"/>
                      <a:pt x="39748" y="305794"/>
                      <a:pt x="92665" y="257640"/>
                    </a:cubicBezTo>
                    <a:cubicBezTo>
                      <a:pt x="145582" y="209486"/>
                      <a:pt x="324969" y="67140"/>
                      <a:pt x="349840" y="48090"/>
                    </a:cubicBezTo>
                    <a:cubicBezTo>
                      <a:pt x="374711" y="29040"/>
                      <a:pt x="213844" y="150748"/>
                      <a:pt x="241890" y="143340"/>
                    </a:cubicBezTo>
                    <a:cubicBezTo>
                      <a:pt x="269936" y="135932"/>
                      <a:pt x="482661" y="7873"/>
                      <a:pt x="499065" y="46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1" name="フリーフォーム 1030">
                <a:extLst>
                  <a:ext uri="{FF2B5EF4-FFF2-40B4-BE49-F238E27FC236}">
                    <a16:creationId xmlns:a16="http://schemas.microsoft.com/office/drawing/2014/main" id="{C87BE8CC-5AFD-5FE6-921B-737F57BE9333}"/>
                  </a:ext>
                </a:extLst>
              </p:cNvPr>
              <p:cNvSpPr/>
              <p:nvPr/>
            </p:nvSpPr>
            <p:spPr>
              <a:xfrm>
                <a:off x="4476467" y="5508555"/>
                <a:ext cx="371249" cy="235093"/>
              </a:xfrm>
              <a:custGeom>
                <a:avLst/>
                <a:gdLst>
                  <a:gd name="connsiteX0" fmla="*/ 283 w 371249"/>
                  <a:gd name="connsiteY0" fmla="*/ 235020 h 235093"/>
                  <a:gd name="connsiteX1" fmla="*/ 355883 w 371249"/>
                  <a:gd name="connsiteY1" fmla="*/ 41345 h 235093"/>
                  <a:gd name="connsiteX2" fmla="*/ 305083 w 371249"/>
                  <a:gd name="connsiteY2" fmla="*/ 50870 h 235093"/>
                  <a:gd name="connsiteX3" fmla="*/ 289208 w 371249"/>
                  <a:gd name="connsiteY3" fmla="*/ 70 h 235093"/>
                  <a:gd name="connsiteX4" fmla="*/ 295558 w 371249"/>
                  <a:gd name="connsiteY4" fmla="*/ 63570 h 235093"/>
                  <a:gd name="connsiteX5" fmla="*/ 283 w 371249"/>
                  <a:gd name="connsiteY5" fmla="*/ 235020 h 235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1249" h="235093">
                    <a:moveTo>
                      <a:pt x="283" y="235020"/>
                    </a:moveTo>
                    <a:cubicBezTo>
                      <a:pt x="10337" y="231316"/>
                      <a:pt x="305083" y="72037"/>
                      <a:pt x="355883" y="41345"/>
                    </a:cubicBezTo>
                    <a:cubicBezTo>
                      <a:pt x="406683" y="10653"/>
                      <a:pt x="316195" y="57749"/>
                      <a:pt x="305083" y="50870"/>
                    </a:cubicBezTo>
                    <a:cubicBezTo>
                      <a:pt x="293971" y="43991"/>
                      <a:pt x="290796" y="-2047"/>
                      <a:pt x="289208" y="70"/>
                    </a:cubicBezTo>
                    <a:cubicBezTo>
                      <a:pt x="287620" y="2187"/>
                      <a:pt x="340537" y="25470"/>
                      <a:pt x="295558" y="63570"/>
                    </a:cubicBezTo>
                    <a:cubicBezTo>
                      <a:pt x="250579" y="101670"/>
                      <a:pt x="-9771" y="238724"/>
                      <a:pt x="283" y="23502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2" name="フリーフォーム 1031">
                <a:extLst>
                  <a:ext uri="{FF2B5EF4-FFF2-40B4-BE49-F238E27FC236}">
                    <a16:creationId xmlns:a16="http://schemas.microsoft.com/office/drawing/2014/main" id="{19938812-02F9-FD19-B43D-DEA20B6DC0D9}"/>
                  </a:ext>
                </a:extLst>
              </p:cNvPr>
              <p:cNvSpPr/>
              <p:nvPr/>
            </p:nvSpPr>
            <p:spPr>
              <a:xfrm>
                <a:off x="4309763" y="5752592"/>
                <a:ext cx="532326" cy="98980"/>
              </a:xfrm>
              <a:custGeom>
                <a:avLst/>
                <a:gdLst>
                  <a:gd name="connsiteX0" fmla="*/ 1887 w 532326"/>
                  <a:gd name="connsiteY0" fmla="*/ 98933 h 98980"/>
                  <a:gd name="connsiteX1" fmla="*/ 433687 w 532326"/>
                  <a:gd name="connsiteY1" fmla="*/ 3683 h 98980"/>
                  <a:gd name="connsiteX2" fmla="*/ 532112 w 532326"/>
                  <a:gd name="connsiteY2" fmla="*/ 19558 h 98980"/>
                  <a:gd name="connsiteX3" fmla="*/ 420987 w 532326"/>
                  <a:gd name="connsiteY3" fmla="*/ 19558 h 98980"/>
                  <a:gd name="connsiteX4" fmla="*/ 281287 w 532326"/>
                  <a:gd name="connsiteY4" fmla="*/ 16383 h 98980"/>
                  <a:gd name="connsiteX5" fmla="*/ 1887 w 532326"/>
                  <a:gd name="connsiteY5" fmla="*/ 98933 h 98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2326" h="98980">
                    <a:moveTo>
                      <a:pt x="1887" y="98933"/>
                    </a:moveTo>
                    <a:cubicBezTo>
                      <a:pt x="27287" y="96816"/>
                      <a:pt x="345316" y="16912"/>
                      <a:pt x="433687" y="3683"/>
                    </a:cubicBezTo>
                    <a:cubicBezTo>
                      <a:pt x="522058" y="-9546"/>
                      <a:pt x="534229" y="16912"/>
                      <a:pt x="532112" y="19558"/>
                    </a:cubicBezTo>
                    <a:cubicBezTo>
                      <a:pt x="529995" y="22204"/>
                      <a:pt x="462791" y="20087"/>
                      <a:pt x="420987" y="19558"/>
                    </a:cubicBezTo>
                    <a:cubicBezTo>
                      <a:pt x="379183" y="19029"/>
                      <a:pt x="347962" y="508"/>
                      <a:pt x="281287" y="16383"/>
                    </a:cubicBezTo>
                    <a:cubicBezTo>
                      <a:pt x="214612" y="32258"/>
                      <a:pt x="-23513" y="101050"/>
                      <a:pt x="1887" y="9893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3" name="フリーフォーム 1032">
                <a:extLst>
                  <a:ext uri="{FF2B5EF4-FFF2-40B4-BE49-F238E27FC236}">
                    <a16:creationId xmlns:a16="http://schemas.microsoft.com/office/drawing/2014/main" id="{45B04DA9-C6D7-2976-94A0-614F5AC1DA14}"/>
                  </a:ext>
                </a:extLst>
              </p:cNvPr>
              <p:cNvSpPr/>
              <p:nvPr/>
            </p:nvSpPr>
            <p:spPr>
              <a:xfrm>
                <a:off x="4683067" y="5734543"/>
                <a:ext cx="646349" cy="98141"/>
              </a:xfrm>
              <a:custGeom>
                <a:avLst/>
                <a:gdLst>
                  <a:gd name="connsiteX0" fmla="*/ 58 w 646349"/>
                  <a:gd name="connsiteY0" fmla="*/ 75707 h 98141"/>
                  <a:gd name="connsiteX1" fmla="*/ 412808 w 646349"/>
                  <a:gd name="connsiteY1" fmla="*/ 31257 h 98141"/>
                  <a:gd name="connsiteX2" fmla="*/ 304858 w 646349"/>
                  <a:gd name="connsiteY2" fmla="*/ 9032 h 98141"/>
                  <a:gd name="connsiteX3" fmla="*/ 577908 w 646349"/>
                  <a:gd name="connsiteY3" fmla="*/ 59832 h 98141"/>
                  <a:gd name="connsiteX4" fmla="*/ 533458 w 646349"/>
                  <a:gd name="connsiteY4" fmla="*/ 34432 h 98141"/>
                  <a:gd name="connsiteX5" fmla="*/ 644583 w 646349"/>
                  <a:gd name="connsiteY5" fmla="*/ 97932 h 98141"/>
                  <a:gd name="connsiteX6" fmla="*/ 428683 w 646349"/>
                  <a:gd name="connsiteY6" fmla="*/ 9032 h 98141"/>
                  <a:gd name="connsiteX7" fmla="*/ 190558 w 646349"/>
                  <a:gd name="connsiteY7" fmla="*/ 5857 h 98141"/>
                  <a:gd name="connsiteX8" fmla="*/ 381058 w 646349"/>
                  <a:gd name="connsiteY8" fmla="*/ 34432 h 98141"/>
                  <a:gd name="connsiteX9" fmla="*/ 58 w 646349"/>
                  <a:gd name="connsiteY9" fmla="*/ 75707 h 98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6349" h="98141">
                    <a:moveTo>
                      <a:pt x="58" y="75707"/>
                    </a:moveTo>
                    <a:cubicBezTo>
                      <a:pt x="5350" y="75178"/>
                      <a:pt x="362008" y="42369"/>
                      <a:pt x="412808" y="31257"/>
                    </a:cubicBezTo>
                    <a:cubicBezTo>
                      <a:pt x="463608" y="20144"/>
                      <a:pt x="277341" y="4270"/>
                      <a:pt x="304858" y="9032"/>
                    </a:cubicBezTo>
                    <a:cubicBezTo>
                      <a:pt x="332375" y="13794"/>
                      <a:pt x="539808" y="55599"/>
                      <a:pt x="577908" y="59832"/>
                    </a:cubicBezTo>
                    <a:cubicBezTo>
                      <a:pt x="616008" y="64065"/>
                      <a:pt x="533458" y="34432"/>
                      <a:pt x="533458" y="34432"/>
                    </a:cubicBezTo>
                    <a:cubicBezTo>
                      <a:pt x="544570" y="40782"/>
                      <a:pt x="662045" y="102165"/>
                      <a:pt x="644583" y="97932"/>
                    </a:cubicBezTo>
                    <a:cubicBezTo>
                      <a:pt x="627121" y="93699"/>
                      <a:pt x="504354" y="24378"/>
                      <a:pt x="428683" y="9032"/>
                    </a:cubicBezTo>
                    <a:cubicBezTo>
                      <a:pt x="353012" y="-6314"/>
                      <a:pt x="198495" y="1624"/>
                      <a:pt x="190558" y="5857"/>
                    </a:cubicBezTo>
                    <a:cubicBezTo>
                      <a:pt x="182621" y="10090"/>
                      <a:pt x="412279" y="23849"/>
                      <a:pt x="381058" y="34432"/>
                    </a:cubicBezTo>
                    <a:cubicBezTo>
                      <a:pt x="349837" y="45015"/>
                      <a:pt x="-5234" y="76236"/>
                      <a:pt x="58" y="7570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4" name="フリーフォーム 1033">
                <a:extLst>
                  <a:ext uri="{FF2B5EF4-FFF2-40B4-BE49-F238E27FC236}">
                    <a16:creationId xmlns:a16="http://schemas.microsoft.com/office/drawing/2014/main" id="{DFA4C2B7-3F1D-8D08-4E8C-2A465DF3976E}"/>
                  </a:ext>
                </a:extLst>
              </p:cNvPr>
              <p:cNvSpPr/>
              <p:nvPr/>
            </p:nvSpPr>
            <p:spPr>
              <a:xfrm>
                <a:off x="4325847" y="5861868"/>
                <a:ext cx="951833" cy="69156"/>
              </a:xfrm>
              <a:custGeom>
                <a:avLst/>
                <a:gdLst>
                  <a:gd name="connsiteX0" fmla="*/ 1678 w 951833"/>
                  <a:gd name="connsiteY0" fmla="*/ 27757 h 69156"/>
                  <a:gd name="connsiteX1" fmla="*/ 528728 w 951833"/>
                  <a:gd name="connsiteY1" fmla="*/ 46807 h 69156"/>
                  <a:gd name="connsiteX2" fmla="*/ 411253 w 951833"/>
                  <a:gd name="connsiteY2" fmla="*/ 49982 h 69156"/>
                  <a:gd name="connsiteX3" fmla="*/ 712878 w 951833"/>
                  <a:gd name="connsiteY3" fmla="*/ 2357 h 69156"/>
                  <a:gd name="connsiteX4" fmla="*/ 947828 w 951833"/>
                  <a:gd name="connsiteY4" fmla="*/ 8707 h 69156"/>
                  <a:gd name="connsiteX5" fmla="*/ 836703 w 951833"/>
                  <a:gd name="connsiteY5" fmla="*/ 21407 h 69156"/>
                  <a:gd name="connsiteX6" fmla="*/ 531903 w 951833"/>
                  <a:gd name="connsiteY6" fmla="*/ 69032 h 69156"/>
                  <a:gd name="connsiteX7" fmla="*/ 843053 w 951833"/>
                  <a:gd name="connsiteY7" fmla="*/ 5532 h 69156"/>
                  <a:gd name="connsiteX8" fmla="*/ 639853 w 951833"/>
                  <a:gd name="connsiteY8" fmla="*/ 8707 h 69156"/>
                  <a:gd name="connsiteX9" fmla="*/ 369978 w 951833"/>
                  <a:gd name="connsiteY9" fmla="*/ 49982 h 69156"/>
                  <a:gd name="connsiteX10" fmla="*/ 1678 w 951833"/>
                  <a:gd name="connsiteY10" fmla="*/ 27757 h 69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51833" h="69156">
                    <a:moveTo>
                      <a:pt x="1678" y="27757"/>
                    </a:moveTo>
                    <a:cubicBezTo>
                      <a:pt x="28136" y="27228"/>
                      <a:pt x="460466" y="43103"/>
                      <a:pt x="528728" y="46807"/>
                    </a:cubicBezTo>
                    <a:cubicBezTo>
                      <a:pt x="596990" y="50511"/>
                      <a:pt x="380561" y="57390"/>
                      <a:pt x="411253" y="49982"/>
                    </a:cubicBezTo>
                    <a:cubicBezTo>
                      <a:pt x="441945" y="42574"/>
                      <a:pt x="623449" y="9236"/>
                      <a:pt x="712878" y="2357"/>
                    </a:cubicBezTo>
                    <a:cubicBezTo>
                      <a:pt x="802307" y="-4522"/>
                      <a:pt x="927191" y="5532"/>
                      <a:pt x="947828" y="8707"/>
                    </a:cubicBezTo>
                    <a:cubicBezTo>
                      <a:pt x="968466" y="11882"/>
                      <a:pt x="906024" y="11353"/>
                      <a:pt x="836703" y="21407"/>
                    </a:cubicBezTo>
                    <a:cubicBezTo>
                      <a:pt x="767382" y="31461"/>
                      <a:pt x="530845" y="71678"/>
                      <a:pt x="531903" y="69032"/>
                    </a:cubicBezTo>
                    <a:cubicBezTo>
                      <a:pt x="532961" y="66386"/>
                      <a:pt x="825061" y="15586"/>
                      <a:pt x="843053" y="5532"/>
                    </a:cubicBezTo>
                    <a:cubicBezTo>
                      <a:pt x="861045" y="-4522"/>
                      <a:pt x="718699" y="1299"/>
                      <a:pt x="639853" y="8707"/>
                    </a:cubicBezTo>
                    <a:cubicBezTo>
                      <a:pt x="561007" y="16115"/>
                      <a:pt x="471049" y="47865"/>
                      <a:pt x="369978" y="49982"/>
                    </a:cubicBezTo>
                    <a:cubicBezTo>
                      <a:pt x="268907" y="52099"/>
                      <a:pt x="-24780" y="28286"/>
                      <a:pt x="1678" y="2775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5" name="フリーフォーム 1034">
                <a:extLst>
                  <a:ext uri="{FF2B5EF4-FFF2-40B4-BE49-F238E27FC236}">
                    <a16:creationId xmlns:a16="http://schemas.microsoft.com/office/drawing/2014/main" id="{21A491C9-6196-DDAE-EC4C-4EF60557AA17}"/>
                  </a:ext>
                </a:extLst>
              </p:cNvPr>
              <p:cNvSpPr/>
              <p:nvPr/>
            </p:nvSpPr>
            <p:spPr>
              <a:xfrm>
                <a:off x="4838695" y="5864220"/>
                <a:ext cx="555660" cy="127008"/>
              </a:xfrm>
              <a:custGeom>
                <a:avLst/>
                <a:gdLst>
                  <a:gd name="connsiteX0" fmla="*/ 5 w 555660"/>
                  <a:gd name="connsiteY0" fmla="*/ 127005 h 127008"/>
                  <a:gd name="connsiteX1" fmla="*/ 352430 w 555660"/>
                  <a:gd name="connsiteY1" fmla="*/ 63505 h 127008"/>
                  <a:gd name="connsiteX2" fmla="*/ 219080 w 555660"/>
                  <a:gd name="connsiteY2" fmla="*/ 92080 h 127008"/>
                  <a:gd name="connsiteX3" fmla="*/ 393705 w 555660"/>
                  <a:gd name="connsiteY3" fmla="*/ 50805 h 127008"/>
                  <a:gd name="connsiteX4" fmla="*/ 555630 w 555660"/>
                  <a:gd name="connsiteY4" fmla="*/ 5 h 127008"/>
                  <a:gd name="connsiteX5" fmla="*/ 381005 w 555660"/>
                  <a:gd name="connsiteY5" fmla="*/ 47630 h 127008"/>
                  <a:gd name="connsiteX6" fmla="*/ 196855 w 555660"/>
                  <a:gd name="connsiteY6" fmla="*/ 76205 h 127008"/>
                  <a:gd name="connsiteX7" fmla="*/ 361955 w 555660"/>
                  <a:gd name="connsiteY7" fmla="*/ 60330 h 127008"/>
                  <a:gd name="connsiteX8" fmla="*/ 5 w 555660"/>
                  <a:gd name="connsiteY8" fmla="*/ 127005 h 127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5660" h="127008">
                    <a:moveTo>
                      <a:pt x="5" y="127005"/>
                    </a:moveTo>
                    <a:cubicBezTo>
                      <a:pt x="-1582" y="127534"/>
                      <a:pt x="315918" y="69326"/>
                      <a:pt x="352430" y="63505"/>
                    </a:cubicBezTo>
                    <a:cubicBezTo>
                      <a:pt x="388942" y="57684"/>
                      <a:pt x="212201" y="94197"/>
                      <a:pt x="219080" y="92080"/>
                    </a:cubicBezTo>
                    <a:cubicBezTo>
                      <a:pt x="225959" y="89963"/>
                      <a:pt x="337613" y="66151"/>
                      <a:pt x="393705" y="50805"/>
                    </a:cubicBezTo>
                    <a:cubicBezTo>
                      <a:pt x="449797" y="35459"/>
                      <a:pt x="557747" y="534"/>
                      <a:pt x="555630" y="5"/>
                    </a:cubicBezTo>
                    <a:cubicBezTo>
                      <a:pt x="553513" y="-524"/>
                      <a:pt x="440801" y="34930"/>
                      <a:pt x="381005" y="47630"/>
                    </a:cubicBezTo>
                    <a:cubicBezTo>
                      <a:pt x="321209" y="60330"/>
                      <a:pt x="200030" y="74088"/>
                      <a:pt x="196855" y="76205"/>
                    </a:cubicBezTo>
                    <a:cubicBezTo>
                      <a:pt x="193680" y="78322"/>
                      <a:pt x="398997" y="51334"/>
                      <a:pt x="361955" y="60330"/>
                    </a:cubicBezTo>
                    <a:cubicBezTo>
                      <a:pt x="324913" y="69326"/>
                      <a:pt x="1592" y="126476"/>
                      <a:pt x="5" y="12700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6" name="フリーフォーム 1035">
                <a:extLst>
                  <a:ext uri="{FF2B5EF4-FFF2-40B4-BE49-F238E27FC236}">
                    <a16:creationId xmlns:a16="http://schemas.microsoft.com/office/drawing/2014/main" id="{85569AF6-BC87-CE38-FAB7-FA03857D0247}"/>
                  </a:ext>
                </a:extLst>
              </p:cNvPr>
              <p:cNvSpPr/>
              <p:nvPr/>
            </p:nvSpPr>
            <p:spPr>
              <a:xfrm>
                <a:off x="4789235" y="5925365"/>
                <a:ext cx="369691" cy="70099"/>
              </a:xfrm>
              <a:custGeom>
                <a:avLst/>
                <a:gdLst>
                  <a:gd name="connsiteX0" fmla="*/ 1840 w 369691"/>
                  <a:gd name="connsiteY0" fmla="*/ 59510 h 70099"/>
                  <a:gd name="connsiteX1" fmla="*/ 363790 w 369691"/>
                  <a:gd name="connsiteY1" fmla="*/ 2360 h 70099"/>
                  <a:gd name="connsiteX2" fmla="*/ 220915 w 369691"/>
                  <a:gd name="connsiteY2" fmla="*/ 15060 h 70099"/>
                  <a:gd name="connsiteX3" fmla="*/ 147890 w 369691"/>
                  <a:gd name="connsiteY3" fmla="*/ 53160 h 70099"/>
                  <a:gd name="connsiteX4" fmla="*/ 287590 w 369691"/>
                  <a:gd name="connsiteY4" fmla="*/ 69035 h 70099"/>
                  <a:gd name="connsiteX5" fmla="*/ 125665 w 369691"/>
                  <a:gd name="connsiteY5" fmla="*/ 62685 h 70099"/>
                  <a:gd name="connsiteX6" fmla="*/ 217740 w 369691"/>
                  <a:gd name="connsiteY6" fmla="*/ 15060 h 70099"/>
                  <a:gd name="connsiteX7" fmla="*/ 1840 w 369691"/>
                  <a:gd name="connsiteY7" fmla="*/ 59510 h 70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9691" h="70099">
                    <a:moveTo>
                      <a:pt x="1840" y="59510"/>
                    </a:moveTo>
                    <a:cubicBezTo>
                      <a:pt x="26182" y="57393"/>
                      <a:pt x="327278" y="9768"/>
                      <a:pt x="363790" y="2360"/>
                    </a:cubicBezTo>
                    <a:cubicBezTo>
                      <a:pt x="400302" y="-5048"/>
                      <a:pt x="256898" y="6593"/>
                      <a:pt x="220915" y="15060"/>
                    </a:cubicBezTo>
                    <a:cubicBezTo>
                      <a:pt x="184932" y="23527"/>
                      <a:pt x="136778" y="44164"/>
                      <a:pt x="147890" y="53160"/>
                    </a:cubicBezTo>
                    <a:cubicBezTo>
                      <a:pt x="159002" y="62156"/>
                      <a:pt x="291294" y="67448"/>
                      <a:pt x="287590" y="69035"/>
                    </a:cubicBezTo>
                    <a:cubicBezTo>
                      <a:pt x="283886" y="70622"/>
                      <a:pt x="137307" y="71681"/>
                      <a:pt x="125665" y="62685"/>
                    </a:cubicBezTo>
                    <a:cubicBezTo>
                      <a:pt x="114023" y="53689"/>
                      <a:pt x="233086" y="16118"/>
                      <a:pt x="217740" y="15060"/>
                    </a:cubicBezTo>
                    <a:cubicBezTo>
                      <a:pt x="202394" y="14002"/>
                      <a:pt x="-22502" y="61627"/>
                      <a:pt x="1840" y="5951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7" name="フリーフォーム 1036">
                <a:extLst>
                  <a:ext uri="{FF2B5EF4-FFF2-40B4-BE49-F238E27FC236}">
                    <a16:creationId xmlns:a16="http://schemas.microsoft.com/office/drawing/2014/main" id="{8F584170-F5F2-0A5F-7CBD-99A870880BF7}"/>
                  </a:ext>
                </a:extLst>
              </p:cNvPr>
              <p:cNvSpPr/>
              <p:nvPr/>
            </p:nvSpPr>
            <p:spPr>
              <a:xfrm>
                <a:off x="4380557" y="5918110"/>
                <a:ext cx="563189" cy="114923"/>
              </a:xfrm>
              <a:custGeom>
                <a:avLst/>
                <a:gdLst>
                  <a:gd name="connsiteX0" fmla="*/ 943 w 563189"/>
                  <a:gd name="connsiteY0" fmla="*/ 90 h 114923"/>
                  <a:gd name="connsiteX1" fmla="*/ 356543 w 563189"/>
                  <a:gd name="connsiteY1" fmla="*/ 79465 h 114923"/>
                  <a:gd name="connsiteX2" fmla="*/ 296218 w 563189"/>
                  <a:gd name="connsiteY2" fmla="*/ 57240 h 114923"/>
                  <a:gd name="connsiteX3" fmla="*/ 531168 w 563189"/>
                  <a:gd name="connsiteY3" fmla="*/ 114390 h 114923"/>
                  <a:gd name="connsiteX4" fmla="*/ 404168 w 563189"/>
                  <a:gd name="connsiteY4" fmla="*/ 85815 h 114923"/>
                  <a:gd name="connsiteX5" fmla="*/ 150168 w 563189"/>
                  <a:gd name="connsiteY5" fmla="*/ 85815 h 114923"/>
                  <a:gd name="connsiteX6" fmla="*/ 407343 w 563189"/>
                  <a:gd name="connsiteY6" fmla="*/ 79465 h 114923"/>
                  <a:gd name="connsiteX7" fmla="*/ 397818 w 563189"/>
                  <a:gd name="connsiteY7" fmla="*/ 63590 h 114923"/>
                  <a:gd name="connsiteX8" fmla="*/ 562918 w 563189"/>
                  <a:gd name="connsiteY8" fmla="*/ 22315 h 114923"/>
                  <a:gd name="connsiteX9" fmla="*/ 353368 w 563189"/>
                  <a:gd name="connsiteY9" fmla="*/ 57240 h 114923"/>
                  <a:gd name="connsiteX10" fmla="*/ 137468 w 563189"/>
                  <a:gd name="connsiteY10" fmla="*/ 66765 h 114923"/>
                  <a:gd name="connsiteX11" fmla="*/ 248593 w 563189"/>
                  <a:gd name="connsiteY11" fmla="*/ 63590 h 114923"/>
                  <a:gd name="connsiteX12" fmla="*/ 943 w 563189"/>
                  <a:gd name="connsiteY12" fmla="*/ 90 h 114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3189" h="114923">
                    <a:moveTo>
                      <a:pt x="943" y="90"/>
                    </a:moveTo>
                    <a:cubicBezTo>
                      <a:pt x="18935" y="2736"/>
                      <a:pt x="307330" y="69940"/>
                      <a:pt x="356543" y="79465"/>
                    </a:cubicBezTo>
                    <a:cubicBezTo>
                      <a:pt x="405756" y="88990"/>
                      <a:pt x="267114" y="51419"/>
                      <a:pt x="296218" y="57240"/>
                    </a:cubicBezTo>
                    <a:cubicBezTo>
                      <a:pt x="325322" y="63061"/>
                      <a:pt x="513176" y="109628"/>
                      <a:pt x="531168" y="114390"/>
                    </a:cubicBezTo>
                    <a:cubicBezTo>
                      <a:pt x="549160" y="119153"/>
                      <a:pt x="467668" y="90577"/>
                      <a:pt x="404168" y="85815"/>
                    </a:cubicBezTo>
                    <a:cubicBezTo>
                      <a:pt x="340668" y="81053"/>
                      <a:pt x="149639" y="86873"/>
                      <a:pt x="150168" y="85815"/>
                    </a:cubicBezTo>
                    <a:cubicBezTo>
                      <a:pt x="150697" y="84757"/>
                      <a:pt x="366068" y="83169"/>
                      <a:pt x="407343" y="79465"/>
                    </a:cubicBezTo>
                    <a:cubicBezTo>
                      <a:pt x="448618" y="75761"/>
                      <a:pt x="371889" y="73115"/>
                      <a:pt x="397818" y="63590"/>
                    </a:cubicBezTo>
                    <a:cubicBezTo>
                      <a:pt x="423747" y="54065"/>
                      <a:pt x="570326" y="23373"/>
                      <a:pt x="562918" y="22315"/>
                    </a:cubicBezTo>
                    <a:cubicBezTo>
                      <a:pt x="555510" y="21257"/>
                      <a:pt x="424276" y="49832"/>
                      <a:pt x="353368" y="57240"/>
                    </a:cubicBezTo>
                    <a:cubicBezTo>
                      <a:pt x="282460" y="64648"/>
                      <a:pt x="154930" y="65707"/>
                      <a:pt x="137468" y="66765"/>
                    </a:cubicBezTo>
                    <a:cubicBezTo>
                      <a:pt x="120006" y="67823"/>
                      <a:pt x="269231" y="73644"/>
                      <a:pt x="248593" y="63590"/>
                    </a:cubicBezTo>
                    <a:cubicBezTo>
                      <a:pt x="227955" y="53536"/>
                      <a:pt x="-17049" y="-2556"/>
                      <a:pt x="943" y="9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" name="フリーフォーム 1">
                <a:extLst>
                  <a:ext uri="{FF2B5EF4-FFF2-40B4-BE49-F238E27FC236}">
                    <a16:creationId xmlns:a16="http://schemas.microsoft.com/office/drawing/2014/main" id="{5D50062C-0DB9-85EF-45E5-C524221789F6}"/>
                  </a:ext>
                </a:extLst>
              </p:cNvPr>
              <p:cNvSpPr/>
              <p:nvPr/>
            </p:nvSpPr>
            <p:spPr>
              <a:xfrm>
                <a:off x="4343073" y="5791193"/>
                <a:ext cx="447448" cy="143057"/>
              </a:xfrm>
              <a:custGeom>
                <a:avLst/>
                <a:gdLst>
                  <a:gd name="connsiteX0" fmla="*/ 3502 w 447448"/>
                  <a:gd name="connsiteY0" fmla="*/ 73032 h 143057"/>
                  <a:gd name="connsiteX1" fmla="*/ 416252 w 447448"/>
                  <a:gd name="connsiteY1" fmla="*/ 53982 h 143057"/>
                  <a:gd name="connsiteX2" fmla="*/ 384502 w 447448"/>
                  <a:gd name="connsiteY2" fmla="*/ 7 h 143057"/>
                  <a:gd name="connsiteX3" fmla="*/ 441652 w 447448"/>
                  <a:gd name="connsiteY3" fmla="*/ 50807 h 143057"/>
                  <a:gd name="connsiteX4" fmla="*/ 432127 w 447448"/>
                  <a:gd name="connsiteY4" fmla="*/ 142882 h 143057"/>
                  <a:gd name="connsiteX5" fmla="*/ 444827 w 447448"/>
                  <a:gd name="connsiteY5" fmla="*/ 73032 h 143057"/>
                  <a:gd name="connsiteX6" fmla="*/ 425777 w 447448"/>
                  <a:gd name="connsiteY6" fmla="*/ 38107 h 143057"/>
                  <a:gd name="connsiteX7" fmla="*/ 244802 w 447448"/>
                  <a:gd name="connsiteY7" fmla="*/ 6357 h 143057"/>
                  <a:gd name="connsiteX8" fmla="*/ 394027 w 447448"/>
                  <a:gd name="connsiteY8" fmla="*/ 50807 h 143057"/>
                  <a:gd name="connsiteX9" fmla="*/ 273377 w 447448"/>
                  <a:gd name="connsiteY9" fmla="*/ 34932 h 143057"/>
                  <a:gd name="connsiteX10" fmla="*/ 213052 w 447448"/>
                  <a:gd name="connsiteY10" fmla="*/ 3182 h 143057"/>
                  <a:gd name="connsiteX11" fmla="*/ 273377 w 447448"/>
                  <a:gd name="connsiteY11" fmla="*/ 44457 h 143057"/>
                  <a:gd name="connsiteX12" fmla="*/ 219402 w 447448"/>
                  <a:gd name="connsiteY12" fmla="*/ 63507 h 143057"/>
                  <a:gd name="connsiteX13" fmla="*/ 3502 w 447448"/>
                  <a:gd name="connsiteY13" fmla="*/ 73032 h 143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47448" h="143057">
                    <a:moveTo>
                      <a:pt x="3502" y="73032"/>
                    </a:moveTo>
                    <a:cubicBezTo>
                      <a:pt x="36310" y="71444"/>
                      <a:pt x="352752" y="66153"/>
                      <a:pt x="416252" y="53982"/>
                    </a:cubicBezTo>
                    <a:cubicBezTo>
                      <a:pt x="479752" y="41811"/>
                      <a:pt x="380269" y="536"/>
                      <a:pt x="384502" y="7"/>
                    </a:cubicBezTo>
                    <a:cubicBezTo>
                      <a:pt x="388735" y="-522"/>
                      <a:pt x="433715" y="26994"/>
                      <a:pt x="441652" y="50807"/>
                    </a:cubicBezTo>
                    <a:cubicBezTo>
                      <a:pt x="449590" y="74620"/>
                      <a:pt x="431598" y="139178"/>
                      <a:pt x="432127" y="142882"/>
                    </a:cubicBezTo>
                    <a:cubicBezTo>
                      <a:pt x="432656" y="146586"/>
                      <a:pt x="445885" y="90494"/>
                      <a:pt x="444827" y="73032"/>
                    </a:cubicBezTo>
                    <a:cubicBezTo>
                      <a:pt x="443769" y="55570"/>
                      <a:pt x="459114" y="49219"/>
                      <a:pt x="425777" y="38107"/>
                    </a:cubicBezTo>
                    <a:cubicBezTo>
                      <a:pt x="392440" y="26995"/>
                      <a:pt x="250094" y="4240"/>
                      <a:pt x="244802" y="6357"/>
                    </a:cubicBezTo>
                    <a:cubicBezTo>
                      <a:pt x="239510" y="8474"/>
                      <a:pt x="389265" y="46045"/>
                      <a:pt x="394027" y="50807"/>
                    </a:cubicBezTo>
                    <a:cubicBezTo>
                      <a:pt x="398789" y="55569"/>
                      <a:pt x="303540" y="42870"/>
                      <a:pt x="273377" y="34932"/>
                    </a:cubicBezTo>
                    <a:cubicBezTo>
                      <a:pt x="243214" y="26994"/>
                      <a:pt x="213052" y="1595"/>
                      <a:pt x="213052" y="3182"/>
                    </a:cubicBezTo>
                    <a:cubicBezTo>
                      <a:pt x="213052" y="4769"/>
                      <a:pt x="272319" y="34403"/>
                      <a:pt x="273377" y="44457"/>
                    </a:cubicBezTo>
                    <a:cubicBezTo>
                      <a:pt x="274435" y="54511"/>
                      <a:pt x="260677" y="58745"/>
                      <a:pt x="219402" y="63507"/>
                    </a:cubicBezTo>
                    <a:cubicBezTo>
                      <a:pt x="178127" y="68269"/>
                      <a:pt x="-29306" y="74620"/>
                      <a:pt x="3502" y="7303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" name="フリーフォーム 2">
                <a:extLst>
                  <a:ext uri="{FF2B5EF4-FFF2-40B4-BE49-F238E27FC236}">
                    <a16:creationId xmlns:a16="http://schemas.microsoft.com/office/drawing/2014/main" id="{9E0CC5B0-8806-B2F2-CB43-E1F893D66181}"/>
                  </a:ext>
                </a:extLst>
              </p:cNvPr>
              <p:cNvSpPr/>
              <p:nvPr/>
            </p:nvSpPr>
            <p:spPr>
              <a:xfrm>
                <a:off x="4746999" y="5749905"/>
                <a:ext cx="514925" cy="191036"/>
              </a:xfrm>
              <a:custGeom>
                <a:avLst/>
                <a:gdLst>
                  <a:gd name="connsiteX0" fmla="*/ 2801 w 514925"/>
                  <a:gd name="connsiteY0" fmla="*/ 85745 h 191036"/>
                  <a:gd name="connsiteX1" fmla="*/ 240926 w 514925"/>
                  <a:gd name="connsiteY1" fmla="*/ 53995 h 191036"/>
                  <a:gd name="connsiteX2" fmla="*/ 206001 w 514925"/>
                  <a:gd name="connsiteY2" fmla="*/ 20 h 191036"/>
                  <a:gd name="connsiteX3" fmla="*/ 310776 w 514925"/>
                  <a:gd name="connsiteY3" fmla="*/ 60345 h 191036"/>
                  <a:gd name="connsiteX4" fmla="*/ 266326 w 514925"/>
                  <a:gd name="connsiteY4" fmla="*/ 9545 h 191036"/>
                  <a:gd name="connsiteX5" fmla="*/ 491751 w 514925"/>
                  <a:gd name="connsiteY5" fmla="*/ 66695 h 191036"/>
                  <a:gd name="connsiteX6" fmla="*/ 507626 w 514925"/>
                  <a:gd name="connsiteY6" fmla="*/ 66695 h 191036"/>
                  <a:gd name="connsiteX7" fmla="*/ 323476 w 514925"/>
                  <a:gd name="connsiteY7" fmla="*/ 60345 h 191036"/>
                  <a:gd name="connsiteX8" fmla="*/ 291726 w 514925"/>
                  <a:gd name="connsiteY8" fmla="*/ 101620 h 191036"/>
                  <a:gd name="connsiteX9" fmla="*/ 136151 w 514925"/>
                  <a:gd name="connsiteY9" fmla="*/ 88920 h 191036"/>
                  <a:gd name="connsiteX10" fmla="*/ 37726 w 514925"/>
                  <a:gd name="connsiteY10" fmla="*/ 190520 h 191036"/>
                  <a:gd name="connsiteX11" fmla="*/ 104401 w 514925"/>
                  <a:gd name="connsiteY11" fmla="*/ 127020 h 191036"/>
                  <a:gd name="connsiteX12" fmla="*/ 2801 w 514925"/>
                  <a:gd name="connsiteY12" fmla="*/ 85745 h 191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4925" h="191036">
                    <a:moveTo>
                      <a:pt x="2801" y="85745"/>
                    </a:moveTo>
                    <a:cubicBezTo>
                      <a:pt x="25555" y="73574"/>
                      <a:pt x="207059" y="68283"/>
                      <a:pt x="240926" y="53995"/>
                    </a:cubicBezTo>
                    <a:cubicBezTo>
                      <a:pt x="274793" y="39707"/>
                      <a:pt x="194359" y="-1038"/>
                      <a:pt x="206001" y="20"/>
                    </a:cubicBezTo>
                    <a:cubicBezTo>
                      <a:pt x="217643" y="1078"/>
                      <a:pt x="300722" y="58758"/>
                      <a:pt x="310776" y="60345"/>
                    </a:cubicBezTo>
                    <a:cubicBezTo>
                      <a:pt x="320830" y="61932"/>
                      <a:pt x="236164" y="8487"/>
                      <a:pt x="266326" y="9545"/>
                    </a:cubicBezTo>
                    <a:cubicBezTo>
                      <a:pt x="296488" y="10603"/>
                      <a:pt x="451534" y="57170"/>
                      <a:pt x="491751" y="66695"/>
                    </a:cubicBezTo>
                    <a:cubicBezTo>
                      <a:pt x="531968" y="76220"/>
                      <a:pt x="507626" y="66695"/>
                      <a:pt x="507626" y="66695"/>
                    </a:cubicBezTo>
                    <a:cubicBezTo>
                      <a:pt x="479580" y="65637"/>
                      <a:pt x="359459" y="54524"/>
                      <a:pt x="323476" y="60345"/>
                    </a:cubicBezTo>
                    <a:cubicBezTo>
                      <a:pt x="287493" y="66166"/>
                      <a:pt x="322947" y="96858"/>
                      <a:pt x="291726" y="101620"/>
                    </a:cubicBezTo>
                    <a:cubicBezTo>
                      <a:pt x="260505" y="106382"/>
                      <a:pt x="178484" y="74103"/>
                      <a:pt x="136151" y="88920"/>
                    </a:cubicBezTo>
                    <a:cubicBezTo>
                      <a:pt x="93818" y="103737"/>
                      <a:pt x="43018" y="184170"/>
                      <a:pt x="37726" y="190520"/>
                    </a:cubicBezTo>
                    <a:cubicBezTo>
                      <a:pt x="32434" y="196870"/>
                      <a:pt x="105459" y="142895"/>
                      <a:pt x="104401" y="127020"/>
                    </a:cubicBezTo>
                    <a:cubicBezTo>
                      <a:pt x="103343" y="111145"/>
                      <a:pt x="-19953" y="97916"/>
                      <a:pt x="2801" y="8574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8" name="フリーフォーム 1037">
                <a:extLst>
                  <a:ext uri="{FF2B5EF4-FFF2-40B4-BE49-F238E27FC236}">
                    <a16:creationId xmlns:a16="http://schemas.microsoft.com/office/drawing/2014/main" id="{AC7833FB-5E88-5CDB-8207-28DC5E1D52C4}"/>
                  </a:ext>
                </a:extLst>
              </p:cNvPr>
              <p:cNvSpPr/>
              <p:nvPr/>
            </p:nvSpPr>
            <p:spPr>
              <a:xfrm>
                <a:off x="4335901" y="5892781"/>
                <a:ext cx="314074" cy="121801"/>
              </a:xfrm>
              <a:custGeom>
                <a:avLst/>
                <a:gdLst>
                  <a:gd name="connsiteX0" fmla="*/ 1149 w 314074"/>
                  <a:gd name="connsiteY0" fmla="*/ 19 h 121801"/>
                  <a:gd name="connsiteX1" fmla="*/ 305949 w 314074"/>
                  <a:gd name="connsiteY1" fmla="*/ 114319 h 121801"/>
                  <a:gd name="connsiteX2" fmla="*/ 232924 w 314074"/>
                  <a:gd name="connsiteY2" fmla="*/ 111144 h 121801"/>
                  <a:gd name="connsiteX3" fmla="*/ 102749 w 314074"/>
                  <a:gd name="connsiteY3" fmla="*/ 104794 h 121801"/>
                  <a:gd name="connsiteX4" fmla="*/ 197999 w 314074"/>
                  <a:gd name="connsiteY4" fmla="*/ 104794 h 121801"/>
                  <a:gd name="connsiteX5" fmla="*/ 1149 w 314074"/>
                  <a:gd name="connsiteY5" fmla="*/ 19 h 121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4074" h="121801">
                    <a:moveTo>
                      <a:pt x="1149" y="19"/>
                    </a:moveTo>
                    <a:cubicBezTo>
                      <a:pt x="19141" y="1607"/>
                      <a:pt x="267320" y="95798"/>
                      <a:pt x="305949" y="114319"/>
                    </a:cubicBezTo>
                    <a:cubicBezTo>
                      <a:pt x="344578" y="132840"/>
                      <a:pt x="232924" y="111144"/>
                      <a:pt x="232924" y="111144"/>
                    </a:cubicBezTo>
                    <a:lnTo>
                      <a:pt x="102749" y="104794"/>
                    </a:lnTo>
                    <a:cubicBezTo>
                      <a:pt x="96928" y="103736"/>
                      <a:pt x="213874" y="116965"/>
                      <a:pt x="197999" y="104794"/>
                    </a:cubicBezTo>
                    <a:cubicBezTo>
                      <a:pt x="182124" y="92623"/>
                      <a:pt x="-16843" y="-1569"/>
                      <a:pt x="1149" y="1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9" name="フリーフォーム 1038">
                <a:extLst>
                  <a:ext uri="{FF2B5EF4-FFF2-40B4-BE49-F238E27FC236}">
                    <a16:creationId xmlns:a16="http://schemas.microsoft.com/office/drawing/2014/main" id="{69ECC45F-336C-D861-5694-C4E4A42AC201}"/>
                  </a:ext>
                </a:extLst>
              </p:cNvPr>
              <p:cNvSpPr/>
              <p:nvPr/>
            </p:nvSpPr>
            <p:spPr>
              <a:xfrm>
                <a:off x="4927311" y="5904075"/>
                <a:ext cx="478560" cy="84566"/>
              </a:xfrm>
              <a:custGeom>
                <a:avLst/>
                <a:gdLst>
                  <a:gd name="connsiteX0" fmla="*/ 289 w 478560"/>
                  <a:gd name="connsiteY0" fmla="*/ 83975 h 84566"/>
                  <a:gd name="connsiteX1" fmla="*/ 222539 w 478560"/>
                  <a:gd name="connsiteY1" fmla="*/ 49050 h 84566"/>
                  <a:gd name="connsiteX2" fmla="*/ 305089 w 478560"/>
                  <a:gd name="connsiteY2" fmla="*/ 33175 h 84566"/>
                  <a:gd name="connsiteX3" fmla="*/ 193964 w 478560"/>
                  <a:gd name="connsiteY3" fmla="*/ 58575 h 84566"/>
                  <a:gd name="connsiteX4" fmla="*/ 470189 w 478560"/>
                  <a:gd name="connsiteY4" fmla="*/ 1425 h 84566"/>
                  <a:gd name="connsiteX5" fmla="*/ 390814 w 478560"/>
                  <a:gd name="connsiteY5" fmla="*/ 17300 h 84566"/>
                  <a:gd name="connsiteX6" fmla="*/ 225714 w 478560"/>
                  <a:gd name="connsiteY6" fmla="*/ 17300 h 84566"/>
                  <a:gd name="connsiteX7" fmla="*/ 273339 w 478560"/>
                  <a:gd name="connsiteY7" fmla="*/ 17300 h 84566"/>
                  <a:gd name="connsiteX8" fmla="*/ 289 w 478560"/>
                  <a:gd name="connsiteY8" fmla="*/ 83975 h 84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8560" h="84566">
                    <a:moveTo>
                      <a:pt x="289" y="83975"/>
                    </a:moveTo>
                    <a:cubicBezTo>
                      <a:pt x="-8178" y="89267"/>
                      <a:pt x="171739" y="57517"/>
                      <a:pt x="222539" y="49050"/>
                    </a:cubicBezTo>
                    <a:cubicBezTo>
                      <a:pt x="273339" y="40583"/>
                      <a:pt x="309851" y="31588"/>
                      <a:pt x="305089" y="33175"/>
                    </a:cubicBezTo>
                    <a:cubicBezTo>
                      <a:pt x="300327" y="34762"/>
                      <a:pt x="166447" y="63867"/>
                      <a:pt x="193964" y="58575"/>
                    </a:cubicBezTo>
                    <a:cubicBezTo>
                      <a:pt x="221481" y="53283"/>
                      <a:pt x="470189" y="1425"/>
                      <a:pt x="470189" y="1425"/>
                    </a:cubicBezTo>
                    <a:cubicBezTo>
                      <a:pt x="502997" y="-5454"/>
                      <a:pt x="431560" y="14654"/>
                      <a:pt x="390814" y="17300"/>
                    </a:cubicBezTo>
                    <a:cubicBezTo>
                      <a:pt x="350068" y="19946"/>
                      <a:pt x="225714" y="17300"/>
                      <a:pt x="225714" y="17300"/>
                    </a:cubicBezTo>
                    <a:cubicBezTo>
                      <a:pt x="206135" y="17300"/>
                      <a:pt x="306676" y="6188"/>
                      <a:pt x="273339" y="17300"/>
                    </a:cubicBezTo>
                    <a:cubicBezTo>
                      <a:pt x="240002" y="28412"/>
                      <a:pt x="8756" y="78683"/>
                      <a:pt x="289" y="8397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0" name="フリーフォーム 1039">
                <a:extLst>
                  <a:ext uri="{FF2B5EF4-FFF2-40B4-BE49-F238E27FC236}">
                    <a16:creationId xmlns:a16="http://schemas.microsoft.com/office/drawing/2014/main" id="{6238CA8B-0F1D-0AB5-C769-12CCD3ADE41B}"/>
                  </a:ext>
                </a:extLst>
              </p:cNvPr>
              <p:cNvSpPr/>
              <p:nvPr/>
            </p:nvSpPr>
            <p:spPr>
              <a:xfrm>
                <a:off x="3502872" y="4327920"/>
                <a:ext cx="101390" cy="977417"/>
              </a:xfrm>
              <a:custGeom>
                <a:avLst/>
                <a:gdLst>
                  <a:gd name="connsiteX0" fmla="*/ 101137 w 101390"/>
                  <a:gd name="connsiteY0" fmla="*/ 2920 h 977417"/>
                  <a:gd name="connsiteX1" fmla="*/ 40847 w 101390"/>
                  <a:gd name="connsiteY1" fmla="*/ 545531 h 977417"/>
                  <a:gd name="connsiteX2" fmla="*/ 47546 w 101390"/>
                  <a:gd name="connsiteY2" fmla="*/ 558928 h 977417"/>
                  <a:gd name="connsiteX3" fmla="*/ 653 w 101390"/>
                  <a:gd name="connsiteY3" fmla="*/ 974260 h 977417"/>
                  <a:gd name="connsiteX4" fmla="*/ 87739 w 101390"/>
                  <a:gd name="connsiteY4" fmla="*/ 759895 h 977417"/>
                  <a:gd name="connsiteX5" fmla="*/ 27449 w 101390"/>
                  <a:gd name="connsiteY5" fmla="*/ 950814 h 977417"/>
                  <a:gd name="connsiteX6" fmla="*/ 64293 w 101390"/>
                  <a:gd name="connsiteY6" fmla="*/ 441698 h 977417"/>
                  <a:gd name="connsiteX7" fmla="*/ 40847 w 101390"/>
                  <a:gd name="connsiteY7" fmla="*/ 649364 h 977417"/>
                  <a:gd name="connsiteX8" fmla="*/ 40847 w 101390"/>
                  <a:gd name="connsiteY8" fmla="*/ 230682 h 977417"/>
                  <a:gd name="connsiteX9" fmla="*/ 14051 w 101390"/>
                  <a:gd name="connsiteY9" fmla="*/ 324467 h 977417"/>
                  <a:gd name="connsiteX10" fmla="*/ 101137 w 101390"/>
                  <a:gd name="connsiteY10" fmla="*/ 2920 h 977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1390" h="977417">
                    <a:moveTo>
                      <a:pt x="101137" y="2920"/>
                    </a:moveTo>
                    <a:cubicBezTo>
                      <a:pt x="105603" y="39764"/>
                      <a:pt x="49779" y="452863"/>
                      <a:pt x="40847" y="545531"/>
                    </a:cubicBezTo>
                    <a:cubicBezTo>
                      <a:pt x="31915" y="638199"/>
                      <a:pt x="54245" y="487473"/>
                      <a:pt x="47546" y="558928"/>
                    </a:cubicBezTo>
                    <a:cubicBezTo>
                      <a:pt x="40847" y="630383"/>
                      <a:pt x="-6046" y="940766"/>
                      <a:pt x="653" y="974260"/>
                    </a:cubicBezTo>
                    <a:cubicBezTo>
                      <a:pt x="7352" y="1007754"/>
                      <a:pt x="83273" y="763803"/>
                      <a:pt x="87739" y="759895"/>
                    </a:cubicBezTo>
                    <a:cubicBezTo>
                      <a:pt x="92205" y="755987"/>
                      <a:pt x="31357" y="1003847"/>
                      <a:pt x="27449" y="950814"/>
                    </a:cubicBezTo>
                    <a:cubicBezTo>
                      <a:pt x="23541" y="897781"/>
                      <a:pt x="62060" y="491939"/>
                      <a:pt x="64293" y="441698"/>
                    </a:cubicBezTo>
                    <a:cubicBezTo>
                      <a:pt x="66526" y="391457"/>
                      <a:pt x="44755" y="684533"/>
                      <a:pt x="40847" y="649364"/>
                    </a:cubicBezTo>
                    <a:cubicBezTo>
                      <a:pt x="36939" y="614195"/>
                      <a:pt x="45313" y="284831"/>
                      <a:pt x="40847" y="230682"/>
                    </a:cubicBezTo>
                    <a:cubicBezTo>
                      <a:pt x="36381" y="176533"/>
                      <a:pt x="4561" y="359636"/>
                      <a:pt x="14051" y="324467"/>
                    </a:cubicBezTo>
                    <a:cubicBezTo>
                      <a:pt x="23541" y="289298"/>
                      <a:pt x="96671" y="-33924"/>
                      <a:pt x="101137" y="292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1" name="フリーフォーム 1040">
                <a:extLst>
                  <a:ext uri="{FF2B5EF4-FFF2-40B4-BE49-F238E27FC236}">
                    <a16:creationId xmlns:a16="http://schemas.microsoft.com/office/drawing/2014/main" id="{4B3DF90C-0351-A1A5-2E8D-B3F5F87BD2EF}"/>
                  </a:ext>
                </a:extLst>
              </p:cNvPr>
              <p:cNvSpPr/>
              <p:nvPr/>
            </p:nvSpPr>
            <p:spPr>
              <a:xfrm>
                <a:off x="3650862" y="5321837"/>
                <a:ext cx="243189" cy="857404"/>
              </a:xfrm>
              <a:custGeom>
                <a:avLst/>
                <a:gdLst>
                  <a:gd name="connsiteX0" fmla="*/ 39 w 243189"/>
                  <a:gd name="connsiteY0" fmla="*/ 440 h 857404"/>
                  <a:gd name="connsiteX1" fmla="*/ 170861 w 243189"/>
                  <a:gd name="connsiteY1" fmla="*/ 439218 h 857404"/>
                  <a:gd name="connsiteX2" fmla="*/ 110571 w 243189"/>
                  <a:gd name="connsiteY2" fmla="*/ 402374 h 857404"/>
                  <a:gd name="connsiteX3" fmla="*/ 234501 w 243189"/>
                  <a:gd name="connsiteY3" fmla="*/ 837803 h 857404"/>
                  <a:gd name="connsiteX4" fmla="*/ 214404 w 243189"/>
                  <a:gd name="connsiteY4" fmla="*/ 730620 h 857404"/>
                  <a:gd name="connsiteX5" fmla="*/ 67028 w 243189"/>
                  <a:gd name="connsiteY5" fmla="*/ 271745 h 857404"/>
                  <a:gd name="connsiteX6" fmla="*/ 154114 w 243189"/>
                  <a:gd name="connsiteY6" fmla="*/ 355482 h 857404"/>
                  <a:gd name="connsiteX7" fmla="*/ 39 w 243189"/>
                  <a:gd name="connsiteY7" fmla="*/ 440 h 857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3189" h="857404">
                    <a:moveTo>
                      <a:pt x="39" y="440"/>
                    </a:moveTo>
                    <a:cubicBezTo>
                      <a:pt x="2830" y="14396"/>
                      <a:pt x="152439" y="372229"/>
                      <a:pt x="170861" y="439218"/>
                    </a:cubicBezTo>
                    <a:cubicBezTo>
                      <a:pt x="189283" y="506207"/>
                      <a:pt x="99964" y="335943"/>
                      <a:pt x="110571" y="402374"/>
                    </a:cubicBezTo>
                    <a:cubicBezTo>
                      <a:pt x="121178" y="468805"/>
                      <a:pt x="217196" y="783095"/>
                      <a:pt x="234501" y="837803"/>
                    </a:cubicBezTo>
                    <a:cubicBezTo>
                      <a:pt x="251807" y="892511"/>
                      <a:pt x="242316" y="824963"/>
                      <a:pt x="214404" y="730620"/>
                    </a:cubicBezTo>
                    <a:cubicBezTo>
                      <a:pt x="186492" y="636277"/>
                      <a:pt x="77076" y="334268"/>
                      <a:pt x="67028" y="271745"/>
                    </a:cubicBezTo>
                    <a:cubicBezTo>
                      <a:pt x="56980" y="209222"/>
                      <a:pt x="164162" y="402374"/>
                      <a:pt x="154114" y="355482"/>
                    </a:cubicBezTo>
                    <a:cubicBezTo>
                      <a:pt x="144066" y="308590"/>
                      <a:pt x="-2752" y="-13516"/>
                      <a:pt x="39" y="44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2" name="フリーフォーム 1041">
                <a:extLst>
                  <a:ext uri="{FF2B5EF4-FFF2-40B4-BE49-F238E27FC236}">
                    <a16:creationId xmlns:a16="http://schemas.microsoft.com/office/drawing/2014/main" id="{77E81D18-96F2-3F96-663D-FCB2DA231849}"/>
                  </a:ext>
                </a:extLst>
              </p:cNvPr>
              <p:cNvSpPr/>
              <p:nvPr/>
            </p:nvSpPr>
            <p:spPr>
              <a:xfrm>
                <a:off x="3857923" y="6323359"/>
                <a:ext cx="1219199" cy="134607"/>
              </a:xfrm>
              <a:custGeom>
                <a:avLst/>
                <a:gdLst>
                  <a:gd name="connsiteX0" fmla="*/ 104477 w 1219199"/>
                  <a:gd name="connsiteY0" fmla="*/ 50645 h 134607"/>
                  <a:gd name="connsiteX1" fmla="*/ 158068 w 1219199"/>
                  <a:gd name="connsiteY1" fmla="*/ 57344 h 134607"/>
                  <a:gd name="connsiteX2" fmla="*/ 730824 w 1219199"/>
                  <a:gd name="connsiteY2" fmla="*/ 127683 h 134607"/>
                  <a:gd name="connsiteX3" fmla="*/ 673884 w 1219199"/>
                  <a:gd name="connsiteY3" fmla="*/ 90839 h 134607"/>
                  <a:gd name="connsiteX4" fmla="*/ 1213145 w 1219199"/>
                  <a:gd name="connsiteY4" fmla="*/ 404 h 134607"/>
                  <a:gd name="connsiteX5" fmla="*/ 935141 w 1219199"/>
                  <a:gd name="connsiteY5" fmla="*/ 60694 h 134607"/>
                  <a:gd name="connsiteX6" fmla="*/ 493013 w 1219199"/>
                  <a:gd name="connsiteY6" fmla="*/ 134382 h 134607"/>
                  <a:gd name="connsiteX7" fmla="*/ 271950 w 1219199"/>
                  <a:gd name="connsiteY7" fmla="*/ 84140 h 134607"/>
                  <a:gd name="connsiteX8" fmla="*/ 459519 w 1219199"/>
                  <a:gd name="connsiteY8" fmla="*/ 97538 h 134607"/>
                  <a:gd name="connsiteX9" fmla="*/ 14042 w 1219199"/>
                  <a:gd name="connsiteY9" fmla="*/ 70742 h 134607"/>
                  <a:gd name="connsiteX10" fmla="*/ 104477 w 1219199"/>
                  <a:gd name="connsiteY10" fmla="*/ 50645 h 134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19199" h="134607">
                    <a:moveTo>
                      <a:pt x="104477" y="50645"/>
                    </a:moveTo>
                    <a:cubicBezTo>
                      <a:pt x="128481" y="48412"/>
                      <a:pt x="158068" y="57344"/>
                      <a:pt x="158068" y="57344"/>
                    </a:cubicBezTo>
                    <a:cubicBezTo>
                      <a:pt x="262459" y="70184"/>
                      <a:pt x="644855" y="122101"/>
                      <a:pt x="730824" y="127683"/>
                    </a:cubicBezTo>
                    <a:cubicBezTo>
                      <a:pt x="816793" y="133265"/>
                      <a:pt x="593497" y="112052"/>
                      <a:pt x="673884" y="90839"/>
                    </a:cubicBezTo>
                    <a:cubicBezTo>
                      <a:pt x="754271" y="69626"/>
                      <a:pt x="1169602" y="5428"/>
                      <a:pt x="1213145" y="404"/>
                    </a:cubicBezTo>
                    <a:cubicBezTo>
                      <a:pt x="1256688" y="-4620"/>
                      <a:pt x="1055163" y="38364"/>
                      <a:pt x="935141" y="60694"/>
                    </a:cubicBezTo>
                    <a:cubicBezTo>
                      <a:pt x="815119" y="83024"/>
                      <a:pt x="603545" y="130474"/>
                      <a:pt x="493013" y="134382"/>
                    </a:cubicBezTo>
                    <a:cubicBezTo>
                      <a:pt x="382481" y="138290"/>
                      <a:pt x="277532" y="90281"/>
                      <a:pt x="271950" y="84140"/>
                    </a:cubicBezTo>
                    <a:cubicBezTo>
                      <a:pt x="266368" y="77999"/>
                      <a:pt x="459519" y="97538"/>
                      <a:pt x="459519" y="97538"/>
                    </a:cubicBezTo>
                    <a:cubicBezTo>
                      <a:pt x="416534" y="95305"/>
                      <a:pt x="68750" y="78557"/>
                      <a:pt x="14042" y="70742"/>
                    </a:cubicBezTo>
                    <a:cubicBezTo>
                      <a:pt x="-40666" y="62927"/>
                      <a:pt x="80473" y="52878"/>
                      <a:pt x="104477" y="5064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3" name="フリーフォーム 1042">
                <a:extLst>
                  <a:ext uri="{FF2B5EF4-FFF2-40B4-BE49-F238E27FC236}">
                    <a16:creationId xmlns:a16="http://schemas.microsoft.com/office/drawing/2014/main" id="{200AEC72-58CA-0A7A-D81E-4666D3B96104}"/>
                  </a:ext>
                </a:extLst>
              </p:cNvPr>
              <p:cNvSpPr/>
              <p:nvPr/>
            </p:nvSpPr>
            <p:spPr>
              <a:xfrm>
                <a:off x="5146233" y="5596807"/>
                <a:ext cx="866500" cy="759365"/>
              </a:xfrm>
              <a:custGeom>
                <a:avLst/>
                <a:gdLst>
                  <a:gd name="connsiteX0" fmla="*/ 28668 w 866500"/>
                  <a:gd name="connsiteY0" fmla="*/ 747052 h 759365"/>
                  <a:gd name="connsiteX1" fmla="*/ 494242 w 866500"/>
                  <a:gd name="connsiteY1" fmla="*/ 522639 h 759365"/>
                  <a:gd name="connsiteX2" fmla="*/ 427253 w 866500"/>
                  <a:gd name="connsiteY2" fmla="*/ 586279 h 759365"/>
                  <a:gd name="connsiteX3" fmla="*/ 604774 w 866500"/>
                  <a:gd name="connsiteY3" fmla="*/ 432204 h 759365"/>
                  <a:gd name="connsiteX4" fmla="*/ 608123 w 866500"/>
                  <a:gd name="connsiteY4" fmla="*/ 214490 h 759365"/>
                  <a:gd name="connsiteX5" fmla="*/ 866031 w 866500"/>
                  <a:gd name="connsiteY5" fmla="*/ 125 h 759365"/>
                  <a:gd name="connsiteX6" fmla="*/ 668413 w 866500"/>
                  <a:gd name="connsiteY6" fmla="*/ 187694 h 759365"/>
                  <a:gd name="connsiteX7" fmla="*/ 544483 w 866500"/>
                  <a:gd name="connsiteY7" fmla="*/ 459000 h 759365"/>
                  <a:gd name="connsiteX8" fmla="*/ 507640 w 866500"/>
                  <a:gd name="connsiteY8" fmla="*/ 204441 h 759365"/>
                  <a:gd name="connsiteX9" fmla="*/ 507640 w 866500"/>
                  <a:gd name="connsiteY9" fmla="*/ 442252 h 759365"/>
                  <a:gd name="connsiteX10" fmla="*/ 310022 w 866500"/>
                  <a:gd name="connsiteY10" fmla="*/ 599677 h 759365"/>
                  <a:gd name="connsiteX11" fmla="*/ 75560 w 866500"/>
                  <a:gd name="connsiteY11" fmla="*/ 716907 h 759365"/>
                  <a:gd name="connsiteX12" fmla="*/ 28668 w 866500"/>
                  <a:gd name="connsiteY12" fmla="*/ 747052 h 759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66500" h="759365">
                    <a:moveTo>
                      <a:pt x="28668" y="747052"/>
                    </a:moveTo>
                    <a:cubicBezTo>
                      <a:pt x="98448" y="714674"/>
                      <a:pt x="427811" y="549434"/>
                      <a:pt x="494242" y="522639"/>
                    </a:cubicBezTo>
                    <a:cubicBezTo>
                      <a:pt x="560673" y="495844"/>
                      <a:pt x="408831" y="601351"/>
                      <a:pt x="427253" y="586279"/>
                    </a:cubicBezTo>
                    <a:cubicBezTo>
                      <a:pt x="445675" y="571206"/>
                      <a:pt x="574629" y="494169"/>
                      <a:pt x="604774" y="432204"/>
                    </a:cubicBezTo>
                    <a:cubicBezTo>
                      <a:pt x="634919" y="370239"/>
                      <a:pt x="564580" y="286503"/>
                      <a:pt x="608123" y="214490"/>
                    </a:cubicBezTo>
                    <a:cubicBezTo>
                      <a:pt x="651666" y="142477"/>
                      <a:pt x="855983" y="4591"/>
                      <a:pt x="866031" y="125"/>
                    </a:cubicBezTo>
                    <a:cubicBezTo>
                      <a:pt x="876079" y="-4341"/>
                      <a:pt x="722004" y="111215"/>
                      <a:pt x="668413" y="187694"/>
                    </a:cubicBezTo>
                    <a:cubicBezTo>
                      <a:pt x="614822" y="264173"/>
                      <a:pt x="571278" y="456209"/>
                      <a:pt x="544483" y="459000"/>
                    </a:cubicBezTo>
                    <a:cubicBezTo>
                      <a:pt x="517688" y="461791"/>
                      <a:pt x="513781" y="207232"/>
                      <a:pt x="507640" y="204441"/>
                    </a:cubicBezTo>
                    <a:cubicBezTo>
                      <a:pt x="501500" y="201650"/>
                      <a:pt x="540576" y="376379"/>
                      <a:pt x="507640" y="442252"/>
                    </a:cubicBezTo>
                    <a:cubicBezTo>
                      <a:pt x="474704" y="508125"/>
                      <a:pt x="382035" y="553901"/>
                      <a:pt x="310022" y="599677"/>
                    </a:cubicBezTo>
                    <a:cubicBezTo>
                      <a:pt x="238009" y="645453"/>
                      <a:pt x="117986" y="693461"/>
                      <a:pt x="75560" y="716907"/>
                    </a:cubicBezTo>
                    <a:cubicBezTo>
                      <a:pt x="33134" y="740353"/>
                      <a:pt x="-41112" y="779430"/>
                      <a:pt x="28668" y="74705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4" name="フリーフォーム 1043">
                <a:extLst>
                  <a:ext uri="{FF2B5EF4-FFF2-40B4-BE49-F238E27FC236}">
                    <a16:creationId xmlns:a16="http://schemas.microsoft.com/office/drawing/2014/main" id="{48F7A5BA-6669-443D-2A25-CB6E7DD69439}"/>
                  </a:ext>
                </a:extLst>
              </p:cNvPr>
              <p:cNvSpPr/>
              <p:nvPr/>
            </p:nvSpPr>
            <p:spPr>
              <a:xfrm>
                <a:off x="5958370" y="4853133"/>
                <a:ext cx="412328" cy="560380"/>
              </a:xfrm>
              <a:custGeom>
                <a:avLst/>
                <a:gdLst>
                  <a:gd name="connsiteX0" fmla="*/ 303 w 412328"/>
                  <a:gd name="connsiteY0" fmla="*/ 221 h 560380"/>
                  <a:gd name="connsiteX1" fmla="*/ 134281 w 412328"/>
                  <a:gd name="connsiteY1" fmla="*/ 258129 h 560380"/>
                  <a:gd name="connsiteX2" fmla="*/ 97437 w 412328"/>
                  <a:gd name="connsiteY2" fmla="*/ 552880 h 560380"/>
                  <a:gd name="connsiteX3" fmla="*/ 171125 w 412328"/>
                  <a:gd name="connsiteY3" fmla="*/ 438999 h 560380"/>
                  <a:gd name="connsiteX4" fmla="*/ 412285 w 412328"/>
                  <a:gd name="connsiteY4" fmla="*/ 80608 h 560380"/>
                  <a:gd name="connsiteX5" fmla="*/ 151028 w 412328"/>
                  <a:gd name="connsiteY5" fmla="*/ 438999 h 560380"/>
                  <a:gd name="connsiteX6" fmla="*/ 177823 w 412328"/>
                  <a:gd name="connsiteY6" fmla="*/ 301671 h 560380"/>
                  <a:gd name="connsiteX7" fmla="*/ 303 w 412328"/>
                  <a:gd name="connsiteY7" fmla="*/ 221 h 560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2328" h="560380">
                    <a:moveTo>
                      <a:pt x="303" y="221"/>
                    </a:moveTo>
                    <a:cubicBezTo>
                      <a:pt x="-6954" y="-7036"/>
                      <a:pt x="118092" y="166019"/>
                      <a:pt x="134281" y="258129"/>
                    </a:cubicBezTo>
                    <a:cubicBezTo>
                      <a:pt x="150470" y="350239"/>
                      <a:pt x="91296" y="522735"/>
                      <a:pt x="97437" y="552880"/>
                    </a:cubicBezTo>
                    <a:cubicBezTo>
                      <a:pt x="103578" y="583025"/>
                      <a:pt x="118650" y="517711"/>
                      <a:pt x="171125" y="438999"/>
                    </a:cubicBezTo>
                    <a:cubicBezTo>
                      <a:pt x="223600" y="360287"/>
                      <a:pt x="415634" y="80608"/>
                      <a:pt x="412285" y="80608"/>
                    </a:cubicBezTo>
                    <a:cubicBezTo>
                      <a:pt x="408936" y="80608"/>
                      <a:pt x="190105" y="402155"/>
                      <a:pt x="151028" y="438999"/>
                    </a:cubicBezTo>
                    <a:cubicBezTo>
                      <a:pt x="111951" y="475843"/>
                      <a:pt x="196245" y="373126"/>
                      <a:pt x="177823" y="301671"/>
                    </a:cubicBezTo>
                    <a:cubicBezTo>
                      <a:pt x="159401" y="230216"/>
                      <a:pt x="7560" y="7478"/>
                      <a:pt x="303" y="22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5" name="フリーフォーム 1044">
                <a:extLst>
                  <a:ext uri="{FF2B5EF4-FFF2-40B4-BE49-F238E27FC236}">
                    <a16:creationId xmlns:a16="http://schemas.microsoft.com/office/drawing/2014/main" id="{2CAB2DD3-1BBA-CB43-CCBA-76458515AD78}"/>
                  </a:ext>
                </a:extLst>
              </p:cNvPr>
              <p:cNvSpPr/>
              <p:nvPr/>
            </p:nvSpPr>
            <p:spPr>
              <a:xfrm>
                <a:off x="6161126" y="4540297"/>
                <a:ext cx="293696" cy="414568"/>
              </a:xfrm>
              <a:custGeom>
                <a:avLst/>
                <a:gdLst>
                  <a:gd name="connsiteX0" fmla="*/ 1863 w 293696"/>
                  <a:gd name="connsiteY0" fmla="*/ 148934 h 414568"/>
                  <a:gd name="connsiteX1" fmla="*/ 229626 w 293696"/>
                  <a:gd name="connsiteY1" fmla="*/ 383395 h 414568"/>
                  <a:gd name="connsiteX2" fmla="*/ 243023 w 293696"/>
                  <a:gd name="connsiteY2" fmla="*/ 363299 h 414568"/>
                  <a:gd name="connsiteX3" fmla="*/ 293265 w 293696"/>
                  <a:gd name="connsiteY3" fmla="*/ 400143 h 414568"/>
                  <a:gd name="connsiteX4" fmla="*/ 263120 w 293696"/>
                  <a:gd name="connsiteY4" fmla="*/ 269514 h 414568"/>
                  <a:gd name="connsiteX5" fmla="*/ 192782 w 293696"/>
                  <a:gd name="connsiteY5" fmla="*/ 1558 h 414568"/>
                  <a:gd name="connsiteX6" fmla="*/ 279867 w 293696"/>
                  <a:gd name="connsiteY6" fmla="*/ 403492 h 414568"/>
                  <a:gd name="connsiteX7" fmla="*/ 129142 w 293696"/>
                  <a:gd name="connsiteY7" fmla="*/ 289611 h 414568"/>
                  <a:gd name="connsiteX8" fmla="*/ 1863 w 293696"/>
                  <a:gd name="connsiteY8" fmla="*/ 148934 h 414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3696" h="414568">
                    <a:moveTo>
                      <a:pt x="1863" y="148934"/>
                    </a:moveTo>
                    <a:cubicBezTo>
                      <a:pt x="18610" y="164565"/>
                      <a:pt x="189433" y="347668"/>
                      <a:pt x="229626" y="383395"/>
                    </a:cubicBezTo>
                    <a:cubicBezTo>
                      <a:pt x="269819" y="419122"/>
                      <a:pt x="232416" y="360508"/>
                      <a:pt x="243023" y="363299"/>
                    </a:cubicBezTo>
                    <a:cubicBezTo>
                      <a:pt x="253630" y="366090"/>
                      <a:pt x="289916" y="415774"/>
                      <a:pt x="293265" y="400143"/>
                    </a:cubicBezTo>
                    <a:cubicBezTo>
                      <a:pt x="296614" y="384512"/>
                      <a:pt x="279867" y="335945"/>
                      <a:pt x="263120" y="269514"/>
                    </a:cubicBezTo>
                    <a:cubicBezTo>
                      <a:pt x="246373" y="203083"/>
                      <a:pt x="189991" y="-20772"/>
                      <a:pt x="192782" y="1558"/>
                    </a:cubicBezTo>
                    <a:cubicBezTo>
                      <a:pt x="195573" y="23888"/>
                      <a:pt x="290474" y="355483"/>
                      <a:pt x="279867" y="403492"/>
                    </a:cubicBezTo>
                    <a:cubicBezTo>
                      <a:pt x="269260" y="451501"/>
                      <a:pt x="172685" y="330363"/>
                      <a:pt x="129142" y="289611"/>
                    </a:cubicBezTo>
                    <a:cubicBezTo>
                      <a:pt x="85599" y="248859"/>
                      <a:pt x="-14884" y="133303"/>
                      <a:pt x="1863" y="14893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6" name="フリーフォーム 1045">
                <a:extLst>
                  <a:ext uri="{FF2B5EF4-FFF2-40B4-BE49-F238E27FC236}">
                    <a16:creationId xmlns:a16="http://schemas.microsoft.com/office/drawing/2014/main" id="{44E249C1-E317-ABB6-4785-0F484AD5C0B6}"/>
                  </a:ext>
                </a:extLst>
              </p:cNvPr>
              <p:cNvSpPr/>
              <p:nvPr/>
            </p:nvSpPr>
            <p:spPr>
              <a:xfrm>
                <a:off x="6464193" y="4229653"/>
                <a:ext cx="147639" cy="859554"/>
              </a:xfrm>
              <a:custGeom>
                <a:avLst/>
                <a:gdLst>
                  <a:gd name="connsiteX0" fmla="*/ 247 w 147639"/>
                  <a:gd name="connsiteY0" fmla="*/ 111235 h 859554"/>
                  <a:gd name="connsiteX1" fmla="*/ 53838 w 147639"/>
                  <a:gd name="connsiteY1" fmla="*/ 600255 h 859554"/>
                  <a:gd name="connsiteX2" fmla="*/ 83983 w 147639"/>
                  <a:gd name="connsiteY2" fmla="*/ 854813 h 859554"/>
                  <a:gd name="connsiteX3" fmla="*/ 83983 w 147639"/>
                  <a:gd name="connsiteY3" fmla="*/ 704088 h 859554"/>
                  <a:gd name="connsiteX4" fmla="*/ 147622 w 147639"/>
                  <a:gd name="connsiteY4" fmla="*/ 703 h 859554"/>
                  <a:gd name="connsiteX5" fmla="*/ 77284 w 147639"/>
                  <a:gd name="connsiteY5" fmla="*/ 563411 h 859554"/>
                  <a:gd name="connsiteX6" fmla="*/ 247 w 147639"/>
                  <a:gd name="connsiteY6" fmla="*/ 111235 h 859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7639" h="859554">
                    <a:moveTo>
                      <a:pt x="247" y="111235"/>
                    </a:moveTo>
                    <a:cubicBezTo>
                      <a:pt x="-3661" y="117376"/>
                      <a:pt x="39882" y="476325"/>
                      <a:pt x="53838" y="600255"/>
                    </a:cubicBezTo>
                    <a:cubicBezTo>
                      <a:pt x="67794" y="724185"/>
                      <a:pt x="78959" y="837508"/>
                      <a:pt x="83983" y="854813"/>
                    </a:cubicBezTo>
                    <a:cubicBezTo>
                      <a:pt x="89007" y="872118"/>
                      <a:pt x="73377" y="846440"/>
                      <a:pt x="83983" y="704088"/>
                    </a:cubicBezTo>
                    <a:cubicBezTo>
                      <a:pt x="94590" y="561736"/>
                      <a:pt x="148738" y="24149"/>
                      <a:pt x="147622" y="703"/>
                    </a:cubicBezTo>
                    <a:cubicBezTo>
                      <a:pt x="146506" y="-22743"/>
                      <a:pt x="95706" y="547780"/>
                      <a:pt x="77284" y="563411"/>
                    </a:cubicBezTo>
                    <a:cubicBezTo>
                      <a:pt x="58862" y="579042"/>
                      <a:pt x="4155" y="105094"/>
                      <a:pt x="247" y="11123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7" name="フリーフォーム 1046">
                <a:extLst>
                  <a:ext uri="{FF2B5EF4-FFF2-40B4-BE49-F238E27FC236}">
                    <a16:creationId xmlns:a16="http://schemas.microsoft.com/office/drawing/2014/main" id="{E94FF392-94FD-7DD8-72F3-058EAC1FEE40}"/>
                  </a:ext>
                </a:extLst>
              </p:cNvPr>
              <p:cNvSpPr/>
              <p:nvPr/>
            </p:nvSpPr>
            <p:spPr>
              <a:xfrm>
                <a:off x="3916515" y="6408415"/>
                <a:ext cx="927436" cy="299744"/>
              </a:xfrm>
              <a:custGeom>
                <a:avLst/>
                <a:gdLst>
                  <a:gd name="connsiteX0" fmla="*/ 165 w 927436"/>
                  <a:gd name="connsiteY0" fmla="*/ 5 h 299744"/>
                  <a:gd name="connsiteX1" fmla="*/ 411645 w 927436"/>
                  <a:gd name="connsiteY1" fmla="*/ 251465 h 299744"/>
                  <a:gd name="connsiteX2" fmla="*/ 327825 w 927436"/>
                  <a:gd name="connsiteY2" fmla="*/ 251465 h 299744"/>
                  <a:gd name="connsiteX3" fmla="*/ 792645 w 927436"/>
                  <a:gd name="connsiteY3" fmla="*/ 220985 h 299744"/>
                  <a:gd name="connsiteX4" fmla="*/ 922185 w 927436"/>
                  <a:gd name="connsiteY4" fmla="*/ 137165 h 299744"/>
                  <a:gd name="connsiteX5" fmla="*/ 655485 w 927436"/>
                  <a:gd name="connsiteY5" fmla="*/ 289565 h 299744"/>
                  <a:gd name="connsiteX6" fmla="*/ 350685 w 927436"/>
                  <a:gd name="connsiteY6" fmla="*/ 274325 h 299744"/>
                  <a:gd name="connsiteX7" fmla="*/ 114465 w 927436"/>
                  <a:gd name="connsiteY7" fmla="*/ 182885 h 299744"/>
                  <a:gd name="connsiteX8" fmla="*/ 358305 w 927436"/>
                  <a:gd name="connsiteY8" fmla="*/ 259085 h 299744"/>
                  <a:gd name="connsiteX9" fmla="*/ 165 w 927436"/>
                  <a:gd name="connsiteY9" fmla="*/ 5 h 299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27436" h="299744">
                    <a:moveTo>
                      <a:pt x="165" y="5"/>
                    </a:moveTo>
                    <a:cubicBezTo>
                      <a:pt x="9055" y="-1265"/>
                      <a:pt x="357035" y="209555"/>
                      <a:pt x="411645" y="251465"/>
                    </a:cubicBezTo>
                    <a:cubicBezTo>
                      <a:pt x="466255" y="293375"/>
                      <a:pt x="264325" y="256545"/>
                      <a:pt x="327825" y="251465"/>
                    </a:cubicBezTo>
                    <a:cubicBezTo>
                      <a:pt x="391325" y="246385"/>
                      <a:pt x="693585" y="240035"/>
                      <a:pt x="792645" y="220985"/>
                    </a:cubicBezTo>
                    <a:cubicBezTo>
                      <a:pt x="891705" y="201935"/>
                      <a:pt x="945045" y="125735"/>
                      <a:pt x="922185" y="137165"/>
                    </a:cubicBezTo>
                    <a:cubicBezTo>
                      <a:pt x="899325" y="148595"/>
                      <a:pt x="750735" y="266705"/>
                      <a:pt x="655485" y="289565"/>
                    </a:cubicBezTo>
                    <a:cubicBezTo>
                      <a:pt x="560235" y="312425"/>
                      <a:pt x="440855" y="292105"/>
                      <a:pt x="350685" y="274325"/>
                    </a:cubicBezTo>
                    <a:cubicBezTo>
                      <a:pt x="260515" y="256545"/>
                      <a:pt x="113195" y="185425"/>
                      <a:pt x="114465" y="182885"/>
                    </a:cubicBezTo>
                    <a:cubicBezTo>
                      <a:pt x="115735" y="180345"/>
                      <a:pt x="373545" y="284485"/>
                      <a:pt x="358305" y="259085"/>
                    </a:cubicBezTo>
                    <a:cubicBezTo>
                      <a:pt x="343065" y="233685"/>
                      <a:pt x="-8725" y="1275"/>
                      <a:pt x="165" y="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8" name="フリーフォーム 1047">
                <a:extLst>
                  <a:ext uri="{FF2B5EF4-FFF2-40B4-BE49-F238E27FC236}">
                    <a16:creationId xmlns:a16="http://schemas.microsoft.com/office/drawing/2014/main" id="{C84409A2-DABB-4BBE-D8F8-FEEBF5748BF3}"/>
                  </a:ext>
                </a:extLst>
              </p:cNvPr>
              <p:cNvSpPr/>
              <p:nvPr/>
            </p:nvSpPr>
            <p:spPr>
              <a:xfrm>
                <a:off x="5790149" y="5392891"/>
                <a:ext cx="571827" cy="1049494"/>
              </a:xfrm>
              <a:custGeom>
                <a:avLst/>
                <a:gdLst>
                  <a:gd name="connsiteX0" fmla="*/ 549691 w 571827"/>
                  <a:gd name="connsiteY0" fmla="*/ 9689 h 1049494"/>
                  <a:gd name="connsiteX1" fmla="*/ 557311 w 571827"/>
                  <a:gd name="connsiteY1" fmla="*/ 588809 h 1049494"/>
                  <a:gd name="connsiteX2" fmla="*/ 336331 w 571827"/>
                  <a:gd name="connsiteY2" fmla="*/ 809789 h 1049494"/>
                  <a:gd name="connsiteX3" fmla="*/ 427771 w 571827"/>
                  <a:gd name="connsiteY3" fmla="*/ 695489 h 1049494"/>
                  <a:gd name="connsiteX4" fmla="*/ 1051 w 571827"/>
                  <a:gd name="connsiteY4" fmla="*/ 1046009 h 1049494"/>
                  <a:gd name="connsiteX5" fmla="*/ 313471 w 571827"/>
                  <a:gd name="connsiteY5" fmla="*/ 863129 h 1049494"/>
                  <a:gd name="connsiteX6" fmla="*/ 519211 w 571827"/>
                  <a:gd name="connsiteY6" fmla="*/ 665009 h 1049494"/>
                  <a:gd name="connsiteX7" fmla="*/ 564931 w 571827"/>
                  <a:gd name="connsiteY7" fmla="*/ 512609 h 1049494"/>
                  <a:gd name="connsiteX8" fmla="*/ 542071 w 571827"/>
                  <a:gd name="connsiteY8" fmla="*/ 245909 h 1049494"/>
                  <a:gd name="connsiteX9" fmla="*/ 549691 w 571827"/>
                  <a:gd name="connsiteY9" fmla="*/ 9689 h 1049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1827" h="1049494">
                    <a:moveTo>
                      <a:pt x="549691" y="9689"/>
                    </a:moveTo>
                    <a:cubicBezTo>
                      <a:pt x="552231" y="66839"/>
                      <a:pt x="592871" y="455459"/>
                      <a:pt x="557311" y="588809"/>
                    </a:cubicBezTo>
                    <a:cubicBezTo>
                      <a:pt x="521751" y="722159"/>
                      <a:pt x="357921" y="792009"/>
                      <a:pt x="336331" y="809789"/>
                    </a:cubicBezTo>
                    <a:cubicBezTo>
                      <a:pt x="314741" y="827569"/>
                      <a:pt x="483651" y="656119"/>
                      <a:pt x="427771" y="695489"/>
                    </a:cubicBezTo>
                    <a:cubicBezTo>
                      <a:pt x="371891" y="734859"/>
                      <a:pt x="20101" y="1018069"/>
                      <a:pt x="1051" y="1046009"/>
                    </a:cubicBezTo>
                    <a:cubicBezTo>
                      <a:pt x="-17999" y="1073949"/>
                      <a:pt x="227111" y="926629"/>
                      <a:pt x="313471" y="863129"/>
                    </a:cubicBezTo>
                    <a:cubicBezTo>
                      <a:pt x="399831" y="799629"/>
                      <a:pt x="477301" y="723429"/>
                      <a:pt x="519211" y="665009"/>
                    </a:cubicBezTo>
                    <a:cubicBezTo>
                      <a:pt x="561121" y="606589"/>
                      <a:pt x="561121" y="582459"/>
                      <a:pt x="564931" y="512609"/>
                    </a:cubicBezTo>
                    <a:cubicBezTo>
                      <a:pt x="568741" y="442759"/>
                      <a:pt x="540801" y="328459"/>
                      <a:pt x="542071" y="245909"/>
                    </a:cubicBezTo>
                    <a:cubicBezTo>
                      <a:pt x="543341" y="163359"/>
                      <a:pt x="547151" y="-47461"/>
                      <a:pt x="549691" y="968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9" name="フリーフォーム 1048">
                <a:extLst>
                  <a:ext uri="{FF2B5EF4-FFF2-40B4-BE49-F238E27FC236}">
                    <a16:creationId xmlns:a16="http://schemas.microsoft.com/office/drawing/2014/main" id="{283C6BFC-F57C-CB11-4876-DA7A0432C062}"/>
                  </a:ext>
                </a:extLst>
              </p:cNvPr>
              <p:cNvSpPr/>
              <p:nvPr/>
            </p:nvSpPr>
            <p:spPr>
              <a:xfrm>
                <a:off x="4601799" y="6419356"/>
                <a:ext cx="1245994" cy="424669"/>
              </a:xfrm>
              <a:custGeom>
                <a:avLst/>
                <a:gdLst>
                  <a:gd name="connsiteX0" fmla="*/ 69261 w 1245994"/>
                  <a:gd name="connsiteY0" fmla="*/ 392924 h 424669"/>
                  <a:gd name="connsiteX1" fmla="*/ 130221 w 1245994"/>
                  <a:gd name="connsiteY1" fmla="*/ 385304 h 424669"/>
                  <a:gd name="connsiteX2" fmla="*/ 907461 w 1245994"/>
                  <a:gd name="connsiteY2" fmla="*/ 118604 h 424669"/>
                  <a:gd name="connsiteX3" fmla="*/ 656001 w 1245994"/>
                  <a:gd name="connsiteY3" fmla="*/ 271004 h 424669"/>
                  <a:gd name="connsiteX4" fmla="*/ 1242741 w 1245994"/>
                  <a:gd name="connsiteY4" fmla="*/ 4304 h 424669"/>
                  <a:gd name="connsiteX5" fmla="*/ 884601 w 1245994"/>
                  <a:gd name="connsiteY5" fmla="*/ 103364 h 424669"/>
                  <a:gd name="connsiteX6" fmla="*/ 709341 w 1245994"/>
                  <a:gd name="connsiteY6" fmla="*/ 65264 h 424669"/>
                  <a:gd name="connsiteX7" fmla="*/ 831261 w 1245994"/>
                  <a:gd name="connsiteY7" fmla="*/ 95744 h 424669"/>
                  <a:gd name="connsiteX8" fmla="*/ 69261 w 1245994"/>
                  <a:gd name="connsiteY8" fmla="*/ 392924 h 424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5994" h="424669">
                    <a:moveTo>
                      <a:pt x="69261" y="392924"/>
                    </a:moveTo>
                    <a:cubicBezTo>
                      <a:pt x="-47579" y="441184"/>
                      <a:pt x="-9479" y="431024"/>
                      <a:pt x="130221" y="385304"/>
                    </a:cubicBezTo>
                    <a:cubicBezTo>
                      <a:pt x="269921" y="339584"/>
                      <a:pt x="819831" y="137654"/>
                      <a:pt x="907461" y="118604"/>
                    </a:cubicBezTo>
                    <a:cubicBezTo>
                      <a:pt x="995091" y="99554"/>
                      <a:pt x="600121" y="290054"/>
                      <a:pt x="656001" y="271004"/>
                    </a:cubicBezTo>
                    <a:cubicBezTo>
                      <a:pt x="711881" y="251954"/>
                      <a:pt x="1204641" y="32244"/>
                      <a:pt x="1242741" y="4304"/>
                    </a:cubicBezTo>
                    <a:cubicBezTo>
                      <a:pt x="1280841" y="-23636"/>
                      <a:pt x="973501" y="93204"/>
                      <a:pt x="884601" y="103364"/>
                    </a:cubicBezTo>
                    <a:cubicBezTo>
                      <a:pt x="795701" y="113524"/>
                      <a:pt x="718231" y="66534"/>
                      <a:pt x="709341" y="65264"/>
                    </a:cubicBezTo>
                    <a:cubicBezTo>
                      <a:pt x="700451" y="63994"/>
                      <a:pt x="932861" y="36054"/>
                      <a:pt x="831261" y="95744"/>
                    </a:cubicBezTo>
                    <a:cubicBezTo>
                      <a:pt x="729661" y="155434"/>
                      <a:pt x="186101" y="344664"/>
                      <a:pt x="69261" y="39292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0" name="フリーフォーム 1049">
                <a:extLst>
                  <a:ext uri="{FF2B5EF4-FFF2-40B4-BE49-F238E27FC236}">
                    <a16:creationId xmlns:a16="http://schemas.microsoft.com/office/drawing/2014/main" id="{BE86A077-D802-A9A9-9BF9-57AD4F81FFFF}"/>
                  </a:ext>
                </a:extLst>
              </p:cNvPr>
              <p:cNvSpPr/>
              <p:nvPr/>
            </p:nvSpPr>
            <p:spPr>
              <a:xfrm>
                <a:off x="5577345" y="5935841"/>
                <a:ext cx="999615" cy="998968"/>
              </a:xfrm>
              <a:custGeom>
                <a:avLst/>
                <a:gdLst>
                  <a:gd name="connsiteX0" fmla="*/ 998715 w 999615"/>
                  <a:gd name="connsiteY0" fmla="*/ 139 h 998968"/>
                  <a:gd name="connsiteX1" fmla="*/ 472935 w 999615"/>
                  <a:gd name="connsiteY1" fmla="*/ 678319 h 998968"/>
                  <a:gd name="connsiteX2" fmla="*/ 541515 w 999615"/>
                  <a:gd name="connsiteY2" fmla="*/ 617359 h 998968"/>
                  <a:gd name="connsiteX3" fmla="*/ 495 w 999615"/>
                  <a:gd name="connsiteY3" fmla="*/ 998359 h 998968"/>
                  <a:gd name="connsiteX4" fmla="*/ 450075 w 999615"/>
                  <a:gd name="connsiteY4" fmla="*/ 701179 h 998968"/>
                  <a:gd name="connsiteX5" fmla="*/ 747255 w 999615"/>
                  <a:gd name="connsiteY5" fmla="*/ 510679 h 998968"/>
                  <a:gd name="connsiteX6" fmla="*/ 602475 w 999615"/>
                  <a:gd name="connsiteY6" fmla="*/ 617359 h 998968"/>
                  <a:gd name="connsiteX7" fmla="*/ 998715 w 999615"/>
                  <a:gd name="connsiteY7" fmla="*/ 139 h 998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99615" h="998968">
                    <a:moveTo>
                      <a:pt x="998715" y="139"/>
                    </a:moveTo>
                    <a:cubicBezTo>
                      <a:pt x="977125" y="10299"/>
                      <a:pt x="549135" y="575449"/>
                      <a:pt x="472935" y="678319"/>
                    </a:cubicBezTo>
                    <a:cubicBezTo>
                      <a:pt x="396735" y="781189"/>
                      <a:pt x="620255" y="564019"/>
                      <a:pt x="541515" y="617359"/>
                    </a:cubicBezTo>
                    <a:cubicBezTo>
                      <a:pt x="462775" y="670699"/>
                      <a:pt x="15735" y="984389"/>
                      <a:pt x="495" y="998359"/>
                    </a:cubicBezTo>
                    <a:cubicBezTo>
                      <a:pt x="-14745" y="1012329"/>
                      <a:pt x="325615" y="782459"/>
                      <a:pt x="450075" y="701179"/>
                    </a:cubicBezTo>
                    <a:cubicBezTo>
                      <a:pt x="574535" y="619899"/>
                      <a:pt x="721855" y="524649"/>
                      <a:pt x="747255" y="510679"/>
                    </a:cubicBezTo>
                    <a:cubicBezTo>
                      <a:pt x="772655" y="496709"/>
                      <a:pt x="558025" y="698639"/>
                      <a:pt x="602475" y="617359"/>
                    </a:cubicBezTo>
                    <a:cubicBezTo>
                      <a:pt x="646925" y="536079"/>
                      <a:pt x="1020305" y="-10021"/>
                      <a:pt x="998715" y="13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1" name="フリーフォーム 1050">
                <a:extLst>
                  <a:ext uri="{FF2B5EF4-FFF2-40B4-BE49-F238E27FC236}">
                    <a16:creationId xmlns:a16="http://schemas.microsoft.com/office/drawing/2014/main" id="{A9924FFF-E87E-60E3-D73A-E9A1E58268FD}"/>
                  </a:ext>
                </a:extLst>
              </p:cNvPr>
              <p:cNvSpPr/>
              <p:nvPr/>
            </p:nvSpPr>
            <p:spPr>
              <a:xfrm>
                <a:off x="3594529" y="5534721"/>
                <a:ext cx="546711" cy="1215491"/>
              </a:xfrm>
              <a:custGeom>
                <a:avLst/>
                <a:gdLst>
                  <a:gd name="connsiteX0" fmla="*/ 2111 w 546711"/>
                  <a:gd name="connsiteY0" fmla="*/ 5019 h 1215491"/>
                  <a:gd name="connsiteX1" fmla="*/ 230711 w 546711"/>
                  <a:gd name="connsiteY1" fmla="*/ 881319 h 1215491"/>
                  <a:gd name="connsiteX2" fmla="*/ 268811 w 546711"/>
                  <a:gd name="connsiteY2" fmla="*/ 850839 h 1215491"/>
                  <a:gd name="connsiteX3" fmla="*/ 543131 w 546711"/>
                  <a:gd name="connsiteY3" fmla="*/ 1208979 h 1215491"/>
                  <a:gd name="connsiteX4" fmla="*/ 405971 w 546711"/>
                  <a:gd name="connsiteY4" fmla="*/ 1041339 h 1215491"/>
                  <a:gd name="connsiteX5" fmla="*/ 131651 w 546711"/>
                  <a:gd name="connsiteY5" fmla="*/ 546039 h 1215491"/>
                  <a:gd name="connsiteX6" fmla="*/ 2111 w 546711"/>
                  <a:gd name="connsiteY6" fmla="*/ 5019 h 1215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6711" h="1215491">
                    <a:moveTo>
                      <a:pt x="2111" y="5019"/>
                    </a:moveTo>
                    <a:cubicBezTo>
                      <a:pt x="18621" y="60899"/>
                      <a:pt x="186261" y="740349"/>
                      <a:pt x="230711" y="881319"/>
                    </a:cubicBezTo>
                    <a:cubicBezTo>
                      <a:pt x="275161" y="1022289"/>
                      <a:pt x="216741" y="796229"/>
                      <a:pt x="268811" y="850839"/>
                    </a:cubicBezTo>
                    <a:cubicBezTo>
                      <a:pt x="320881" y="905449"/>
                      <a:pt x="520271" y="1177229"/>
                      <a:pt x="543131" y="1208979"/>
                    </a:cubicBezTo>
                    <a:cubicBezTo>
                      <a:pt x="565991" y="1240729"/>
                      <a:pt x="474551" y="1151829"/>
                      <a:pt x="405971" y="1041339"/>
                    </a:cubicBezTo>
                    <a:cubicBezTo>
                      <a:pt x="337391" y="930849"/>
                      <a:pt x="193881" y="717489"/>
                      <a:pt x="131651" y="546039"/>
                    </a:cubicBezTo>
                    <a:cubicBezTo>
                      <a:pt x="69421" y="374589"/>
                      <a:pt x="-14399" y="-50861"/>
                      <a:pt x="2111" y="501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2" name="フリーフォーム 1051">
                <a:extLst>
                  <a:ext uri="{FF2B5EF4-FFF2-40B4-BE49-F238E27FC236}">
                    <a16:creationId xmlns:a16="http://schemas.microsoft.com/office/drawing/2014/main" id="{1CFD9848-E320-79C4-57B7-14784A6E72F2}"/>
                  </a:ext>
                </a:extLst>
              </p:cNvPr>
              <p:cNvSpPr/>
              <p:nvPr/>
            </p:nvSpPr>
            <p:spPr>
              <a:xfrm>
                <a:off x="4657709" y="6468641"/>
                <a:ext cx="1353050" cy="281109"/>
              </a:xfrm>
              <a:custGeom>
                <a:avLst/>
                <a:gdLst>
                  <a:gd name="connsiteX0" fmla="*/ 66691 w 1353050"/>
                  <a:gd name="connsiteY0" fmla="*/ 191239 h 281109"/>
                  <a:gd name="connsiteX1" fmla="*/ 950611 w 1353050"/>
                  <a:gd name="connsiteY1" fmla="*/ 252199 h 281109"/>
                  <a:gd name="connsiteX2" fmla="*/ 683911 w 1353050"/>
                  <a:gd name="connsiteY2" fmla="*/ 267439 h 281109"/>
                  <a:gd name="connsiteX3" fmla="*/ 1346851 w 1353050"/>
                  <a:gd name="connsiteY3" fmla="*/ 54079 h 281109"/>
                  <a:gd name="connsiteX4" fmla="*/ 973471 w 1353050"/>
                  <a:gd name="connsiteY4" fmla="*/ 183619 h 281109"/>
                  <a:gd name="connsiteX5" fmla="*/ 280051 w 1353050"/>
                  <a:gd name="connsiteY5" fmla="*/ 206479 h 281109"/>
                  <a:gd name="connsiteX6" fmla="*/ 836311 w 1353050"/>
                  <a:gd name="connsiteY6" fmla="*/ 739 h 281109"/>
                  <a:gd name="connsiteX7" fmla="*/ 462931 w 1353050"/>
                  <a:gd name="connsiteY7" fmla="*/ 137899 h 281109"/>
                  <a:gd name="connsiteX8" fmla="*/ 112411 w 1353050"/>
                  <a:gd name="connsiteY8" fmla="*/ 145519 h 281109"/>
                  <a:gd name="connsiteX9" fmla="*/ 66691 w 1353050"/>
                  <a:gd name="connsiteY9" fmla="*/ 191239 h 281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53050" h="281109">
                    <a:moveTo>
                      <a:pt x="66691" y="191239"/>
                    </a:moveTo>
                    <a:cubicBezTo>
                      <a:pt x="206391" y="209019"/>
                      <a:pt x="847741" y="239499"/>
                      <a:pt x="950611" y="252199"/>
                    </a:cubicBezTo>
                    <a:cubicBezTo>
                      <a:pt x="1053481" y="264899"/>
                      <a:pt x="617871" y="300459"/>
                      <a:pt x="683911" y="267439"/>
                    </a:cubicBezTo>
                    <a:cubicBezTo>
                      <a:pt x="749951" y="234419"/>
                      <a:pt x="1298591" y="68049"/>
                      <a:pt x="1346851" y="54079"/>
                    </a:cubicBezTo>
                    <a:cubicBezTo>
                      <a:pt x="1395111" y="40109"/>
                      <a:pt x="1151271" y="158219"/>
                      <a:pt x="973471" y="183619"/>
                    </a:cubicBezTo>
                    <a:cubicBezTo>
                      <a:pt x="795671" y="209019"/>
                      <a:pt x="302911" y="236959"/>
                      <a:pt x="280051" y="206479"/>
                    </a:cubicBezTo>
                    <a:cubicBezTo>
                      <a:pt x="257191" y="175999"/>
                      <a:pt x="836311" y="739"/>
                      <a:pt x="836311" y="739"/>
                    </a:cubicBezTo>
                    <a:cubicBezTo>
                      <a:pt x="866791" y="-10691"/>
                      <a:pt x="583581" y="113769"/>
                      <a:pt x="462931" y="137899"/>
                    </a:cubicBezTo>
                    <a:cubicBezTo>
                      <a:pt x="342281" y="162029"/>
                      <a:pt x="186071" y="137899"/>
                      <a:pt x="112411" y="145519"/>
                    </a:cubicBezTo>
                    <a:cubicBezTo>
                      <a:pt x="38751" y="153139"/>
                      <a:pt x="-73009" y="173459"/>
                      <a:pt x="66691" y="19123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3" name="フリーフォーム 1052">
                <a:extLst>
                  <a:ext uri="{FF2B5EF4-FFF2-40B4-BE49-F238E27FC236}">
                    <a16:creationId xmlns:a16="http://schemas.microsoft.com/office/drawing/2014/main" id="{382674B8-0FF6-A26F-1531-25F77658F81F}"/>
                  </a:ext>
                </a:extLst>
              </p:cNvPr>
              <p:cNvSpPr/>
              <p:nvPr/>
            </p:nvSpPr>
            <p:spPr>
              <a:xfrm>
                <a:off x="4549140" y="6802403"/>
                <a:ext cx="983142" cy="223237"/>
              </a:xfrm>
              <a:custGeom>
                <a:avLst/>
                <a:gdLst>
                  <a:gd name="connsiteX0" fmla="*/ 0 w 983142"/>
                  <a:gd name="connsiteY0" fmla="*/ 223237 h 223237"/>
                  <a:gd name="connsiteX1" fmla="*/ 662940 w 983142"/>
                  <a:gd name="connsiteY1" fmla="*/ 40357 h 223237"/>
                  <a:gd name="connsiteX2" fmla="*/ 579120 w 983142"/>
                  <a:gd name="connsiteY2" fmla="*/ 17497 h 223237"/>
                  <a:gd name="connsiteX3" fmla="*/ 982980 w 983142"/>
                  <a:gd name="connsiteY3" fmla="*/ 2257 h 223237"/>
                  <a:gd name="connsiteX4" fmla="*/ 632460 w 983142"/>
                  <a:gd name="connsiteY4" fmla="*/ 2257 h 223237"/>
                  <a:gd name="connsiteX5" fmla="*/ 548640 w 983142"/>
                  <a:gd name="connsiteY5" fmla="*/ 2257 h 223237"/>
                  <a:gd name="connsiteX6" fmla="*/ 731520 w 983142"/>
                  <a:gd name="connsiteY6" fmla="*/ 32737 h 223237"/>
                  <a:gd name="connsiteX7" fmla="*/ 464820 w 983142"/>
                  <a:gd name="connsiteY7" fmla="*/ 116557 h 223237"/>
                  <a:gd name="connsiteX8" fmla="*/ 0 w 983142"/>
                  <a:gd name="connsiteY8" fmla="*/ 223237 h 223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83142" h="223237">
                    <a:moveTo>
                      <a:pt x="0" y="223237"/>
                    </a:moveTo>
                    <a:cubicBezTo>
                      <a:pt x="283210" y="148942"/>
                      <a:pt x="566420" y="74647"/>
                      <a:pt x="662940" y="40357"/>
                    </a:cubicBezTo>
                    <a:cubicBezTo>
                      <a:pt x="759460" y="6067"/>
                      <a:pt x="525780" y="23847"/>
                      <a:pt x="579120" y="17497"/>
                    </a:cubicBezTo>
                    <a:cubicBezTo>
                      <a:pt x="632460" y="11147"/>
                      <a:pt x="974090" y="4797"/>
                      <a:pt x="982980" y="2257"/>
                    </a:cubicBezTo>
                    <a:cubicBezTo>
                      <a:pt x="991870" y="-283"/>
                      <a:pt x="632460" y="2257"/>
                      <a:pt x="632460" y="2257"/>
                    </a:cubicBezTo>
                    <a:cubicBezTo>
                      <a:pt x="560070" y="2257"/>
                      <a:pt x="532130" y="-2823"/>
                      <a:pt x="548640" y="2257"/>
                    </a:cubicBezTo>
                    <a:cubicBezTo>
                      <a:pt x="565150" y="7337"/>
                      <a:pt x="745490" y="13687"/>
                      <a:pt x="731520" y="32737"/>
                    </a:cubicBezTo>
                    <a:cubicBezTo>
                      <a:pt x="717550" y="51787"/>
                      <a:pt x="464820" y="116557"/>
                      <a:pt x="464820" y="116557"/>
                    </a:cubicBezTo>
                    <a:lnTo>
                      <a:pt x="0" y="223237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4" name="フリーフォーム 1053">
                <a:extLst>
                  <a:ext uri="{FF2B5EF4-FFF2-40B4-BE49-F238E27FC236}">
                    <a16:creationId xmlns:a16="http://schemas.microsoft.com/office/drawing/2014/main" id="{01041493-CE99-B56D-76ED-CFAA8D702012}"/>
                  </a:ext>
                </a:extLst>
              </p:cNvPr>
              <p:cNvSpPr/>
              <p:nvPr/>
            </p:nvSpPr>
            <p:spPr>
              <a:xfrm>
                <a:off x="4061460" y="6835132"/>
                <a:ext cx="763528" cy="464973"/>
              </a:xfrm>
              <a:custGeom>
                <a:avLst/>
                <a:gdLst>
                  <a:gd name="connsiteX0" fmla="*/ 60960 w 763528"/>
                  <a:gd name="connsiteY0" fmla="*/ 22868 h 464973"/>
                  <a:gd name="connsiteX1" fmla="*/ 121920 w 763528"/>
                  <a:gd name="connsiteY1" fmla="*/ 30488 h 464973"/>
                  <a:gd name="connsiteX2" fmla="*/ 609600 w 763528"/>
                  <a:gd name="connsiteY2" fmla="*/ 274328 h 464973"/>
                  <a:gd name="connsiteX3" fmla="*/ 510540 w 763528"/>
                  <a:gd name="connsiteY3" fmla="*/ 251468 h 464973"/>
                  <a:gd name="connsiteX4" fmla="*/ 762000 w 763528"/>
                  <a:gd name="connsiteY4" fmla="*/ 464828 h 464973"/>
                  <a:gd name="connsiteX5" fmla="*/ 594360 w 763528"/>
                  <a:gd name="connsiteY5" fmla="*/ 281948 h 464973"/>
                  <a:gd name="connsiteX6" fmla="*/ 175260 w 763528"/>
                  <a:gd name="connsiteY6" fmla="*/ 114308 h 464973"/>
                  <a:gd name="connsiteX7" fmla="*/ 0 w 763528"/>
                  <a:gd name="connsiteY7" fmla="*/ 45728 h 464973"/>
                  <a:gd name="connsiteX8" fmla="*/ 411480 w 763528"/>
                  <a:gd name="connsiteY8" fmla="*/ 205748 h 464973"/>
                  <a:gd name="connsiteX9" fmla="*/ 60960 w 763528"/>
                  <a:gd name="connsiteY9" fmla="*/ 22868 h 464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3528" h="464973">
                    <a:moveTo>
                      <a:pt x="60960" y="22868"/>
                    </a:moveTo>
                    <a:cubicBezTo>
                      <a:pt x="12700" y="-6342"/>
                      <a:pt x="30480" y="-11422"/>
                      <a:pt x="121920" y="30488"/>
                    </a:cubicBezTo>
                    <a:cubicBezTo>
                      <a:pt x="213360" y="72398"/>
                      <a:pt x="544830" y="237498"/>
                      <a:pt x="609600" y="274328"/>
                    </a:cubicBezTo>
                    <a:cubicBezTo>
                      <a:pt x="674370" y="311158"/>
                      <a:pt x="485140" y="219718"/>
                      <a:pt x="510540" y="251468"/>
                    </a:cubicBezTo>
                    <a:cubicBezTo>
                      <a:pt x="535940" y="283218"/>
                      <a:pt x="748030" y="459748"/>
                      <a:pt x="762000" y="464828"/>
                    </a:cubicBezTo>
                    <a:cubicBezTo>
                      <a:pt x="775970" y="469908"/>
                      <a:pt x="692150" y="340368"/>
                      <a:pt x="594360" y="281948"/>
                    </a:cubicBezTo>
                    <a:cubicBezTo>
                      <a:pt x="496570" y="223528"/>
                      <a:pt x="175260" y="114308"/>
                      <a:pt x="175260" y="114308"/>
                    </a:cubicBezTo>
                    <a:lnTo>
                      <a:pt x="0" y="45728"/>
                    </a:lnTo>
                    <a:cubicBezTo>
                      <a:pt x="39370" y="60968"/>
                      <a:pt x="396240" y="208288"/>
                      <a:pt x="411480" y="205748"/>
                    </a:cubicBezTo>
                    <a:cubicBezTo>
                      <a:pt x="426720" y="203208"/>
                      <a:pt x="109220" y="52078"/>
                      <a:pt x="60960" y="2286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5" name="フリーフォーム 1054">
                <a:extLst>
                  <a:ext uri="{FF2B5EF4-FFF2-40B4-BE49-F238E27FC236}">
                    <a16:creationId xmlns:a16="http://schemas.microsoft.com/office/drawing/2014/main" id="{57CDC6C9-3734-67B8-0673-053C52D1BA4D}"/>
                  </a:ext>
                </a:extLst>
              </p:cNvPr>
              <p:cNvSpPr/>
              <p:nvPr/>
            </p:nvSpPr>
            <p:spPr>
              <a:xfrm>
                <a:off x="5880088" y="5428377"/>
                <a:ext cx="347002" cy="516493"/>
              </a:xfrm>
              <a:custGeom>
                <a:avLst/>
                <a:gdLst>
                  <a:gd name="connsiteX0" fmla="*/ 10172 w 347002"/>
                  <a:gd name="connsiteY0" fmla="*/ 4683 h 516493"/>
                  <a:gd name="connsiteX1" fmla="*/ 101612 w 347002"/>
                  <a:gd name="connsiteY1" fmla="*/ 65643 h 516493"/>
                  <a:gd name="connsiteX2" fmla="*/ 322592 w 347002"/>
                  <a:gd name="connsiteY2" fmla="*/ 263763 h 516493"/>
                  <a:gd name="connsiteX3" fmla="*/ 314972 w 347002"/>
                  <a:gd name="connsiteY3" fmla="*/ 515223 h 516493"/>
                  <a:gd name="connsiteX4" fmla="*/ 330212 w 347002"/>
                  <a:gd name="connsiteY4" fmla="*/ 347583 h 516493"/>
                  <a:gd name="connsiteX5" fmla="*/ 307352 w 347002"/>
                  <a:gd name="connsiteY5" fmla="*/ 50403 h 516493"/>
                  <a:gd name="connsiteX6" fmla="*/ 330212 w 347002"/>
                  <a:gd name="connsiteY6" fmla="*/ 172323 h 516493"/>
                  <a:gd name="connsiteX7" fmla="*/ 10172 w 347002"/>
                  <a:gd name="connsiteY7" fmla="*/ 4683 h 516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7002" h="516493">
                    <a:moveTo>
                      <a:pt x="10172" y="4683"/>
                    </a:moveTo>
                    <a:cubicBezTo>
                      <a:pt x="-27928" y="-13097"/>
                      <a:pt x="49542" y="22463"/>
                      <a:pt x="101612" y="65643"/>
                    </a:cubicBezTo>
                    <a:cubicBezTo>
                      <a:pt x="153682" y="108823"/>
                      <a:pt x="287032" y="188833"/>
                      <a:pt x="322592" y="263763"/>
                    </a:cubicBezTo>
                    <a:cubicBezTo>
                      <a:pt x="358152" y="338693"/>
                      <a:pt x="313702" y="501253"/>
                      <a:pt x="314972" y="515223"/>
                    </a:cubicBezTo>
                    <a:cubicBezTo>
                      <a:pt x="316242" y="529193"/>
                      <a:pt x="331482" y="425053"/>
                      <a:pt x="330212" y="347583"/>
                    </a:cubicBezTo>
                    <a:cubicBezTo>
                      <a:pt x="328942" y="270113"/>
                      <a:pt x="307352" y="79613"/>
                      <a:pt x="307352" y="50403"/>
                    </a:cubicBezTo>
                    <a:cubicBezTo>
                      <a:pt x="307352" y="21193"/>
                      <a:pt x="378472" y="173593"/>
                      <a:pt x="330212" y="172323"/>
                    </a:cubicBezTo>
                    <a:cubicBezTo>
                      <a:pt x="281952" y="171053"/>
                      <a:pt x="48272" y="22463"/>
                      <a:pt x="10172" y="468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6" name="フリーフォーム 1055">
                <a:extLst>
                  <a:ext uri="{FF2B5EF4-FFF2-40B4-BE49-F238E27FC236}">
                    <a16:creationId xmlns:a16="http://schemas.microsoft.com/office/drawing/2014/main" id="{5F9712E5-87C1-310A-5989-A83228AA7005}"/>
                  </a:ext>
                </a:extLst>
              </p:cNvPr>
              <p:cNvSpPr/>
              <p:nvPr/>
            </p:nvSpPr>
            <p:spPr>
              <a:xfrm>
                <a:off x="3817620" y="4747014"/>
                <a:ext cx="167683" cy="328681"/>
              </a:xfrm>
              <a:custGeom>
                <a:avLst/>
                <a:gdLst>
                  <a:gd name="connsiteX0" fmla="*/ 167640 w 167683"/>
                  <a:gd name="connsiteY0" fmla="*/ 246 h 328681"/>
                  <a:gd name="connsiteX1" fmla="*/ 15240 w 167683"/>
                  <a:gd name="connsiteY1" fmla="*/ 183126 h 328681"/>
                  <a:gd name="connsiteX2" fmla="*/ 30480 w 167683"/>
                  <a:gd name="connsiteY2" fmla="*/ 327906 h 328681"/>
                  <a:gd name="connsiteX3" fmla="*/ 0 w 167683"/>
                  <a:gd name="connsiteY3" fmla="*/ 236466 h 328681"/>
                  <a:gd name="connsiteX4" fmla="*/ 30480 w 167683"/>
                  <a:gd name="connsiteY4" fmla="*/ 145026 h 328681"/>
                  <a:gd name="connsiteX5" fmla="*/ 167640 w 167683"/>
                  <a:gd name="connsiteY5" fmla="*/ 246 h 328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7683" h="328681">
                    <a:moveTo>
                      <a:pt x="167640" y="246"/>
                    </a:moveTo>
                    <a:cubicBezTo>
                      <a:pt x="165100" y="6596"/>
                      <a:pt x="38100" y="128516"/>
                      <a:pt x="15240" y="183126"/>
                    </a:cubicBezTo>
                    <a:cubicBezTo>
                      <a:pt x="-7620" y="237736"/>
                      <a:pt x="33020" y="319016"/>
                      <a:pt x="30480" y="327906"/>
                    </a:cubicBezTo>
                    <a:cubicBezTo>
                      <a:pt x="27940" y="336796"/>
                      <a:pt x="0" y="266946"/>
                      <a:pt x="0" y="236466"/>
                    </a:cubicBezTo>
                    <a:cubicBezTo>
                      <a:pt x="0" y="205986"/>
                      <a:pt x="0" y="178046"/>
                      <a:pt x="30480" y="145026"/>
                    </a:cubicBezTo>
                    <a:cubicBezTo>
                      <a:pt x="60960" y="112006"/>
                      <a:pt x="170180" y="-6104"/>
                      <a:pt x="167640" y="24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7" name="フリーフォーム 1056">
                <a:extLst>
                  <a:ext uri="{FF2B5EF4-FFF2-40B4-BE49-F238E27FC236}">
                    <a16:creationId xmlns:a16="http://schemas.microsoft.com/office/drawing/2014/main" id="{1F4795E9-3014-166E-D348-645E6D4AED25}"/>
                  </a:ext>
                </a:extLst>
              </p:cNvPr>
              <p:cNvSpPr/>
              <p:nvPr/>
            </p:nvSpPr>
            <p:spPr>
              <a:xfrm>
                <a:off x="4106629" y="5036806"/>
                <a:ext cx="123819" cy="198157"/>
              </a:xfrm>
              <a:custGeom>
                <a:avLst/>
                <a:gdLst>
                  <a:gd name="connsiteX0" fmla="*/ 61511 w 123819"/>
                  <a:gd name="connsiteY0" fmla="*/ 14 h 198157"/>
                  <a:gd name="connsiteX1" fmla="*/ 76751 w 123819"/>
                  <a:gd name="connsiteY1" fmla="*/ 114314 h 198157"/>
                  <a:gd name="connsiteX2" fmla="*/ 551 w 123819"/>
                  <a:gd name="connsiteY2" fmla="*/ 198134 h 198157"/>
                  <a:gd name="connsiteX3" fmla="*/ 122471 w 123819"/>
                  <a:gd name="connsiteY3" fmla="*/ 121934 h 198157"/>
                  <a:gd name="connsiteX4" fmla="*/ 61511 w 123819"/>
                  <a:gd name="connsiteY4" fmla="*/ 14 h 198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19" h="198157">
                    <a:moveTo>
                      <a:pt x="61511" y="14"/>
                    </a:moveTo>
                    <a:cubicBezTo>
                      <a:pt x="53891" y="-1256"/>
                      <a:pt x="86911" y="81294"/>
                      <a:pt x="76751" y="114314"/>
                    </a:cubicBezTo>
                    <a:cubicBezTo>
                      <a:pt x="66591" y="147334"/>
                      <a:pt x="-7069" y="196864"/>
                      <a:pt x="551" y="198134"/>
                    </a:cubicBezTo>
                    <a:cubicBezTo>
                      <a:pt x="8171" y="199404"/>
                      <a:pt x="111041" y="148604"/>
                      <a:pt x="122471" y="121934"/>
                    </a:cubicBezTo>
                    <a:cubicBezTo>
                      <a:pt x="133901" y="95264"/>
                      <a:pt x="69131" y="1284"/>
                      <a:pt x="61511" y="1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8" name="フリーフォーム 1057">
                <a:extLst>
                  <a:ext uri="{FF2B5EF4-FFF2-40B4-BE49-F238E27FC236}">
                    <a16:creationId xmlns:a16="http://schemas.microsoft.com/office/drawing/2014/main" id="{52502232-58FD-5CA5-CB4A-F71F9FAF6FB7}"/>
                  </a:ext>
                </a:extLst>
              </p:cNvPr>
              <p:cNvSpPr/>
              <p:nvPr/>
            </p:nvSpPr>
            <p:spPr>
              <a:xfrm>
                <a:off x="5501640" y="5105072"/>
                <a:ext cx="160113" cy="274822"/>
              </a:xfrm>
              <a:custGeom>
                <a:avLst/>
                <a:gdLst>
                  <a:gd name="connsiteX0" fmla="*/ 45720 w 160113"/>
                  <a:gd name="connsiteY0" fmla="*/ 328 h 274822"/>
                  <a:gd name="connsiteX1" fmla="*/ 160020 w 160113"/>
                  <a:gd name="connsiteY1" fmla="*/ 145108 h 274822"/>
                  <a:gd name="connsiteX2" fmla="*/ 22860 w 160113"/>
                  <a:gd name="connsiteY2" fmla="*/ 107008 h 274822"/>
                  <a:gd name="connsiteX3" fmla="*/ 91440 w 160113"/>
                  <a:gd name="connsiteY3" fmla="*/ 167968 h 274822"/>
                  <a:gd name="connsiteX4" fmla="*/ 0 w 160113"/>
                  <a:gd name="connsiteY4" fmla="*/ 274648 h 274822"/>
                  <a:gd name="connsiteX5" fmla="*/ 91440 w 160113"/>
                  <a:gd name="connsiteY5" fmla="*/ 190828 h 274822"/>
                  <a:gd name="connsiteX6" fmla="*/ 137160 w 160113"/>
                  <a:gd name="connsiteY6" fmla="*/ 107008 h 274822"/>
                  <a:gd name="connsiteX7" fmla="*/ 45720 w 160113"/>
                  <a:gd name="connsiteY7" fmla="*/ 328 h 274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0113" h="274822">
                    <a:moveTo>
                      <a:pt x="45720" y="328"/>
                    </a:moveTo>
                    <a:cubicBezTo>
                      <a:pt x="49530" y="6678"/>
                      <a:pt x="163830" y="127328"/>
                      <a:pt x="160020" y="145108"/>
                    </a:cubicBezTo>
                    <a:cubicBezTo>
                      <a:pt x="156210" y="162888"/>
                      <a:pt x="34290" y="103198"/>
                      <a:pt x="22860" y="107008"/>
                    </a:cubicBezTo>
                    <a:cubicBezTo>
                      <a:pt x="11430" y="110818"/>
                      <a:pt x="95250" y="140028"/>
                      <a:pt x="91440" y="167968"/>
                    </a:cubicBezTo>
                    <a:cubicBezTo>
                      <a:pt x="87630" y="195908"/>
                      <a:pt x="0" y="270838"/>
                      <a:pt x="0" y="274648"/>
                    </a:cubicBezTo>
                    <a:cubicBezTo>
                      <a:pt x="0" y="278458"/>
                      <a:pt x="68580" y="218768"/>
                      <a:pt x="91440" y="190828"/>
                    </a:cubicBezTo>
                    <a:cubicBezTo>
                      <a:pt x="114300" y="162888"/>
                      <a:pt x="139700" y="132408"/>
                      <a:pt x="137160" y="107008"/>
                    </a:cubicBezTo>
                    <a:cubicBezTo>
                      <a:pt x="134620" y="81608"/>
                      <a:pt x="41910" y="-6022"/>
                      <a:pt x="45720" y="32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9" name="フリーフォーム 1058">
                <a:extLst>
                  <a:ext uri="{FF2B5EF4-FFF2-40B4-BE49-F238E27FC236}">
                    <a16:creationId xmlns:a16="http://schemas.microsoft.com/office/drawing/2014/main" id="{A97D20B7-9CA4-29D1-8155-F085939039A1}"/>
                  </a:ext>
                </a:extLst>
              </p:cNvPr>
              <p:cNvSpPr/>
              <p:nvPr/>
            </p:nvSpPr>
            <p:spPr>
              <a:xfrm>
                <a:off x="5455837" y="5490755"/>
                <a:ext cx="253469" cy="209005"/>
              </a:xfrm>
              <a:custGeom>
                <a:avLst/>
                <a:gdLst>
                  <a:gd name="connsiteX0" fmla="*/ 83 w 253469"/>
                  <a:gd name="connsiteY0" fmla="*/ 10885 h 209005"/>
                  <a:gd name="connsiteX1" fmla="*/ 144863 w 253469"/>
                  <a:gd name="connsiteY1" fmla="*/ 109945 h 209005"/>
                  <a:gd name="connsiteX2" fmla="*/ 129623 w 253469"/>
                  <a:gd name="connsiteY2" fmla="*/ 209005 h 209005"/>
                  <a:gd name="connsiteX3" fmla="*/ 182963 w 253469"/>
                  <a:gd name="connsiteY3" fmla="*/ 109945 h 209005"/>
                  <a:gd name="connsiteX4" fmla="*/ 251543 w 253469"/>
                  <a:gd name="connsiteY4" fmla="*/ 41365 h 209005"/>
                  <a:gd name="connsiteX5" fmla="*/ 228683 w 253469"/>
                  <a:gd name="connsiteY5" fmla="*/ 3265 h 209005"/>
                  <a:gd name="connsiteX6" fmla="*/ 167723 w 253469"/>
                  <a:gd name="connsiteY6" fmla="*/ 125185 h 209005"/>
                  <a:gd name="connsiteX7" fmla="*/ 83 w 253469"/>
                  <a:gd name="connsiteY7" fmla="*/ 10885 h 209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3469" h="209005">
                    <a:moveTo>
                      <a:pt x="83" y="10885"/>
                    </a:moveTo>
                    <a:cubicBezTo>
                      <a:pt x="-3727" y="8345"/>
                      <a:pt x="123273" y="76925"/>
                      <a:pt x="144863" y="109945"/>
                    </a:cubicBezTo>
                    <a:cubicBezTo>
                      <a:pt x="166453" y="142965"/>
                      <a:pt x="123273" y="209005"/>
                      <a:pt x="129623" y="209005"/>
                    </a:cubicBezTo>
                    <a:cubicBezTo>
                      <a:pt x="135973" y="209005"/>
                      <a:pt x="162643" y="137885"/>
                      <a:pt x="182963" y="109945"/>
                    </a:cubicBezTo>
                    <a:cubicBezTo>
                      <a:pt x="203283" y="82005"/>
                      <a:pt x="243923" y="59145"/>
                      <a:pt x="251543" y="41365"/>
                    </a:cubicBezTo>
                    <a:cubicBezTo>
                      <a:pt x="259163" y="23585"/>
                      <a:pt x="242653" y="-10705"/>
                      <a:pt x="228683" y="3265"/>
                    </a:cubicBezTo>
                    <a:cubicBezTo>
                      <a:pt x="214713" y="17235"/>
                      <a:pt x="200743" y="120105"/>
                      <a:pt x="167723" y="125185"/>
                    </a:cubicBezTo>
                    <a:cubicBezTo>
                      <a:pt x="134703" y="130265"/>
                      <a:pt x="3893" y="13425"/>
                      <a:pt x="83" y="1088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0" name="フリーフォーム 1059">
                <a:extLst>
                  <a:ext uri="{FF2B5EF4-FFF2-40B4-BE49-F238E27FC236}">
                    <a16:creationId xmlns:a16="http://schemas.microsoft.com/office/drawing/2014/main" id="{5E41D052-6934-8FE9-31CB-A79405142238}"/>
                  </a:ext>
                </a:extLst>
              </p:cNvPr>
              <p:cNvSpPr/>
              <p:nvPr/>
            </p:nvSpPr>
            <p:spPr>
              <a:xfrm>
                <a:off x="3909019" y="5234734"/>
                <a:ext cx="175314" cy="176736"/>
              </a:xfrm>
              <a:custGeom>
                <a:avLst/>
                <a:gdLst>
                  <a:gd name="connsiteX0" fmla="*/ 41 w 175314"/>
                  <a:gd name="connsiteY0" fmla="*/ 206 h 176736"/>
                  <a:gd name="connsiteX1" fmla="*/ 61001 w 175314"/>
                  <a:gd name="connsiteY1" fmla="*/ 114506 h 176736"/>
                  <a:gd name="connsiteX2" fmla="*/ 175301 w 175314"/>
                  <a:gd name="connsiteY2" fmla="*/ 175466 h 176736"/>
                  <a:gd name="connsiteX3" fmla="*/ 53381 w 175314"/>
                  <a:gd name="connsiteY3" fmla="*/ 144986 h 176736"/>
                  <a:gd name="connsiteX4" fmla="*/ 41 w 175314"/>
                  <a:gd name="connsiteY4" fmla="*/ 206 h 176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314" h="176736">
                    <a:moveTo>
                      <a:pt x="41" y="206"/>
                    </a:moveTo>
                    <a:cubicBezTo>
                      <a:pt x="1311" y="-4874"/>
                      <a:pt x="31791" y="85296"/>
                      <a:pt x="61001" y="114506"/>
                    </a:cubicBezTo>
                    <a:cubicBezTo>
                      <a:pt x="90211" y="143716"/>
                      <a:pt x="176571" y="170386"/>
                      <a:pt x="175301" y="175466"/>
                    </a:cubicBezTo>
                    <a:cubicBezTo>
                      <a:pt x="174031" y="180546"/>
                      <a:pt x="80051" y="170386"/>
                      <a:pt x="53381" y="144986"/>
                    </a:cubicBezTo>
                    <a:cubicBezTo>
                      <a:pt x="26711" y="119586"/>
                      <a:pt x="-1229" y="5286"/>
                      <a:pt x="41" y="20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1" name="フリーフォーム 1060">
                <a:extLst>
                  <a:ext uri="{FF2B5EF4-FFF2-40B4-BE49-F238E27FC236}">
                    <a16:creationId xmlns:a16="http://schemas.microsoft.com/office/drawing/2014/main" id="{DE1A8BB4-35C4-7E27-86C2-227E8888353A}"/>
                  </a:ext>
                </a:extLst>
              </p:cNvPr>
              <p:cNvSpPr/>
              <p:nvPr/>
            </p:nvSpPr>
            <p:spPr>
              <a:xfrm>
                <a:off x="4082780" y="5631169"/>
                <a:ext cx="115852" cy="243870"/>
              </a:xfrm>
              <a:custGeom>
                <a:avLst/>
                <a:gdLst>
                  <a:gd name="connsiteX0" fmla="*/ 115840 w 115852"/>
                  <a:gd name="connsiteY0" fmla="*/ 11 h 243870"/>
                  <a:gd name="connsiteX1" fmla="*/ 1540 w 115852"/>
                  <a:gd name="connsiteY1" fmla="*/ 144791 h 243870"/>
                  <a:gd name="connsiteX2" fmla="*/ 47260 w 115852"/>
                  <a:gd name="connsiteY2" fmla="*/ 243851 h 243870"/>
                  <a:gd name="connsiteX3" fmla="*/ 9160 w 115852"/>
                  <a:gd name="connsiteY3" fmla="*/ 137171 h 243870"/>
                  <a:gd name="connsiteX4" fmla="*/ 115840 w 115852"/>
                  <a:gd name="connsiteY4" fmla="*/ 11 h 243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852" h="243870">
                    <a:moveTo>
                      <a:pt x="115840" y="11"/>
                    </a:moveTo>
                    <a:cubicBezTo>
                      <a:pt x="114570" y="1281"/>
                      <a:pt x="12970" y="104151"/>
                      <a:pt x="1540" y="144791"/>
                    </a:cubicBezTo>
                    <a:cubicBezTo>
                      <a:pt x="-9890" y="185431"/>
                      <a:pt x="45990" y="245121"/>
                      <a:pt x="47260" y="243851"/>
                    </a:cubicBezTo>
                    <a:cubicBezTo>
                      <a:pt x="48530" y="242581"/>
                      <a:pt x="-3540" y="174001"/>
                      <a:pt x="9160" y="137171"/>
                    </a:cubicBezTo>
                    <a:cubicBezTo>
                      <a:pt x="21860" y="100341"/>
                      <a:pt x="117110" y="-1259"/>
                      <a:pt x="115840" y="1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2" name="フリーフォーム 1061">
                <a:extLst>
                  <a:ext uri="{FF2B5EF4-FFF2-40B4-BE49-F238E27FC236}">
                    <a16:creationId xmlns:a16="http://schemas.microsoft.com/office/drawing/2014/main" id="{1CA923FB-93F8-A544-0511-A1192ABCA750}"/>
                  </a:ext>
                </a:extLst>
              </p:cNvPr>
              <p:cNvSpPr/>
              <p:nvPr/>
            </p:nvSpPr>
            <p:spPr>
              <a:xfrm>
                <a:off x="4175512" y="6065409"/>
                <a:ext cx="503648" cy="236352"/>
              </a:xfrm>
              <a:custGeom>
                <a:avLst/>
                <a:gdLst>
                  <a:gd name="connsiteX0" fmla="*/ 23108 w 503648"/>
                  <a:gd name="connsiteY0" fmla="*/ 111 h 236352"/>
                  <a:gd name="connsiteX1" fmla="*/ 15488 w 503648"/>
                  <a:gd name="connsiteY1" fmla="*/ 137271 h 236352"/>
                  <a:gd name="connsiteX2" fmla="*/ 259328 w 503648"/>
                  <a:gd name="connsiteY2" fmla="*/ 160131 h 236352"/>
                  <a:gd name="connsiteX3" fmla="*/ 228848 w 503648"/>
                  <a:gd name="connsiteY3" fmla="*/ 213471 h 236352"/>
                  <a:gd name="connsiteX4" fmla="*/ 503168 w 503648"/>
                  <a:gd name="connsiteY4" fmla="*/ 114411 h 236352"/>
                  <a:gd name="connsiteX5" fmla="*/ 289808 w 503648"/>
                  <a:gd name="connsiteY5" fmla="*/ 198231 h 236352"/>
                  <a:gd name="connsiteX6" fmla="*/ 84068 w 503648"/>
                  <a:gd name="connsiteY6" fmla="*/ 175371 h 236352"/>
                  <a:gd name="connsiteX7" fmla="*/ 15488 w 503648"/>
                  <a:gd name="connsiteY7" fmla="*/ 236331 h 236352"/>
                  <a:gd name="connsiteX8" fmla="*/ 53588 w 503648"/>
                  <a:gd name="connsiteY8" fmla="*/ 167751 h 236352"/>
                  <a:gd name="connsiteX9" fmla="*/ 7868 w 503648"/>
                  <a:gd name="connsiteY9" fmla="*/ 114411 h 236352"/>
                  <a:gd name="connsiteX10" fmla="*/ 23108 w 503648"/>
                  <a:gd name="connsiteY10" fmla="*/ 111 h 236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3648" h="236352">
                    <a:moveTo>
                      <a:pt x="23108" y="111"/>
                    </a:moveTo>
                    <a:cubicBezTo>
                      <a:pt x="24378" y="3921"/>
                      <a:pt x="-23882" y="110601"/>
                      <a:pt x="15488" y="137271"/>
                    </a:cubicBezTo>
                    <a:cubicBezTo>
                      <a:pt x="54858" y="163941"/>
                      <a:pt x="223768" y="147431"/>
                      <a:pt x="259328" y="160131"/>
                    </a:cubicBezTo>
                    <a:cubicBezTo>
                      <a:pt x="294888" y="172831"/>
                      <a:pt x="188208" y="221091"/>
                      <a:pt x="228848" y="213471"/>
                    </a:cubicBezTo>
                    <a:cubicBezTo>
                      <a:pt x="269488" y="205851"/>
                      <a:pt x="493008" y="116951"/>
                      <a:pt x="503168" y="114411"/>
                    </a:cubicBezTo>
                    <a:cubicBezTo>
                      <a:pt x="513328" y="111871"/>
                      <a:pt x="359658" y="188071"/>
                      <a:pt x="289808" y="198231"/>
                    </a:cubicBezTo>
                    <a:cubicBezTo>
                      <a:pt x="219958" y="208391"/>
                      <a:pt x="129788" y="169021"/>
                      <a:pt x="84068" y="175371"/>
                    </a:cubicBezTo>
                    <a:cubicBezTo>
                      <a:pt x="38348" y="181721"/>
                      <a:pt x="20568" y="237601"/>
                      <a:pt x="15488" y="236331"/>
                    </a:cubicBezTo>
                    <a:cubicBezTo>
                      <a:pt x="10408" y="235061"/>
                      <a:pt x="54858" y="188071"/>
                      <a:pt x="53588" y="167751"/>
                    </a:cubicBezTo>
                    <a:cubicBezTo>
                      <a:pt x="52318" y="147431"/>
                      <a:pt x="6598" y="137271"/>
                      <a:pt x="7868" y="114411"/>
                    </a:cubicBezTo>
                    <a:cubicBezTo>
                      <a:pt x="9138" y="91551"/>
                      <a:pt x="21838" y="-3699"/>
                      <a:pt x="23108" y="11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3" name="フリーフォーム 1062">
                <a:extLst>
                  <a:ext uri="{FF2B5EF4-FFF2-40B4-BE49-F238E27FC236}">
                    <a16:creationId xmlns:a16="http://schemas.microsoft.com/office/drawing/2014/main" id="{82CE8CD1-C54D-6D2C-02DC-577D5009F186}"/>
                  </a:ext>
                </a:extLst>
              </p:cNvPr>
              <p:cNvSpPr/>
              <p:nvPr/>
            </p:nvSpPr>
            <p:spPr>
              <a:xfrm>
                <a:off x="3946986" y="5775921"/>
                <a:ext cx="84327" cy="297283"/>
              </a:xfrm>
              <a:custGeom>
                <a:avLst/>
                <a:gdLst>
                  <a:gd name="connsiteX0" fmla="*/ 174 w 84327"/>
                  <a:gd name="connsiteY0" fmla="*/ 39 h 297283"/>
                  <a:gd name="connsiteX1" fmla="*/ 61134 w 84327"/>
                  <a:gd name="connsiteY1" fmla="*/ 167679 h 297283"/>
                  <a:gd name="connsiteX2" fmla="*/ 30654 w 84327"/>
                  <a:gd name="connsiteY2" fmla="*/ 297219 h 297283"/>
                  <a:gd name="connsiteX3" fmla="*/ 83994 w 84327"/>
                  <a:gd name="connsiteY3" fmla="*/ 182919 h 297283"/>
                  <a:gd name="connsiteX4" fmla="*/ 174 w 84327"/>
                  <a:gd name="connsiteY4" fmla="*/ 39 h 297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327" h="297283">
                    <a:moveTo>
                      <a:pt x="174" y="39"/>
                    </a:moveTo>
                    <a:cubicBezTo>
                      <a:pt x="-3636" y="-2501"/>
                      <a:pt x="56054" y="118149"/>
                      <a:pt x="61134" y="167679"/>
                    </a:cubicBezTo>
                    <a:cubicBezTo>
                      <a:pt x="66214" y="217209"/>
                      <a:pt x="26844" y="294679"/>
                      <a:pt x="30654" y="297219"/>
                    </a:cubicBezTo>
                    <a:cubicBezTo>
                      <a:pt x="34464" y="299759"/>
                      <a:pt x="89074" y="226099"/>
                      <a:pt x="83994" y="182919"/>
                    </a:cubicBezTo>
                    <a:cubicBezTo>
                      <a:pt x="78914" y="139739"/>
                      <a:pt x="3984" y="2579"/>
                      <a:pt x="174" y="3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4" name="フリーフォーム 1063">
                <a:extLst>
                  <a:ext uri="{FF2B5EF4-FFF2-40B4-BE49-F238E27FC236}">
                    <a16:creationId xmlns:a16="http://schemas.microsoft.com/office/drawing/2014/main" id="{640A2842-7C04-1DF9-713F-822A98991371}"/>
                  </a:ext>
                </a:extLst>
              </p:cNvPr>
              <p:cNvSpPr/>
              <p:nvPr/>
            </p:nvSpPr>
            <p:spPr>
              <a:xfrm>
                <a:off x="4808216" y="6019186"/>
                <a:ext cx="598371" cy="267314"/>
              </a:xfrm>
              <a:custGeom>
                <a:avLst/>
                <a:gdLst>
                  <a:gd name="connsiteX0" fmla="*/ 4 w 598371"/>
                  <a:gd name="connsiteY0" fmla="*/ 267314 h 267314"/>
                  <a:gd name="connsiteX1" fmla="*/ 342904 w 598371"/>
                  <a:gd name="connsiteY1" fmla="*/ 191114 h 267314"/>
                  <a:gd name="connsiteX2" fmla="*/ 525784 w 598371"/>
                  <a:gd name="connsiteY2" fmla="*/ 160634 h 267314"/>
                  <a:gd name="connsiteX3" fmla="*/ 594364 w 598371"/>
                  <a:gd name="connsiteY3" fmla="*/ 614 h 267314"/>
                  <a:gd name="connsiteX4" fmla="*/ 541024 w 598371"/>
                  <a:gd name="connsiteY4" fmla="*/ 107294 h 267314"/>
                  <a:gd name="connsiteX5" fmla="*/ 144784 w 598371"/>
                  <a:gd name="connsiteY5" fmla="*/ 153014 h 267314"/>
                  <a:gd name="connsiteX6" fmla="*/ 243844 w 598371"/>
                  <a:gd name="connsiteY6" fmla="*/ 153014 h 267314"/>
                  <a:gd name="connsiteX7" fmla="*/ 335284 w 598371"/>
                  <a:gd name="connsiteY7" fmla="*/ 191114 h 267314"/>
                  <a:gd name="connsiteX8" fmla="*/ 4 w 598371"/>
                  <a:gd name="connsiteY8" fmla="*/ 267314 h 267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8371" h="267314">
                    <a:moveTo>
                      <a:pt x="4" y="267314"/>
                    </a:moveTo>
                    <a:cubicBezTo>
                      <a:pt x="1274" y="267314"/>
                      <a:pt x="255274" y="208894"/>
                      <a:pt x="342904" y="191114"/>
                    </a:cubicBezTo>
                    <a:cubicBezTo>
                      <a:pt x="430534" y="173334"/>
                      <a:pt x="483874" y="192384"/>
                      <a:pt x="525784" y="160634"/>
                    </a:cubicBezTo>
                    <a:cubicBezTo>
                      <a:pt x="567694" y="128884"/>
                      <a:pt x="591824" y="9504"/>
                      <a:pt x="594364" y="614"/>
                    </a:cubicBezTo>
                    <a:cubicBezTo>
                      <a:pt x="596904" y="-8276"/>
                      <a:pt x="615954" y="81894"/>
                      <a:pt x="541024" y="107294"/>
                    </a:cubicBezTo>
                    <a:cubicBezTo>
                      <a:pt x="466094" y="132694"/>
                      <a:pt x="194314" y="145394"/>
                      <a:pt x="144784" y="153014"/>
                    </a:cubicBezTo>
                    <a:cubicBezTo>
                      <a:pt x="95254" y="160634"/>
                      <a:pt x="212094" y="146664"/>
                      <a:pt x="243844" y="153014"/>
                    </a:cubicBezTo>
                    <a:cubicBezTo>
                      <a:pt x="275594" y="159364"/>
                      <a:pt x="374654" y="169524"/>
                      <a:pt x="335284" y="191114"/>
                    </a:cubicBezTo>
                    <a:cubicBezTo>
                      <a:pt x="295914" y="212704"/>
                      <a:pt x="-1266" y="267314"/>
                      <a:pt x="4" y="26731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5" name="フリーフォーム 1064">
                <a:extLst>
                  <a:ext uri="{FF2B5EF4-FFF2-40B4-BE49-F238E27FC236}">
                    <a16:creationId xmlns:a16="http://schemas.microsoft.com/office/drawing/2014/main" id="{9CC2FBBE-8E7B-BF56-8326-4E0DAF955DE9}"/>
                  </a:ext>
                </a:extLst>
              </p:cNvPr>
              <p:cNvSpPr/>
              <p:nvPr/>
            </p:nvSpPr>
            <p:spPr>
              <a:xfrm>
                <a:off x="4011621" y="6567939"/>
                <a:ext cx="1438918" cy="236806"/>
              </a:xfrm>
              <a:custGeom>
                <a:avLst/>
                <a:gdLst>
                  <a:gd name="connsiteX0" fmla="*/ 11739 w 1438918"/>
                  <a:gd name="connsiteY0" fmla="*/ 107181 h 236806"/>
                  <a:gd name="connsiteX1" fmla="*/ 857559 w 1438918"/>
                  <a:gd name="connsiteY1" fmla="*/ 183381 h 236806"/>
                  <a:gd name="connsiteX2" fmla="*/ 712779 w 1438918"/>
                  <a:gd name="connsiteY2" fmla="*/ 130041 h 236806"/>
                  <a:gd name="connsiteX3" fmla="*/ 1436679 w 1438918"/>
                  <a:gd name="connsiteY3" fmla="*/ 236721 h 236806"/>
                  <a:gd name="connsiteX4" fmla="*/ 926139 w 1438918"/>
                  <a:gd name="connsiteY4" fmla="*/ 145281 h 236806"/>
                  <a:gd name="connsiteX5" fmla="*/ 545139 w 1438918"/>
                  <a:gd name="connsiteY5" fmla="*/ 501 h 236806"/>
                  <a:gd name="connsiteX6" fmla="*/ 827079 w 1438918"/>
                  <a:gd name="connsiteY6" fmla="*/ 99561 h 236806"/>
                  <a:gd name="connsiteX7" fmla="*/ 392739 w 1438918"/>
                  <a:gd name="connsiteY7" fmla="*/ 152901 h 236806"/>
                  <a:gd name="connsiteX8" fmla="*/ 11739 w 1438918"/>
                  <a:gd name="connsiteY8" fmla="*/ 107181 h 236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918" h="236806">
                    <a:moveTo>
                      <a:pt x="11739" y="107181"/>
                    </a:moveTo>
                    <a:cubicBezTo>
                      <a:pt x="89209" y="112261"/>
                      <a:pt x="740719" y="179571"/>
                      <a:pt x="857559" y="183381"/>
                    </a:cubicBezTo>
                    <a:cubicBezTo>
                      <a:pt x="974399" y="187191"/>
                      <a:pt x="616259" y="121151"/>
                      <a:pt x="712779" y="130041"/>
                    </a:cubicBezTo>
                    <a:cubicBezTo>
                      <a:pt x="809299" y="138931"/>
                      <a:pt x="1401119" y="234181"/>
                      <a:pt x="1436679" y="236721"/>
                    </a:cubicBezTo>
                    <a:cubicBezTo>
                      <a:pt x="1472239" y="239261"/>
                      <a:pt x="1074729" y="184651"/>
                      <a:pt x="926139" y="145281"/>
                    </a:cubicBezTo>
                    <a:cubicBezTo>
                      <a:pt x="777549" y="105911"/>
                      <a:pt x="561649" y="8121"/>
                      <a:pt x="545139" y="501"/>
                    </a:cubicBezTo>
                    <a:cubicBezTo>
                      <a:pt x="528629" y="-7119"/>
                      <a:pt x="852479" y="74161"/>
                      <a:pt x="827079" y="99561"/>
                    </a:cubicBezTo>
                    <a:cubicBezTo>
                      <a:pt x="801679" y="124961"/>
                      <a:pt x="524819" y="155441"/>
                      <a:pt x="392739" y="152901"/>
                    </a:cubicBezTo>
                    <a:cubicBezTo>
                      <a:pt x="260659" y="150361"/>
                      <a:pt x="-65731" y="102101"/>
                      <a:pt x="11739" y="10718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6" name="フリーフォーム 1065">
                <a:extLst>
                  <a:ext uri="{FF2B5EF4-FFF2-40B4-BE49-F238E27FC236}">
                    <a16:creationId xmlns:a16="http://schemas.microsoft.com/office/drawing/2014/main" id="{F5C9A767-8441-D23C-E133-34A821C17887}"/>
                  </a:ext>
                </a:extLst>
              </p:cNvPr>
              <p:cNvSpPr/>
              <p:nvPr/>
            </p:nvSpPr>
            <p:spPr>
              <a:xfrm>
                <a:off x="4083767" y="6271096"/>
                <a:ext cx="847001" cy="88217"/>
              </a:xfrm>
              <a:custGeom>
                <a:avLst/>
                <a:gdLst>
                  <a:gd name="connsiteX0" fmla="*/ 8173 w 847001"/>
                  <a:gd name="connsiteY0" fmla="*/ 7784 h 88217"/>
                  <a:gd name="connsiteX1" fmla="*/ 602533 w 847001"/>
                  <a:gd name="connsiteY1" fmla="*/ 61124 h 88217"/>
                  <a:gd name="connsiteX2" fmla="*/ 846373 w 847001"/>
                  <a:gd name="connsiteY2" fmla="*/ 164 h 88217"/>
                  <a:gd name="connsiteX3" fmla="*/ 541573 w 847001"/>
                  <a:gd name="connsiteY3" fmla="*/ 83984 h 88217"/>
                  <a:gd name="connsiteX4" fmla="*/ 274873 w 847001"/>
                  <a:gd name="connsiteY4" fmla="*/ 68744 h 88217"/>
                  <a:gd name="connsiteX5" fmla="*/ 8173 w 847001"/>
                  <a:gd name="connsiteY5" fmla="*/ 7784 h 88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7001" h="88217">
                    <a:moveTo>
                      <a:pt x="8173" y="7784"/>
                    </a:moveTo>
                    <a:cubicBezTo>
                      <a:pt x="62783" y="6514"/>
                      <a:pt x="462833" y="62394"/>
                      <a:pt x="602533" y="61124"/>
                    </a:cubicBezTo>
                    <a:cubicBezTo>
                      <a:pt x="742233" y="59854"/>
                      <a:pt x="856533" y="-3646"/>
                      <a:pt x="846373" y="164"/>
                    </a:cubicBezTo>
                    <a:cubicBezTo>
                      <a:pt x="836213" y="3974"/>
                      <a:pt x="636823" y="72554"/>
                      <a:pt x="541573" y="83984"/>
                    </a:cubicBezTo>
                    <a:cubicBezTo>
                      <a:pt x="446323" y="95414"/>
                      <a:pt x="362503" y="81444"/>
                      <a:pt x="274873" y="68744"/>
                    </a:cubicBezTo>
                    <a:cubicBezTo>
                      <a:pt x="187243" y="56044"/>
                      <a:pt x="-46437" y="9054"/>
                      <a:pt x="8173" y="778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7" name="フリーフォーム 1066">
                <a:extLst>
                  <a:ext uri="{FF2B5EF4-FFF2-40B4-BE49-F238E27FC236}">
                    <a16:creationId xmlns:a16="http://schemas.microsoft.com/office/drawing/2014/main" id="{759E6326-45FA-C0FB-F426-64C4EF2E2234}"/>
                  </a:ext>
                </a:extLst>
              </p:cNvPr>
              <p:cNvSpPr/>
              <p:nvPr/>
            </p:nvSpPr>
            <p:spPr>
              <a:xfrm>
                <a:off x="4975750" y="3747913"/>
                <a:ext cx="122070" cy="810765"/>
              </a:xfrm>
              <a:custGeom>
                <a:avLst/>
                <a:gdLst>
                  <a:gd name="connsiteX0" fmla="*/ 110 w 122070"/>
                  <a:gd name="connsiteY0" fmla="*/ 1127 h 810765"/>
                  <a:gd name="connsiteX1" fmla="*/ 45830 w 122070"/>
                  <a:gd name="connsiteY1" fmla="*/ 488807 h 810765"/>
                  <a:gd name="connsiteX2" fmla="*/ 38210 w 122070"/>
                  <a:gd name="connsiteY2" fmla="*/ 412607 h 810765"/>
                  <a:gd name="connsiteX3" fmla="*/ 106790 w 122070"/>
                  <a:gd name="connsiteY3" fmla="*/ 801227 h 810765"/>
                  <a:gd name="connsiteX4" fmla="*/ 76310 w 122070"/>
                  <a:gd name="connsiteY4" fmla="*/ 664067 h 810765"/>
                  <a:gd name="connsiteX5" fmla="*/ 122030 w 122070"/>
                  <a:gd name="connsiteY5" fmla="*/ 359267 h 810765"/>
                  <a:gd name="connsiteX6" fmla="*/ 83930 w 122070"/>
                  <a:gd name="connsiteY6" fmla="*/ 542147 h 810765"/>
                  <a:gd name="connsiteX7" fmla="*/ 61070 w 122070"/>
                  <a:gd name="connsiteY7" fmla="*/ 359267 h 810765"/>
                  <a:gd name="connsiteX8" fmla="*/ 110 w 122070"/>
                  <a:gd name="connsiteY8" fmla="*/ 1127 h 810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070" h="810765">
                    <a:moveTo>
                      <a:pt x="110" y="1127"/>
                    </a:moveTo>
                    <a:cubicBezTo>
                      <a:pt x="-2430" y="22717"/>
                      <a:pt x="39480" y="420227"/>
                      <a:pt x="45830" y="488807"/>
                    </a:cubicBezTo>
                    <a:cubicBezTo>
                      <a:pt x="52180" y="557387"/>
                      <a:pt x="28050" y="360537"/>
                      <a:pt x="38210" y="412607"/>
                    </a:cubicBezTo>
                    <a:cubicBezTo>
                      <a:pt x="48370" y="464677"/>
                      <a:pt x="100440" y="759317"/>
                      <a:pt x="106790" y="801227"/>
                    </a:cubicBezTo>
                    <a:cubicBezTo>
                      <a:pt x="113140" y="843137"/>
                      <a:pt x="73770" y="737727"/>
                      <a:pt x="76310" y="664067"/>
                    </a:cubicBezTo>
                    <a:cubicBezTo>
                      <a:pt x="78850" y="590407"/>
                      <a:pt x="120760" y="379587"/>
                      <a:pt x="122030" y="359267"/>
                    </a:cubicBezTo>
                    <a:cubicBezTo>
                      <a:pt x="123300" y="338947"/>
                      <a:pt x="94090" y="542147"/>
                      <a:pt x="83930" y="542147"/>
                    </a:cubicBezTo>
                    <a:cubicBezTo>
                      <a:pt x="73770" y="542147"/>
                      <a:pt x="76310" y="444357"/>
                      <a:pt x="61070" y="359267"/>
                    </a:cubicBezTo>
                    <a:cubicBezTo>
                      <a:pt x="45830" y="274177"/>
                      <a:pt x="2650" y="-20463"/>
                      <a:pt x="110" y="112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8" name="フリーフォーム 1067">
                <a:extLst>
                  <a:ext uri="{FF2B5EF4-FFF2-40B4-BE49-F238E27FC236}">
                    <a16:creationId xmlns:a16="http://schemas.microsoft.com/office/drawing/2014/main" id="{3A9F5654-D04D-692B-8BFC-3FE2F184E404}"/>
                  </a:ext>
                </a:extLst>
              </p:cNvPr>
              <p:cNvSpPr/>
              <p:nvPr/>
            </p:nvSpPr>
            <p:spPr>
              <a:xfrm>
                <a:off x="5013943" y="4046220"/>
                <a:ext cx="424231" cy="703922"/>
              </a:xfrm>
              <a:custGeom>
                <a:avLst/>
                <a:gdLst>
                  <a:gd name="connsiteX0" fmla="*/ 243857 w 424231"/>
                  <a:gd name="connsiteY0" fmla="*/ 0 h 703922"/>
                  <a:gd name="connsiteX1" fmla="*/ 144797 w 424231"/>
                  <a:gd name="connsiteY1" fmla="*/ 274320 h 703922"/>
                  <a:gd name="connsiteX2" fmla="*/ 243857 w 424231"/>
                  <a:gd name="connsiteY2" fmla="*/ 464820 h 703922"/>
                  <a:gd name="connsiteX3" fmla="*/ 167657 w 424231"/>
                  <a:gd name="connsiteY3" fmla="*/ 373380 h 703922"/>
                  <a:gd name="connsiteX4" fmla="*/ 419117 w 424231"/>
                  <a:gd name="connsiteY4" fmla="*/ 693420 h 703922"/>
                  <a:gd name="connsiteX5" fmla="*/ 320057 w 424231"/>
                  <a:gd name="connsiteY5" fmla="*/ 601980 h 703922"/>
                  <a:gd name="connsiteX6" fmla="*/ 121937 w 424231"/>
                  <a:gd name="connsiteY6" fmla="*/ 358140 h 703922"/>
                  <a:gd name="connsiteX7" fmla="*/ 17 w 424231"/>
                  <a:gd name="connsiteY7" fmla="*/ 190500 h 703922"/>
                  <a:gd name="connsiteX8" fmla="*/ 129557 w 424231"/>
                  <a:gd name="connsiteY8" fmla="*/ 320040 h 703922"/>
                  <a:gd name="connsiteX9" fmla="*/ 137177 w 424231"/>
                  <a:gd name="connsiteY9" fmla="*/ 83820 h 703922"/>
                  <a:gd name="connsiteX10" fmla="*/ 53357 w 424231"/>
                  <a:gd name="connsiteY10" fmla="*/ 274320 h 703922"/>
                  <a:gd name="connsiteX11" fmla="*/ 243857 w 424231"/>
                  <a:gd name="connsiteY11" fmla="*/ 0 h 703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4231" h="703922">
                    <a:moveTo>
                      <a:pt x="243857" y="0"/>
                    </a:moveTo>
                    <a:cubicBezTo>
                      <a:pt x="259097" y="0"/>
                      <a:pt x="144797" y="196850"/>
                      <a:pt x="144797" y="274320"/>
                    </a:cubicBezTo>
                    <a:cubicBezTo>
                      <a:pt x="144797" y="351790"/>
                      <a:pt x="240047" y="448310"/>
                      <a:pt x="243857" y="464820"/>
                    </a:cubicBezTo>
                    <a:cubicBezTo>
                      <a:pt x="247667" y="481330"/>
                      <a:pt x="138447" y="335280"/>
                      <a:pt x="167657" y="373380"/>
                    </a:cubicBezTo>
                    <a:cubicBezTo>
                      <a:pt x="196867" y="411480"/>
                      <a:pt x="393717" y="655320"/>
                      <a:pt x="419117" y="693420"/>
                    </a:cubicBezTo>
                    <a:cubicBezTo>
                      <a:pt x="444517" y="731520"/>
                      <a:pt x="369587" y="657860"/>
                      <a:pt x="320057" y="601980"/>
                    </a:cubicBezTo>
                    <a:cubicBezTo>
                      <a:pt x="270527" y="546100"/>
                      <a:pt x="175277" y="426720"/>
                      <a:pt x="121937" y="358140"/>
                    </a:cubicBezTo>
                    <a:cubicBezTo>
                      <a:pt x="68597" y="289560"/>
                      <a:pt x="-1253" y="196850"/>
                      <a:pt x="17" y="190500"/>
                    </a:cubicBezTo>
                    <a:cubicBezTo>
                      <a:pt x="1287" y="184150"/>
                      <a:pt x="106697" y="337820"/>
                      <a:pt x="129557" y="320040"/>
                    </a:cubicBezTo>
                    <a:cubicBezTo>
                      <a:pt x="152417" y="302260"/>
                      <a:pt x="149877" y="91440"/>
                      <a:pt x="137177" y="83820"/>
                    </a:cubicBezTo>
                    <a:cubicBezTo>
                      <a:pt x="124477" y="76200"/>
                      <a:pt x="35577" y="280670"/>
                      <a:pt x="53357" y="274320"/>
                    </a:cubicBezTo>
                    <a:cubicBezTo>
                      <a:pt x="71137" y="267970"/>
                      <a:pt x="228617" y="0"/>
                      <a:pt x="243857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9" name="フリーフォーム 1068">
                <a:extLst>
                  <a:ext uri="{FF2B5EF4-FFF2-40B4-BE49-F238E27FC236}">
                    <a16:creationId xmlns:a16="http://schemas.microsoft.com/office/drawing/2014/main" id="{E7B1CBC6-6802-81F0-91CB-3CE79E9BFF06}"/>
                  </a:ext>
                </a:extLst>
              </p:cNvPr>
              <p:cNvSpPr/>
              <p:nvPr/>
            </p:nvSpPr>
            <p:spPr>
              <a:xfrm>
                <a:off x="3817195" y="4427162"/>
                <a:ext cx="718314" cy="244069"/>
              </a:xfrm>
              <a:custGeom>
                <a:avLst/>
                <a:gdLst>
                  <a:gd name="connsiteX0" fmla="*/ 425 w 718314"/>
                  <a:gd name="connsiteY0" fmla="*/ 243898 h 244069"/>
                  <a:gd name="connsiteX1" fmla="*/ 503345 w 718314"/>
                  <a:gd name="connsiteY1" fmla="*/ 99118 h 244069"/>
                  <a:gd name="connsiteX2" fmla="*/ 716705 w 718314"/>
                  <a:gd name="connsiteY2" fmla="*/ 58 h 244069"/>
                  <a:gd name="connsiteX3" fmla="*/ 602405 w 718314"/>
                  <a:gd name="connsiteY3" fmla="*/ 83878 h 244069"/>
                  <a:gd name="connsiteX4" fmla="*/ 625265 w 718314"/>
                  <a:gd name="connsiteY4" fmla="*/ 30538 h 244069"/>
                  <a:gd name="connsiteX5" fmla="*/ 168065 w 718314"/>
                  <a:gd name="connsiteY5" fmla="*/ 99118 h 244069"/>
                  <a:gd name="connsiteX6" fmla="*/ 594785 w 718314"/>
                  <a:gd name="connsiteY6" fmla="*/ 68638 h 244069"/>
                  <a:gd name="connsiteX7" fmla="*/ 425 w 718314"/>
                  <a:gd name="connsiteY7" fmla="*/ 243898 h 244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18314" h="244069">
                    <a:moveTo>
                      <a:pt x="425" y="243898"/>
                    </a:moveTo>
                    <a:cubicBezTo>
                      <a:pt x="-14815" y="248978"/>
                      <a:pt x="383965" y="139758"/>
                      <a:pt x="503345" y="99118"/>
                    </a:cubicBezTo>
                    <a:cubicBezTo>
                      <a:pt x="622725" y="58478"/>
                      <a:pt x="700195" y="2598"/>
                      <a:pt x="716705" y="58"/>
                    </a:cubicBezTo>
                    <a:cubicBezTo>
                      <a:pt x="733215" y="-2482"/>
                      <a:pt x="617645" y="78798"/>
                      <a:pt x="602405" y="83878"/>
                    </a:cubicBezTo>
                    <a:cubicBezTo>
                      <a:pt x="587165" y="88958"/>
                      <a:pt x="697655" y="27998"/>
                      <a:pt x="625265" y="30538"/>
                    </a:cubicBezTo>
                    <a:cubicBezTo>
                      <a:pt x="552875" y="33078"/>
                      <a:pt x="173145" y="92768"/>
                      <a:pt x="168065" y="99118"/>
                    </a:cubicBezTo>
                    <a:cubicBezTo>
                      <a:pt x="162985" y="105468"/>
                      <a:pt x="621455" y="39428"/>
                      <a:pt x="594785" y="68638"/>
                    </a:cubicBezTo>
                    <a:cubicBezTo>
                      <a:pt x="568115" y="97848"/>
                      <a:pt x="15665" y="238818"/>
                      <a:pt x="425" y="24389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0" name="フリーフォーム 1069">
                <a:extLst>
                  <a:ext uri="{FF2B5EF4-FFF2-40B4-BE49-F238E27FC236}">
                    <a16:creationId xmlns:a16="http://schemas.microsoft.com/office/drawing/2014/main" id="{E3F12AB2-E3A4-B5D5-0423-598AD11A3CDC}"/>
                  </a:ext>
                </a:extLst>
              </p:cNvPr>
              <p:cNvSpPr/>
              <p:nvPr/>
            </p:nvSpPr>
            <p:spPr>
              <a:xfrm>
                <a:off x="5318760" y="4372570"/>
                <a:ext cx="576234" cy="187442"/>
              </a:xfrm>
              <a:custGeom>
                <a:avLst/>
                <a:gdLst>
                  <a:gd name="connsiteX0" fmla="*/ 0 w 576234"/>
                  <a:gd name="connsiteY0" fmla="*/ 85130 h 187442"/>
                  <a:gd name="connsiteX1" fmla="*/ 175260 w 576234"/>
                  <a:gd name="connsiteY1" fmla="*/ 31790 h 187442"/>
                  <a:gd name="connsiteX2" fmla="*/ 91440 w 576234"/>
                  <a:gd name="connsiteY2" fmla="*/ 8930 h 187442"/>
                  <a:gd name="connsiteX3" fmla="*/ 571500 w 576234"/>
                  <a:gd name="connsiteY3" fmla="*/ 184190 h 187442"/>
                  <a:gd name="connsiteX4" fmla="*/ 327660 w 576234"/>
                  <a:gd name="connsiteY4" fmla="*/ 115610 h 187442"/>
                  <a:gd name="connsiteX5" fmla="*/ 175260 w 576234"/>
                  <a:gd name="connsiteY5" fmla="*/ 24170 h 187442"/>
                  <a:gd name="connsiteX6" fmla="*/ 0 w 576234"/>
                  <a:gd name="connsiteY6" fmla="*/ 85130 h 187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6234" h="187442">
                    <a:moveTo>
                      <a:pt x="0" y="85130"/>
                    </a:moveTo>
                    <a:cubicBezTo>
                      <a:pt x="0" y="86400"/>
                      <a:pt x="160020" y="44490"/>
                      <a:pt x="175260" y="31790"/>
                    </a:cubicBezTo>
                    <a:cubicBezTo>
                      <a:pt x="190500" y="19090"/>
                      <a:pt x="25400" y="-16470"/>
                      <a:pt x="91440" y="8930"/>
                    </a:cubicBezTo>
                    <a:cubicBezTo>
                      <a:pt x="157480" y="34330"/>
                      <a:pt x="532130" y="166410"/>
                      <a:pt x="571500" y="184190"/>
                    </a:cubicBezTo>
                    <a:cubicBezTo>
                      <a:pt x="610870" y="201970"/>
                      <a:pt x="393700" y="142280"/>
                      <a:pt x="327660" y="115610"/>
                    </a:cubicBezTo>
                    <a:cubicBezTo>
                      <a:pt x="261620" y="88940"/>
                      <a:pt x="234950" y="24170"/>
                      <a:pt x="175260" y="24170"/>
                    </a:cubicBezTo>
                    <a:cubicBezTo>
                      <a:pt x="115570" y="24170"/>
                      <a:pt x="0" y="83860"/>
                      <a:pt x="0" y="8513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1" name="フリーフォーム 1070">
                <a:extLst>
                  <a:ext uri="{FF2B5EF4-FFF2-40B4-BE49-F238E27FC236}">
                    <a16:creationId xmlns:a16="http://schemas.microsoft.com/office/drawing/2014/main" id="{7F7D43A0-143A-024C-CBEA-8FA747586A23}"/>
                  </a:ext>
                </a:extLst>
              </p:cNvPr>
              <p:cNvSpPr/>
              <p:nvPr/>
            </p:nvSpPr>
            <p:spPr>
              <a:xfrm>
                <a:off x="5384343" y="4432160"/>
                <a:ext cx="605043" cy="170711"/>
              </a:xfrm>
              <a:custGeom>
                <a:avLst/>
                <a:gdLst>
                  <a:gd name="connsiteX0" fmla="*/ 2997 w 605043"/>
                  <a:gd name="connsiteY0" fmla="*/ 2680 h 170711"/>
                  <a:gd name="connsiteX1" fmla="*/ 376377 w 605043"/>
                  <a:gd name="connsiteY1" fmla="*/ 132220 h 170711"/>
                  <a:gd name="connsiteX2" fmla="*/ 223977 w 605043"/>
                  <a:gd name="connsiteY2" fmla="*/ 78880 h 170711"/>
                  <a:gd name="connsiteX3" fmla="*/ 604977 w 605043"/>
                  <a:gd name="connsiteY3" fmla="*/ 170320 h 170711"/>
                  <a:gd name="connsiteX4" fmla="*/ 254457 w 605043"/>
                  <a:gd name="connsiteY4" fmla="*/ 109360 h 170711"/>
                  <a:gd name="connsiteX5" fmla="*/ 201117 w 605043"/>
                  <a:gd name="connsiteY5" fmla="*/ 48400 h 170711"/>
                  <a:gd name="connsiteX6" fmla="*/ 2997 w 605043"/>
                  <a:gd name="connsiteY6" fmla="*/ 2680 h 170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5043" h="170711">
                    <a:moveTo>
                      <a:pt x="2997" y="2680"/>
                    </a:moveTo>
                    <a:cubicBezTo>
                      <a:pt x="32207" y="16650"/>
                      <a:pt x="376377" y="132220"/>
                      <a:pt x="376377" y="132220"/>
                    </a:cubicBezTo>
                    <a:cubicBezTo>
                      <a:pt x="413207" y="144920"/>
                      <a:pt x="185877" y="72530"/>
                      <a:pt x="223977" y="78880"/>
                    </a:cubicBezTo>
                    <a:cubicBezTo>
                      <a:pt x="262077" y="85230"/>
                      <a:pt x="599897" y="165240"/>
                      <a:pt x="604977" y="170320"/>
                    </a:cubicBezTo>
                    <a:cubicBezTo>
                      <a:pt x="610057" y="175400"/>
                      <a:pt x="321767" y="129680"/>
                      <a:pt x="254457" y="109360"/>
                    </a:cubicBezTo>
                    <a:cubicBezTo>
                      <a:pt x="187147" y="89040"/>
                      <a:pt x="235407" y="63640"/>
                      <a:pt x="201117" y="48400"/>
                    </a:cubicBezTo>
                    <a:cubicBezTo>
                      <a:pt x="166827" y="33160"/>
                      <a:pt x="-26213" y="-11290"/>
                      <a:pt x="2997" y="268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2" name="フリーフォーム 1071">
                <a:extLst>
                  <a:ext uri="{FF2B5EF4-FFF2-40B4-BE49-F238E27FC236}">
                    <a16:creationId xmlns:a16="http://schemas.microsoft.com/office/drawing/2014/main" id="{E81E0879-F753-FAC6-C4A2-6E0CD829948F}"/>
                  </a:ext>
                </a:extLst>
              </p:cNvPr>
              <p:cNvSpPr/>
              <p:nvPr/>
            </p:nvSpPr>
            <p:spPr>
              <a:xfrm>
                <a:off x="6126285" y="4767724"/>
                <a:ext cx="146190" cy="242135"/>
              </a:xfrm>
              <a:custGeom>
                <a:avLst/>
                <a:gdLst>
                  <a:gd name="connsiteX0" fmla="*/ 195 w 146190"/>
                  <a:gd name="connsiteY0" fmla="*/ 2396 h 242135"/>
                  <a:gd name="connsiteX1" fmla="*/ 137355 w 146190"/>
                  <a:gd name="connsiteY1" fmla="*/ 177656 h 242135"/>
                  <a:gd name="connsiteX2" fmla="*/ 129735 w 146190"/>
                  <a:gd name="connsiteY2" fmla="*/ 238616 h 242135"/>
                  <a:gd name="connsiteX3" fmla="*/ 106875 w 146190"/>
                  <a:gd name="connsiteY3" fmla="*/ 86216 h 242135"/>
                  <a:gd name="connsiteX4" fmla="*/ 195 w 146190"/>
                  <a:gd name="connsiteY4" fmla="*/ 2396 h 242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190" h="242135">
                    <a:moveTo>
                      <a:pt x="195" y="2396"/>
                    </a:moveTo>
                    <a:cubicBezTo>
                      <a:pt x="5275" y="17636"/>
                      <a:pt x="115765" y="138286"/>
                      <a:pt x="137355" y="177656"/>
                    </a:cubicBezTo>
                    <a:cubicBezTo>
                      <a:pt x="158945" y="217026"/>
                      <a:pt x="134815" y="253856"/>
                      <a:pt x="129735" y="238616"/>
                    </a:cubicBezTo>
                    <a:cubicBezTo>
                      <a:pt x="124655" y="223376"/>
                      <a:pt x="123385" y="124316"/>
                      <a:pt x="106875" y="86216"/>
                    </a:cubicBezTo>
                    <a:cubicBezTo>
                      <a:pt x="90365" y="48116"/>
                      <a:pt x="-4885" y="-12844"/>
                      <a:pt x="195" y="239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3" name="フリーフォーム 1072">
                <a:extLst>
                  <a:ext uri="{FF2B5EF4-FFF2-40B4-BE49-F238E27FC236}">
                    <a16:creationId xmlns:a16="http://schemas.microsoft.com/office/drawing/2014/main" id="{A9F772EC-2966-8EDD-0477-C704BD53A00B}"/>
                  </a:ext>
                </a:extLst>
              </p:cNvPr>
              <p:cNvSpPr/>
              <p:nvPr/>
            </p:nvSpPr>
            <p:spPr>
              <a:xfrm>
                <a:off x="5983371" y="3329462"/>
                <a:ext cx="503774" cy="889897"/>
              </a:xfrm>
              <a:custGeom>
                <a:avLst/>
                <a:gdLst>
                  <a:gd name="connsiteX0" fmla="*/ 5949 w 503774"/>
                  <a:gd name="connsiteY0" fmla="*/ 8098 h 889897"/>
                  <a:gd name="connsiteX1" fmla="*/ 478389 w 503774"/>
                  <a:gd name="connsiteY1" fmla="*/ 846298 h 889897"/>
                  <a:gd name="connsiteX2" fmla="*/ 402189 w 503774"/>
                  <a:gd name="connsiteY2" fmla="*/ 716758 h 889897"/>
                  <a:gd name="connsiteX3" fmla="*/ 82149 w 503774"/>
                  <a:gd name="connsiteY3" fmla="*/ 251938 h 889897"/>
                  <a:gd name="connsiteX4" fmla="*/ 204069 w 503774"/>
                  <a:gd name="connsiteY4" fmla="*/ 411958 h 889897"/>
                  <a:gd name="connsiteX5" fmla="*/ 5949 w 503774"/>
                  <a:gd name="connsiteY5" fmla="*/ 8098 h 889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3774" h="889897">
                    <a:moveTo>
                      <a:pt x="5949" y="8098"/>
                    </a:moveTo>
                    <a:cubicBezTo>
                      <a:pt x="51669" y="80488"/>
                      <a:pt x="412349" y="728188"/>
                      <a:pt x="478389" y="846298"/>
                    </a:cubicBezTo>
                    <a:cubicBezTo>
                      <a:pt x="544429" y="964408"/>
                      <a:pt x="468229" y="815818"/>
                      <a:pt x="402189" y="716758"/>
                    </a:cubicBezTo>
                    <a:cubicBezTo>
                      <a:pt x="336149" y="617698"/>
                      <a:pt x="115169" y="302738"/>
                      <a:pt x="82149" y="251938"/>
                    </a:cubicBezTo>
                    <a:cubicBezTo>
                      <a:pt x="49129" y="201138"/>
                      <a:pt x="215499" y="452598"/>
                      <a:pt x="204069" y="411958"/>
                    </a:cubicBezTo>
                    <a:cubicBezTo>
                      <a:pt x="192639" y="371318"/>
                      <a:pt x="-39771" y="-64292"/>
                      <a:pt x="5949" y="809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4" name="フリーフォーム 1073">
                <a:extLst>
                  <a:ext uri="{FF2B5EF4-FFF2-40B4-BE49-F238E27FC236}">
                    <a16:creationId xmlns:a16="http://schemas.microsoft.com/office/drawing/2014/main" id="{5D4445E6-323A-50A9-475B-F90FE85B8616}"/>
                  </a:ext>
                </a:extLst>
              </p:cNvPr>
              <p:cNvSpPr/>
              <p:nvPr/>
            </p:nvSpPr>
            <p:spPr>
              <a:xfrm>
                <a:off x="3665220" y="4617720"/>
                <a:ext cx="320402" cy="1023063"/>
              </a:xfrm>
              <a:custGeom>
                <a:avLst/>
                <a:gdLst>
                  <a:gd name="connsiteX0" fmla="*/ 137160 w 320402"/>
                  <a:gd name="connsiteY0" fmla="*/ 0 h 1023063"/>
                  <a:gd name="connsiteX1" fmla="*/ 53340 w 320402"/>
                  <a:gd name="connsiteY1" fmla="*/ 281940 h 1023063"/>
                  <a:gd name="connsiteX2" fmla="*/ 76200 w 320402"/>
                  <a:gd name="connsiteY2" fmla="*/ 472440 h 1023063"/>
                  <a:gd name="connsiteX3" fmla="*/ 30480 w 320402"/>
                  <a:gd name="connsiteY3" fmla="*/ 464820 h 1023063"/>
                  <a:gd name="connsiteX4" fmla="*/ 198120 w 320402"/>
                  <a:gd name="connsiteY4" fmla="*/ 762000 h 1023063"/>
                  <a:gd name="connsiteX5" fmla="*/ 114300 w 320402"/>
                  <a:gd name="connsiteY5" fmla="*/ 701040 h 1023063"/>
                  <a:gd name="connsiteX6" fmla="*/ 320040 w 320402"/>
                  <a:gd name="connsiteY6" fmla="*/ 1021080 h 1023063"/>
                  <a:gd name="connsiteX7" fmla="*/ 160020 w 320402"/>
                  <a:gd name="connsiteY7" fmla="*/ 815340 h 1023063"/>
                  <a:gd name="connsiteX8" fmla="*/ 0 w 320402"/>
                  <a:gd name="connsiteY8" fmla="*/ 403860 h 1023063"/>
                  <a:gd name="connsiteX9" fmla="*/ 0 w 320402"/>
                  <a:gd name="connsiteY9" fmla="*/ 403860 h 1023063"/>
                  <a:gd name="connsiteX10" fmla="*/ 137160 w 320402"/>
                  <a:gd name="connsiteY10" fmla="*/ 0 h 1023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0402" h="1023063">
                    <a:moveTo>
                      <a:pt x="137160" y="0"/>
                    </a:moveTo>
                    <a:cubicBezTo>
                      <a:pt x="100330" y="101600"/>
                      <a:pt x="63500" y="203200"/>
                      <a:pt x="53340" y="281940"/>
                    </a:cubicBezTo>
                    <a:cubicBezTo>
                      <a:pt x="43180" y="360680"/>
                      <a:pt x="80010" y="441960"/>
                      <a:pt x="76200" y="472440"/>
                    </a:cubicBezTo>
                    <a:cubicBezTo>
                      <a:pt x="72390" y="502920"/>
                      <a:pt x="10160" y="416560"/>
                      <a:pt x="30480" y="464820"/>
                    </a:cubicBezTo>
                    <a:cubicBezTo>
                      <a:pt x="50800" y="513080"/>
                      <a:pt x="184150" y="722630"/>
                      <a:pt x="198120" y="762000"/>
                    </a:cubicBezTo>
                    <a:cubicBezTo>
                      <a:pt x="212090" y="801370"/>
                      <a:pt x="93980" y="657860"/>
                      <a:pt x="114300" y="701040"/>
                    </a:cubicBezTo>
                    <a:cubicBezTo>
                      <a:pt x="134620" y="744220"/>
                      <a:pt x="312420" y="1002030"/>
                      <a:pt x="320040" y="1021080"/>
                    </a:cubicBezTo>
                    <a:cubicBezTo>
                      <a:pt x="327660" y="1040130"/>
                      <a:pt x="213360" y="918210"/>
                      <a:pt x="160020" y="815340"/>
                    </a:cubicBezTo>
                    <a:cubicBezTo>
                      <a:pt x="106680" y="712470"/>
                      <a:pt x="0" y="403860"/>
                      <a:pt x="0" y="403860"/>
                    </a:cubicBezTo>
                    <a:lnTo>
                      <a:pt x="0" y="403860"/>
                    </a:lnTo>
                    <a:lnTo>
                      <a:pt x="13716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5" name="フリーフォーム 1074">
                <a:extLst>
                  <a:ext uri="{FF2B5EF4-FFF2-40B4-BE49-F238E27FC236}">
                    <a16:creationId xmlns:a16="http://schemas.microsoft.com/office/drawing/2014/main" id="{0E1E176F-4950-A06A-E4DC-A860FFDFA270}"/>
                  </a:ext>
                </a:extLst>
              </p:cNvPr>
              <p:cNvSpPr/>
              <p:nvPr/>
            </p:nvSpPr>
            <p:spPr>
              <a:xfrm>
                <a:off x="6149317" y="4159014"/>
                <a:ext cx="414367" cy="799281"/>
              </a:xfrm>
              <a:custGeom>
                <a:avLst/>
                <a:gdLst>
                  <a:gd name="connsiteX0" fmla="*/ 23 w 414367"/>
                  <a:gd name="connsiteY0" fmla="*/ 1506 h 799281"/>
                  <a:gd name="connsiteX1" fmla="*/ 243863 w 414367"/>
                  <a:gd name="connsiteY1" fmla="*/ 496806 h 799281"/>
                  <a:gd name="connsiteX2" fmla="*/ 228623 w 414367"/>
                  <a:gd name="connsiteY2" fmla="*/ 352026 h 799281"/>
                  <a:gd name="connsiteX3" fmla="*/ 411503 w 414367"/>
                  <a:gd name="connsiteY3" fmla="*/ 793986 h 799281"/>
                  <a:gd name="connsiteX4" fmla="*/ 327683 w 414367"/>
                  <a:gd name="connsiteY4" fmla="*/ 557766 h 799281"/>
                  <a:gd name="connsiteX5" fmla="*/ 160043 w 414367"/>
                  <a:gd name="connsiteY5" fmla="*/ 1506 h 799281"/>
                  <a:gd name="connsiteX6" fmla="*/ 259103 w 414367"/>
                  <a:gd name="connsiteY6" fmla="*/ 382506 h 799281"/>
                  <a:gd name="connsiteX7" fmla="*/ 23 w 414367"/>
                  <a:gd name="connsiteY7" fmla="*/ 1506 h 799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367" h="799281">
                    <a:moveTo>
                      <a:pt x="23" y="1506"/>
                    </a:moveTo>
                    <a:cubicBezTo>
                      <a:pt x="-2517" y="20556"/>
                      <a:pt x="205763" y="438386"/>
                      <a:pt x="243863" y="496806"/>
                    </a:cubicBezTo>
                    <a:cubicBezTo>
                      <a:pt x="281963" y="555226"/>
                      <a:pt x="200683" y="302496"/>
                      <a:pt x="228623" y="352026"/>
                    </a:cubicBezTo>
                    <a:cubicBezTo>
                      <a:pt x="256563" y="401556"/>
                      <a:pt x="394993" y="759696"/>
                      <a:pt x="411503" y="793986"/>
                    </a:cubicBezTo>
                    <a:cubicBezTo>
                      <a:pt x="428013" y="828276"/>
                      <a:pt x="369593" y="689846"/>
                      <a:pt x="327683" y="557766"/>
                    </a:cubicBezTo>
                    <a:cubicBezTo>
                      <a:pt x="285773" y="425686"/>
                      <a:pt x="171473" y="30716"/>
                      <a:pt x="160043" y="1506"/>
                    </a:cubicBezTo>
                    <a:cubicBezTo>
                      <a:pt x="148613" y="-27704"/>
                      <a:pt x="284503" y="377426"/>
                      <a:pt x="259103" y="382506"/>
                    </a:cubicBezTo>
                    <a:cubicBezTo>
                      <a:pt x="233703" y="387586"/>
                      <a:pt x="2563" y="-17544"/>
                      <a:pt x="23" y="150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6" name="フリーフォーム 1075">
                <a:extLst>
                  <a:ext uri="{FF2B5EF4-FFF2-40B4-BE49-F238E27FC236}">
                    <a16:creationId xmlns:a16="http://schemas.microsoft.com/office/drawing/2014/main" id="{0636D691-25F5-CA74-918D-60920B93A21F}"/>
                  </a:ext>
                </a:extLst>
              </p:cNvPr>
              <p:cNvSpPr/>
              <p:nvPr/>
            </p:nvSpPr>
            <p:spPr>
              <a:xfrm>
                <a:off x="4143375" y="4670341"/>
                <a:ext cx="177344" cy="343655"/>
              </a:xfrm>
              <a:custGeom>
                <a:avLst/>
                <a:gdLst>
                  <a:gd name="connsiteX0" fmla="*/ 161925 w 177344"/>
                  <a:gd name="connsiteY0" fmla="*/ 719 h 343655"/>
                  <a:gd name="connsiteX1" fmla="*/ 47625 w 177344"/>
                  <a:gd name="connsiteY1" fmla="*/ 130259 h 343655"/>
                  <a:gd name="connsiteX2" fmla="*/ 116205 w 177344"/>
                  <a:gd name="connsiteY2" fmla="*/ 206459 h 343655"/>
                  <a:gd name="connsiteX3" fmla="*/ 47625 w 177344"/>
                  <a:gd name="connsiteY3" fmla="*/ 198839 h 343655"/>
                  <a:gd name="connsiteX4" fmla="*/ 177165 w 177344"/>
                  <a:gd name="connsiteY4" fmla="*/ 343619 h 343655"/>
                  <a:gd name="connsiteX5" fmla="*/ 78105 w 177344"/>
                  <a:gd name="connsiteY5" fmla="*/ 214079 h 343655"/>
                  <a:gd name="connsiteX6" fmla="*/ 24765 w 177344"/>
                  <a:gd name="connsiteY6" fmla="*/ 229319 h 343655"/>
                  <a:gd name="connsiteX7" fmla="*/ 9525 w 177344"/>
                  <a:gd name="connsiteY7" fmla="*/ 320759 h 343655"/>
                  <a:gd name="connsiteX8" fmla="*/ 1905 w 177344"/>
                  <a:gd name="connsiteY8" fmla="*/ 153119 h 343655"/>
                  <a:gd name="connsiteX9" fmla="*/ 9525 w 177344"/>
                  <a:gd name="connsiteY9" fmla="*/ 229319 h 343655"/>
                  <a:gd name="connsiteX10" fmla="*/ 93345 w 177344"/>
                  <a:gd name="connsiteY10" fmla="*/ 84539 h 343655"/>
                  <a:gd name="connsiteX11" fmla="*/ 161925 w 177344"/>
                  <a:gd name="connsiteY11" fmla="*/ 719 h 343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7344" h="343655">
                    <a:moveTo>
                      <a:pt x="161925" y="719"/>
                    </a:moveTo>
                    <a:cubicBezTo>
                      <a:pt x="154305" y="8339"/>
                      <a:pt x="55245" y="95969"/>
                      <a:pt x="47625" y="130259"/>
                    </a:cubicBezTo>
                    <a:cubicBezTo>
                      <a:pt x="40005" y="164549"/>
                      <a:pt x="116205" y="195029"/>
                      <a:pt x="116205" y="206459"/>
                    </a:cubicBezTo>
                    <a:cubicBezTo>
                      <a:pt x="116205" y="217889"/>
                      <a:pt x="37465" y="175979"/>
                      <a:pt x="47625" y="198839"/>
                    </a:cubicBezTo>
                    <a:cubicBezTo>
                      <a:pt x="57785" y="221699"/>
                      <a:pt x="172085" y="341079"/>
                      <a:pt x="177165" y="343619"/>
                    </a:cubicBezTo>
                    <a:cubicBezTo>
                      <a:pt x="182245" y="346159"/>
                      <a:pt x="78105" y="214079"/>
                      <a:pt x="78105" y="214079"/>
                    </a:cubicBezTo>
                    <a:cubicBezTo>
                      <a:pt x="52705" y="195029"/>
                      <a:pt x="36195" y="211539"/>
                      <a:pt x="24765" y="229319"/>
                    </a:cubicBezTo>
                    <a:cubicBezTo>
                      <a:pt x="13335" y="247099"/>
                      <a:pt x="13335" y="333459"/>
                      <a:pt x="9525" y="320759"/>
                    </a:cubicBezTo>
                    <a:cubicBezTo>
                      <a:pt x="5715" y="308059"/>
                      <a:pt x="1905" y="168359"/>
                      <a:pt x="1905" y="153119"/>
                    </a:cubicBezTo>
                    <a:cubicBezTo>
                      <a:pt x="1905" y="137879"/>
                      <a:pt x="-5715" y="240749"/>
                      <a:pt x="9525" y="229319"/>
                    </a:cubicBezTo>
                    <a:cubicBezTo>
                      <a:pt x="24765" y="217889"/>
                      <a:pt x="67945" y="121369"/>
                      <a:pt x="93345" y="84539"/>
                    </a:cubicBezTo>
                    <a:cubicBezTo>
                      <a:pt x="118745" y="47709"/>
                      <a:pt x="169545" y="-6901"/>
                      <a:pt x="161925" y="71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7" name="フリーフォーム 1076">
                <a:extLst>
                  <a:ext uri="{FF2B5EF4-FFF2-40B4-BE49-F238E27FC236}">
                    <a16:creationId xmlns:a16="http://schemas.microsoft.com/office/drawing/2014/main" id="{0452B283-8835-ACFC-7E2F-665A647EF84E}"/>
                  </a:ext>
                </a:extLst>
              </p:cNvPr>
              <p:cNvSpPr/>
              <p:nvPr/>
            </p:nvSpPr>
            <p:spPr>
              <a:xfrm>
                <a:off x="5500873" y="4860310"/>
                <a:ext cx="275198" cy="298667"/>
              </a:xfrm>
              <a:custGeom>
                <a:avLst/>
                <a:gdLst>
                  <a:gd name="connsiteX0" fmla="*/ 767 w 275198"/>
                  <a:gd name="connsiteY0" fmla="*/ 176510 h 298667"/>
                  <a:gd name="connsiteX1" fmla="*/ 122687 w 275198"/>
                  <a:gd name="connsiteY1" fmla="*/ 146030 h 298667"/>
                  <a:gd name="connsiteX2" fmla="*/ 275087 w 275198"/>
                  <a:gd name="connsiteY2" fmla="*/ 298430 h 298667"/>
                  <a:gd name="connsiteX3" fmla="*/ 145547 w 275198"/>
                  <a:gd name="connsiteY3" fmla="*/ 176510 h 298667"/>
                  <a:gd name="connsiteX4" fmla="*/ 46487 w 275198"/>
                  <a:gd name="connsiteY4" fmla="*/ 1250 h 298667"/>
                  <a:gd name="connsiteX5" fmla="*/ 69347 w 275198"/>
                  <a:gd name="connsiteY5" fmla="*/ 100310 h 298667"/>
                  <a:gd name="connsiteX6" fmla="*/ 767 w 275198"/>
                  <a:gd name="connsiteY6" fmla="*/ 176510 h 298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5198" h="298667">
                    <a:moveTo>
                      <a:pt x="767" y="176510"/>
                    </a:moveTo>
                    <a:cubicBezTo>
                      <a:pt x="9657" y="184130"/>
                      <a:pt x="76967" y="125710"/>
                      <a:pt x="122687" y="146030"/>
                    </a:cubicBezTo>
                    <a:cubicBezTo>
                      <a:pt x="168407" y="166350"/>
                      <a:pt x="271277" y="293350"/>
                      <a:pt x="275087" y="298430"/>
                    </a:cubicBezTo>
                    <a:cubicBezTo>
                      <a:pt x="278897" y="303510"/>
                      <a:pt x="183647" y="226040"/>
                      <a:pt x="145547" y="176510"/>
                    </a:cubicBezTo>
                    <a:cubicBezTo>
                      <a:pt x="107447" y="126980"/>
                      <a:pt x="59187" y="13950"/>
                      <a:pt x="46487" y="1250"/>
                    </a:cubicBezTo>
                    <a:cubicBezTo>
                      <a:pt x="33787" y="-11450"/>
                      <a:pt x="75697" y="76180"/>
                      <a:pt x="69347" y="100310"/>
                    </a:cubicBezTo>
                    <a:cubicBezTo>
                      <a:pt x="62997" y="124440"/>
                      <a:pt x="-8123" y="168890"/>
                      <a:pt x="767" y="17651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8" name="フリーフォーム 1077">
                <a:extLst>
                  <a:ext uri="{FF2B5EF4-FFF2-40B4-BE49-F238E27FC236}">
                    <a16:creationId xmlns:a16="http://schemas.microsoft.com/office/drawing/2014/main" id="{66E64BFD-2F24-7269-AA85-F367E9563834}"/>
                  </a:ext>
                </a:extLst>
              </p:cNvPr>
              <p:cNvSpPr/>
              <p:nvPr/>
            </p:nvSpPr>
            <p:spPr>
              <a:xfrm>
                <a:off x="3678056" y="4159507"/>
                <a:ext cx="162933" cy="832837"/>
              </a:xfrm>
              <a:custGeom>
                <a:avLst/>
                <a:gdLst>
                  <a:gd name="connsiteX0" fmla="*/ 162424 w 162933"/>
                  <a:gd name="connsiteY0" fmla="*/ 1013 h 832837"/>
                  <a:gd name="connsiteX1" fmla="*/ 70984 w 162933"/>
                  <a:gd name="connsiteY1" fmla="*/ 282953 h 832837"/>
                  <a:gd name="connsiteX2" fmla="*/ 48124 w 162933"/>
                  <a:gd name="connsiteY2" fmla="*/ 473453 h 832837"/>
                  <a:gd name="connsiteX3" fmla="*/ 55744 w 162933"/>
                  <a:gd name="connsiteY3" fmla="*/ 374393 h 832837"/>
                  <a:gd name="connsiteX4" fmla="*/ 17644 w 162933"/>
                  <a:gd name="connsiteY4" fmla="*/ 831593 h 832837"/>
                  <a:gd name="connsiteX5" fmla="*/ 2404 w 162933"/>
                  <a:gd name="connsiteY5" fmla="*/ 503933 h 832837"/>
                  <a:gd name="connsiteX6" fmla="*/ 2404 w 162933"/>
                  <a:gd name="connsiteY6" fmla="*/ 328673 h 832837"/>
                  <a:gd name="connsiteX7" fmla="*/ 25264 w 162933"/>
                  <a:gd name="connsiteY7" fmla="*/ 389633 h 832837"/>
                  <a:gd name="connsiteX8" fmla="*/ 162424 w 162933"/>
                  <a:gd name="connsiteY8" fmla="*/ 1013 h 832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933" h="832837">
                    <a:moveTo>
                      <a:pt x="162424" y="1013"/>
                    </a:moveTo>
                    <a:cubicBezTo>
                      <a:pt x="170044" y="-16767"/>
                      <a:pt x="90034" y="204213"/>
                      <a:pt x="70984" y="282953"/>
                    </a:cubicBezTo>
                    <a:cubicBezTo>
                      <a:pt x="51934" y="361693"/>
                      <a:pt x="50664" y="458213"/>
                      <a:pt x="48124" y="473453"/>
                    </a:cubicBezTo>
                    <a:cubicBezTo>
                      <a:pt x="45584" y="488693"/>
                      <a:pt x="60824" y="314703"/>
                      <a:pt x="55744" y="374393"/>
                    </a:cubicBezTo>
                    <a:cubicBezTo>
                      <a:pt x="50664" y="434083"/>
                      <a:pt x="26534" y="810003"/>
                      <a:pt x="17644" y="831593"/>
                    </a:cubicBezTo>
                    <a:cubicBezTo>
                      <a:pt x="8754" y="853183"/>
                      <a:pt x="4944" y="587753"/>
                      <a:pt x="2404" y="503933"/>
                    </a:cubicBezTo>
                    <a:cubicBezTo>
                      <a:pt x="-136" y="420113"/>
                      <a:pt x="-1406" y="347723"/>
                      <a:pt x="2404" y="328673"/>
                    </a:cubicBezTo>
                    <a:cubicBezTo>
                      <a:pt x="6214" y="309623"/>
                      <a:pt x="-2676" y="444243"/>
                      <a:pt x="25264" y="389633"/>
                    </a:cubicBezTo>
                    <a:cubicBezTo>
                      <a:pt x="53204" y="335023"/>
                      <a:pt x="154804" y="18793"/>
                      <a:pt x="162424" y="10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9" name="フリーフォーム 1078">
                <a:extLst>
                  <a:ext uri="{FF2B5EF4-FFF2-40B4-BE49-F238E27FC236}">
                    <a16:creationId xmlns:a16="http://schemas.microsoft.com/office/drawing/2014/main" id="{092252A6-556B-1707-946D-7F861CF8F3AD}"/>
                  </a:ext>
                </a:extLst>
              </p:cNvPr>
              <p:cNvSpPr/>
              <p:nvPr/>
            </p:nvSpPr>
            <p:spPr>
              <a:xfrm>
                <a:off x="3854206" y="4060665"/>
                <a:ext cx="299500" cy="163719"/>
              </a:xfrm>
              <a:custGeom>
                <a:avLst/>
                <a:gdLst>
                  <a:gd name="connsiteX0" fmla="*/ 298694 w 299500"/>
                  <a:gd name="connsiteY0" fmla="*/ 795 h 163719"/>
                  <a:gd name="connsiteX1" fmla="*/ 9134 w 299500"/>
                  <a:gd name="connsiteY1" fmla="*/ 160815 h 163719"/>
                  <a:gd name="connsiteX2" fmla="*/ 92954 w 299500"/>
                  <a:gd name="connsiteY2" fmla="*/ 99855 h 163719"/>
                  <a:gd name="connsiteX3" fmla="*/ 298694 w 299500"/>
                  <a:gd name="connsiteY3" fmla="*/ 795 h 163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9500" h="163719">
                    <a:moveTo>
                      <a:pt x="298694" y="795"/>
                    </a:moveTo>
                    <a:cubicBezTo>
                      <a:pt x="284724" y="10955"/>
                      <a:pt x="43424" y="144305"/>
                      <a:pt x="9134" y="160815"/>
                    </a:cubicBezTo>
                    <a:cubicBezTo>
                      <a:pt x="-25156" y="177325"/>
                      <a:pt x="44694" y="118905"/>
                      <a:pt x="92954" y="99855"/>
                    </a:cubicBezTo>
                    <a:cubicBezTo>
                      <a:pt x="141214" y="80805"/>
                      <a:pt x="312664" y="-9365"/>
                      <a:pt x="298694" y="79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0" name="フリーフォーム 1079">
                <a:extLst>
                  <a:ext uri="{FF2B5EF4-FFF2-40B4-BE49-F238E27FC236}">
                    <a16:creationId xmlns:a16="http://schemas.microsoft.com/office/drawing/2014/main" id="{471AD5AA-6088-F44D-B944-6D97C7351C76}"/>
                  </a:ext>
                </a:extLst>
              </p:cNvPr>
              <p:cNvSpPr/>
              <p:nvPr/>
            </p:nvSpPr>
            <p:spPr>
              <a:xfrm>
                <a:off x="3745015" y="4084314"/>
                <a:ext cx="118380" cy="327691"/>
              </a:xfrm>
              <a:custGeom>
                <a:avLst/>
                <a:gdLst>
                  <a:gd name="connsiteX0" fmla="*/ 118325 w 118380"/>
                  <a:gd name="connsiteY0" fmla="*/ 6 h 327691"/>
                  <a:gd name="connsiteX1" fmla="*/ 19265 w 118380"/>
                  <a:gd name="connsiteY1" fmla="*/ 228606 h 327691"/>
                  <a:gd name="connsiteX2" fmla="*/ 19265 w 118380"/>
                  <a:gd name="connsiteY2" fmla="*/ 327666 h 327691"/>
                  <a:gd name="connsiteX3" fmla="*/ 4025 w 118380"/>
                  <a:gd name="connsiteY3" fmla="*/ 220986 h 327691"/>
                  <a:gd name="connsiteX4" fmla="*/ 118325 w 118380"/>
                  <a:gd name="connsiteY4" fmla="*/ 6 h 327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380" h="327691">
                    <a:moveTo>
                      <a:pt x="118325" y="6"/>
                    </a:moveTo>
                    <a:cubicBezTo>
                      <a:pt x="120865" y="1276"/>
                      <a:pt x="35775" y="173996"/>
                      <a:pt x="19265" y="228606"/>
                    </a:cubicBezTo>
                    <a:cubicBezTo>
                      <a:pt x="2755" y="283216"/>
                      <a:pt x="21805" y="328936"/>
                      <a:pt x="19265" y="327666"/>
                    </a:cubicBezTo>
                    <a:cubicBezTo>
                      <a:pt x="16725" y="326396"/>
                      <a:pt x="-9945" y="267976"/>
                      <a:pt x="4025" y="220986"/>
                    </a:cubicBezTo>
                    <a:cubicBezTo>
                      <a:pt x="17995" y="173996"/>
                      <a:pt x="115785" y="-1264"/>
                      <a:pt x="118325" y="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1" name="フリーフォーム 1080">
                <a:extLst>
                  <a:ext uri="{FF2B5EF4-FFF2-40B4-BE49-F238E27FC236}">
                    <a16:creationId xmlns:a16="http://schemas.microsoft.com/office/drawing/2014/main" id="{379895D3-C170-CF31-A326-CC12D713C9E8}"/>
                  </a:ext>
                </a:extLst>
              </p:cNvPr>
              <p:cNvSpPr/>
              <p:nvPr/>
            </p:nvSpPr>
            <p:spPr>
              <a:xfrm>
                <a:off x="6278735" y="4027415"/>
                <a:ext cx="429960" cy="672636"/>
              </a:xfrm>
              <a:custGeom>
                <a:avLst/>
                <a:gdLst>
                  <a:gd name="connsiteX0" fmla="*/ 145 w 429960"/>
                  <a:gd name="connsiteY0" fmla="*/ 64525 h 672636"/>
                  <a:gd name="connsiteX1" fmla="*/ 152545 w 429960"/>
                  <a:gd name="connsiteY1" fmla="*/ 346465 h 672636"/>
                  <a:gd name="connsiteX2" fmla="*/ 167785 w 429960"/>
                  <a:gd name="connsiteY2" fmla="*/ 300745 h 672636"/>
                  <a:gd name="connsiteX3" fmla="*/ 426865 w 429960"/>
                  <a:gd name="connsiteY3" fmla="*/ 666505 h 672636"/>
                  <a:gd name="connsiteX4" fmla="*/ 297325 w 429960"/>
                  <a:gd name="connsiteY4" fmla="*/ 491245 h 672636"/>
                  <a:gd name="connsiteX5" fmla="*/ 99205 w 429960"/>
                  <a:gd name="connsiteY5" fmla="*/ 3565 h 672636"/>
                  <a:gd name="connsiteX6" fmla="*/ 183025 w 429960"/>
                  <a:gd name="connsiteY6" fmla="*/ 262645 h 672636"/>
                  <a:gd name="connsiteX7" fmla="*/ 145 w 429960"/>
                  <a:gd name="connsiteY7" fmla="*/ 64525 h 672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9960" h="672636">
                    <a:moveTo>
                      <a:pt x="145" y="64525"/>
                    </a:moveTo>
                    <a:cubicBezTo>
                      <a:pt x="-4935" y="78495"/>
                      <a:pt x="124605" y="307095"/>
                      <a:pt x="152545" y="346465"/>
                    </a:cubicBezTo>
                    <a:cubicBezTo>
                      <a:pt x="180485" y="385835"/>
                      <a:pt x="122065" y="247405"/>
                      <a:pt x="167785" y="300745"/>
                    </a:cubicBezTo>
                    <a:cubicBezTo>
                      <a:pt x="213505" y="354085"/>
                      <a:pt x="405275" y="634755"/>
                      <a:pt x="426865" y="666505"/>
                    </a:cubicBezTo>
                    <a:cubicBezTo>
                      <a:pt x="448455" y="698255"/>
                      <a:pt x="351935" y="601735"/>
                      <a:pt x="297325" y="491245"/>
                    </a:cubicBezTo>
                    <a:cubicBezTo>
                      <a:pt x="242715" y="380755"/>
                      <a:pt x="118255" y="41665"/>
                      <a:pt x="99205" y="3565"/>
                    </a:cubicBezTo>
                    <a:cubicBezTo>
                      <a:pt x="80155" y="-34535"/>
                      <a:pt x="199535" y="244865"/>
                      <a:pt x="183025" y="262645"/>
                    </a:cubicBezTo>
                    <a:cubicBezTo>
                      <a:pt x="166515" y="280425"/>
                      <a:pt x="5225" y="50555"/>
                      <a:pt x="145" y="6452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/>
                  <a:t>s</a:t>
                </a:r>
                <a:endParaRPr kumimoji="1" lang="ja-JP" altLang="en-US"/>
              </a:p>
            </p:txBody>
          </p:sp>
          <p:sp>
            <p:nvSpPr>
              <p:cNvPr id="1082" name="フリーフォーム 1081">
                <a:extLst>
                  <a:ext uri="{FF2B5EF4-FFF2-40B4-BE49-F238E27FC236}">
                    <a16:creationId xmlns:a16="http://schemas.microsoft.com/office/drawing/2014/main" id="{0231765E-3834-5E5B-D0FE-286E03ACBD9A}"/>
                  </a:ext>
                </a:extLst>
              </p:cNvPr>
              <p:cNvSpPr/>
              <p:nvPr/>
            </p:nvSpPr>
            <p:spPr>
              <a:xfrm>
                <a:off x="4686193" y="3786044"/>
                <a:ext cx="76945" cy="535198"/>
              </a:xfrm>
              <a:custGeom>
                <a:avLst/>
                <a:gdLst>
                  <a:gd name="connsiteX0" fmla="*/ 15347 w 76945"/>
                  <a:gd name="connsiteY0" fmla="*/ 1096 h 535198"/>
                  <a:gd name="connsiteX1" fmla="*/ 68687 w 76945"/>
                  <a:gd name="connsiteY1" fmla="*/ 435436 h 535198"/>
                  <a:gd name="connsiteX2" fmla="*/ 68687 w 76945"/>
                  <a:gd name="connsiteY2" fmla="*/ 343996 h 535198"/>
                  <a:gd name="connsiteX3" fmla="*/ 107 w 76945"/>
                  <a:gd name="connsiteY3" fmla="*/ 534496 h 535198"/>
                  <a:gd name="connsiteX4" fmla="*/ 53447 w 76945"/>
                  <a:gd name="connsiteY4" fmla="*/ 404956 h 535198"/>
                  <a:gd name="connsiteX5" fmla="*/ 76307 w 76945"/>
                  <a:gd name="connsiteY5" fmla="*/ 313516 h 535198"/>
                  <a:gd name="connsiteX6" fmla="*/ 15347 w 76945"/>
                  <a:gd name="connsiteY6" fmla="*/ 1096 h 535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945" h="535198">
                    <a:moveTo>
                      <a:pt x="15347" y="1096"/>
                    </a:moveTo>
                    <a:cubicBezTo>
                      <a:pt x="14077" y="21416"/>
                      <a:pt x="59797" y="378286"/>
                      <a:pt x="68687" y="435436"/>
                    </a:cubicBezTo>
                    <a:cubicBezTo>
                      <a:pt x="77577" y="492586"/>
                      <a:pt x="80117" y="327486"/>
                      <a:pt x="68687" y="343996"/>
                    </a:cubicBezTo>
                    <a:cubicBezTo>
                      <a:pt x="57257" y="360506"/>
                      <a:pt x="2647" y="524336"/>
                      <a:pt x="107" y="534496"/>
                    </a:cubicBezTo>
                    <a:cubicBezTo>
                      <a:pt x="-2433" y="544656"/>
                      <a:pt x="40747" y="441786"/>
                      <a:pt x="53447" y="404956"/>
                    </a:cubicBezTo>
                    <a:cubicBezTo>
                      <a:pt x="66147" y="368126"/>
                      <a:pt x="80117" y="378286"/>
                      <a:pt x="76307" y="313516"/>
                    </a:cubicBezTo>
                    <a:cubicBezTo>
                      <a:pt x="72497" y="248746"/>
                      <a:pt x="16617" y="-19224"/>
                      <a:pt x="15347" y="109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3" name="フリーフォーム 1082">
                <a:extLst>
                  <a:ext uri="{FF2B5EF4-FFF2-40B4-BE49-F238E27FC236}">
                    <a16:creationId xmlns:a16="http://schemas.microsoft.com/office/drawing/2014/main" id="{3C72D232-EB04-4567-4F66-22DD5CAD1278}"/>
                  </a:ext>
                </a:extLst>
              </p:cNvPr>
              <p:cNvSpPr/>
              <p:nvPr/>
            </p:nvSpPr>
            <p:spPr>
              <a:xfrm>
                <a:off x="4851860" y="3797919"/>
                <a:ext cx="116505" cy="693456"/>
              </a:xfrm>
              <a:custGeom>
                <a:avLst/>
                <a:gdLst>
                  <a:gd name="connsiteX0" fmla="*/ 116380 w 116505"/>
                  <a:gd name="connsiteY0" fmla="*/ 4461 h 693456"/>
                  <a:gd name="connsiteX1" fmla="*/ 24940 w 116505"/>
                  <a:gd name="connsiteY1" fmla="*/ 583581 h 693456"/>
                  <a:gd name="connsiteX2" fmla="*/ 47800 w 116505"/>
                  <a:gd name="connsiteY2" fmla="*/ 415941 h 693456"/>
                  <a:gd name="connsiteX3" fmla="*/ 9700 w 116505"/>
                  <a:gd name="connsiteY3" fmla="*/ 690261 h 693456"/>
                  <a:gd name="connsiteX4" fmla="*/ 40180 w 116505"/>
                  <a:gd name="connsiteY4" fmla="*/ 194961 h 693456"/>
                  <a:gd name="connsiteX5" fmla="*/ 2080 w 116505"/>
                  <a:gd name="connsiteY5" fmla="*/ 309261 h 693456"/>
                  <a:gd name="connsiteX6" fmla="*/ 116380 w 116505"/>
                  <a:gd name="connsiteY6" fmla="*/ 4461 h 693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6505" h="693456">
                    <a:moveTo>
                      <a:pt x="116380" y="4461"/>
                    </a:moveTo>
                    <a:cubicBezTo>
                      <a:pt x="120190" y="50181"/>
                      <a:pt x="36370" y="515001"/>
                      <a:pt x="24940" y="583581"/>
                    </a:cubicBezTo>
                    <a:cubicBezTo>
                      <a:pt x="13510" y="652161"/>
                      <a:pt x="50340" y="398161"/>
                      <a:pt x="47800" y="415941"/>
                    </a:cubicBezTo>
                    <a:cubicBezTo>
                      <a:pt x="45260" y="433721"/>
                      <a:pt x="10970" y="727091"/>
                      <a:pt x="9700" y="690261"/>
                    </a:cubicBezTo>
                    <a:cubicBezTo>
                      <a:pt x="8430" y="653431"/>
                      <a:pt x="41450" y="258461"/>
                      <a:pt x="40180" y="194961"/>
                    </a:cubicBezTo>
                    <a:cubicBezTo>
                      <a:pt x="38910" y="131461"/>
                      <a:pt x="-10620" y="339741"/>
                      <a:pt x="2080" y="309261"/>
                    </a:cubicBezTo>
                    <a:cubicBezTo>
                      <a:pt x="14780" y="278781"/>
                      <a:pt x="112570" y="-41259"/>
                      <a:pt x="116380" y="446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4" name="フリーフォーム 1083">
                <a:extLst>
                  <a:ext uri="{FF2B5EF4-FFF2-40B4-BE49-F238E27FC236}">
                    <a16:creationId xmlns:a16="http://schemas.microsoft.com/office/drawing/2014/main" id="{565F273B-B911-8F5A-6A12-C9A7572891DD}"/>
                  </a:ext>
                </a:extLst>
              </p:cNvPr>
              <p:cNvSpPr/>
              <p:nvPr/>
            </p:nvSpPr>
            <p:spPr>
              <a:xfrm>
                <a:off x="4334530" y="4132627"/>
                <a:ext cx="186132" cy="288212"/>
              </a:xfrm>
              <a:custGeom>
                <a:avLst/>
                <a:gdLst>
                  <a:gd name="connsiteX0" fmla="*/ 100310 w 186132"/>
                  <a:gd name="connsiteY0" fmla="*/ 5033 h 288212"/>
                  <a:gd name="connsiteX1" fmla="*/ 184130 w 186132"/>
                  <a:gd name="connsiteY1" fmla="*/ 233633 h 288212"/>
                  <a:gd name="connsiteX2" fmla="*/ 161270 w 186132"/>
                  <a:gd name="connsiteY2" fmla="*/ 218393 h 288212"/>
                  <a:gd name="connsiteX3" fmla="*/ 176510 w 186132"/>
                  <a:gd name="connsiteY3" fmla="*/ 286973 h 288212"/>
                  <a:gd name="connsiteX4" fmla="*/ 123170 w 186132"/>
                  <a:gd name="connsiteY4" fmla="*/ 149813 h 288212"/>
                  <a:gd name="connsiteX5" fmla="*/ 1250 w 186132"/>
                  <a:gd name="connsiteY5" fmla="*/ 65993 h 288212"/>
                  <a:gd name="connsiteX6" fmla="*/ 62210 w 186132"/>
                  <a:gd name="connsiteY6" fmla="*/ 73613 h 288212"/>
                  <a:gd name="connsiteX7" fmla="*/ 100310 w 186132"/>
                  <a:gd name="connsiteY7" fmla="*/ 5033 h 28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6132" h="288212">
                    <a:moveTo>
                      <a:pt x="100310" y="5033"/>
                    </a:moveTo>
                    <a:cubicBezTo>
                      <a:pt x="120630" y="31703"/>
                      <a:pt x="184130" y="233633"/>
                      <a:pt x="184130" y="233633"/>
                    </a:cubicBezTo>
                    <a:cubicBezTo>
                      <a:pt x="194290" y="269193"/>
                      <a:pt x="162540" y="209503"/>
                      <a:pt x="161270" y="218393"/>
                    </a:cubicBezTo>
                    <a:cubicBezTo>
                      <a:pt x="160000" y="227283"/>
                      <a:pt x="182860" y="298403"/>
                      <a:pt x="176510" y="286973"/>
                    </a:cubicBezTo>
                    <a:cubicBezTo>
                      <a:pt x="170160" y="275543"/>
                      <a:pt x="152380" y="186643"/>
                      <a:pt x="123170" y="149813"/>
                    </a:cubicBezTo>
                    <a:cubicBezTo>
                      <a:pt x="93960" y="112983"/>
                      <a:pt x="1250" y="65993"/>
                      <a:pt x="1250" y="65993"/>
                    </a:cubicBezTo>
                    <a:cubicBezTo>
                      <a:pt x="-8910" y="53293"/>
                      <a:pt x="45700" y="81233"/>
                      <a:pt x="62210" y="73613"/>
                    </a:cubicBezTo>
                    <a:cubicBezTo>
                      <a:pt x="78720" y="65993"/>
                      <a:pt x="79990" y="-21637"/>
                      <a:pt x="100310" y="503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5" name="フリーフォーム 1084">
                <a:extLst>
                  <a:ext uri="{FF2B5EF4-FFF2-40B4-BE49-F238E27FC236}">
                    <a16:creationId xmlns:a16="http://schemas.microsoft.com/office/drawing/2014/main" id="{075C10F7-DE8F-940A-AD81-190DB849FC47}"/>
                  </a:ext>
                </a:extLst>
              </p:cNvPr>
              <p:cNvSpPr/>
              <p:nvPr/>
            </p:nvSpPr>
            <p:spPr>
              <a:xfrm>
                <a:off x="3807502" y="4197573"/>
                <a:ext cx="445132" cy="328757"/>
              </a:xfrm>
              <a:custGeom>
                <a:avLst/>
                <a:gdLst>
                  <a:gd name="connsiteX0" fmla="*/ 444458 w 445132"/>
                  <a:gd name="connsiteY0" fmla="*/ 1047 h 328757"/>
                  <a:gd name="connsiteX1" fmla="*/ 177758 w 445132"/>
                  <a:gd name="connsiteY1" fmla="*/ 183927 h 328757"/>
                  <a:gd name="connsiteX2" fmla="*/ 2498 w 445132"/>
                  <a:gd name="connsiteY2" fmla="*/ 328707 h 328757"/>
                  <a:gd name="connsiteX3" fmla="*/ 78698 w 445132"/>
                  <a:gd name="connsiteY3" fmla="*/ 199167 h 328757"/>
                  <a:gd name="connsiteX4" fmla="*/ 139658 w 445132"/>
                  <a:gd name="connsiteY4" fmla="*/ 100107 h 328757"/>
                  <a:gd name="connsiteX5" fmla="*/ 93938 w 445132"/>
                  <a:gd name="connsiteY5" fmla="*/ 107727 h 328757"/>
                  <a:gd name="connsiteX6" fmla="*/ 444458 w 445132"/>
                  <a:gd name="connsiteY6" fmla="*/ 1047 h 328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5132" h="328757">
                    <a:moveTo>
                      <a:pt x="444458" y="1047"/>
                    </a:moveTo>
                    <a:cubicBezTo>
                      <a:pt x="458428" y="13747"/>
                      <a:pt x="251418" y="129317"/>
                      <a:pt x="177758" y="183927"/>
                    </a:cubicBezTo>
                    <a:cubicBezTo>
                      <a:pt x="104098" y="238537"/>
                      <a:pt x="19008" y="326167"/>
                      <a:pt x="2498" y="328707"/>
                    </a:cubicBezTo>
                    <a:cubicBezTo>
                      <a:pt x="-14012" y="331247"/>
                      <a:pt x="55838" y="237267"/>
                      <a:pt x="78698" y="199167"/>
                    </a:cubicBezTo>
                    <a:cubicBezTo>
                      <a:pt x="101558" y="161067"/>
                      <a:pt x="137118" y="115347"/>
                      <a:pt x="139658" y="100107"/>
                    </a:cubicBezTo>
                    <a:cubicBezTo>
                      <a:pt x="142198" y="84867"/>
                      <a:pt x="44408" y="120427"/>
                      <a:pt x="93938" y="107727"/>
                    </a:cubicBezTo>
                    <a:cubicBezTo>
                      <a:pt x="143468" y="95027"/>
                      <a:pt x="430488" y="-11653"/>
                      <a:pt x="444458" y="104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6" name="フリーフォーム 1085">
                <a:extLst>
                  <a:ext uri="{FF2B5EF4-FFF2-40B4-BE49-F238E27FC236}">
                    <a16:creationId xmlns:a16="http://schemas.microsoft.com/office/drawing/2014/main" id="{604E6F1F-5BBB-C46B-F4F6-79566681A737}"/>
                  </a:ext>
                </a:extLst>
              </p:cNvPr>
              <p:cNvSpPr/>
              <p:nvPr/>
            </p:nvSpPr>
            <p:spPr>
              <a:xfrm>
                <a:off x="5335016" y="4086390"/>
                <a:ext cx="785147" cy="311293"/>
              </a:xfrm>
              <a:custGeom>
                <a:avLst/>
                <a:gdLst>
                  <a:gd name="connsiteX0" fmla="*/ 6604 w 785147"/>
                  <a:gd name="connsiteY0" fmla="*/ 249390 h 311293"/>
                  <a:gd name="connsiteX1" fmla="*/ 227584 w 785147"/>
                  <a:gd name="connsiteY1" fmla="*/ 81750 h 311293"/>
                  <a:gd name="connsiteX2" fmla="*/ 440944 w 785147"/>
                  <a:gd name="connsiteY2" fmla="*/ 51270 h 311293"/>
                  <a:gd name="connsiteX3" fmla="*/ 357124 w 785147"/>
                  <a:gd name="connsiteY3" fmla="*/ 28410 h 311293"/>
                  <a:gd name="connsiteX4" fmla="*/ 608584 w 785147"/>
                  <a:gd name="connsiteY4" fmla="*/ 119850 h 311293"/>
                  <a:gd name="connsiteX5" fmla="*/ 578104 w 785147"/>
                  <a:gd name="connsiteY5" fmla="*/ 119850 h 311293"/>
                  <a:gd name="connsiteX6" fmla="*/ 783844 w 785147"/>
                  <a:gd name="connsiteY6" fmla="*/ 310350 h 311293"/>
                  <a:gd name="connsiteX7" fmla="*/ 463804 w 785147"/>
                  <a:gd name="connsiteY7" fmla="*/ 28410 h 311293"/>
                  <a:gd name="connsiteX8" fmla="*/ 75184 w 785147"/>
                  <a:gd name="connsiteY8" fmla="*/ 13170 h 311293"/>
                  <a:gd name="connsiteX9" fmla="*/ 174244 w 785147"/>
                  <a:gd name="connsiteY9" fmla="*/ 58890 h 311293"/>
                  <a:gd name="connsiteX10" fmla="*/ 67564 w 785147"/>
                  <a:gd name="connsiteY10" fmla="*/ 165570 h 311293"/>
                  <a:gd name="connsiteX11" fmla="*/ 6604 w 785147"/>
                  <a:gd name="connsiteY11" fmla="*/ 249390 h 311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5147" h="311293">
                    <a:moveTo>
                      <a:pt x="6604" y="249390"/>
                    </a:moveTo>
                    <a:cubicBezTo>
                      <a:pt x="33274" y="235420"/>
                      <a:pt x="155194" y="114770"/>
                      <a:pt x="227584" y="81750"/>
                    </a:cubicBezTo>
                    <a:cubicBezTo>
                      <a:pt x="299974" y="48730"/>
                      <a:pt x="419354" y="60160"/>
                      <a:pt x="440944" y="51270"/>
                    </a:cubicBezTo>
                    <a:cubicBezTo>
                      <a:pt x="462534" y="42380"/>
                      <a:pt x="329184" y="16980"/>
                      <a:pt x="357124" y="28410"/>
                    </a:cubicBezTo>
                    <a:cubicBezTo>
                      <a:pt x="385064" y="39840"/>
                      <a:pt x="608584" y="119850"/>
                      <a:pt x="608584" y="119850"/>
                    </a:cubicBezTo>
                    <a:cubicBezTo>
                      <a:pt x="645414" y="135090"/>
                      <a:pt x="548894" y="88100"/>
                      <a:pt x="578104" y="119850"/>
                    </a:cubicBezTo>
                    <a:cubicBezTo>
                      <a:pt x="607314" y="151600"/>
                      <a:pt x="802894" y="325590"/>
                      <a:pt x="783844" y="310350"/>
                    </a:cubicBezTo>
                    <a:cubicBezTo>
                      <a:pt x="764794" y="295110"/>
                      <a:pt x="581914" y="77940"/>
                      <a:pt x="463804" y="28410"/>
                    </a:cubicBezTo>
                    <a:cubicBezTo>
                      <a:pt x="345694" y="-21120"/>
                      <a:pt x="123444" y="8090"/>
                      <a:pt x="75184" y="13170"/>
                    </a:cubicBezTo>
                    <a:cubicBezTo>
                      <a:pt x="26924" y="18250"/>
                      <a:pt x="175514" y="33490"/>
                      <a:pt x="174244" y="58890"/>
                    </a:cubicBezTo>
                    <a:cubicBezTo>
                      <a:pt x="172974" y="84290"/>
                      <a:pt x="94234" y="136360"/>
                      <a:pt x="67564" y="165570"/>
                    </a:cubicBezTo>
                    <a:cubicBezTo>
                      <a:pt x="40894" y="194780"/>
                      <a:pt x="-20066" y="263360"/>
                      <a:pt x="6604" y="24939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7" name="フリーフォーム 1086">
                <a:extLst>
                  <a:ext uri="{FF2B5EF4-FFF2-40B4-BE49-F238E27FC236}">
                    <a16:creationId xmlns:a16="http://schemas.microsoft.com/office/drawing/2014/main" id="{89E6166D-65AC-453E-6A3D-E7A69D6706F0}"/>
                  </a:ext>
                </a:extLst>
              </p:cNvPr>
              <p:cNvSpPr/>
              <p:nvPr/>
            </p:nvSpPr>
            <p:spPr>
              <a:xfrm>
                <a:off x="6856521" y="4829148"/>
                <a:ext cx="338030" cy="519875"/>
              </a:xfrm>
              <a:custGeom>
                <a:avLst/>
                <a:gdLst>
                  <a:gd name="connsiteX0" fmla="*/ 338029 w 338030"/>
                  <a:gd name="connsiteY0" fmla="*/ 27 h 519875"/>
                  <a:gd name="connsiteX1" fmla="*/ 131654 w 338030"/>
                  <a:gd name="connsiteY1" fmla="*/ 107977 h 519875"/>
                  <a:gd name="connsiteX2" fmla="*/ 71329 w 338030"/>
                  <a:gd name="connsiteY2" fmla="*/ 247677 h 519875"/>
                  <a:gd name="connsiteX3" fmla="*/ 61804 w 338030"/>
                  <a:gd name="connsiteY3" fmla="*/ 263552 h 519875"/>
                  <a:gd name="connsiteX4" fmla="*/ 1479 w 338030"/>
                  <a:gd name="connsiteY4" fmla="*/ 517552 h 519875"/>
                  <a:gd name="connsiteX5" fmla="*/ 23704 w 338030"/>
                  <a:gd name="connsiteY5" fmla="*/ 374677 h 519875"/>
                  <a:gd name="connsiteX6" fmla="*/ 80854 w 338030"/>
                  <a:gd name="connsiteY6" fmla="*/ 127027 h 519875"/>
                  <a:gd name="connsiteX7" fmla="*/ 84029 w 338030"/>
                  <a:gd name="connsiteY7" fmla="*/ 206402 h 519875"/>
                  <a:gd name="connsiteX8" fmla="*/ 207854 w 338030"/>
                  <a:gd name="connsiteY8" fmla="*/ 88927 h 519875"/>
                  <a:gd name="connsiteX9" fmla="*/ 128479 w 338030"/>
                  <a:gd name="connsiteY9" fmla="*/ 117502 h 519875"/>
                  <a:gd name="connsiteX10" fmla="*/ 338029 w 338030"/>
                  <a:gd name="connsiteY10" fmla="*/ 27 h 519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8030" h="519875">
                    <a:moveTo>
                      <a:pt x="338029" y="27"/>
                    </a:moveTo>
                    <a:cubicBezTo>
                      <a:pt x="338558" y="-1560"/>
                      <a:pt x="176104" y="66702"/>
                      <a:pt x="131654" y="107977"/>
                    </a:cubicBezTo>
                    <a:cubicBezTo>
                      <a:pt x="87204" y="149252"/>
                      <a:pt x="82971" y="221748"/>
                      <a:pt x="71329" y="247677"/>
                    </a:cubicBezTo>
                    <a:cubicBezTo>
                      <a:pt x="59687" y="273606"/>
                      <a:pt x="73446" y="218573"/>
                      <a:pt x="61804" y="263552"/>
                    </a:cubicBezTo>
                    <a:cubicBezTo>
                      <a:pt x="50162" y="308531"/>
                      <a:pt x="7829" y="499031"/>
                      <a:pt x="1479" y="517552"/>
                    </a:cubicBezTo>
                    <a:cubicBezTo>
                      <a:pt x="-4871" y="536073"/>
                      <a:pt x="10475" y="439765"/>
                      <a:pt x="23704" y="374677"/>
                    </a:cubicBezTo>
                    <a:cubicBezTo>
                      <a:pt x="36933" y="309590"/>
                      <a:pt x="70800" y="155073"/>
                      <a:pt x="80854" y="127027"/>
                    </a:cubicBezTo>
                    <a:cubicBezTo>
                      <a:pt x="90908" y="98981"/>
                      <a:pt x="62862" y="212752"/>
                      <a:pt x="84029" y="206402"/>
                    </a:cubicBezTo>
                    <a:cubicBezTo>
                      <a:pt x="105196" y="200052"/>
                      <a:pt x="200446" y="103744"/>
                      <a:pt x="207854" y="88927"/>
                    </a:cubicBezTo>
                    <a:cubicBezTo>
                      <a:pt x="215262" y="74110"/>
                      <a:pt x="108371" y="125969"/>
                      <a:pt x="128479" y="117502"/>
                    </a:cubicBezTo>
                    <a:cubicBezTo>
                      <a:pt x="148587" y="109035"/>
                      <a:pt x="337500" y="1614"/>
                      <a:pt x="338029" y="2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8" name="フリーフォーム 1087">
                <a:extLst>
                  <a:ext uri="{FF2B5EF4-FFF2-40B4-BE49-F238E27FC236}">
                    <a16:creationId xmlns:a16="http://schemas.microsoft.com/office/drawing/2014/main" id="{A2D4A85C-E81F-E57B-B2C9-DDD5E41FCC9B}"/>
                  </a:ext>
                </a:extLst>
              </p:cNvPr>
              <p:cNvSpPr/>
              <p:nvPr/>
            </p:nvSpPr>
            <p:spPr>
              <a:xfrm>
                <a:off x="6692892" y="4770607"/>
                <a:ext cx="460560" cy="1119231"/>
              </a:xfrm>
              <a:custGeom>
                <a:avLst/>
                <a:gdLst>
                  <a:gd name="connsiteX0" fmla="*/ 460383 w 460560"/>
                  <a:gd name="connsiteY0" fmla="*/ 1418 h 1119231"/>
                  <a:gd name="connsiteX1" fmla="*/ 200033 w 460560"/>
                  <a:gd name="connsiteY1" fmla="*/ 252243 h 1119231"/>
                  <a:gd name="connsiteX2" fmla="*/ 98433 w 460560"/>
                  <a:gd name="connsiteY2" fmla="*/ 620543 h 1119231"/>
                  <a:gd name="connsiteX3" fmla="*/ 133358 w 460560"/>
                  <a:gd name="connsiteY3" fmla="*/ 585618 h 1119231"/>
                  <a:gd name="connsiteX4" fmla="*/ 57158 w 460560"/>
                  <a:gd name="connsiteY4" fmla="*/ 836443 h 1119231"/>
                  <a:gd name="connsiteX5" fmla="*/ 8 w 460560"/>
                  <a:gd name="connsiteY5" fmla="*/ 1119018 h 1119231"/>
                  <a:gd name="connsiteX6" fmla="*/ 53983 w 460560"/>
                  <a:gd name="connsiteY6" fmla="*/ 871368 h 1119231"/>
                  <a:gd name="connsiteX7" fmla="*/ 187333 w 460560"/>
                  <a:gd name="connsiteY7" fmla="*/ 280818 h 1119231"/>
                  <a:gd name="connsiteX8" fmla="*/ 250833 w 460560"/>
                  <a:gd name="connsiteY8" fmla="*/ 109368 h 1119231"/>
                  <a:gd name="connsiteX9" fmla="*/ 241308 w 460560"/>
                  <a:gd name="connsiteY9" fmla="*/ 147468 h 1119231"/>
                  <a:gd name="connsiteX10" fmla="*/ 460383 w 460560"/>
                  <a:gd name="connsiteY10" fmla="*/ 1418 h 1119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0560" h="1119231">
                    <a:moveTo>
                      <a:pt x="460383" y="1418"/>
                    </a:moveTo>
                    <a:cubicBezTo>
                      <a:pt x="453504" y="18880"/>
                      <a:pt x="260358" y="149056"/>
                      <a:pt x="200033" y="252243"/>
                    </a:cubicBezTo>
                    <a:cubicBezTo>
                      <a:pt x="139708" y="355430"/>
                      <a:pt x="109546" y="564980"/>
                      <a:pt x="98433" y="620543"/>
                    </a:cubicBezTo>
                    <a:cubicBezTo>
                      <a:pt x="87320" y="676106"/>
                      <a:pt x="140237" y="549635"/>
                      <a:pt x="133358" y="585618"/>
                    </a:cubicBezTo>
                    <a:cubicBezTo>
                      <a:pt x="126479" y="621601"/>
                      <a:pt x="79383" y="747543"/>
                      <a:pt x="57158" y="836443"/>
                    </a:cubicBezTo>
                    <a:cubicBezTo>
                      <a:pt x="34933" y="925343"/>
                      <a:pt x="537" y="1113197"/>
                      <a:pt x="8" y="1119018"/>
                    </a:cubicBezTo>
                    <a:cubicBezTo>
                      <a:pt x="-521" y="1124839"/>
                      <a:pt x="22762" y="1011068"/>
                      <a:pt x="53983" y="871368"/>
                    </a:cubicBezTo>
                    <a:cubicBezTo>
                      <a:pt x="85204" y="731668"/>
                      <a:pt x="154525" y="407818"/>
                      <a:pt x="187333" y="280818"/>
                    </a:cubicBezTo>
                    <a:cubicBezTo>
                      <a:pt x="220141" y="153818"/>
                      <a:pt x="241837" y="131593"/>
                      <a:pt x="250833" y="109368"/>
                    </a:cubicBezTo>
                    <a:cubicBezTo>
                      <a:pt x="259829" y="87143"/>
                      <a:pt x="210087" y="161756"/>
                      <a:pt x="241308" y="147468"/>
                    </a:cubicBezTo>
                    <a:cubicBezTo>
                      <a:pt x="272529" y="133181"/>
                      <a:pt x="467262" y="-16044"/>
                      <a:pt x="460383" y="141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9" name="フリーフォーム 1088">
                <a:extLst>
                  <a:ext uri="{FF2B5EF4-FFF2-40B4-BE49-F238E27FC236}">
                    <a16:creationId xmlns:a16="http://schemas.microsoft.com/office/drawing/2014/main" id="{919D2010-18F4-59A8-F46A-517E760A4851}"/>
                  </a:ext>
                </a:extLst>
              </p:cNvPr>
              <p:cNvSpPr/>
              <p:nvPr/>
            </p:nvSpPr>
            <p:spPr>
              <a:xfrm>
                <a:off x="7153461" y="4713201"/>
                <a:ext cx="291076" cy="795670"/>
              </a:xfrm>
              <a:custGeom>
                <a:avLst/>
                <a:gdLst>
                  <a:gd name="connsiteX0" fmla="*/ 2989 w 291076"/>
                  <a:gd name="connsiteY0" fmla="*/ 4849 h 795670"/>
                  <a:gd name="connsiteX1" fmla="*/ 209364 w 291076"/>
                  <a:gd name="connsiteY1" fmla="*/ 436649 h 795670"/>
                  <a:gd name="connsiteX2" fmla="*/ 161739 w 291076"/>
                  <a:gd name="connsiteY2" fmla="*/ 436649 h 795670"/>
                  <a:gd name="connsiteX3" fmla="*/ 285564 w 291076"/>
                  <a:gd name="connsiteY3" fmla="*/ 792249 h 795670"/>
                  <a:gd name="connsiteX4" fmla="*/ 256989 w 291076"/>
                  <a:gd name="connsiteY4" fmla="*/ 595399 h 795670"/>
                  <a:gd name="connsiteX5" fmla="*/ 145864 w 291076"/>
                  <a:gd name="connsiteY5" fmla="*/ 249324 h 795670"/>
                  <a:gd name="connsiteX6" fmla="*/ 82364 w 291076"/>
                  <a:gd name="connsiteY6" fmla="*/ 115974 h 795670"/>
                  <a:gd name="connsiteX7" fmla="*/ 85539 w 291076"/>
                  <a:gd name="connsiteY7" fmla="*/ 198524 h 795670"/>
                  <a:gd name="connsiteX8" fmla="*/ 2989 w 291076"/>
                  <a:gd name="connsiteY8" fmla="*/ 4849 h 795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1076" h="795670">
                    <a:moveTo>
                      <a:pt x="2989" y="4849"/>
                    </a:moveTo>
                    <a:cubicBezTo>
                      <a:pt x="23627" y="44537"/>
                      <a:pt x="182906" y="364682"/>
                      <a:pt x="209364" y="436649"/>
                    </a:cubicBezTo>
                    <a:cubicBezTo>
                      <a:pt x="235822" y="508616"/>
                      <a:pt x="149039" y="377382"/>
                      <a:pt x="161739" y="436649"/>
                    </a:cubicBezTo>
                    <a:cubicBezTo>
                      <a:pt x="174439" y="495916"/>
                      <a:pt x="269689" y="765791"/>
                      <a:pt x="285564" y="792249"/>
                    </a:cubicBezTo>
                    <a:cubicBezTo>
                      <a:pt x="301439" y="818707"/>
                      <a:pt x="280272" y="685886"/>
                      <a:pt x="256989" y="595399"/>
                    </a:cubicBezTo>
                    <a:cubicBezTo>
                      <a:pt x="233706" y="504912"/>
                      <a:pt x="174968" y="329228"/>
                      <a:pt x="145864" y="249324"/>
                    </a:cubicBezTo>
                    <a:cubicBezTo>
                      <a:pt x="116760" y="169420"/>
                      <a:pt x="92418" y="124441"/>
                      <a:pt x="82364" y="115974"/>
                    </a:cubicBezTo>
                    <a:cubicBezTo>
                      <a:pt x="72310" y="107507"/>
                      <a:pt x="96122" y="215457"/>
                      <a:pt x="85539" y="198524"/>
                    </a:cubicBezTo>
                    <a:cubicBezTo>
                      <a:pt x="74956" y="181591"/>
                      <a:pt x="-17649" y="-34839"/>
                      <a:pt x="2989" y="484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0" name="フリーフォーム 1089">
                <a:extLst>
                  <a:ext uri="{FF2B5EF4-FFF2-40B4-BE49-F238E27FC236}">
                    <a16:creationId xmlns:a16="http://schemas.microsoft.com/office/drawing/2014/main" id="{D2330D48-C967-B536-9776-6A662B5A510A}"/>
                  </a:ext>
                </a:extLst>
              </p:cNvPr>
              <p:cNvSpPr/>
              <p:nvPr/>
            </p:nvSpPr>
            <p:spPr>
              <a:xfrm>
                <a:off x="7152498" y="5523449"/>
                <a:ext cx="267520" cy="472518"/>
              </a:xfrm>
              <a:custGeom>
                <a:avLst/>
                <a:gdLst>
                  <a:gd name="connsiteX0" fmla="*/ 267477 w 267520"/>
                  <a:gd name="connsiteY0" fmla="*/ 1051 h 472518"/>
                  <a:gd name="connsiteX1" fmla="*/ 235727 w 267520"/>
                  <a:gd name="connsiteY1" fmla="*/ 242351 h 472518"/>
                  <a:gd name="connsiteX2" fmla="*/ 134127 w 267520"/>
                  <a:gd name="connsiteY2" fmla="*/ 350301 h 472518"/>
                  <a:gd name="connsiteX3" fmla="*/ 777 w 267520"/>
                  <a:gd name="connsiteY3" fmla="*/ 470951 h 472518"/>
                  <a:gd name="connsiteX4" fmla="*/ 86502 w 267520"/>
                  <a:gd name="connsiteY4" fmla="*/ 407451 h 472518"/>
                  <a:gd name="connsiteX5" fmla="*/ 235727 w 267520"/>
                  <a:gd name="connsiteY5" fmla="*/ 245526 h 472518"/>
                  <a:gd name="connsiteX6" fmla="*/ 242077 w 267520"/>
                  <a:gd name="connsiteY6" fmla="*/ 156626 h 472518"/>
                  <a:gd name="connsiteX7" fmla="*/ 267477 w 267520"/>
                  <a:gd name="connsiteY7" fmla="*/ 1051 h 472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7520" h="472518">
                    <a:moveTo>
                      <a:pt x="267477" y="1051"/>
                    </a:moveTo>
                    <a:cubicBezTo>
                      <a:pt x="266419" y="15338"/>
                      <a:pt x="257952" y="184143"/>
                      <a:pt x="235727" y="242351"/>
                    </a:cubicBezTo>
                    <a:cubicBezTo>
                      <a:pt x="213502" y="300559"/>
                      <a:pt x="173285" y="312201"/>
                      <a:pt x="134127" y="350301"/>
                    </a:cubicBezTo>
                    <a:cubicBezTo>
                      <a:pt x="94969" y="388401"/>
                      <a:pt x="8714" y="461426"/>
                      <a:pt x="777" y="470951"/>
                    </a:cubicBezTo>
                    <a:cubicBezTo>
                      <a:pt x="-7160" y="480476"/>
                      <a:pt x="47344" y="445022"/>
                      <a:pt x="86502" y="407451"/>
                    </a:cubicBezTo>
                    <a:cubicBezTo>
                      <a:pt x="125660" y="369880"/>
                      <a:pt x="209798" y="287330"/>
                      <a:pt x="235727" y="245526"/>
                    </a:cubicBezTo>
                    <a:cubicBezTo>
                      <a:pt x="261656" y="203722"/>
                      <a:pt x="234140" y="191022"/>
                      <a:pt x="242077" y="156626"/>
                    </a:cubicBezTo>
                    <a:cubicBezTo>
                      <a:pt x="250014" y="122230"/>
                      <a:pt x="268535" y="-13236"/>
                      <a:pt x="267477" y="105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1" name="フリーフォーム 1090">
                <a:extLst>
                  <a:ext uri="{FF2B5EF4-FFF2-40B4-BE49-F238E27FC236}">
                    <a16:creationId xmlns:a16="http://schemas.microsoft.com/office/drawing/2014/main" id="{B2D667C7-199C-F765-487B-39450F5FC54B}"/>
                  </a:ext>
                </a:extLst>
              </p:cNvPr>
              <p:cNvSpPr/>
              <p:nvPr/>
            </p:nvSpPr>
            <p:spPr>
              <a:xfrm>
                <a:off x="7131014" y="5492531"/>
                <a:ext cx="279811" cy="511420"/>
              </a:xfrm>
              <a:custGeom>
                <a:avLst/>
                <a:gdLst>
                  <a:gd name="connsiteX0" fmla="*/ 279436 w 279811"/>
                  <a:gd name="connsiteY0" fmla="*/ 219 h 511420"/>
                  <a:gd name="connsiteX1" fmla="*/ 196886 w 279811"/>
                  <a:gd name="connsiteY1" fmla="*/ 301844 h 511420"/>
                  <a:gd name="connsiteX2" fmla="*/ 203236 w 279811"/>
                  <a:gd name="connsiteY2" fmla="*/ 241519 h 511420"/>
                  <a:gd name="connsiteX3" fmla="*/ 76236 w 279811"/>
                  <a:gd name="connsiteY3" fmla="*/ 387569 h 511420"/>
                  <a:gd name="connsiteX4" fmla="*/ 130211 w 279811"/>
                  <a:gd name="connsiteY4" fmla="*/ 346294 h 511420"/>
                  <a:gd name="connsiteX5" fmla="*/ 36 w 279811"/>
                  <a:gd name="connsiteY5" fmla="*/ 511394 h 511420"/>
                  <a:gd name="connsiteX6" fmla="*/ 117511 w 279811"/>
                  <a:gd name="connsiteY6" fmla="*/ 358994 h 511420"/>
                  <a:gd name="connsiteX7" fmla="*/ 177836 w 279811"/>
                  <a:gd name="connsiteY7" fmla="*/ 339944 h 511420"/>
                  <a:gd name="connsiteX8" fmla="*/ 158786 w 279811"/>
                  <a:gd name="connsiteY8" fmla="*/ 355819 h 511420"/>
                  <a:gd name="connsiteX9" fmla="*/ 279436 w 279811"/>
                  <a:gd name="connsiteY9" fmla="*/ 219 h 511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9811" h="511420">
                    <a:moveTo>
                      <a:pt x="279436" y="219"/>
                    </a:moveTo>
                    <a:cubicBezTo>
                      <a:pt x="285786" y="-8777"/>
                      <a:pt x="209586" y="261627"/>
                      <a:pt x="196886" y="301844"/>
                    </a:cubicBezTo>
                    <a:cubicBezTo>
                      <a:pt x="184186" y="342061"/>
                      <a:pt x="223344" y="227232"/>
                      <a:pt x="203236" y="241519"/>
                    </a:cubicBezTo>
                    <a:cubicBezTo>
                      <a:pt x="183128" y="255806"/>
                      <a:pt x="88407" y="370107"/>
                      <a:pt x="76236" y="387569"/>
                    </a:cubicBezTo>
                    <a:cubicBezTo>
                      <a:pt x="64065" y="405031"/>
                      <a:pt x="142911" y="325657"/>
                      <a:pt x="130211" y="346294"/>
                    </a:cubicBezTo>
                    <a:cubicBezTo>
                      <a:pt x="117511" y="366931"/>
                      <a:pt x="2153" y="509277"/>
                      <a:pt x="36" y="511394"/>
                    </a:cubicBezTo>
                    <a:cubicBezTo>
                      <a:pt x="-2081" y="513511"/>
                      <a:pt x="87878" y="387569"/>
                      <a:pt x="117511" y="358994"/>
                    </a:cubicBezTo>
                    <a:cubicBezTo>
                      <a:pt x="147144" y="330419"/>
                      <a:pt x="170957" y="340473"/>
                      <a:pt x="177836" y="339944"/>
                    </a:cubicBezTo>
                    <a:cubicBezTo>
                      <a:pt x="184715" y="339415"/>
                      <a:pt x="141853" y="405561"/>
                      <a:pt x="158786" y="355819"/>
                    </a:cubicBezTo>
                    <a:cubicBezTo>
                      <a:pt x="175719" y="306077"/>
                      <a:pt x="273086" y="9215"/>
                      <a:pt x="279436" y="21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2" name="フリーフォーム 1091">
                <a:extLst>
                  <a:ext uri="{FF2B5EF4-FFF2-40B4-BE49-F238E27FC236}">
                    <a16:creationId xmlns:a16="http://schemas.microsoft.com/office/drawing/2014/main" id="{4142B5D0-51F8-442D-3A79-4106AAB92FCA}"/>
                  </a:ext>
                </a:extLst>
              </p:cNvPr>
              <p:cNvSpPr/>
              <p:nvPr/>
            </p:nvSpPr>
            <p:spPr>
              <a:xfrm>
                <a:off x="6768052" y="5883046"/>
                <a:ext cx="498611" cy="130648"/>
              </a:xfrm>
              <a:custGeom>
                <a:avLst/>
                <a:gdLst>
                  <a:gd name="connsiteX0" fmla="*/ 1048 w 498611"/>
                  <a:gd name="connsiteY0" fmla="*/ 6579 h 130648"/>
                  <a:gd name="connsiteX1" fmla="*/ 289973 w 498611"/>
                  <a:gd name="connsiteY1" fmla="*/ 79604 h 130648"/>
                  <a:gd name="connsiteX2" fmla="*/ 280448 w 498611"/>
                  <a:gd name="connsiteY2" fmla="*/ 98654 h 130648"/>
                  <a:gd name="connsiteX3" fmla="*/ 496348 w 498611"/>
                  <a:gd name="connsiteY3" fmla="*/ 229 h 130648"/>
                  <a:gd name="connsiteX4" fmla="*/ 382048 w 498611"/>
                  <a:gd name="connsiteY4" fmla="*/ 73254 h 130648"/>
                  <a:gd name="connsiteX5" fmla="*/ 201073 w 498611"/>
                  <a:gd name="connsiteY5" fmla="*/ 130404 h 130648"/>
                  <a:gd name="connsiteX6" fmla="*/ 277273 w 498611"/>
                  <a:gd name="connsiteY6" fmla="*/ 92304 h 130648"/>
                  <a:gd name="connsiteX7" fmla="*/ 159798 w 498611"/>
                  <a:gd name="connsiteY7" fmla="*/ 54204 h 130648"/>
                  <a:gd name="connsiteX8" fmla="*/ 86773 w 498611"/>
                  <a:gd name="connsiteY8" fmla="*/ 19279 h 130648"/>
                  <a:gd name="connsiteX9" fmla="*/ 188373 w 498611"/>
                  <a:gd name="connsiteY9" fmla="*/ 60554 h 130648"/>
                  <a:gd name="connsiteX10" fmla="*/ 1048 w 498611"/>
                  <a:gd name="connsiteY10" fmla="*/ 6579 h 130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98611" h="130648">
                    <a:moveTo>
                      <a:pt x="1048" y="6579"/>
                    </a:moveTo>
                    <a:cubicBezTo>
                      <a:pt x="17981" y="9754"/>
                      <a:pt x="289973" y="79604"/>
                      <a:pt x="289973" y="79604"/>
                    </a:cubicBezTo>
                    <a:cubicBezTo>
                      <a:pt x="336540" y="94950"/>
                      <a:pt x="246052" y="111883"/>
                      <a:pt x="280448" y="98654"/>
                    </a:cubicBezTo>
                    <a:cubicBezTo>
                      <a:pt x="314844" y="85425"/>
                      <a:pt x="479415" y="4462"/>
                      <a:pt x="496348" y="229"/>
                    </a:cubicBezTo>
                    <a:cubicBezTo>
                      <a:pt x="513281" y="-4004"/>
                      <a:pt x="431260" y="51558"/>
                      <a:pt x="382048" y="73254"/>
                    </a:cubicBezTo>
                    <a:cubicBezTo>
                      <a:pt x="332836" y="94950"/>
                      <a:pt x="218536" y="127229"/>
                      <a:pt x="201073" y="130404"/>
                    </a:cubicBezTo>
                    <a:cubicBezTo>
                      <a:pt x="183611" y="133579"/>
                      <a:pt x="284152" y="105004"/>
                      <a:pt x="277273" y="92304"/>
                    </a:cubicBezTo>
                    <a:cubicBezTo>
                      <a:pt x="270394" y="79604"/>
                      <a:pt x="191548" y="66375"/>
                      <a:pt x="159798" y="54204"/>
                    </a:cubicBezTo>
                    <a:cubicBezTo>
                      <a:pt x="128048" y="42033"/>
                      <a:pt x="82011" y="18221"/>
                      <a:pt x="86773" y="19279"/>
                    </a:cubicBezTo>
                    <a:cubicBezTo>
                      <a:pt x="91535" y="20337"/>
                      <a:pt x="198956" y="60554"/>
                      <a:pt x="188373" y="60554"/>
                    </a:cubicBezTo>
                    <a:cubicBezTo>
                      <a:pt x="177790" y="60554"/>
                      <a:pt x="-15885" y="3404"/>
                      <a:pt x="1048" y="657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3" name="フリーフォーム 1092">
                <a:extLst>
                  <a:ext uri="{FF2B5EF4-FFF2-40B4-BE49-F238E27FC236}">
                    <a16:creationId xmlns:a16="http://schemas.microsoft.com/office/drawing/2014/main" id="{7CBD0220-1F7C-01C3-038B-514A74FE6125}"/>
                  </a:ext>
                </a:extLst>
              </p:cNvPr>
              <p:cNvSpPr/>
              <p:nvPr/>
            </p:nvSpPr>
            <p:spPr>
              <a:xfrm>
                <a:off x="6727449" y="5683205"/>
                <a:ext cx="422653" cy="343257"/>
              </a:xfrm>
              <a:custGeom>
                <a:avLst/>
                <a:gdLst>
                  <a:gd name="connsiteX0" fmla="*/ 48001 w 422653"/>
                  <a:gd name="connsiteY0" fmla="*/ 45 h 343257"/>
                  <a:gd name="connsiteX1" fmla="*/ 51176 w 422653"/>
                  <a:gd name="connsiteY1" fmla="*/ 209595 h 343257"/>
                  <a:gd name="connsiteX2" fmla="*/ 175001 w 422653"/>
                  <a:gd name="connsiteY2" fmla="*/ 285795 h 343257"/>
                  <a:gd name="connsiteX3" fmla="*/ 143251 w 422653"/>
                  <a:gd name="connsiteY3" fmla="*/ 301670 h 343257"/>
                  <a:gd name="connsiteX4" fmla="*/ 375026 w 422653"/>
                  <a:gd name="connsiteY4" fmla="*/ 323895 h 343257"/>
                  <a:gd name="connsiteX5" fmla="*/ 267076 w 422653"/>
                  <a:gd name="connsiteY5" fmla="*/ 342945 h 343257"/>
                  <a:gd name="connsiteX6" fmla="*/ 422651 w 422653"/>
                  <a:gd name="connsiteY6" fmla="*/ 308020 h 343257"/>
                  <a:gd name="connsiteX7" fmla="*/ 270251 w 422653"/>
                  <a:gd name="connsiteY7" fmla="*/ 314370 h 343257"/>
                  <a:gd name="connsiteX8" fmla="*/ 38476 w 422653"/>
                  <a:gd name="connsiteY8" fmla="*/ 282620 h 343257"/>
                  <a:gd name="connsiteX9" fmla="*/ 95626 w 422653"/>
                  <a:gd name="connsiteY9" fmla="*/ 273095 h 343257"/>
                  <a:gd name="connsiteX10" fmla="*/ 38476 w 422653"/>
                  <a:gd name="connsiteY10" fmla="*/ 196895 h 343257"/>
                  <a:gd name="connsiteX11" fmla="*/ 16251 w 422653"/>
                  <a:gd name="connsiteY11" fmla="*/ 69895 h 343257"/>
                  <a:gd name="connsiteX12" fmla="*/ 3551 w 422653"/>
                  <a:gd name="connsiteY12" fmla="*/ 228645 h 343257"/>
                  <a:gd name="connsiteX13" fmla="*/ 48001 w 422653"/>
                  <a:gd name="connsiteY13" fmla="*/ 45 h 343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22653" h="343257">
                    <a:moveTo>
                      <a:pt x="48001" y="45"/>
                    </a:moveTo>
                    <a:cubicBezTo>
                      <a:pt x="55939" y="-3130"/>
                      <a:pt x="30009" y="161970"/>
                      <a:pt x="51176" y="209595"/>
                    </a:cubicBezTo>
                    <a:cubicBezTo>
                      <a:pt x="72343" y="257220"/>
                      <a:pt x="159655" y="270449"/>
                      <a:pt x="175001" y="285795"/>
                    </a:cubicBezTo>
                    <a:cubicBezTo>
                      <a:pt x="190347" y="301141"/>
                      <a:pt x="109914" y="295320"/>
                      <a:pt x="143251" y="301670"/>
                    </a:cubicBezTo>
                    <a:cubicBezTo>
                      <a:pt x="176589" y="308020"/>
                      <a:pt x="354389" y="317016"/>
                      <a:pt x="375026" y="323895"/>
                    </a:cubicBezTo>
                    <a:cubicBezTo>
                      <a:pt x="395663" y="330774"/>
                      <a:pt x="259139" y="345591"/>
                      <a:pt x="267076" y="342945"/>
                    </a:cubicBezTo>
                    <a:cubicBezTo>
                      <a:pt x="275013" y="340299"/>
                      <a:pt x="422122" y="312783"/>
                      <a:pt x="422651" y="308020"/>
                    </a:cubicBezTo>
                    <a:cubicBezTo>
                      <a:pt x="423180" y="303258"/>
                      <a:pt x="334280" y="318603"/>
                      <a:pt x="270251" y="314370"/>
                    </a:cubicBezTo>
                    <a:cubicBezTo>
                      <a:pt x="206222" y="310137"/>
                      <a:pt x="67580" y="289499"/>
                      <a:pt x="38476" y="282620"/>
                    </a:cubicBezTo>
                    <a:cubicBezTo>
                      <a:pt x="9372" y="275741"/>
                      <a:pt x="95626" y="287382"/>
                      <a:pt x="95626" y="273095"/>
                    </a:cubicBezTo>
                    <a:cubicBezTo>
                      <a:pt x="95626" y="258808"/>
                      <a:pt x="51705" y="230762"/>
                      <a:pt x="38476" y="196895"/>
                    </a:cubicBezTo>
                    <a:cubicBezTo>
                      <a:pt x="25247" y="163028"/>
                      <a:pt x="22072" y="64603"/>
                      <a:pt x="16251" y="69895"/>
                    </a:cubicBezTo>
                    <a:cubicBezTo>
                      <a:pt x="10430" y="75187"/>
                      <a:pt x="-7561" y="243461"/>
                      <a:pt x="3551" y="228645"/>
                    </a:cubicBezTo>
                    <a:cubicBezTo>
                      <a:pt x="14663" y="213829"/>
                      <a:pt x="40063" y="3220"/>
                      <a:pt x="48001" y="4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4" name="フリーフォーム 1093">
                <a:extLst>
                  <a:ext uri="{FF2B5EF4-FFF2-40B4-BE49-F238E27FC236}">
                    <a16:creationId xmlns:a16="http://schemas.microsoft.com/office/drawing/2014/main" id="{F8387908-DE0A-CBD3-7313-20EE5D23FD6C}"/>
                  </a:ext>
                </a:extLst>
              </p:cNvPr>
              <p:cNvSpPr/>
              <p:nvPr/>
            </p:nvSpPr>
            <p:spPr>
              <a:xfrm>
                <a:off x="6834137" y="4965591"/>
                <a:ext cx="236612" cy="880377"/>
              </a:xfrm>
              <a:custGeom>
                <a:avLst/>
                <a:gdLst>
                  <a:gd name="connsiteX0" fmla="*/ 236588 w 236612"/>
                  <a:gd name="connsiteY0" fmla="*/ 109 h 880377"/>
                  <a:gd name="connsiteX1" fmla="*/ 147688 w 236612"/>
                  <a:gd name="connsiteY1" fmla="*/ 279509 h 880377"/>
                  <a:gd name="connsiteX2" fmla="*/ 150863 w 236612"/>
                  <a:gd name="connsiteY2" fmla="*/ 349359 h 880377"/>
                  <a:gd name="connsiteX3" fmla="*/ 109588 w 236612"/>
                  <a:gd name="connsiteY3" fmla="*/ 266809 h 880377"/>
                  <a:gd name="connsiteX4" fmla="*/ 138163 w 236612"/>
                  <a:gd name="connsiteY4" fmla="*/ 463659 h 880377"/>
                  <a:gd name="connsiteX5" fmla="*/ 58788 w 236612"/>
                  <a:gd name="connsiteY5" fmla="*/ 549384 h 880377"/>
                  <a:gd name="connsiteX6" fmla="*/ 1638 w 236612"/>
                  <a:gd name="connsiteY6" fmla="*/ 704959 h 880377"/>
                  <a:gd name="connsiteX7" fmla="*/ 14338 w 236612"/>
                  <a:gd name="connsiteY7" fmla="*/ 606534 h 880377"/>
                  <a:gd name="connsiteX8" fmla="*/ 1638 w 236612"/>
                  <a:gd name="connsiteY8" fmla="*/ 784334 h 880377"/>
                  <a:gd name="connsiteX9" fmla="*/ 1638 w 236612"/>
                  <a:gd name="connsiteY9" fmla="*/ 876409 h 880377"/>
                  <a:gd name="connsiteX10" fmla="*/ 4813 w 236612"/>
                  <a:gd name="connsiteY10" fmla="*/ 657334 h 880377"/>
                  <a:gd name="connsiteX11" fmla="*/ 27038 w 236612"/>
                  <a:gd name="connsiteY11" fmla="*/ 336659 h 880377"/>
                  <a:gd name="connsiteX12" fmla="*/ 20688 w 236612"/>
                  <a:gd name="connsiteY12" fmla="*/ 600184 h 880377"/>
                  <a:gd name="connsiteX13" fmla="*/ 125463 w 236612"/>
                  <a:gd name="connsiteY13" fmla="*/ 454134 h 880377"/>
                  <a:gd name="connsiteX14" fmla="*/ 112763 w 236612"/>
                  <a:gd name="connsiteY14" fmla="*/ 231884 h 880377"/>
                  <a:gd name="connsiteX15" fmla="*/ 138163 w 236612"/>
                  <a:gd name="connsiteY15" fmla="*/ 314434 h 880377"/>
                  <a:gd name="connsiteX16" fmla="*/ 236588 w 236612"/>
                  <a:gd name="connsiteY16" fmla="*/ 109 h 880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6612" h="880377">
                    <a:moveTo>
                      <a:pt x="236588" y="109"/>
                    </a:moveTo>
                    <a:cubicBezTo>
                      <a:pt x="238176" y="-5712"/>
                      <a:pt x="161975" y="221301"/>
                      <a:pt x="147688" y="279509"/>
                    </a:cubicBezTo>
                    <a:cubicBezTo>
                      <a:pt x="133401" y="337717"/>
                      <a:pt x="157213" y="351476"/>
                      <a:pt x="150863" y="349359"/>
                    </a:cubicBezTo>
                    <a:cubicBezTo>
                      <a:pt x="144513" y="347242"/>
                      <a:pt x="111705" y="247759"/>
                      <a:pt x="109588" y="266809"/>
                    </a:cubicBezTo>
                    <a:cubicBezTo>
                      <a:pt x="107471" y="285859"/>
                      <a:pt x="146630" y="416563"/>
                      <a:pt x="138163" y="463659"/>
                    </a:cubicBezTo>
                    <a:cubicBezTo>
                      <a:pt x="129696" y="510755"/>
                      <a:pt x="81542" y="509167"/>
                      <a:pt x="58788" y="549384"/>
                    </a:cubicBezTo>
                    <a:cubicBezTo>
                      <a:pt x="36034" y="589601"/>
                      <a:pt x="9046" y="695434"/>
                      <a:pt x="1638" y="704959"/>
                    </a:cubicBezTo>
                    <a:cubicBezTo>
                      <a:pt x="-5770" y="714484"/>
                      <a:pt x="14338" y="593305"/>
                      <a:pt x="14338" y="606534"/>
                    </a:cubicBezTo>
                    <a:cubicBezTo>
                      <a:pt x="14338" y="619763"/>
                      <a:pt x="3755" y="739355"/>
                      <a:pt x="1638" y="784334"/>
                    </a:cubicBezTo>
                    <a:cubicBezTo>
                      <a:pt x="-479" y="829313"/>
                      <a:pt x="1109" y="897576"/>
                      <a:pt x="1638" y="876409"/>
                    </a:cubicBezTo>
                    <a:cubicBezTo>
                      <a:pt x="2167" y="855242"/>
                      <a:pt x="580" y="747292"/>
                      <a:pt x="4813" y="657334"/>
                    </a:cubicBezTo>
                    <a:cubicBezTo>
                      <a:pt x="9046" y="567376"/>
                      <a:pt x="24392" y="346184"/>
                      <a:pt x="27038" y="336659"/>
                    </a:cubicBezTo>
                    <a:cubicBezTo>
                      <a:pt x="29684" y="327134"/>
                      <a:pt x="4284" y="580605"/>
                      <a:pt x="20688" y="600184"/>
                    </a:cubicBezTo>
                    <a:cubicBezTo>
                      <a:pt x="37092" y="619763"/>
                      <a:pt x="110117" y="515517"/>
                      <a:pt x="125463" y="454134"/>
                    </a:cubicBezTo>
                    <a:cubicBezTo>
                      <a:pt x="140809" y="392751"/>
                      <a:pt x="110646" y="255167"/>
                      <a:pt x="112763" y="231884"/>
                    </a:cubicBezTo>
                    <a:cubicBezTo>
                      <a:pt x="114880" y="208601"/>
                      <a:pt x="117526" y="348830"/>
                      <a:pt x="138163" y="314434"/>
                    </a:cubicBezTo>
                    <a:cubicBezTo>
                      <a:pt x="158800" y="280038"/>
                      <a:pt x="235000" y="5930"/>
                      <a:pt x="236588" y="10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5" name="フリーフォーム 1094">
                <a:extLst>
                  <a:ext uri="{FF2B5EF4-FFF2-40B4-BE49-F238E27FC236}">
                    <a16:creationId xmlns:a16="http://schemas.microsoft.com/office/drawing/2014/main" id="{62840C4E-7EF7-0D22-B445-7E59CC71DF96}"/>
                  </a:ext>
                </a:extLst>
              </p:cNvPr>
              <p:cNvSpPr/>
              <p:nvPr/>
            </p:nvSpPr>
            <p:spPr>
              <a:xfrm>
                <a:off x="7044774" y="4869888"/>
                <a:ext cx="274163" cy="400782"/>
              </a:xfrm>
              <a:custGeom>
                <a:avLst/>
                <a:gdLst>
                  <a:gd name="connsiteX0" fmla="*/ 551 w 274163"/>
                  <a:gd name="connsiteY0" fmla="*/ 86287 h 400782"/>
                  <a:gd name="connsiteX1" fmla="*/ 172001 w 274163"/>
                  <a:gd name="connsiteY1" fmla="*/ 330762 h 400782"/>
                  <a:gd name="connsiteX2" fmla="*/ 181526 w 274163"/>
                  <a:gd name="connsiteY2" fmla="*/ 276787 h 400782"/>
                  <a:gd name="connsiteX3" fmla="*/ 273601 w 274163"/>
                  <a:gd name="connsiteY3" fmla="*/ 400612 h 400782"/>
                  <a:gd name="connsiteX4" fmla="*/ 216451 w 274163"/>
                  <a:gd name="connsiteY4" fmla="*/ 295837 h 400782"/>
                  <a:gd name="connsiteX5" fmla="*/ 140251 w 274163"/>
                  <a:gd name="connsiteY5" fmla="*/ 562 h 400782"/>
                  <a:gd name="connsiteX6" fmla="*/ 210101 w 274163"/>
                  <a:gd name="connsiteY6" fmla="*/ 378387 h 400782"/>
                  <a:gd name="connsiteX7" fmla="*/ 64051 w 274163"/>
                  <a:gd name="connsiteY7" fmla="*/ 83112 h 400782"/>
                  <a:gd name="connsiteX8" fmla="*/ 114851 w 274163"/>
                  <a:gd name="connsiteY8" fmla="*/ 248212 h 400782"/>
                  <a:gd name="connsiteX9" fmla="*/ 551 w 274163"/>
                  <a:gd name="connsiteY9" fmla="*/ 86287 h 400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4163" h="400782">
                    <a:moveTo>
                      <a:pt x="551" y="86287"/>
                    </a:moveTo>
                    <a:cubicBezTo>
                      <a:pt x="10076" y="100045"/>
                      <a:pt x="141839" y="299012"/>
                      <a:pt x="172001" y="330762"/>
                    </a:cubicBezTo>
                    <a:cubicBezTo>
                      <a:pt x="202163" y="362512"/>
                      <a:pt x="164593" y="265145"/>
                      <a:pt x="181526" y="276787"/>
                    </a:cubicBezTo>
                    <a:cubicBezTo>
                      <a:pt x="198459" y="288429"/>
                      <a:pt x="267780" y="397437"/>
                      <a:pt x="273601" y="400612"/>
                    </a:cubicBezTo>
                    <a:cubicBezTo>
                      <a:pt x="279422" y="403787"/>
                      <a:pt x="238676" y="362512"/>
                      <a:pt x="216451" y="295837"/>
                    </a:cubicBezTo>
                    <a:cubicBezTo>
                      <a:pt x="194226" y="229162"/>
                      <a:pt x="141309" y="-13196"/>
                      <a:pt x="140251" y="562"/>
                    </a:cubicBezTo>
                    <a:cubicBezTo>
                      <a:pt x="139193" y="14320"/>
                      <a:pt x="222801" y="364629"/>
                      <a:pt x="210101" y="378387"/>
                    </a:cubicBezTo>
                    <a:cubicBezTo>
                      <a:pt x="197401" y="392145"/>
                      <a:pt x="79926" y="104808"/>
                      <a:pt x="64051" y="83112"/>
                    </a:cubicBezTo>
                    <a:cubicBezTo>
                      <a:pt x="48176" y="61416"/>
                      <a:pt x="121730" y="243979"/>
                      <a:pt x="114851" y="248212"/>
                    </a:cubicBezTo>
                    <a:cubicBezTo>
                      <a:pt x="107972" y="252445"/>
                      <a:pt x="-8974" y="72529"/>
                      <a:pt x="551" y="8628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6" name="フリーフォーム 1095">
                <a:extLst>
                  <a:ext uri="{FF2B5EF4-FFF2-40B4-BE49-F238E27FC236}">
                    <a16:creationId xmlns:a16="http://schemas.microsoft.com/office/drawing/2014/main" id="{9DB317DA-BFCA-B230-527E-F48DDE6D2D3E}"/>
                  </a:ext>
                </a:extLst>
              </p:cNvPr>
              <p:cNvSpPr/>
              <p:nvPr/>
            </p:nvSpPr>
            <p:spPr>
              <a:xfrm>
                <a:off x="7102440" y="5225928"/>
                <a:ext cx="263697" cy="498616"/>
              </a:xfrm>
              <a:custGeom>
                <a:avLst/>
                <a:gdLst>
                  <a:gd name="connsiteX0" fmla="*/ 155610 w 263697"/>
                  <a:gd name="connsiteY0" fmla="*/ 122 h 498616"/>
                  <a:gd name="connsiteX1" fmla="*/ 219110 w 263697"/>
                  <a:gd name="connsiteY1" fmla="*/ 222372 h 498616"/>
                  <a:gd name="connsiteX2" fmla="*/ 206410 w 263697"/>
                  <a:gd name="connsiteY2" fmla="*/ 362072 h 498616"/>
                  <a:gd name="connsiteX3" fmla="*/ 263560 w 263697"/>
                  <a:gd name="connsiteY3" fmla="*/ 435097 h 498616"/>
                  <a:gd name="connsiteX4" fmla="*/ 187360 w 263697"/>
                  <a:gd name="connsiteY4" fmla="*/ 498597 h 498616"/>
                  <a:gd name="connsiteX5" fmla="*/ 35 w 263697"/>
                  <a:gd name="connsiteY5" fmla="*/ 428747 h 498616"/>
                  <a:gd name="connsiteX6" fmla="*/ 203235 w 263697"/>
                  <a:gd name="connsiteY6" fmla="*/ 485897 h 498616"/>
                  <a:gd name="connsiteX7" fmla="*/ 212760 w 263697"/>
                  <a:gd name="connsiteY7" fmla="*/ 435097 h 498616"/>
                  <a:gd name="connsiteX8" fmla="*/ 193710 w 263697"/>
                  <a:gd name="connsiteY8" fmla="*/ 301747 h 498616"/>
                  <a:gd name="connsiteX9" fmla="*/ 250860 w 263697"/>
                  <a:gd name="connsiteY9" fmla="*/ 216022 h 498616"/>
                  <a:gd name="connsiteX10" fmla="*/ 231810 w 263697"/>
                  <a:gd name="connsiteY10" fmla="*/ 82672 h 498616"/>
                  <a:gd name="connsiteX11" fmla="*/ 234985 w 263697"/>
                  <a:gd name="connsiteY11" fmla="*/ 254122 h 498616"/>
                  <a:gd name="connsiteX12" fmla="*/ 155610 w 263697"/>
                  <a:gd name="connsiteY12" fmla="*/ 122 h 498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3697" h="498616">
                    <a:moveTo>
                      <a:pt x="155610" y="122"/>
                    </a:moveTo>
                    <a:cubicBezTo>
                      <a:pt x="152964" y="-5170"/>
                      <a:pt x="210643" y="162047"/>
                      <a:pt x="219110" y="222372"/>
                    </a:cubicBezTo>
                    <a:cubicBezTo>
                      <a:pt x="227577" y="282697"/>
                      <a:pt x="199002" y="326618"/>
                      <a:pt x="206410" y="362072"/>
                    </a:cubicBezTo>
                    <a:cubicBezTo>
                      <a:pt x="213818" y="397526"/>
                      <a:pt x="266735" y="412343"/>
                      <a:pt x="263560" y="435097"/>
                    </a:cubicBezTo>
                    <a:cubicBezTo>
                      <a:pt x="260385" y="457851"/>
                      <a:pt x="231281" y="499655"/>
                      <a:pt x="187360" y="498597"/>
                    </a:cubicBezTo>
                    <a:cubicBezTo>
                      <a:pt x="143439" y="497539"/>
                      <a:pt x="-2611" y="430864"/>
                      <a:pt x="35" y="428747"/>
                    </a:cubicBezTo>
                    <a:cubicBezTo>
                      <a:pt x="2681" y="426630"/>
                      <a:pt x="167781" y="484839"/>
                      <a:pt x="203235" y="485897"/>
                    </a:cubicBezTo>
                    <a:cubicBezTo>
                      <a:pt x="238689" y="486955"/>
                      <a:pt x="214348" y="465789"/>
                      <a:pt x="212760" y="435097"/>
                    </a:cubicBezTo>
                    <a:cubicBezTo>
                      <a:pt x="211173" y="404405"/>
                      <a:pt x="187360" y="338259"/>
                      <a:pt x="193710" y="301747"/>
                    </a:cubicBezTo>
                    <a:cubicBezTo>
                      <a:pt x="200060" y="265235"/>
                      <a:pt x="244510" y="252534"/>
                      <a:pt x="250860" y="216022"/>
                    </a:cubicBezTo>
                    <a:cubicBezTo>
                      <a:pt x="257210" y="179510"/>
                      <a:pt x="234456" y="76322"/>
                      <a:pt x="231810" y="82672"/>
                    </a:cubicBezTo>
                    <a:cubicBezTo>
                      <a:pt x="229164" y="89022"/>
                      <a:pt x="245568" y="263647"/>
                      <a:pt x="234985" y="254122"/>
                    </a:cubicBezTo>
                    <a:cubicBezTo>
                      <a:pt x="224402" y="244597"/>
                      <a:pt x="158256" y="5414"/>
                      <a:pt x="155610" y="12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7" name="フリーフォーム 1096">
                <a:extLst>
                  <a:ext uri="{FF2B5EF4-FFF2-40B4-BE49-F238E27FC236}">
                    <a16:creationId xmlns:a16="http://schemas.microsoft.com/office/drawing/2014/main" id="{16B5AC34-610F-2DCD-BEB7-8A3F4D2038DB}"/>
                  </a:ext>
                </a:extLst>
              </p:cNvPr>
              <p:cNvSpPr/>
              <p:nvPr/>
            </p:nvSpPr>
            <p:spPr>
              <a:xfrm>
                <a:off x="7022916" y="5172072"/>
                <a:ext cx="258534" cy="492252"/>
              </a:xfrm>
              <a:custGeom>
                <a:avLst/>
                <a:gdLst>
                  <a:gd name="connsiteX0" fmla="*/ 184 w 258534"/>
                  <a:gd name="connsiteY0" fmla="*/ 3 h 492252"/>
                  <a:gd name="connsiteX1" fmla="*/ 235134 w 258534"/>
                  <a:gd name="connsiteY1" fmla="*/ 85728 h 492252"/>
                  <a:gd name="connsiteX2" fmla="*/ 174809 w 258534"/>
                  <a:gd name="connsiteY2" fmla="*/ 142878 h 492252"/>
                  <a:gd name="connsiteX3" fmla="*/ 139884 w 258534"/>
                  <a:gd name="connsiteY3" fmla="*/ 165103 h 492252"/>
                  <a:gd name="connsiteX4" fmla="*/ 231959 w 258534"/>
                  <a:gd name="connsiteY4" fmla="*/ 295278 h 492252"/>
                  <a:gd name="connsiteX5" fmla="*/ 241484 w 258534"/>
                  <a:gd name="connsiteY5" fmla="*/ 346078 h 492252"/>
                  <a:gd name="connsiteX6" fmla="*/ 257359 w 258534"/>
                  <a:gd name="connsiteY6" fmla="*/ 384178 h 492252"/>
                  <a:gd name="connsiteX7" fmla="*/ 206559 w 258534"/>
                  <a:gd name="connsiteY7" fmla="*/ 450853 h 492252"/>
                  <a:gd name="connsiteX8" fmla="*/ 92259 w 258534"/>
                  <a:gd name="connsiteY8" fmla="*/ 492128 h 492252"/>
                  <a:gd name="connsiteX9" fmla="*/ 238309 w 258534"/>
                  <a:gd name="connsiteY9" fmla="*/ 438153 h 492252"/>
                  <a:gd name="connsiteX10" fmla="*/ 171634 w 258534"/>
                  <a:gd name="connsiteY10" fmla="*/ 279403 h 492252"/>
                  <a:gd name="connsiteX11" fmla="*/ 225609 w 258534"/>
                  <a:gd name="connsiteY11" fmla="*/ 304803 h 492252"/>
                  <a:gd name="connsiteX12" fmla="*/ 136709 w 258534"/>
                  <a:gd name="connsiteY12" fmla="*/ 146053 h 492252"/>
                  <a:gd name="connsiteX13" fmla="*/ 225609 w 258534"/>
                  <a:gd name="connsiteY13" fmla="*/ 136528 h 492252"/>
                  <a:gd name="connsiteX14" fmla="*/ 197034 w 258534"/>
                  <a:gd name="connsiteY14" fmla="*/ 88903 h 492252"/>
                  <a:gd name="connsiteX15" fmla="*/ 184 w 258534"/>
                  <a:gd name="connsiteY15" fmla="*/ 3 h 492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8534" h="492252">
                    <a:moveTo>
                      <a:pt x="184" y="3"/>
                    </a:moveTo>
                    <a:cubicBezTo>
                      <a:pt x="6534" y="-526"/>
                      <a:pt x="206030" y="61916"/>
                      <a:pt x="235134" y="85728"/>
                    </a:cubicBezTo>
                    <a:cubicBezTo>
                      <a:pt x="264238" y="109540"/>
                      <a:pt x="190684" y="129649"/>
                      <a:pt x="174809" y="142878"/>
                    </a:cubicBezTo>
                    <a:cubicBezTo>
                      <a:pt x="158934" y="156107"/>
                      <a:pt x="130359" y="139703"/>
                      <a:pt x="139884" y="165103"/>
                    </a:cubicBezTo>
                    <a:cubicBezTo>
                      <a:pt x="149409" y="190503"/>
                      <a:pt x="215026" y="265116"/>
                      <a:pt x="231959" y="295278"/>
                    </a:cubicBezTo>
                    <a:cubicBezTo>
                      <a:pt x="248892" y="325440"/>
                      <a:pt x="237251" y="331261"/>
                      <a:pt x="241484" y="346078"/>
                    </a:cubicBezTo>
                    <a:cubicBezTo>
                      <a:pt x="245717" y="360895"/>
                      <a:pt x="263180" y="366716"/>
                      <a:pt x="257359" y="384178"/>
                    </a:cubicBezTo>
                    <a:cubicBezTo>
                      <a:pt x="251538" y="401640"/>
                      <a:pt x="234076" y="432861"/>
                      <a:pt x="206559" y="450853"/>
                    </a:cubicBezTo>
                    <a:cubicBezTo>
                      <a:pt x="179042" y="468845"/>
                      <a:pt x="86967" y="494245"/>
                      <a:pt x="92259" y="492128"/>
                    </a:cubicBezTo>
                    <a:cubicBezTo>
                      <a:pt x="97551" y="490011"/>
                      <a:pt x="225080" y="473607"/>
                      <a:pt x="238309" y="438153"/>
                    </a:cubicBezTo>
                    <a:cubicBezTo>
                      <a:pt x="251538" y="402699"/>
                      <a:pt x="173751" y="301628"/>
                      <a:pt x="171634" y="279403"/>
                    </a:cubicBezTo>
                    <a:cubicBezTo>
                      <a:pt x="169517" y="257178"/>
                      <a:pt x="231430" y="327028"/>
                      <a:pt x="225609" y="304803"/>
                    </a:cubicBezTo>
                    <a:cubicBezTo>
                      <a:pt x="219788" y="282578"/>
                      <a:pt x="136709" y="174099"/>
                      <a:pt x="136709" y="146053"/>
                    </a:cubicBezTo>
                    <a:cubicBezTo>
                      <a:pt x="136709" y="118007"/>
                      <a:pt x="215555" y="146053"/>
                      <a:pt x="225609" y="136528"/>
                    </a:cubicBezTo>
                    <a:cubicBezTo>
                      <a:pt x="235663" y="127003"/>
                      <a:pt x="240426" y="113774"/>
                      <a:pt x="197034" y="88903"/>
                    </a:cubicBezTo>
                    <a:cubicBezTo>
                      <a:pt x="153642" y="64032"/>
                      <a:pt x="-6166" y="532"/>
                      <a:pt x="184" y="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8" name="フリーフォーム 1097">
                <a:extLst>
                  <a:ext uri="{FF2B5EF4-FFF2-40B4-BE49-F238E27FC236}">
                    <a16:creationId xmlns:a16="http://schemas.microsoft.com/office/drawing/2014/main" id="{1673AD77-6802-C6A7-8332-2C3512091D9B}"/>
                  </a:ext>
                </a:extLst>
              </p:cNvPr>
              <p:cNvSpPr/>
              <p:nvPr/>
            </p:nvSpPr>
            <p:spPr>
              <a:xfrm>
                <a:off x="6825366" y="5605594"/>
                <a:ext cx="397261" cy="249259"/>
              </a:xfrm>
              <a:custGeom>
                <a:avLst/>
                <a:gdLst>
                  <a:gd name="connsiteX0" fmla="*/ 26284 w 397261"/>
                  <a:gd name="connsiteY0" fmla="*/ 157031 h 249259"/>
                  <a:gd name="connsiteX1" fmla="*/ 207259 w 397261"/>
                  <a:gd name="connsiteY1" fmla="*/ 96706 h 249259"/>
                  <a:gd name="connsiteX2" fmla="*/ 251709 w 397261"/>
                  <a:gd name="connsiteY2" fmla="*/ 150681 h 249259"/>
                  <a:gd name="connsiteX3" fmla="*/ 334259 w 397261"/>
                  <a:gd name="connsiteY3" fmla="*/ 191956 h 249259"/>
                  <a:gd name="connsiteX4" fmla="*/ 394584 w 397261"/>
                  <a:gd name="connsiteY4" fmla="*/ 182431 h 249259"/>
                  <a:gd name="connsiteX5" fmla="*/ 308859 w 397261"/>
                  <a:gd name="connsiteY5" fmla="*/ 207831 h 249259"/>
                  <a:gd name="connsiteX6" fmla="*/ 280284 w 397261"/>
                  <a:gd name="connsiteY6" fmla="*/ 239581 h 249259"/>
                  <a:gd name="connsiteX7" fmla="*/ 178684 w 397261"/>
                  <a:gd name="connsiteY7" fmla="*/ 245931 h 249259"/>
                  <a:gd name="connsiteX8" fmla="*/ 83434 w 397261"/>
                  <a:gd name="connsiteY8" fmla="*/ 191956 h 249259"/>
                  <a:gd name="connsiteX9" fmla="*/ 884 w 397261"/>
                  <a:gd name="connsiteY9" fmla="*/ 242756 h 249259"/>
                  <a:gd name="connsiteX10" fmla="*/ 137409 w 397261"/>
                  <a:gd name="connsiteY10" fmla="*/ 214181 h 249259"/>
                  <a:gd name="connsiteX11" fmla="*/ 394584 w 397261"/>
                  <a:gd name="connsiteY11" fmla="*/ 217356 h 249259"/>
                  <a:gd name="connsiteX12" fmla="*/ 270759 w 397261"/>
                  <a:gd name="connsiteY12" fmla="*/ 160206 h 249259"/>
                  <a:gd name="connsiteX13" fmla="*/ 254884 w 397261"/>
                  <a:gd name="connsiteY13" fmla="*/ 1456 h 249259"/>
                  <a:gd name="connsiteX14" fmla="*/ 254884 w 397261"/>
                  <a:gd name="connsiteY14" fmla="*/ 80831 h 249259"/>
                  <a:gd name="connsiteX15" fmla="*/ 127884 w 397261"/>
                  <a:gd name="connsiteY15" fmla="*/ 71306 h 249259"/>
                  <a:gd name="connsiteX16" fmla="*/ 38984 w 397261"/>
                  <a:gd name="connsiteY16" fmla="*/ 26856 h 249259"/>
                  <a:gd name="connsiteX17" fmla="*/ 159634 w 397261"/>
                  <a:gd name="connsiteY17" fmla="*/ 71306 h 249259"/>
                  <a:gd name="connsiteX18" fmla="*/ 26284 w 397261"/>
                  <a:gd name="connsiteY18" fmla="*/ 157031 h 249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97261" h="249259">
                    <a:moveTo>
                      <a:pt x="26284" y="157031"/>
                    </a:moveTo>
                    <a:cubicBezTo>
                      <a:pt x="34221" y="161264"/>
                      <a:pt x="169688" y="97764"/>
                      <a:pt x="207259" y="96706"/>
                    </a:cubicBezTo>
                    <a:cubicBezTo>
                      <a:pt x="244830" y="95648"/>
                      <a:pt x="230542" y="134806"/>
                      <a:pt x="251709" y="150681"/>
                    </a:cubicBezTo>
                    <a:cubicBezTo>
                      <a:pt x="272876" y="166556"/>
                      <a:pt x="310446" y="186664"/>
                      <a:pt x="334259" y="191956"/>
                    </a:cubicBezTo>
                    <a:cubicBezTo>
                      <a:pt x="358072" y="197248"/>
                      <a:pt x="398817" y="179785"/>
                      <a:pt x="394584" y="182431"/>
                    </a:cubicBezTo>
                    <a:cubicBezTo>
                      <a:pt x="390351" y="185077"/>
                      <a:pt x="327909" y="198306"/>
                      <a:pt x="308859" y="207831"/>
                    </a:cubicBezTo>
                    <a:cubicBezTo>
                      <a:pt x="289809" y="217356"/>
                      <a:pt x="301980" y="233231"/>
                      <a:pt x="280284" y="239581"/>
                    </a:cubicBezTo>
                    <a:cubicBezTo>
                      <a:pt x="258588" y="245931"/>
                      <a:pt x="211492" y="253868"/>
                      <a:pt x="178684" y="245931"/>
                    </a:cubicBezTo>
                    <a:cubicBezTo>
                      <a:pt x="145876" y="237994"/>
                      <a:pt x="113067" y="192485"/>
                      <a:pt x="83434" y="191956"/>
                    </a:cubicBezTo>
                    <a:cubicBezTo>
                      <a:pt x="53801" y="191427"/>
                      <a:pt x="-8112" y="239052"/>
                      <a:pt x="884" y="242756"/>
                    </a:cubicBezTo>
                    <a:cubicBezTo>
                      <a:pt x="9880" y="246460"/>
                      <a:pt x="71792" y="218414"/>
                      <a:pt x="137409" y="214181"/>
                    </a:cubicBezTo>
                    <a:cubicBezTo>
                      <a:pt x="203026" y="209948"/>
                      <a:pt x="372359" y="226352"/>
                      <a:pt x="394584" y="217356"/>
                    </a:cubicBezTo>
                    <a:cubicBezTo>
                      <a:pt x="416809" y="208360"/>
                      <a:pt x="294042" y="196189"/>
                      <a:pt x="270759" y="160206"/>
                    </a:cubicBezTo>
                    <a:cubicBezTo>
                      <a:pt x="247476" y="124223"/>
                      <a:pt x="257530" y="14685"/>
                      <a:pt x="254884" y="1456"/>
                    </a:cubicBezTo>
                    <a:cubicBezTo>
                      <a:pt x="252238" y="-11773"/>
                      <a:pt x="276051" y="69189"/>
                      <a:pt x="254884" y="80831"/>
                    </a:cubicBezTo>
                    <a:cubicBezTo>
                      <a:pt x="233717" y="92473"/>
                      <a:pt x="163867" y="80302"/>
                      <a:pt x="127884" y="71306"/>
                    </a:cubicBezTo>
                    <a:cubicBezTo>
                      <a:pt x="91901" y="62310"/>
                      <a:pt x="33692" y="26856"/>
                      <a:pt x="38984" y="26856"/>
                    </a:cubicBezTo>
                    <a:cubicBezTo>
                      <a:pt x="44276" y="26856"/>
                      <a:pt x="154872" y="52256"/>
                      <a:pt x="159634" y="71306"/>
                    </a:cubicBezTo>
                    <a:cubicBezTo>
                      <a:pt x="164396" y="90356"/>
                      <a:pt x="18347" y="152798"/>
                      <a:pt x="26284" y="15703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9" name="フリーフォーム 1098">
                <a:extLst>
                  <a:ext uri="{FF2B5EF4-FFF2-40B4-BE49-F238E27FC236}">
                    <a16:creationId xmlns:a16="http://schemas.microsoft.com/office/drawing/2014/main" id="{99949FDD-77AE-E91B-0810-33354938A151}"/>
                  </a:ext>
                </a:extLst>
              </p:cNvPr>
              <p:cNvSpPr/>
              <p:nvPr/>
            </p:nvSpPr>
            <p:spPr>
              <a:xfrm>
                <a:off x="6814271" y="5121013"/>
                <a:ext cx="129859" cy="743213"/>
              </a:xfrm>
              <a:custGeom>
                <a:avLst/>
                <a:gdLst>
                  <a:gd name="connsiteX0" fmla="*/ 129454 w 129859"/>
                  <a:gd name="connsiteY0" fmla="*/ 262 h 743213"/>
                  <a:gd name="connsiteX1" fmla="*/ 81829 w 129859"/>
                  <a:gd name="connsiteY1" fmla="*/ 327287 h 743213"/>
                  <a:gd name="connsiteX2" fmla="*/ 100879 w 129859"/>
                  <a:gd name="connsiteY2" fmla="*/ 289187 h 743213"/>
                  <a:gd name="connsiteX3" fmla="*/ 11979 w 129859"/>
                  <a:gd name="connsiteY3" fmla="*/ 508262 h 743213"/>
                  <a:gd name="connsiteX4" fmla="*/ 5629 w 129859"/>
                  <a:gd name="connsiteY4" fmla="*/ 743212 h 743213"/>
                  <a:gd name="connsiteX5" fmla="*/ 56429 w 129859"/>
                  <a:gd name="connsiteY5" fmla="*/ 511437 h 743213"/>
                  <a:gd name="connsiteX6" fmla="*/ 69129 w 129859"/>
                  <a:gd name="connsiteY6" fmla="*/ 197112 h 743213"/>
                  <a:gd name="connsiteX7" fmla="*/ 50079 w 129859"/>
                  <a:gd name="connsiteY7" fmla="*/ 270137 h 743213"/>
                  <a:gd name="connsiteX8" fmla="*/ 129454 w 129859"/>
                  <a:gd name="connsiteY8" fmla="*/ 262 h 743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859" h="743213">
                    <a:moveTo>
                      <a:pt x="129454" y="262"/>
                    </a:moveTo>
                    <a:cubicBezTo>
                      <a:pt x="134746" y="9787"/>
                      <a:pt x="86591" y="279133"/>
                      <a:pt x="81829" y="327287"/>
                    </a:cubicBezTo>
                    <a:cubicBezTo>
                      <a:pt x="77067" y="375441"/>
                      <a:pt x="112521" y="259025"/>
                      <a:pt x="100879" y="289187"/>
                    </a:cubicBezTo>
                    <a:cubicBezTo>
                      <a:pt x="89237" y="319349"/>
                      <a:pt x="27854" y="432591"/>
                      <a:pt x="11979" y="508262"/>
                    </a:cubicBezTo>
                    <a:cubicBezTo>
                      <a:pt x="-3896" y="583933"/>
                      <a:pt x="-1779" y="742683"/>
                      <a:pt x="5629" y="743212"/>
                    </a:cubicBezTo>
                    <a:cubicBezTo>
                      <a:pt x="13037" y="743741"/>
                      <a:pt x="45846" y="602454"/>
                      <a:pt x="56429" y="511437"/>
                    </a:cubicBezTo>
                    <a:cubicBezTo>
                      <a:pt x="67012" y="420420"/>
                      <a:pt x="70187" y="237329"/>
                      <a:pt x="69129" y="197112"/>
                    </a:cubicBezTo>
                    <a:cubicBezTo>
                      <a:pt x="68071" y="156895"/>
                      <a:pt x="40025" y="297125"/>
                      <a:pt x="50079" y="270137"/>
                    </a:cubicBezTo>
                    <a:cubicBezTo>
                      <a:pt x="60133" y="243150"/>
                      <a:pt x="124162" y="-9263"/>
                      <a:pt x="129454" y="26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0" name="フリーフォーム 1099">
                <a:extLst>
                  <a:ext uri="{FF2B5EF4-FFF2-40B4-BE49-F238E27FC236}">
                    <a16:creationId xmlns:a16="http://schemas.microsoft.com/office/drawing/2014/main" id="{B65487F8-6295-0058-449A-3C4C24FE311B}"/>
                  </a:ext>
                </a:extLst>
              </p:cNvPr>
              <p:cNvSpPr/>
              <p:nvPr/>
            </p:nvSpPr>
            <p:spPr>
              <a:xfrm>
                <a:off x="6921671" y="4983814"/>
                <a:ext cx="311973" cy="692871"/>
              </a:xfrm>
              <a:custGeom>
                <a:avLst/>
                <a:gdLst>
                  <a:gd name="connsiteX0" fmla="*/ 114129 w 311973"/>
                  <a:gd name="connsiteY0" fmla="*/ 4111 h 692871"/>
                  <a:gd name="connsiteX1" fmla="*/ 149054 w 311973"/>
                  <a:gd name="connsiteY1" fmla="*/ 93011 h 692871"/>
                  <a:gd name="connsiteX2" fmla="*/ 257004 w 311973"/>
                  <a:gd name="connsiteY2" fmla="*/ 569261 h 692871"/>
                  <a:gd name="connsiteX3" fmla="*/ 250654 w 311973"/>
                  <a:gd name="connsiteY3" fmla="*/ 534336 h 692871"/>
                  <a:gd name="connsiteX4" fmla="*/ 225254 w 311973"/>
                  <a:gd name="connsiteY4" fmla="*/ 654986 h 692871"/>
                  <a:gd name="connsiteX5" fmla="*/ 25229 w 311973"/>
                  <a:gd name="connsiteY5" fmla="*/ 648636 h 692871"/>
                  <a:gd name="connsiteX6" fmla="*/ 44279 w 311973"/>
                  <a:gd name="connsiteY6" fmla="*/ 575611 h 692871"/>
                  <a:gd name="connsiteX7" fmla="*/ 6179 w 311973"/>
                  <a:gd name="connsiteY7" fmla="*/ 518461 h 692871"/>
                  <a:gd name="connsiteX8" fmla="*/ 15704 w 311973"/>
                  <a:gd name="connsiteY8" fmla="*/ 613711 h 692871"/>
                  <a:gd name="connsiteX9" fmla="*/ 22054 w 311973"/>
                  <a:gd name="connsiteY9" fmla="*/ 658161 h 692871"/>
                  <a:gd name="connsiteX10" fmla="*/ 298279 w 311973"/>
                  <a:gd name="connsiteY10" fmla="*/ 686736 h 692871"/>
                  <a:gd name="connsiteX11" fmla="*/ 260179 w 311973"/>
                  <a:gd name="connsiteY11" fmla="*/ 534336 h 692871"/>
                  <a:gd name="connsiteX12" fmla="*/ 174454 w 311973"/>
                  <a:gd name="connsiteY12" fmla="*/ 426386 h 692871"/>
                  <a:gd name="connsiteX13" fmla="*/ 279229 w 311973"/>
                  <a:gd name="connsiteY13" fmla="*/ 445436 h 692871"/>
                  <a:gd name="connsiteX14" fmla="*/ 203029 w 311973"/>
                  <a:gd name="connsiteY14" fmla="*/ 277161 h 692871"/>
                  <a:gd name="connsiteX15" fmla="*/ 152229 w 311973"/>
                  <a:gd name="connsiteY15" fmla="*/ 42211 h 692871"/>
                  <a:gd name="connsiteX16" fmla="*/ 114129 w 311973"/>
                  <a:gd name="connsiteY16" fmla="*/ 4111 h 692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11973" h="692871">
                    <a:moveTo>
                      <a:pt x="114129" y="4111"/>
                    </a:moveTo>
                    <a:cubicBezTo>
                      <a:pt x="113600" y="12578"/>
                      <a:pt x="125242" y="-1181"/>
                      <a:pt x="149054" y="93011"/>
                    </a:cubicBezTo>
                    <a:cubicBezTo>
                      <a:pt x="172867" y="187203"/>
                      <a:pt x="240071" y="495707"/>
                      <a:pt x="257004" y="569261"/>
                    </a:cubicBezTo>
                    <a:cubicBezTo>
                      <a:pt x="273937" y="642815"/>
                      <a:pt x="255946" y="520049"/>
                      <a:pt x="250654" y="534336"/>
                    </a:cubicBezTo>
                    <a:cubicBezTo>
                      <a:pt x="245362" y="548623"/>
                      <a:pt x="262825" y="635936"/>
                      <a:pt x="225254" y="654986"/>
                    </a:cubicBezTo>
                    <a:cubicBezTo>
                      <a:pt x="187683" y="674036"/>
                      <a:pt x="55391" y="661865"/>
                      <a:pt x="25229" y="648636"/>
                    </a:cubicBezTo>
                    <a:cubicBezTo>
                      <a:pt x="-4933" y="635407"/>
                      <a:pt x="47454" y="597307"/>
                      <a:pt x="44279" y="575611"/>
                    </a:cubicBezTo>
                    <a:cubicBezTo>
                      <a:pt x="41104" y="553915"/>
                      <a:pt x="10941" y="512111"/>
                      <a:pt x="6179" y="518461"/>
                    </a:cubicBezTo>
                    <a:cubicBezTo>
                      <a:pt x="1417" y="524811"/>
                      <a:pt x="13058" y="590428"/>
                      <a:pt x="15704" y="613711"/>
                    </a:cubicBezTo>
                    <a:cubicBezTo>
                      <a:pt x="18350" y="636994"/>
                      <a:pt x="-25042" y="645990"/>
                      <a:pt x="22054" y="658161"/>
                    </a:cubicBezTo>
                    <a:cubicBezTo>
                      <a:pt x="69150" y="670332"/>
                      <a:pt x="258592" y="707374"/>
                      <a:pt x="298279" y="686736"/>
                    </a:cubicBezTo>
                    <a:cubicBezTo>
                      <a:pt x="337967" y="666099"/>
                      <a:pt x="280817" y="577728"/>
                      <a:pt x="260179" y="534336"/>
                    </a:cubicBezTo>
                    <a:cubicBezTo>
                      <a:pt x="239542" y="490944"/>
                      <a:pt x="171279" y="441203"/>
                      <a:pt x="174454" y="426386"/>
                    </a:cubicBezTo>
                    <a:cubicBezTo>
                      <a:pt x="177629" y="411569"/>
                      <a:pt x="274467" y="470307"/>
                      <a:pt x="279229" y="445436"/>
                    </a:cubicBezTo>
                    <a:cubicBezTo>
                      <a:pt x="283991" y="420565"/>
                      <a:pt x="224196" y="344365"/>
                      <a:pt x="203029" y="277161"/>
                    </a:cubicBezTo>
                    <a:cubicBezTo>
                      <a:pt x="181862" y="209957"/>
                      <a:pt x="167046" y="87719"/>
                      <a:pt x="152229" y="42211"/>
                    </a:cubicBezTo>
                    <a:cubicBezTo>
                      <a:pt x="137412" y="-3297"/>
                      <a:pt x="114658" y="-4356"/>
                      <a:pt x="114129" y="411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1" name="フリーフォーム 1100">
                <a:extLst>
                  <a:ext uri="{FF2B5EF4-FFF2-40B4-BE49-F238E27FC236}">
                    <a16:creationId xmlns:a16="http://schemas.microsoft.com/office/drawing/2014/main" id="{F02A70C8-1F13-3DFE-D9FC-F40358C9BDB9}"/>
                  </a:ext>
                </a:extLst>
              </p:cNvPr>
              <p:cNvSpPr/>
              <p:nvPr/>
            </p:nvSpPr>
            <p:spPr>
              <a:xfrm>
                <a:off x="3263084" y="5263828"/>
                <a:ext cx="390945" cy="905590"/>
              </a:xfrm>
              <a:custGeom>
                <a:avLst/>
                <a:gdLst>
                  <a:gd name="connsiteX0" fmla="*/ 77016 w 390945"/>
                  <a:gd name="connsiteY0" fmla="*/ 322 h 905590"/>
                  <a:gd name="connsiteX1" fmla="*/ 23041 w 390945"/>
                  <a:gd name="connsiteY1" fmla="*/ 343222 h 905590"/>
                  <a:gd name="connsiteX2" fmla="*/ 23041 w 390945"/>
                  <a:gd name="connsiteY2" fmla="*/ 324172 h 905590"/>
                  <a:gd name="connsiteX3" fmla="*/ 48441 w 390945"/>
                  <a:gd name="connsiteY3" fmla="*/ 628972 h 905590"/>
                  <a:gd name="connsiteX4" fmla="*/ 61141 w 390945"/>
                  <a:gd name="connsiteY4" fmla="*/ 597222 h 905590"/>
                  <a:gd name="connsiteX5" fmla="*/ 153216 w 390945"/>
                  <a:gd name="connsiteY5" fmla="*/ 749622 h 905590"/>
                  <a:gd name="connsiteX6" fmla="*/ 134166 w 390945"/>
                  <a:gd name="connsiteY6" fmla="*/ 749622 h 905590"/>
                  <a:gd name="connsiteX7" fmla="*/ 204016 w 390945"/>
                  <a:gd name="connsiteY7" fmla="*/ 867097 h 905590"/>
                  <a:gd name="connsiteX8" fmla="*/ 331016 w 390945"/>
                  <a:gd name="connsiteY8" fmla="*/ 905197 h 905590"/>
                  <a:gd name="connsiteX9" fmla="*/ 388166 w 390945"/>
                  <a:gd name="connsiteY9" fmla="*/ 886147 h 905590"/>
                  <a:gd name="connsiteX10" fmla="*/ 248466 w 390945"/>
                  <a:gd name="connsiteY10" fmla="*/ 873447 h 905590"/>
                  <a:gd name="connsiteX11" fmla="*/ 35741 w 390945"/>
                  <a:gd name="connsiteY11" fmla="*/ 508322 h 905590"/>
                  <a:gd name="connsiteX12" fmla="*/ 3991 w 390945"/>
                  <a:gd name="connsiteY12" fmla="*/ 219397 h 905590"/>
                  <a:gd name="connsiteX13" fmla="*/ 10341 w 390945"/>
                  <a:gd name="connsiteY13" fmla="*/ 279722 h 905590"/>
                  <a:gd name="connsiteX14" fmla="*/ 77016 w 390945"/>
                  <a:gd name="connsiteY14" fmla="*/ 322 h 905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90945" h="905590">
                    <a:moveTo>
                      <a:pt x="77016" y="322"/>
                    </a:moveTo>
                    <a:cubicBezTo>
                      <a:pt x="79133" y="10905"/>
                      <a:pt x="32037" y="289247"/>
                      <a:pt x="23041" y="343222"/>
                    </a:cubicBezTo>
                    <a:cubicBezTo>
                      <a:pt x="14045" y="397197"/>
                      <a:pt x="18808" y="276547"/>
                      <a:pt x="23041" y="324172"/>
                    </a:cubicBezTo>
                    <a:cubicBezTo>
                      <a:pt x="27274" y="371797"/>
                      <a:pt x="42091" y="583464"/>
                      <a:pt x="48441" y="628972"/>
                    </a:cubicBezTo>
                    <a:cubicBezTo>
                      <a:pt x="54791" y="674480"/>
                      <a:pt x="43679" y="577114"/>
                      <a:pt x="61141" y="597222"/>
                    </a:cubicBezTo>
                    <a:cubicBezTo>
                      <a:pt x="78603" y="617330"/>
                      <a:pt x="141045" y="724222"/>
                      <a:pt x="153216" y="749622"/>
                    </a:cubicBezTo>
                    <a:cubicBezTo>
                      <a:pt x="165387" y="775022"/>
                      <a:pt x="125699" y="730043"/>
                      <a:pt x="134166" y="749622"/>
                    </a:cubicBezTo>
                    <a:cubicBezTo>
                      <a:pt x="142633" y="769201"/>
                      <a:pt x="171208" y="841168"/>
                      <a:pt x="204016" y="867097"/>
                    </a:cubicBezTo>
                    <a:cubicBezTo>
                      <a:pt x="236824" y="893026"/>
                      <a:pt x="300324" y="902022"/>
                      <a:pt x="331016" y="905197"/>
                    </a:cubicBezTo>
                    <a:cubicBezTo>
                      <a:pt x="361708" y="908372"/>
                      <a:pt x="401924" y="891439"/>
                      <a:pt x="388166" y="886147"/>
                    </a:cubicBezTo>
                    <a:cubicBezTo>
                      <a:pt x="374408" y="880855"/>
                      <a:pt x="307203" y="936418"/>
                      <a:pt x="248466" y="873447"/>
                    </a:cubicBezTo>
                    <a:cubicBezTo>
                      <a:pt x="189729" y="810476"/>
                      <a:pt x="76487" y="617330"/>
                      <a:pt x="35741" y="508322"/>
                    </a:cubicBezTo>
                    <a:cubicBezTo>
                      <a:pt x="-5005" y="399314"/>
                      <a:pt x="8224" y="257497"/>
                      <a:pt x="3991" y="219397"/>
                    </a:cubicBezTo>
                    <a:cubicBezTo>
                      <a:pt x="-242" y="181297"/>
                      <a:pt x="-4476" y="316234"/>
                      <a:pt x="10341" y="279722"/>
                    </a:cubicBezTo>
                    <a:cubicBezTo>
                      <a:pt x="25158" y="243210"/>
                      <a:pt x="74899" y="-10261"/>
                      <a:pt x="77016" y="32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2" name="フリーフォーム 1101">
                <a:extLst>
                  <a:ext uri="{FF2B5EF4-FFF2-40B4-BE49-F238E27FC236}">
                    <a16:creationId xmlns:a16="http://schemas.microsoft.com/office/drawing/2014/main" id="{7057CC66-9B04-87AB-4BD7-B3D5FC5E609E}"/>
                  </a:ext>
                </a:extLst>
              </p:cNvPr>
              <p:cNvSpPr/>
              <p:nvPr/>
            </p:nvSpPr>
            <p:spPr>
              <a:xfrm>
                <a:off x="3442843" y="5212324"/>
                <a:ext cx="220045" cy="965383"/>
              </a:xfrm>
              <a:custGeom>
                <a:avLst/>
                <a:gdLst>
                  <a:gd name="connsiteX0" fmla="*/ 5207 w 220045"/>
                  <a:gd name="connsiteY0" fmla="*/ 140726 h 965383"/>
                  <a:gd name="connsiteX1" fmla="*/ 189357 w 220045"/>
                  <a:gd name="connsiteY1" fmla="*/ 645551 h 965383"/>
                  <a:gd name="connsiteX2" fmla="*/ 173482 w 220045"/>
                  <a:gd name="connsiteY2" fmla="*/ 610626 h 965383"/>
                  <a:gd name="connsiteX3" fmla="*/ 160782 w 220045"/>
                  <a:gd name="connsiteY3" fmla="*/ 797951 h 965383"/>
                  <a:gd name="connsiteX4" fmla="*/ 211582 w 220045"/>
                  <a:gd name="connsiteY4" fmla="*/ 909076 h 965383"/>
                  <a:gd name="connsiteX5" fmla="*/ 214757 w 220045"/>
                  <a:gd name="connsiteY5" fmla="*/ 921776 h 965383"/>
                  <a:gd name="connsiteX6" fmla="*/ 217932 w 220045"/>
                  <a:gd name="connsiteY6" fmla="*/ 950351 h 965383"/>
                  <a:gd name="connsiteX7" fmla="*/ 179832 w 220045"/>
                  <a:gd name="connsiteY7" fmla="*/ 658251 h 965383"/>
                  <a:gd name="connsiteX8" fmla="*/ 49657 w 220045"/>
                  <a:gd name="connsiteY8" fmla="*/ 74051 h 965383"/>
                  <a:gd name="connsiteX9" fmla="*/ 17907 w 220045"/>
                  <a:gd name="connsiteY9" fmla="*/ 26426 h 965383"/>
                  <a:gd name="connsiteX10" fmla="*/ 46482 w 220045"/>
                  <a:gd name="connsiteY10" fmla="*/ 242326 h 965383"/>
                  <a:gd name="connsiteX11" fmla="*/ 5207 w 220045"/>
                  <a:gd name="connsiteY11" fmla="*/ 140726 h 965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0045" h="965383">
                    <a:moveTo>
                      <a:pt x="5207" y="140726"/>
                    </a:moveTo>
                    <a:cubicBezTo>
                      <a:pt x="29020" y="207930"/>
                      <a:pt x="161311" y="567234"/>
                      <a:pt x="189357" y="645551"/>
                    </a:cubicBezTo>
                    <a:cubicBezTo>
                      <a:pt x="217403" y="723868"/>
                      <a:pt x="178244" y="585226"/>
                      <a:pt x="173482" y="610626"/>
                    </a:cubicBezTo>
                    <a:cubicBezTo>
                      <a:pt x="168720" y="636026"/>
                      <a:pt x="154432" y="748209"/>
                      <a:pt x="160782" y="797951"/>
                    </a:cubicBezTo>
                    <a:cubicBezTo>
                      <a:pt x="167132" y="847693"/>
                      <a:pt x="202586" y="888439"/>
                      <a:pt x="211582" y="909076"/>
                    </a:cubicBezTo>
                    <a:cubicBezTo>
                      <a:pt x="220578" y="929714"/>
                      <a:pt x="213699" y="914897"/>
                      <a:pt x="214757" y="921776"/>
                    </a:cubicBezTo>
                    <a:cubicBezTo>
                      <a:pt x="215815" y="928655"/>
                      <a:pt x="223753" y="994272"/>
                      <a:pt x="217932" y="950351"/>
                    </a:cubicBezTo>
                    <a:cubicBezTo>
                      <a:pt x="212111" y="906430"/>
                      <a:pt x="207878" y="804301"/>
                      <a:pt x="179832" y="658251"/>
                    </a:cubicBezTo>
                    <a:cubicBezTo>
                      <a:pt x="151786" y="512201"/>
                      <a:pt x="76644" y="179355"/>
                      <a:pt x="49657" y="74051"/>
                    </a:cubicBezTo>
                    <a:cubicBezTo>
                      <a:pt x="22670" y="-31253"/>
                      <a:pt x="18436" y="-1620"/>
                      <a:pt x="17907" y="26426"/>
                    </a:cubicBezTo>
                    <a:cubicBezTo>
                      <a:pt x="17378" y="54472"/>
                      <a:pt x="45953" y="221159"/>
                      <a:pt x="46482" y="242326"/>
                    </a:cubicBezTo>
                    <a:cubicBezTo>
                      <a:pt x="47011" y="263493"/>
                      <a:pt x="-18606" y="73522"/>
                      <a:pt x="5207" y="14072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3" name="フリーフォーム 1102">
                <a:extLst>
                  <a:ext uri="{FF2B5EF4-FFF2-40B4-BE49-F238E27FC236}">
                    <a16:creationId xmlns:a16="http://schemas.microsoft.com/office/drawing/2014/main" id="{89240A6E-9703-F3FB-7661-D30E6440B8A1}"/>
                  </a:ext>
                </a:extLst>
              </p:cNvPr>
              <p:cNvSpPr/>
              <p:nvPr/>
            </p:nvSpPr>
            <p:spPr>
              <a:xfrm>
                <a:off x="3397225" y="5305970"/>
                <a:ext cx="200132" cy="586847"/>
              </a:xfrm>
              <a:custGeom>
                <a:avLst/>
                <a:gdLst>
                  <a:gd name="connsiteX0" fmla="*/ 41300 w 200132"/>
                  <a:gd name="connsiteY0" fmla="*/ 8980 h 586847"/>
                  <a:gd name="connsiteX1" fmla="*/ 60350 w 200132"/>
                  <a:gd name="connsiteY1" fmla="*/ 85180 h 586847"/>
                  <a:gd name="connsiteX2" fmla="*/ 54000 w 200132"/>
                  <a:gd name="connsiteY2" fmla="*/ 399505 h 586847"/>
                  <a:gd name="connsiteX3" fmla="*/ 85750 w 200132"/>
                  <a:gd name="connsiteY3" fmla="*/ 447130 h 586847"/>
                  <a:gd name="connsiteX4" fmla="*/ 76225 w 200132"/>
                  <a:gd name="connsiteY4" fmla="*/ 478880 h 586847"/>
                  <a:gd name="connsiteX5" fmla="*/ 120675 w 200132"/>
                  <a:gd name="connsiteY5" fmla="*/ 510630 h 586847"/>
                  <a:gd name="connsiteX6" fmla="*/ 200050 w 200132"/>
                  <a:gd name="connsiteY6" fmla="*/ 586830 h 586847"/>
                  <a:gd name="connsiteX7" fmla="*/ 104800 w 200132"/>
                  <a:gd name="connsiteY7" fmla="*/ 516980 h 586847"/>
                  <a:gd name="connsiteX8" fmla="*/ 181000 w 200132"/>
                  <a:gd name="connsiteY8" fmla="*/ 447130 h 586847"/>
                  <a:gd name="connsiteX9" fmla="*/ 47650 w 200132"/>
                  <a:gd name="connsiteY9" fmla="*/ 415380 h 586847"/>
                  <a:gd name="connsiteX10" fmla="*/ 25 w 200132"/>
                  <a:gd name="connsiteY10" fmla="*/ 129630 h 586847"/>
                  <a:gd name="connsiteX11" fmla="*/ 41300 w 200132"/>
                  <a:gd name="connsiteY11" fmla="*/ 250280 h 586847"/>
                  <a:gd name="connsiteX12" fmla="*/ 41300 w 200132"/>
                  <a:gd name="connsiteY12" fmla="*/ 8980 h 58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0132" h="586847">
                    <a:moveTo>
                      <a:pt x="41300" y="8980"/>
                    </a:moveTo>
                    <a:cubicBezTo>
                      <a:pt x="44475" y="-18537"/>
                      <a:pt x="58233" y="20093"/>
                      <a:pt x="60350" y="85180"/>
                    </a:cubicBezTo>
                    <a:cubicBezTo>
                      <a:pt x="62467" y="150267"/>
                      <a:pt x="49767" y="339180"/>
                      <a:pt x="54000" y="399505"/>
                    </a:cubicBezTo>
                    <a:cubicBezTo>
                      <a:pt x="58233" y="459830"/>
                      <a:pt x="82046" y="433901"/>
                      <a:pt x="85750" y="447130"/>
                    </a:cubicBezTo>
                    <a:cubicBezTo>
                      <a:pt x="89454" y="460359"/>
                      <a:pt x="70404" y="468297"/>
                      <a:pt x="76225" y="478880"/>
                    </a:cubicBezTo>
                    <a:cubicBezTo>
                      <a:pt x="82046" y="489463"/>
                      <a:pt x="100038" y="492638"/>
                      <a:pt x="120675" y="510630"/>
                    </a:cubicBezTo>
                    <a:cubicBezTo>
                      <a:pt x="141313" y="528622"/>
                      <a:pt x="202696" y="585772"/>
                      <a:pt x="200050" y="586830"/>
                    </a:cubicBezTo>
                    <a:cubicBezTo>
                      <a:pt x="197404" y="587888"/>
                      <a:pt x="107975" y="540263"/>
                      <a:pt x="104800" y="516980"/>
                    </a:cubicBezTo>
                    <a:cubicBezTo>
                      <a:pt x="101625" y="493697"/>
                      <a:pt x="190525" y="464063"/>
                      <a:pt x="181000" y="447130"/>
                    </a:cubicBezTo>
                    <a:cubicBezTo>
                      <a:pt x="171475" y="430197"/>
                      <a:pt x="77813" y="468297"/>
                      <a:pt x="47650" y="415380"/>
                    </a:cubicBezTo>
                    <a:cubicBezTo>
                      <a:pt x="17487" y="362463"/>
                      <a:pt x="1083" y="157147"/>
                      <a:pt x="25" y="129630"/>
                    </a:cubicBezTo>
                    <a:cubicBezTo>
                      <a:pt x="-1033" y="102113"/>
                      <a:pt x="31775" y="267743"/>
                      <a:pt x="41300" y="250280"/>
                    </a:cubicBezTo>
                    <a:cubicBezTo>
                      <a:pt x="50825" y="232818"/>
                      <a:pt x="38125" y="36497"/>
                      <a:pt x="41300" y="898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4" name="フリーフォーム 1103">
                <a:extLst>
                  <a:ext uri="{FF2B5EF4-FFF2-40B4-BE49-F238E27FC236}">
                    <a16:creationId xmlns:a16="http://schemas.microsoft.com/office/drawing/2014/main" id="{27AB3650-926A-B604-E1C3-99BA3A5262FE}"/>
                  </a:ext>
                </a:extLst>
              </p:cNvPr>
              <p:cNvSpPr/>
              <p:nvPr/>
            </p:nvSpPr>
            <p:spPr>
              <a:xfrm>
                <a:off x="3312664" y="5271407"/>
                <a:ext cx="137348" cy="602412"/>
              </a:xfrm>
              <a:custGeom>
                <a:avLst/>
                <a:gdLst>
                  <a:gd name="connsiteX0" fmla="*/ 65536 w 137348"/>
                  <a:gd name="connsiteY0" fmla="*/ 2268 h 602412"/>
                  <a:gd name="connsiteX1" fmla="*/ 90936 w 137348"/>
                  <a:gd name="connsiteY1" fmla="*/ 497568 h 602412"/>
                  <a:gd name="connsiteX2" fmla="*/ 135386 w 137348"/>
                  <a:gd name="connsiteY2" fmla="*/ 602343 h 602412"/>
                  <a:gd name="connsiteX3" fmla="*/ 116336 w 137348"/>
                  <a:gd name="connsiteY3" fmla="*/ 510268 h 602412"/>
                  <a:gd name="connsiteX4" fmla="*/ 2036 w 137348"/>
                  <a:gd name="connsiteY4" fmla="*/ 316593 h 602412"/>
                  <a:gd name="connsiteX5" fmla="*/ 43311 w 137348"/>
                  <a:gd name="connsiteY5" fmla="*/ 313418 h 602412"/>
                  <a:gd name="connsiteX6" fmla="*/ 65536 w 137348"/>
                  <a:gd name="connsiteY6" fmla="*/ 2268 h 602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7348" h="602412">
                    <a:moveTo>
                      <a:pt x="65536" y="2268"/>
                    </a:moveTo>
                    <a:cubicBezTo>
                      <a:pt x="73473" y="32960"/>
                      <a:pt x="79294" y="397556"/>
                      <a:pt x="90936" y="497568"/>
                    </a:cubicBezTo>
                    <a:cubicBezTo>
                      <a:pt x="102578" y="597580"/>
                      <a:pt x="131153" y="600226"/>
                      <a:pt x="135386" y="602343"/>
                    </a:cubicBezTo>
                    <a:cubicBezTo>
                      <a:pt x="139619" y="604460"/>
                      <a:pt x="138561" y="557893"/>
                      <a:pt x="116336" y="510268"/>
                    </a:cubicBezTo>
                    <a:cubicBezTo>
                      <a:pt x="94111" y="462643"/>
                      <a:pt x="14207" y="349401"/>
                      <a:pt x="2036" y="316593"/>
                    </a:cubicBezTo>
                    <a:cubicBezTo>
                      <a:pt x="-10135" y="283785"/>
                      <a:pt x="35903" y="365276"/>
                      <a:pt x="43311" y="313418"/>
                    </a:cubicBezTo>
                    <a:cubicBezTo>
                      <a:pt x="50719" y="261560"/>
                      <a:pt x="57599" y="-28424"/>
                      <a:pt x="65536" y="226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5" name="フリーフォーム 1104">
                <a:extLst>
                  <a:ext uri="{FF2B5EF4-FFF2-40B4-BE49-F238E27FC236}">
                    <a16:creationId xmlns:a16="http://schemas.microsoft.com/office/drawing/2014/main" id="{3F650FD6-9499-A543-DDF7-EB2004AB8324}"/>
                  </a:ext>
                </a:extLst>
              </p:cNvPr>
              <p:cNvSpPr/>
              <p:nvPr/>
            </p:nvSpPr>
            <p:spPr>
              <a:xfrm>
                <a:off x="3406769" y="5762453"/>
                <a:ext cx="219440" cy="403841"/>
              </a:xfrm>
              <a:custGeom>
                <a:avLst/>
                <a:gdLst>
                  <a:gd name="connsiteX0" fmla="*/ 6 w 219440"/>
                  <a:gd name="connsiteY0" fmla="*/ 117647 h 403841"/>
                  <a:gd name="connsiteX1" fmla="*/ 165106 w 219440"/>
                  <a:gd name="connsiteY1" fmla="*/ 146222 h 403841"/>
                  <a:gd name="connsiteX2" fmla="*/ 149231 w 219440"/>
                  <a:gd name="connsiteY2" fmla="*/ 276397 h 403841"/>
                  <a:gd name="connsiteX3" fmla="*/ 219081 w 219440"/>
                  <a:gd name="connsiteY3" fmla="*/ 314497 h 403841"/>
                  <a:gd name="connsiteX4" fmla="*/ 114306 w 219440"/>
                  <a:gd name="connsiteY4" fmla="*/ 403397 h 403841"/>
                  <a:gd name="connsiteX5" fmla="*/ 161931 w 219440"/>
                  <a:gd name="connsiteY5" fmla="*/ 343072 h 403841"/>
                  <a:gd name="connsiteX6" fmla="*/ 60331 w 219440"/>
                  <a:gd name="connsiteY6" fmla="*/ 219247 h 403841"/>
                  <a:gd name="connsiteX7" fmla="*/ 187331 w 219440"/>
                  <a:gd name="connsiteY7" fmla="*/ 298622 h 403841"/>
                  <a:gd name="connsiteX8" fmla="*/ 142881 w 219440"/>
                  <a:gd name="connsiteY8" fmla="*/ 139872 h 403841"/>
                  <a:gd name="connsiteX9" fmla="*/ 190506 w 219440"/>
                  <a:gd name="connsiteY9" fmla="*/ 172 h 403841"/>
                  <a:gd name="connsiteX10" fmla="*/ 158756 w 219440"/>
                  <a:gd name="connsiteY10" fmla="*/ 168447 h 403841"/>
                  <a:gd name="connsiteX11" fmla="*/ 6 w 219440"/>
                  <a:gd name="connsiteY11" fmla="*/ 117647 h 40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9440" h="403841">
                    <a:moveTo>
                      <a:pt x="6" y="117647"/>
                    </a:moveTo>
                    <a:cubicBezTo>
                      <a:pt x="1064" y="113943"/>
                      <a:pt x="140235" y="119764"/>
                      <a:pt x="165106" y="146222"/>
                    </a:cubicBezTo>
                    <a:cubicBezTo>
                      <a:pt x="189977" y="172680"/>
                      <a:pt x="140235" y="248351"/>
                      <a:pt x="149231" y="276397"/>
                    </a:cubicBezTo>
                    <a:cubicBezTo>
                      <a:pt x="158227" y="304443"/>
                      <a:pt x="224902" y="293330"/>
                      <a:pt x="219081" y="314497"/>
                    </a:cubicBezTo>
                    <a:cubicBezTo>
                      <a:pt x="213260" y="335664"/>
                      <a:pt x="123831" y="398634"/>
                      <a:pt x="114306" y="403397"/>
                    </a:cubicBezTo>
                    <a:cubicBezTo>
                      <a:pt x="104781" y="408160"/>
                      <a:pt x="170927" y="373764"/>
                      <a:pt x="161931" y="343072"/>
                    </a:cubicBezTo>
                    <a:cubicBezTo>
                      <a:pt x="152935" y="312380"/>
                      <a:pt x="56098" y="226655"/>
                      <a:pt x="60331" y="219247"/>
                    </a:cubicBezTo>
                    <a:cubicBezTo>
                      <a:pt x="64564" y="211839"/>
                      <a:pt x="173573" y="311851"/>
                      <a:pt x="187331" y="298622"/>
                    </a:cubicBezTo>
                    <a:cubicBezTo>
                      <a:pt x="201089" y="285393"/>
                      <a:pt x="142352" y="189614"/>
                      <a:pt x="142881" y="139872"/>
                    </a:cubicBezTo>
                    <a:cubicBezTo>
                      <a:pt x="143410" y="90130"/>
                      <a:pt x="187860" y="-4590"/>
                      <a:pt x="190506" y="172"/>
                    </a:cubicBezTo>
                    <a:cubicBezTo>
                      <a:pt x="193152" y="4934"/>
                      <a:pt x="184685" y="146751"/>
                      <a:pt x="158756" y="168447"/>
                    </a:cubicBezTo>
                    <a:cubicBezTo>
                      <a:pt x="132827" y="190143"/>
                      <a:pt x="-1052" y="121351"/>
                      <a:pt x="6" y="11764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6" name="フリーフォーム 1105">
                <a:extLst>
                  <a:ext uri="{FF2B5EF4-FFF2-40B4-BE49-F238E27FC236}">
                    <a16:creationId xmlns:a16="http://schemas.microsoft.com/office/drawing/2014/main" id="{4447C147-F3BE-CDA2-8E4A-8844788AF6D1}"/>
                  </a:ext>
                </a:extLst>
              </p:cNvPr>
              <p:cNvSpPr/>
              <p:nvPr/>
            </p:nvSpPr>
            <p:spPr>
              <a:xfrm>
                <a:off x="6416494" y="4671002"/>
                <a:ext cx="251007" cy="1356630"/>
              </a:xfrm>
              <a:custGeom>
                <a:avLst/>
                <a:gdLst>
                  <a:gd name="connsiteX0" fmla="*/ 181 w 251007"/>
                  <a:gd name="connsiteY0" fmla="*/ 5773 h 1356630"/>
                  <a:gd name="connsiteX1" fmla="*/ 22406 w 251007"/>
                  <a:gd name="connsiteY1" fmla="*/ 777298 h 1356630"/>
                  <a:gd name="connsiteX2" fmla="*/ 44631 w 251007"/>
                  <a:gd name="connsiteY2" fmla="*/ 789998 h 1356630"/>
                  <a:gd name="connsiteX3" fmla="*/ 60506 w 251007"/>
                  <a:gd name="connsiteY3" fmla="*/ 1339273 h 1356630"/>
                  <a:gd name="connsiteX4" fmla="*/ 50981 w 251007"/>
                  <a:gd name="connsiteY4" fmla="*/ 1123373 h 1356630"/>
                  <a:gd name="connsiteX5" fmla="*/ 251006 w 251007"/>
                  <a:gd name="connsiteY5" fmla="*/ 186748 h 1356630"/>
                  <a:gd name="connsiteX6" fmla="*/ 54156 w 251007"/>
                  <a:gd name="connsiteY6" fmla="*/ 869373 h 1356630"/>
                  <a:gd name="connsiteX7" fmla="*/ 35106 w 251007"/>
                  <a:gd name="connsiteY7" fmla="*/ 447098 h 1356630"/>
                  <a:gd name="connsiteX8" fmla="*/ 181 w 251007"/>
                  <a:gd name="connsiteY8" fmla="*/ 5773 h 1356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1007" h="1356630">
                    <a:moveTo>
                      <a:pt x="181" y="5773"/>
                    </a:moveTo>
                    <a:cubicBezTo>
                      <a:pt x="-1936" y="60806"/>
                      <a:pt x="14998" y="646594"/>
                      <a:pt x="22406" y="777298"/>
                    </a:cubicBezTo>
                    <a:cubicBezTo>
                      <a:pt x="29814" y="908002"/>
                      <a:pt x="38281" y="696336"/>
                      <a:pt x="44631" y="789998"/>
                    </a:cubicBezTo>
                    <a:cubicBezTo>
                      <a:pt x="50981" y="883660"/>
                      <a:pt x="59448" y="1283711"/>
                      <a:pt x="60506" y="1339273"/>
                    </a:cubicBezTo>
                    <a:cubicBezTo>
                      <a:pt x="61564" y="1394835"/>
                      <a:pt x="19231" y="1315461"/>
                      <a:pt x="50981" y="1123373"/>
                    </a:cubicBezTo>
                    <a:cubicBezTo>
                      <a:pt x="82731" y="931286"/>
                      <a:pt x="250477" y="229081"/>
                      <a:pt x="251006" y="186748"/>
                    </a:cubicBezTo>
                    <a:cubicBezTo>
                      <a:pt x="251535" y="144415"/>
                      <a:pt x="90139" y="825981"/>
                      <a:pt x="54156" y="869373"/>
                    </a:cubicBezTo>
                    <a:cubicBezTo>
                      <a:pt x="18173" y="912765"/>
                      <a:pt x="40398" y="590502"/>
                      <a:pt x="35106" y="447098"/>
                    </a:cubicBezTo>
                    <a:cubicBezTo>
                      <a:pt x="29814" y="303694"/>
                      <a:pt x="2298" y="-49260"/>
                      <a:pt x="181" y="577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7" name="フリーフォーム 1106">
                <a:extLst>
                  <a:ext uri="{FF2B5EF4-FFF2-40B4-BE49-F238E27FC236}">
                    <a16:creationId xmlns:a16="http://schemas.microsoft.com/office/drawing/2014/main" id="{F6A4A2E8-E97C-C276-4879-1F93D55347FC}"/>
                  </a:ext>
                </a:extLst>
              </p:cNvPr>
              <p:cNvSpPr/>
              <p:nvPr/>
            </p:nvSpPr>
            <p:spPr>
              <a:xfrm>
                <a:off x="4508082" y="4379607"/>
                <a:ext cx="236203" cy="502190"/>
              </a:xfrm>
              <a:custGeom>
                <a:avLst/>
                <a:gdLst>
                  <a:gd name="connsiteX0" fmla="*/ 235983 w 236203"/>
                  <a:gd name="connsiteY0" fmla="*/ 664 h 502190"/>
                  <a:gd name="connsiteX1" fmla="*/ 162241 w 236203"/>
                  <a:gd name="connsiteY1" fmla="*/ 187477 h 502190"/>
                  <a:gd name="connsiteX2" fmla="*/ 93415 w 236203"/>
                  <a:gd name="connsiteY2" fmla="*/ 349709 h 502190"/>
                  <a:gd name="connsiteX3" fmla="*/ 98331 w 236203"/>
                  <a:gd name="connsiteY3" fmla="*/ 320212 h 502190"/>
                  <a:gd name="connsiteX4" fmla="*/ 29505 w 236203"/>
                  <a:gd name="connsiteY4" fmla="*/ 502109 h 502190"/>
                  <a:gd name="connsiteX5" fmla="*/ 63918 w 236203"/>
                  <a:gd name="connsiteY5" fmla="*/ 344793 h 502190"/>
                  <a:gd name="connsiteX6" fmla="*/ 8 w 236203"/>
                  <a:gd name="connsiteY6" fmla="*/ 438199 h 502190"/>
                  <a:gd name="connsiteX7" fmla="*/ 68834 w 236203"/>
                  <a:gd name="connsiteY7" fmla="*/ 320212 h 502190"/>
                  <a:gd name="connsiteX8" fmla="*/ 137660 w 236203"/>
                  <a:gd name="connsiteY8" fmla="*/ 256303 h 502190"/>
                  <a:gd name="connsiteX9" fmla="*/ 235983 w 236203"/>
                  <a:gd name="connsiteY9" fmla="*/ 664 h 502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6203" h="502190">
                    <a:moveTo>
                      <a:pt x="235983" y="664"/>
                    </a:moveTo>
                    <a:cubicBezTo>
                      <a:pt x="240080" y="-10807"/>
                      <a:pt x="186002" y="129303"/>
                      <a:pt x="162241" y="187477"/>
                    </a:cubicBezTo>
                    <a:cubicBezTo>
                      <a:pt x="138480" y="245651"/>
                      <a:pt x="104067" y="327586"/>
                      <a:pt x="93415" y="349709"/>
                    </a:cubicBezTo>
                    <a:cubicBezTo>
                      <a:pt x="82763" y="371832"/>
                      <a:pt x="108983" y="294812"/>
                      <a:pt x="98331" y="320212"/>
                    </a:cubicBezTo>
                    <a:cubicBezTo>
                      <a:pt x="87679" y="345612"/>
                      <a:pt x="35240" y="498012"/>
                      <a:pt x="29505" y="502109"/>
                    </a:cubicBezTo>
                    <a:cubicBezTo>
                      <a:pt x="23770" y="506206"/>
                      <a:pt x="68834" y="355445"/>
                      <a:pt x="63918" y="344793"/>
                    </a:cubicBezTo>
                    <a:cubicBezTo>
                      <a:pt x="59002" y="334141"/>
                      <a:pt x="-811" y="442296"/>
                      <a:pt x="8" y="438199"/>
                    </a:cubicBezTo>
                    <a:cubicBezTo>
                      <a:pt x="827" y="434102"/>
                      <a:pt x="45892" y="350528"/>
                      <a:pt x="68834" y="320212"/>
                    </a:cubicBezTo>
                    <a:cubicBezTo>
                      <a:pt x="91776" y="289896"/>
                      <a:pt x="110621" y="303006"/>
                      <a:pt x="137660" y="256303"/>
                    </a:cubicBezTo>
                    <a:cubicBezTo>
                      <a:pt x="164699" y="209600"/>
                      <a:pt x="231886" y="12135"/>
                      <a:pt x="235983" y="66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8" name="フリーフォーム 1107">
                <a:extLst>
                  <a:ext uri="{FF2B5EF4-FFF2-40B4-BE49-F238E27FC236}">
                    <a16:creationId xmlns:a16="http://schemas.microsoft.com/office/drawing/2014/main" id="{EB58A5DA-D4AB-876B-25A5-C5F565B40A42}"/>
                  </a:ext>
                </a:extLst>
              </p:cNvPr>
              <p:cNvSpPr/>
              <p:nvPr/>
            </p:nvSpPr>
            <p:spPr>
              <a:xfrm>
                <a:off x="4989422" y="4353439"/>
                <a:ext cx="182768" cy="529343"/>
              </a:xfrm>
              <a:custGeom>
                <a:avLst/>
                <a:gdLst>
                  <a:gd name="connsiteX0" fmla="*/ 29946 w 182768"/>
                  <a:gd name="connsiteY0" fmla="*/ 2251 h 529343"/>
                  <a:gd name="connsiteX1" fmla="*/ 123352 w 182768"/>
                  <a:gd name="connsiteY1" fmla="*/ 449619 h 529343"/>
                  <a:gd name="connsiteX2" fmla="*/ 69275 w 182768"/>
                  <a:gd name="connsiteY2" fmla="*/ 346380 h 529343"/>
                  <a:gd name="connsiteX3" fmla="*/ 182346 w 182768"/>
                  <a:gd name="connsiteY3" fmla="*/ 528277 h 529343"/>
                  <a:gd name="connsiteX4" fmla="*/ 103688 w 182768"/>
                  <a:gd name="connsiteY4" fmla="*/ 410290 h 529343"/>
                  <a:gd name="connsiteX5" fmla="*/ 449 w 182768"/>
                  <a:gd name="connsiteY5" fmla="*/ 184148 h 529343"/>
                  <a:gd name="connsiteX6" fmla="*/ 64359 w 182768"/>
                  <a:gd name="connsiteY6" fmla="*/ 272638 h 529343"/>
                  <a:gd name="connsiteX7" fmla="*/ 29946 w 182768"/>
                  <a:gd name="connsiteY7" fmla="*/ 2251 h 529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2768" h="529343">
                    <a:moveTo>
                      <a:pt x="29946" y="2251"/>
                    </a:moveTo>
                    <a:cubicBezTo>
                      <a:pt x="39778" y="31748"/>
                      <a:pt x="116797" y="392264"/>
                      <a:pt x="123352" y="449619"/>
                    </a:cubicBezTo>
                    <a:cubicBezTo>
                      <a:pt x="129907" y="506974"/>
                      <a:pt x="59443" y="333271"/>
                      <a:pt x="69275" y="346380"/>
                    </a:cubicBezTo>
                    <a:cubicBezTo>
                      <a:pt x="79107" y="359489"/>
                      <a:pt x="176611" y="517625"/>
                      <a:pt x="182346" y="528277"/>
                    </a:cubicBezTo>
                    <a:cubicBezTo>
                      <a:pt x="188081" y="538929"/>
                      <a:pt x="134004" y="467645"/>
                      <a:pt x="103688" y="410290"/>
                    </a:cubicBezTo>
                    <a:cubicBezTo>
                      <a:pt x="73372" y="352935"/>
                      <a:pt x="7004" y="207090"/>
                      <a:pt x="449" y="184148"/>
                    </a:cubicBezTo>
                    <a:cubicBezTo>
                      <a:pt x="-6106" y="161206"/>
                      <a:pt x="61082" y="302954"/>
                      <a:pt x="64359" y="272638"/>
                    </a:cubicBezTo>
                    <a:cubicBezTo>
                      <a:pt x="67636" y="242322"/>
                      <a:pt x="20114" y="-27246"/>
                      <a:pt x="29946" y="225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9" name="フリーフォーム 1108">
                <a:extLst>
                  <a:ext uri="{FF2B5EF4-FFF2-40B4-BE49-F238E27FC236}">
                    <a16:creationId xmlns:a16="http://schemas.microsoft.com/office/drawing/2014/main" id="{188A7463-D57B-17F5-1756-92A7A420E6D7}"/>
                  </a:ext>
                </a:extLst>
              </p:cNvPr>
              <p:cNvSpPr/>
              <p:nvPr/>
            </p:nvSpPr>
            <p:spPr>
              <a:xfrm>
                <a:off x="5485344" y="5416505"/>
                <a:ext cx="742234" cy="1085314"/>
              </a:xfrm>
              <a:custGeom>
                <a:avLst/>
                <a:gdLst>
                  <a:gd name="connsiteX0" fmla="*/ 450507 w 742234"/>
                  <a:gd name="connsiteY0" fmla="*/ 153 h 1085314"/>
                  <a:gd name="connsiteX1" fmla="*/ 566744 w 742234"/>
                  <a:gd name="connsiteY1" fmla="*/ 426356 h 1085314"/>
                  <a:gd name="connsiteX2" fmla="*/ 132792 w 742234"/>
                  <a:gd name="connsiteY2" fmla="*/ 883556 h 1085314"/>
                  <a:gd name="connsiteX3" fmla="*/ 194785 w 742234"/>
                  <a:gd name="connsiteY3" fmla="*/ 829312 h 1085314"/>
                  <a:gd name="connsiteX4" fmla="*/ 1056 w 742234"/>
                  <a:gd name="connsiteY4" fmla="*/ 1085034 h 1085314"/>
                  <a:gd name="connsiteX5" fmla="*/ 295524 w 742234"/>
                  <a:gd name="connsiteY5" fmla="*/ 875807 h 1085314"/>
                  <a:gd name="connsiteX6" fmla="*/ 706229 w 742234"/>
                  <a:gd name="connsiteY6" fmla="*/ 713075 h 1085314"/>
                  <a:gd name="connsiteX7" fmla="*/ 690731 w 742234"/>
                  <a:gd name="connsiteY7" fmla="*/ 387610 h 1085314"/>
                  <a:gd name="connsiteX8" fmla="*/ 729476 w 742234"/>
                  <a:gd name="connsiteY8" fmla="*/ 682078 h 1085314"/>
                  <a:gd name="connsiteX9" fmla="*/ 435009 w 742234"/>
                  <a:gd name="connsiteY9" fmla="*/ 837061 h 1085314"/>
                  <a:gd name="connsiteX10" fmla="*/ 225781 w 742234"/>
                  <a:gd name="connsiteY10" fmla="*/ 875807 h 1085314"/>
                  <a:gd name="connsiteX11" fmla="*/ 450507 w 742234"/>
                  <a:gd name="connsiteY11" fmla="*/ 643332 h 1085314"/>
                  <a:gd name="connsiteX12" fmla="*/ 558995 w 742234"/>
                  <a:gd name="connsiteY12" fmla="*/ 472851 h 1085314"/>
                  <a:gd name="connsiteX13" fmla="*/ 450507 w 742234"/>
                  <a:gd name="connsiteY13" fmla="*/ 153 h 1085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42234" h="1085314">
                    <a:moveTo>
                      <a:pt x="450507" y="153"/>
                    </a:moveTo>
                    <a:cubicBezTo>
                      <a:pt x="451799" y="-7596"/>
                      <a:pt x="619696" y="279122"/>
                      <a:pt x="566744" y="426356"/>
                    </a:cubicBezTo>
                    <a:cubicBezTo>
                      <a:pt x="513792" y="573590"/>
                      <a:pt x="194785" y="816397"/>
                      <a:pt x="132792" y="883556"/>
                    </a:cubicBezTo>
                    <a:cubicBezTo>
                      <a:pt x="70799" y="950715"/>
                      <a:pt x="216741" y="795732"/>
                      <a:pt x="194785" y="829312"/>
                    </a:cubicBezTo>
                    <a:cubicBezTo>
                      <a:pt x="172829" y="862892"/>
                      <a:pt x="-15734" y="1077285"/>
                      <a:pt x="1056" y="1085034"/>
                    </a:cubicBezTo>
                    <a:cubicBezTo>
                      <a:pt x="17846" y="1092783"/>
                      <a:pt x="177995" y="937800"/>
                      <a:pt x="295524" y="875807"/>
                    </a:cubicBezTo>
                    <a:cubicBezTo>
                      <a:pt x="413053" y="813814"/>
                      <a:pt x="640361" y="794441"/>
                      <a:pt x="706229" y="713075"/>
                    </a:cubicBezTo>
                    <a:cubicBezTo>
                      <a:pt x="772097" y="631709"/>
                      <a:pt x="686857" y="392776"/>
                      <a:pt x="690731" y="387610"/>
                    </a:cubicBezTo>
                    <a:cubicBezTo>
                      <a:pt x="694605" y="382444"/>
                      <a:pt x="772096" y="607169"/>
                      <a:pt x="729476" y="682078"/>
                    </a:cubicBezTo>
                    <a:cubicBezTo>
                      <a:pt x="686856" y="756987"/>
                      <a:pt x="518958" y="804773"/>
                      <a:pt x="435009" y="837061"/>
                    </a:cubicBezTo>
                    <a:cubicBezTo>
                      <a:pt x="351060" y="869349"/>
                      <a:pt x="223198" y="908095"/>
                      <a:pt x="225781" y="875807"/>
                    </a:cubicBezTo>
                    <a:cubicBezTo>
                      <a:pt x="228364" y="843519"/>
                      <a:pt x="394971" y="710491"/>
                      <a:pt x="450507" y="643332"/>
                    </a:cubicBezTo>
                    <a:cubicBezTo>
                      <a:pt x="506043" y="576173"/>
                      <a:pt x="555121" y="574881"/>
                      <a:pt x="558995" y="472851"/>
                    </a:cubicBezTo>
                    <a:cubicBezTo>
                      <a:pt x="562869" y="370821"/>
                      <a:pt x="449215" y="7902"/>
                      <a:pt x="450507" y="15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0" name="フリーフォーム 1109">
                <a:extLst>
                  <a:ext uri="{FF2B5EF4-FFF2-40B4-BE49-F238E27FC236}">
                    <a16:creationId xmlns:a16="http://schemas.microsoft.com/office/drawing/2014/main" id="{E879A3AD-67B7-E5E8-054B-793C5DF81441}"/>
                  </a:ext>
                </a:extLst>
              </p:cNvPr>
              <p:cNvSpPr/>
              <p:nvPr/>
            </p:nvSpPr>
            <p:spPr>
              <a:xfrm>
                <a:off x="3787772" y="4817122"/>
                <a:ext cx="304214" cy="1011825"/>
              </a:xfrm>
              <a:custGeom>
                <a:avLst/>
                <a:gdLst>
                  <a:gd name="connsiteX0" fmla="*/ 17062 w 304214"/>
                  <a:gd name="connsiteY0" fmla="*/ 10600 h 1011825"/>
                  <a:gd name="connsiteX1" fmla="*/ 32560 w 304214"/>
                  <a:gd name="connsiteY1" fmla="*/ 103590 h 1011825"/>
                  <a:gd name="connsiteX2" fmla="*/ 86804 w 304214"/>
                  <a:gd name="connsiteY2" fmla="*/ 677027 h 1011825"/>
                  <a:gd name="connsiteX3" fmla="*/ 117801 w 304214"/>
                  <a:gd name="connsiteY3" fmla="*/ 591786 h 1011825"/>
                  <a:gd name="connsiteX4" fmla="*/ 303781 w 304214"/>
                  <a:gd name="connsiteY4" fmla="*/ 1010241 h 1011825"/>
                  <a:gd name="connsiteX5" fmla="*/ 164296 w 304214"/>
                  <a:gd name="connsiteY5" fmla="*/ 715773 h 1011825"/>
                  <a:gd name="connsiteX6" fmla="*/ 9313 w 304214"/>
                  <a:gd name="connsiteY6" fmla="*/ 235325 h 1011825"/>
                  <a:gd name="connsiteX7" fmla="*/ 17062 w 304214"/>
                  <a:gd name="connsiteY7" fmla="*/ 10600 h 1011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4214" h="1011825">
                    <a:moveTo>
                      <a:pt x="17062" y="10600"/>
                    </a:moveTo>
                    <a:cubicBezTo>
                      <a:pt x="20936" y="-11356"/>
                      <a:pt x="20936" y="-7481"/>
                      <a:pt x="32560" y="103590"/>
                    </a:cubicBezTo>
                    <a:cubicBezTo>
                      <a:pt x="44184" y="214661"/>
                      <a:pt x="72597" y="595661"/>
                      <a:pt x="86804" y="677027"/>
                    </a:cubicBezTo>
                    <a:cubicBezTo>
                      <a:pt x="101011" y="758393"/>
                      <a:pt x="81638" y="536250"/>
                      <a:pt x="117801" y="591786"/>
                    </a:cubicBezTo>
                    <a:cubicBezTo>
                      <a:pt x="153964" y="647322"/>
                      <a:pt x="296032" y="989577"/>
                      <a:pt x="303781" y="1010241"/>
                    </a:cubicBezTo>
                    <a:cubicBezTo>
                      <a:pt x="311530" y="1030906"/>
                      <a:pt x="213374" y="844926"/>
                      <a:pt x="164296" y="715773"/>
                    </a:cubicBezTo>
                    <a:cubicBezTo>
                      <a:pt x="115218" y="586620"/>
                      <a:pt x="32560" y="346396"/>
                      <a:pt x="9313" y="235325"/>
                    </a:cubicBezTo>
                    <a:cubicBezTo>
                      <a:pt x="-13934" y="124254"/>
                      <a:pt x="13188" y="32556"/>
                      <a:pt x="17062" y="1060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1" name="フリーフォーム 1110">
                <a:extLst>
                  <a:ext uri="{FF2B5EF4-FFF2-40B4-BE49-F238E27FC236}">
                    <a16:creationId xmlns:a16="http://schemas.microsoft.com/office/drawing/2014/main" id="{ADDF91D4-9928-98F0-A05A-113DB7592937}"/>
                  </a:ext>
                </a:extLst>
              </p:cNvPr>
              <p:cNvSpPr/>
              <p:nvPr/>
            </p:nvSpPr>
            <p:spPr>
              <a:xfrm>
                <a:off x="4730676" y="3593638"/>
                <a:ext cx="36915" cy="165562"/>
              </a:xfrm>
              <a:custGeom>
                <a:avLst/>
                <a:gdLst>
                  <a:gd name="connsiteX0" fmla="*/ 74 w 36915"/>
                  <a:gd name="connsiteY0" fmla="*/ 462 h 165562"/>
                  <a:gd name="connsiteX1" fmla="*/ 25474 w 36915"/>
                  <a:gd name="connsiteY1" fmla="*/ 95712 h 165562"/>
                  <a:gd name="connsiteX2" fmla="*/ 15949 w 36915"/>
                  <a:gd name="connsiteY2" fmla="*/ 165562 h 165562"/>
                  <a:gd name="connsiteX3" fmla="*/ 28649 w 36915"/>
                  <a:gd name="connsiteY3" fmla="*/ 95712 h 165562"/>
                  <a:gd name="connsiteX4" fmla="*/ 34999 w 36915"/>
                  <a:gd name="connsiteY4" fmla="*/ 60787 h 165562"/>
                  <a:gd name="connsiteX5" fmla="*/ 74 w 36915"/>
                  <a:gd name="connsiteY5" fmla="*/ 462 h 16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915" h="165562">
                    <a:moveTo>
                      <a:pt x="74" y="462"/>
                    </a:moveTo>
                    <a:cubicBezTo>
                      <a:pt x="-1514" y="6283"/>
                      <a:pt x="22828" y="68195"/>
                      <a:pt x="25474" y="95712"/>
                    </a:cubicBezTo>
                    <a:cubicBezTo>
                      <a:pt x="28120" y="123229"/>
                      <a:pt x="15420" y="165562"/>
                      <a:pt x="15949" y="165562"/>
                    </a:cubicBezTo>
                    <a:cubicBezTo>
                      <a:pt x="16478" y="165562"/>
                      <a:pt x="28649" y="95712"/>
                      <a:pt x="28649" y="95712"/>
                    </a:cubicBezTo>
                    <a:cubicBezTo>
                      <a:pt x="31824" y="78250"/>
                      <a:pt x="40820" y="76133"/>
                      <a:pt x="34999" y="60787"/>
                    </a:cubicBezTo>
                    <a:cubicBezTo>
                      <a:pt x="29178" y="45441"/>
                      <a:pt x="1662" y="-5359"/>
                      <a:pt x="74" y="46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2" name="フリーフォーム 1111">
                <a:extLst>
                  <a:ext uri="{FF2B5EF4-FFF2-40B4-BE49-F238E27FC236}">
                    <a16:creationId xmlns:a16="http://schemas.microsoft.com/office/drawing/2014/main" id="{832228D8-C948-DDE1-E58D-8FDC5C663C54}"/>
                  </a:ext>
                </a:extLst>
              </p:cNvPr>
              <p:cNvSpPr/>
              <p:nvPr/>
            </p:nvSpPr>
            <p:spPr>
              <a:xfrm>
                <a:off x="4829102" y="3559173"/>
                <a:ext cx="302229" cy="289040"/>
              </a:xfrm>
              <a:custGeom>
                <a:avLst/>
                <a:gdLst>
                  <a:gd name="connsiteX0" fmla="*/ 73 w 302229"/>
                  <a:gd name="connsiteY0" fmla="*/ 2 h 289040"/>
                  <a:gd name="connsiteX1" fmla="*/ 152473 w 302229"/>
                  <a:gd name="connsiteY1" fmla="*/ 123827 h 289040"/>
                  <a:gd name="connsiteX2" fmla="*/ 108023 w 302229"/>
                  <a:gd name="connsiteY2" fmla="*/ 139702 h 289040"/>
                  <a:gd name="connsiteX3" fmla="*/ 298523 w 302229"/>
                  <a:gd name="connsiteY3" fmla="*/ 149227 h 289040"/>
                  <a:gd name="connsiteX4" fmla="*/ 228673 w 302229"/>
                  <a:gd name="connsiteY4" fmla="*/ 180977 h 289040"/>
                  <a:gd name="connsiteX5" fmla="*/ 161998 w 302229"/>
                  <a:gd name="connsiteY5" fmla="*/ 288927 h 289040"/>
                  <a:gd name="connsiteX6" fmla="*/ 235023 w 302229"/>
                  <a:gd name="connsiteY6" fmla="*/ 158752 h 289040"/>
                  <a:gd name="connsiteX7" fmla="*/ 133423 w 302229"/>
                  <a:gd name="connsiteY7" fmla="*/ 120652 h 289040"/>
                  <a:gd name="connsiteX8" fmla="*/ 73 w 302229"/>
                  <a:gd name="connsiteY8" fmla="*/ 2 h 289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2229" h="289040">
                    <a:moveTo>
                      <a:pt x="73" y="2"/>
                    </a:moveTo>
                    <a:cubicBezTo>
                      <a:pt x="3248" y="531"/>
                      <a:pt x="134481" y="100544"/>
                      <a:pt x="152473" y="123827"/>
                    </a:cubicBezTo>
                    <a:cubicBezTo>
                      <a:pt x="170465" y="147110"/>
                      <a:pt x="83681" y="135469"/>
                      <a:pt x="108023" y="139702"/>
                    </a:cubicBezTo>
                    <a:cubicBezTo>
                      <a:pt x="132365" y="143935"/>
                      <a:pt x="278415" y="142348"/>
                      <a:pt x="298523" y="149227"/>
                    </a:cubicBezTo>
                    <a:cubicBezTo>
                      <a:pt x="318631" y="156106"/>
                      <a:pt x="251427" y="157694"/>
                      <a:pt x="228673" y="180977"/>
                    </a:cubicBezTo>
                    <a:cubicBezTo>
                      <a:pt x="205919" y="204260"/>
                      <a:pt x="160940" y="292631"/>
                      <a:pt x="161998" y="288927"/>
                    </a:cubicBezTo>
                    <a:cubicBezTo>
                      <a:pt x="163056" y="285223"/>
                      <a:pt x="239785" y="186798"/>
                      <a:pt x="235023" y="158752"/>
                    </a:cubicBezTo>
                    <a:cubicBezTo>
                      <a:pt x="230261" y="130706"/>
                      <a:pt x="169406" y="144994"/>
                      <a:pt x="133423" y="120652"/>
                    </a:cubicBezTo>
                    <a:cubicBezTo>
                      <a:pt x="97440" y="96310"/>
                      <a:pt x="-3102" y="-527"/>
                      <a:pt x="73" y="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3" name="フリーフォーム 1112">
                <a:extLst>
                  <a:ext uri="{FF2B5EF4-FFF2-40B4-BE49-F238E27FC236}">
                    <a16:creationId xmlns:a16="http://schemas.microsoft.com/office/drawing/2014/main" id="{F97F8FA9-2423-2237-A568-6D22C511B9ED}"/>
                  </a:ext>
                </a:extLst>
              </p:cNvPr>
              <p:cNvSpPr/>
              <p:nvPr/>
            </p:nvSpPr>
            <p:spPr>
              <a:xfrm>
                <a:off x="5025889" y="3438473"/>
                <a:ext cx="251019" cy="257227"/>
              </a:xfrm>
              <a:custGeom>
                <a:avLst/>
                <a:gdLst>
                  <a:gd name="connsiteX0" fmla="*/ 136 w 251019"/>
                  <a:gd name="connsiteY0" fmla="*/ 54027 h 257227"/>
                  <a:gd name="connsiteX1" fmla="*/ 196986 w 251019"/>
                  <a:gd name="connsiteY1" fmla="*/ 168327 h 257227"/>
                  <a:gd name="connsiteX2" fmla="*/ 250961 w 251019"/>
                  <a:gd name="connsiteY2" fmla="*/ 257227 h 257227"/>
                  <a:gd name="connsiteX3" fmla="*/ 190636 w 251019"/>
                  <a:gd name="connsiteY3" fmla="*/ 168327 h 257227"/>
                  <a:gd name="connsiteX4" fmla="*/ 111261 w 251019"/>
                  <a:gd name="connsiteY4" fmla="*/ 52 h 257227"/>
                  <a:gd name="connsiteX5" fmla="*/ 165236 w 251019"/>
                  <a:gd name="connsiteY5" fmla="*/ 149277 h 257227"/>
                  <a:gd name="connsiteX6" fmla="*/ 136 w 251019"/>
                  <a:gd name="connsiteY6" fmla="*/ 54027 h 257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019" h="257227">
                    <a:moveTo>
                      <a:pt x="136" y="54027"/>
                    </a:moveTo>
                    <a:cubicBezTo>
                      <a:pt x="5428" y="57202"/>
                      <a:pt x="155182" y="134460"/>
                      <a:pt x="196986" y="168327"/>
                    </a:cubicBezTo>
                    <a:cubicBezTo>
                      <a:pt x="238790" y="202194"/>
                      <a:pt x="252019" y="257227"/>
                      <a:pt x="250961" y="257227"/>
                    </a:cubicBezTo>
                    <a:cubicBezTo>
                      <a:pt x="249903" y="257227"/>
                      <a:pt x="213919" y="211189"/>
                      <a:pt x="190636" y="168327"/>
                    </a:cubicBezTo>
                    <a:cubicBezTo>
                      <a:pt x="167353" y="125465"/>
                      <a:pt x="115494" y="3227"/>
                      <a:pt x="111261" y="52"/>
                    </a:cubicBezTo>
                    <a:cubicBezTo>
                      <a:pt x="107028" y="-3123"/>
                      <a:pt x="185344" y="139752"/>
                      <a:pt x="165236" y="149277"/>
                    </a:cubicBezTo>
                    <a:cubicBezTo>
                      <a:pt x="145128" y="158802"/>
                      <a:pt x="-5156" y="50852"/>
                      <a:pt x="136" y="5402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4" name="フリーフォーム 1113">
                <a:extLst>
                  <a:ext uri="{FF2B5EF4-FFF2-40B4-BE49-F238E27FC236}">
                    <a16:creationId xmlns:a16="http://schemas.microsoft.com/office/drawing/2014/main" id="{9D689139-FE7F-CC97-AE29-70953273F98A}"/>
                  </a:ext>
                </a:extLst>
              </p:cNvPr>
              <p:cNvSpPr/>
              <p:nvPr/>
            </p:nvSpPr>
            <p:spPr>
              <a:xfrm>
                <a:off x="4310253" y="5297875"/>
                <a:ext cx="112765" cy="320085"/>
              </a:xfrm>
              <a:custGeom>
                <a:avLst/>
                <a:gdLst>
                  <a:gd name="connsiteX0" fmla="*/ 112522 w 112765"/>
                  <a:gd name="connsiteY0" fmla="*/ 1200 h 320085"/>
                  <a:gd name="connsiteX1" fmla="*/ 52197 w 112765"/>
                  <a:gd name="connsiteY1" fmla="*/ 179000 h 320085"/>
                  <a:gd name="connsiteX2" fmla="*/ 58547 w 112765"/>
                  <a:gd name="connsiteY2" fmla="*/ 156775 h 320085"/>
                  <a:gd name="connsiteX3" fmla="*/ 1397 w 112765"/>
                  <a:gd name="connsiteY3" fmla="*/ 315525 h 320085"/>
                  <a:gd name="connsiteX4" fmla="*/ 17272 w 112765"/>
                  <a:gd name="connsiteY4" fmla="*/ 255200 h 320085"/>
                  <a:gd name="connsiteX5" fmla="*/ 14097 w 112765"/>
                  <a:gd name="connsiteY5" fmla="*/ 32950 h 320085"/>
                  <a:gd name="connsiteX6" fmla="*/ 23622 w 112765"/>
                  <a:gd name="connsiteY6" fmla="*/ 229800 h 320085"/>
                  <a:gd name="connsiteX7" fmla="*/ 71247 w 112765"/>
                  <a:gd name="connsiteY7" fmla="*/ 105975 h 320085"/>
                  <a:gd name="connsiteX8" fmla="*/ 112522 w 112765"/>
                  <a:gd name="connsiteY8" fmla="*/ 1200 h 32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2765" h="320085">
                    <a:moveTo>
                      <a:pt x="112522" y="1200"/>
                    </a:moveTo>
                    <a:cubicBezTo>
                      <a:pt x="109347" y="13371"/>
                      <a:pt x="61193" y="153071"/>
                      <a:pt x="52197" y="179000"/>
                    </a:cubicBezTo>
                    <a:cubicBezTo>
                      <a:pt x="43201" y="204929"/>
                      <a:pt x="67014" y="134021"/>
                      <a:pt x="58547" y="156775"/>
                    </a:cubicBezTo>
                    <a:cubicBezTo>
                      <a:pt x="50080" y="179529"/>
                      <a:pt x="8276" y="299121"/>
                      <a:pt x="1397" y="315525"/>
                    </a:cubicBezTo>
                    <a:cubicBezTo>
                      <a:pt x="-5482" y="331929"/>
                      <a:pt x="15155" y="302296"/>
                      <a:pt x="17272" y="255200"/>
                    </a:cubicBezTo>
                    <a:cubicBezTo>
                      <a:pt x="19389" y="208104"/>
                      <a:pt x="13039" y="37183"/>
                      <a:pt x="14097" y="32950"/>
                    </a:cubicBezTo>
                    <a:cubicBezTo>
                      <a:pt x="15155" y="28717"/>
                      <a:pt x="14097" y="217629"/>
                      <a:pt x="23622" y="229800"/>
                    </a:cubicBezTo>
                    <a:cubicBezTo>
                      <a:pt x="33147" y="241971"/>
                      <a:pt x="55372" y="139312"/>
                      <a:pt x="71247" y="105975"/>
                    </a:cubicBezTo>
                    <a:cubicBezTo>
                      <a:pt x="87122" y="72638"/>
                      <a:pt x="115697" y="-10971"/>
                      <a:pt x="112522" y="120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116" name="フリーフォーム 1115">
              <a:extLst>
                <a:ext uri="{FF2B5EF4-FFF2-40B4-BE49-F238E27FC236}">
                  <a16:creationId xmlns:a16="http://schemas.microsoft.com/office/drawing/2014/main" id="{2A0A2248-708E-9835-E612-43D2D2FD687E}"/>
                </a:ext>
              </a:extLst>
            </p:cNvPr>
            <p:cNvSpPr/>
            <p:nvPr/>
          </p:nvSpPr>
          <p:spPr>
            <a:xfrm>
              <a:off x="2413969" y="4202415"/>
              <a:ext cx="786594" cy="1548847"/>
            </a:xfrm>
            <a:custGeom>
              <a:avLst/>
              <a:gdLst>
                <a:gd name="connsiteX0" fmla="*/ 786431 w 786594"/>
                <a:gd name="connsiteY0" fmla="*/ 617 h 1548847"/>
                <a:gd name="connsiteX1" fmla="*/ 561842 w 786594"/>
                <a:gd name="connsiteY1" fmla="*/ 505943 h 1548847"/>
                <a:gd name="connsiteX2" fmla="*/ 601947 w 786594"/>
                <a:gd name="connsiteY2" fmla="*/ 706469 h 1548847"/>
                <a:gd name="connsiteX3" fmla="*/ 289126 w 786594"/>
                <a:gd name="connsiteY3" fmla="*/ 858869 h 1548847"/>
                <a:gd name="connsiteX4" fmla="*/ 473610 w 786594"/>
                <a:gd name="connsiteY4" fmla="*/ 818764 h 1548847"/>
                <a:gd name="connsiteX5" fmla="*/ 240999 w 786594"/>
                <a:gd name="connsiteY5" fmla="*/ 1051374 h 1548847"/>
                <a:gd name="connsiteX6" fmla="*/ 368 w 786594"/>
                <a:gd name="connsiteY6" fmla="*/ 1548680 h 1548847"/>
                <a:gd name="connsiteX7" fmla="*/ 297147 w 786594"/>
                <a:gd name="connsiteY7" fmla="*/ 995227 h 1548847"/>
                <a:gd name="connsiteX8" fmla="*/ 529757 w 786594"/>
                <a:gd name="connsiteY8" fmla="*/ 746574 h 1548847"/>
                <a:gd name="connsiteX9" fmla="*/ 521736 w 786594"/>
                <a:gd name="connsiteY9" fmla="*/ 409690 h 1548847"/>
                <a:gd name="connsiteX10" fmla="*/ 786431 w 786594"/>
                <a:gd name="connsiteY10" fmla="*/ 617 h 154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6594" h="1548847">
                  <a:moveTo>
                    <a:pt x="786431" y="617"/>
                  </a:moveTo>
                  <a:cubicBezTo>
                    <a:pt x="793115" y="16659"/>
                    <a:pt x="592589" y="388301"/>
                    <a:pt x="561842" y="505943"/>
                  </a:cubicBezTo>
                  <a:cubicBezTo>
                    <a:pt x="531095" y="623585"/>
                    <a:pt x="647400" y="647648"/>
                    <a:pt x="601947" y="706469"/>
                  </a:cubicBezTo>
                  <a:cubicBezTo>
                    <a:pt x="556494" y="765290"/>
                    <a:pt x="310515" y="840153"/>
                    <a:pt x="289126" y="858869"/>
                  </a:cubicBezTo>
                  <a:cubicBezTo>
                    <a:pt x="267737" y="877585"/>
                    <a:pt x="481631" y="786680"/>
                    <a:pt x="473610" y="818764"/>
                  </a:cubicBezTo>
                  <a:cubicBezTo>
                    <a:pt x="465589" y="850848"/>
                    <a:pt x="319873" y="929721"/>
                    <a:pt x="240999" y="1051374"/>
                  </a:cubicBezTo>
                  <a:cubicBezTo>
                    <a:pt x="162125" y="1173027"/>
                    <a:pt x="-8990" y="1558038"/>
                    <a:pt x="368" y="1548680"/>
                  </a:cubicBezTo>
                  <a:cubicBezTo>
                    <a:pt x="9726" y="1539322"/>
                    <a:pt x="208915" y="1128911"/>
                    <a:pt x="297147" y="995227"/>
                  </a:cubicBezTo>
                  <a:cubicBezTo>
                    <a:pt x="385378" y="861543"/>
                    <a:pt x="492326" y="844163"/>
                    <a:pt x="529757" y="746574"/>
                  </a:cubicBezTo>
                  <a:cubicBezTo>
                    <a:pt x="567188" y="648985"/>
                    <a:pt x="478957" y="534016"/>
                    <a:pt x="521736" y="409690"/>
                  </a:cubicBezTo>
                  <a:cubicBezTo>
                    <a:pt x="564515" y="285364"/>
                    <a:pt x="779747" y="-15425"/>
                    <a:pt x="786431" y="6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7" name="フリーフォーム 1116">
              <a:extLst>
                <a:ext uri="{FF2B5EF4-FFF2-40B4-BE49-F238E27FC236}">
                  <a16:creationId xmlns:a16="http://schemas.microsoft.com/office/drawing/2014/main" id="{2C9D704E-1778-373A-2FEA-FECD4F7EDCF5}"/>
                </a:ext>
              </a:extLst>
            </p:cNvPr>
            <p:cNvSpPr/>
            <p:nvPr/>
          </p:nvSpPr>
          <p:spPr>
            <a:xfrm>
              <a:off x="3240998" y="4178839"/>
              <a:ext cx="296541" cy="2812294"/>
            </a:xfrm>
            <a:custGeom>
              <a:avLst/>
              <a:gdLst>
                <a:gd name="connsiteX0" fmla="*/ 296286 w 296541"/>
                <a:gd name="connsiteY0" fmla="*/ 129 h 2812294"/>
                <a:gd name="connsiteX1" fmla="*/ 95760 w 296541"/>
                <a:gd name="connsiteY1" fmla="*/ 794214 h 2812294"/>
                <a:gd name="connsiteX2" fmla="*/ 143886 w 296541"/>
                <a:gd name="connsiteY2" fmla="*/ 914529 h 2812294"/>
                <a:gd name="connsiteX3" fmla="*/ 7528 w 296541"/>
                <a:gd name="connsiteY3" fmla="*/ 1163182 h 2812294"/>
                <a:gd name="connsiteX4" fmla="*/ 23570 w 296541"/>
                <a:gd name="connsiteY4" fmla="*/ 1355687 h 2812294"/>
                <a:gd name="connsiteX5" fmla="*/ 7528 w 296541"/>
                <a:gd name="connsiteY5" fmla="*/ 1371729 h 2812294"/>
                <a:gd name="connsiteX6" fmla="*/ 7528 w 296541"/>
                <a:gd name="connsiteY6" fmla="*/ 1965287 h 2812294"/>
                <a:gd name="connsiteX7" fmla="*/ 15549 w 296541"/>
                <a:gd name="connsiteY7" fmla="*/ 1804866 h 2812294"/>
                <a:gd name="connsiteX8" fmla="*/ 71697 w 296541"/>
                <a:gd name="connsiteY8" fmla="*/ 2286129 h 2812294"/>
                <a:gd name="connsiteX9" fmla="*/ 7528 w 296541"/>
                <a:gd name="connsiteY9" fmla="*/ 2807498 h 2812294"/>
                <a:gd name="connsiteX10" fmla="*/ 7528 w 296541"/>
                <a:gd name="connsiteY10" fmla="*/ 1965287 h 2812294"/>
                <a:gd name="connsiteX11" fmla="*/ 63676 w 296541"/>
                <a:gd name="connsiteY11" fmla="*/ 537540 h 2812294"/>
                <a:gd name="connsiteX12" fmla="*/ 47634 w 296541"/>
                <a:gd name="connsiteY12" fmla="*/ 730045 h 2812294"/>
                <a:gd name="connsiteX13" fmla="*/ 296286 w 296541"/>
                <a:gd name="connsiteY13" fmla="*/ 129 h 2812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6541" h="2812294">
                  <a:moveTo>
                    <a:pt x="296286" y="129"/>
                  </a:moveTo>
                  <a:cubicBezTo>
                    <a:pt x="304307" y="10824"/>
                    <a:pt x="121160" y="641814"/>
                    <a:pt x="95760" y="794214"/>
                  </a:cubicBezTo>
                  <a:cubicBezTo>
                    <a:pt x="70360" y="946614"/>
                    <a:pt x="158591" y="853034"/>
                    <a:pt x="143886" y="914529"/>
                  </a:cubicBezTo>
                  <a:cubicBezTo>
                    <a:pt x="129181" y="976024"/>
                    <a:pt x="27581" y="1089656"/>
                    <a:pt x="7528" y="1163182"/>
                  </a:cubicBezTo>
                  <a:cubicBezTo>
                    <a:pt x="-12525" y="1236708"/>
                    <a:pt x="23570" y="1320929"/>
                    <a:pt x="23570" y="1355687"/>
                  </a:cubicBezTo>
                  <a:cubicBezTo>
                    <a:pt x="23570" y="1390445"/>
                    <a:pt x="10202" y="1270129"/>
                    <a:pt x="7528" y="1371729"/>
                  </a:cubicBezTo>
                  <a:cubicBezTo>
                    <a:pt x="4854" y="1473329"/>
                    <a:pt x="6191" y="1893098"/>
                    <a:pt x="7528" y="1965287"/>
                  </a:cubicBezTo>
                  <a:cubicBezTo>
                    <a:pt x="8865" y="2037476"/>
                    <a:pt x="4854" y="1751392"/>
                    <a:pt x="15549" y="1804866"/>
                  </a:cubicBezTo>
                  <a:cubicBezTo>
                    <a:pt x="26244" y="1858340"/>
                    <a:pt x="73034" y="2119024"/>
                    <a:pt x="71697" y="2286129"/>
                  </a:cubicBezTo>
                  <a:cubicBezTo>
                    <a:pt x="70360" y="2453234"/>
                    <a:pt x="18223" y="2860972"/>
                    <a:pt x="7528" y="2807498"/>
                  </a:cubicBezTo>
                  <a:cubicBezTo>
                    <a:pt x="-3167" y="2754024"/>
                    <a:pt x="-1830" y="2343613"/>
                    <a:pt x="7528" y="1965287"/>
                  </a:cubicBezTo>
                  <a:cubicBezTo>
                    <a:pt x="16886" y="1586961"/>
                    <a:pt x="56992" y="743413"/>
                    <a:pt x="63676" y="537540"/>
                  </a:cubicBezTo>
                  <a:cubicBezTo>
                    <a:pt x="70360" y="331667"/>
                    <a:pt x="11539" y="816940"/>
                    <a:pt x="47634" y="730045"/>
                  </a:cubicBezTo>
                  <a:cubicBezTo>
                    <a:pt x="83729" y="643150"/>
                    <a:pt x="288265" y="-10566"/>
                    <a:pt x="296286" y="1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8" name="フリーフォーム 1117">
              <a:extLst>
                <a:ext uri="{FF2B5EF4-FFF2-40B4-BE49-F238E27FC236}">
                  <a16:creationId xmlns:a16="http://schemas.microsoft.com/office/drawing/2014/main" id="{CC119126-0C07-D7BD-315C-370D796D846B}"/>
                </a:ext>
              </a:extLst>
            </p:cNvPr>
            <p:cNvSpPr/>
            <p:nvPr/>
          </p:nvSpPr>
          <p:spPr>
            <a:xfrm>
              <a:off x="2595703" y="5367204"/>
              <a:ext cx="343786" cy="3234576"/>
            </a:xfrm>
            <a:custGeom>
              <a:avLst/>
              <a:gdLst>
                <a:gd name="connsiteX0" fmla="*/ 283855 w 343786"/>
                <a:gd name="connsiteY0" fmla="*/ 79091 h 3234576"/>
                <a:gd name="connsiteX1" fmla="*/ 331981 w 343786"/>
                <a:gd name="connsiteY1" fmla="*/ 183364 h 3234576"/>
                <a:gd name="connsiteX2" fmla="*/ 139476 w 343786"/>
                <a:gd name="connsiteY2" fmla="*/ 1346417 h 3234576"/>
                <a:gd name="connsiteX3" fmla="*/ 3118 w 343786"/>
                <a:gd name="connsiteY3" fmla="*/ 1956017 h 3234576"/>
                <a:gd name="connsiteX4" fmla="*/ 43223 w 343786"/>
                <a:gd name="connsiteY4" fmla="*/ 1787575 h 3234576"/>
                <a:gd name="connsiteX5" fmla="*/ 35202 w 343786"/>
                <a:gd name="connsiteY5" fmla="*/ 3223343 h 3234576"/>
                <a:gd name="connsiteX6" fmla="*/ 35202 w 343786"/>
                <a:gd name="connsiteY6" fmla="*/ 2357070 h 3234576"/>
                <a:gd name="connsiteX7" fmla="*/ 219686 w 343786"/>
                <a:gd name="connsiteY7" fmla="*/ 608480 h 3234576"/>
                <a:gd name="connsiteX8" fmla="*/ 203644 w 343786"/>
                <a:gd name="connsiteY8" fmla="*/ 833070 h 3234576"/>
                <a:gd name="connsiteX9" fmla="*/ 340002 w 343786"/>
                <a:gd name="connsiteY9" fmla="*/ 55028 h 3234576"/>
                <a:gd name="connsiteX10" fmla="*/ 283855 w 343786"/>
                <a:gd name="connsiteY10" fmla="*/ 79091 h 3234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3786" h="3234576">
                  <a:moveTo>
                    <a:pt x="283855" y="79091"/>
                  </a:moveTo>
                  <a:cubicBezTo>
                    <a:pt x="282518" y="100480"/>
                    <a:pt x="356044" y="-27857"/>
                    <a:pt x="331981" y="183364"/>
                  </a:cubicBezTo>
                  <a:cubicBezTo>
                    <a:pt x="307918" y="394585"/>
                    <a:pt x="194286" y="1050975"/>
                    <a:pt x="139476" y="1346417"/>
                  </a:cubicBezTo>
                  <a:cubicBezTo>
                    <a:pt x="84666" y="1641859"/>
                    <a:pt x="19160" y="1882491"/>
                    <a:pt x="3118" y="1956017"/>
                  </a:cubicBezTo>
                  <a:cubicBezTo>
                    <a:pt x="-12924" y="2029543"/>
                    <a:pt x="37876" y="1576354"/>
                    <a:pt x="43223" y="1787575"/>
                  </a:cubicBezTo>
                  <a:cubicBezTo>
                    <a:pt x="48570" y="1998796"/>
                    <a:pt x="36539" y="3128427"/>
                    <a:pt x="35202" y="3223343"/>
                  </a:cubicBezTo>
                  <a:cubicBezTo>
                    <a:pt x="33865" y="3318259"/>
                    <a:pt x="4455" y="2792881"/>
                    <a:pt x="35202" y="2357070"/>
                  </a:cubicBezTo>
                  <a:cubicBezTo>
                    <a:pt x="65949" y="1921260"/>
                    <a:pt x="191612" y="862480"/>
                    <a:pt x="219686" y="608480"/>
                  </a:cubicBezTo>
                  <a:cubicBezTo>
                    <a:pt x="247760" y="354480"/>
                    <a:pt x="183591" y="925312"/>
                    <a:pt x="203644" y="833070"/>
                  </a:cubicBezTo>
                  <a:cubicBezTo>
                    <a:pt x="223697" y="740828"/>
                    <a:pt x="318613" y="182028"/>
                    <a:pt x="340002" y="55028"/>
                  </a:cubicBezTo>
                  <a:cubicBezTo>
                    <a:pt x="361391" y="-71972"/>
                    <a:pt x="285192" y="57702"/>
                    <a:pt x="283855" y="790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9" name="フリーフォーム 1118">
              <a:extLst>
                <a:ext uri="{FF2B5EF4-FFF2-40B4-BE49-F238E27FC236}">
                  <a16:creationId xmlns:a16="http://schemas.microsoft.com/office/drawing/2014/main" id="{ECBAC1B3-8600-695B-2CDD-3D622916BDC5}"/>
                </a:ext>
              </a:extLst>
            </p:cNvPr>
            <p:cNvSpPr/>
            <p:nvPr/>
          </p:nvSpPr>
          <p:spPr>
            <a:xfrm>
              <a:off x="7043158" y="3536829"/>
              <a:ext cx="1084458" cy="2286670"/>
            </a:xfrm>
            <a:custGeom>
              <a:avLst/>
              <a:gdLst>
                <a:gd name="connsiteX0" fmla="*/ 15368 w 1084458"/>
                <a:gd name="connsiteY0" fmla="*/ 16497 h 2286670"/>
                <a:gd name="connsiteX1" fmla="*/ 504653 w 1084458"/>
                <a:gd name="connsiteY1" fmla="*/ 1003087 h 2286670"/>
                <a:gd name="connsiteX2" fmla="*/ 368295 w 1084458"/>
                <a:gd name="connsiteY2" fmla="*/ 850687 h 2286670"/>
                <a:gd name="connsiteX3" fmla="*/ 777368 w 1084458"/>
                <a:gd name="connsiteY3" fmla="*/ 1492371 h 2286670"/>
                <a:gd name="connsiteX4" fmla="*/ 488610 w 1084458"/>
                <a:gd name="connsiteY4" fmla="*/ 1227676 h 2286670"/>
                <a:gd name="connsiteX5" fmla="*/ 1074147 w 1084458"/>
                <a:gd name="connsiteY5" fmla="*/ 2270413 h 2286670"/>
                <a:gd name="connsiteX6" fmla="*/ 809453 w 1084458"/>
                <a:gd name="connsiteY6" fmla="*/ 1749045 h 2286670"/>
                <a:gd name="connsiteX7" fmla="*/ 151726 w 1084458"/>
                <a:gd name="connsiteY7" fmla="*/ 265150 h 2286670"/>
                <a:gd name="connsiteX8" fmla="*/ 127663 w 1084458"/>
                <a:gd name="connsiteY8" fmla="*/ 377445 h 2286670"/>
                <a:gd name="connsiteX9" fmla="*/ 15368 w 1084458"/>
                <a:gd name="connsiteY9" fmla="*/ 16497 h 228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4458" h="2286670">
                  <a:moveTo>
                    <a:pt x="15368" y="16497"/>
                  </a:moveTo>
                  <a:cubicBezTo>
                    <a:pt x="78200" y="120771"/>
                    <a:pt x="445832" y="864055"/>
                    <a:pt x="504653" y="1003087"/>
                  </a:cubicBezTo>
                  <a:cubicBezTo>
                    <a:pt x="563474" y="1142119"/>
                    <a:pt x="322843" y="769140"/>
                    <a:pt x="368295" y="850687"/>
                  </a:cubicBezTo>
                  <a:cubicBezTo>
                    <a:pt x="413748" y="932234"/>
                    <a:pt x="757316" y="1429540"/>
                    <a:pt x="777368" y="1492371"/>
                  </a:cubicBezTo>
                  <a:cubicBezTo>
                    <a:pt x="797420" y="1555202"/>
                    <a:pt x="439147" y="1098002"/>
                    <a:pt x="488610" y="1227676"/>
                  </a:cubicBezTo>
                  <a:cubicBezTo>
                    <a:pt x="538073" y="1357350"/>
                    <a:pt x="1020673" y="2183518"/>
                    <a:pt x="1074147" y="2270413"/>
                  </a:cubicBezTo>
                  <a:cubicBezTo>
                    <a:pt x="1127621" y="2357308"/>
                    <a:pt x="963190" y="2083255"/>
                    <a:pt x="809453" y="1749045"/>
                  </a:cubicBezTo>
                  <a:cubicBezTo>
                    <a:pt x="655716" y="1414835"/>
                    <a:pt x="265358" y="493750"/>
                    <a:pt x="151726" y="265150"/>
                  </a:cubicBezTo>
                  <a:cubicBezTo>
                    <a:pt x="38094" y="36550"/>
                    <a:pt x="154400" y="420224"/>
                    <a:pt x="127663" y="377445"/>
                  </a:cubicBezTo>
                  <a:cubicBezTo>
                    <a:pt x="100926" y="334666"/>
                    <a:pt x="-47464" y="-87777"/>
                    <a:pt x="15368" y="164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0" name="フリーフォーム 1119">
              <a:extLst>
                <a:ext uri="{FF2B5EF4-FFF2-40B4-BE49-F238E27FC236}">
                  <a16:creationId xmlns:a16="http://schemas.microsoft.com/office/drawing/2014/main" id="{D931B013-7CA1-1A50-D654-FD6C8534D569}"/>
                </a:ext>
              </a:extLst>
            </p:cNvPr>
            <p:cNvSpPr/>
            <p:nvPr/>
          </p:nvSpPr>
          <p:spPr>
            <a:xfrm>
              <a:off x="2774497" y="4345924"/>
              <a:ext cx="563105" cy="2874441"/>
            </a:xfrm>
            <a:custGeom>
              <a:avLst/>
              <a:gdLst>
                <a:gd name="connsiteX0" fmla="*/ 562261 w 563105"/>
                <a:gd name="connsiteY0" fmla="*/ 9508 h 2874441"/>
                <a:gd name="connsiteX1" fmla="*/ 16829 w 563105"/>
                <a:gd name="connsiteY1" fmla="*/ 1236729 h 2874441"/>
                <a:gd name="connsiteX2" fmla="*/ 265482 w 563105"/>
                <a:gd name="connsiteY2" fmla="*/ 988076 h 2874441"/>
                <a:gd name="connsiteX3" fmla="*/ 113082 w 563105"/>
                <a:gd name="connsiteY3" fmla="*/ 1846329 h 2874441"/>
                <a:gd name="connsiteX4" fmla="*/ 281524 w 563105"/>
                <a:gd name="connsiteY4" fmla="*/ 1653823 h 2874441"/>
                <a:gd name="connsiteX5" fmla="*/ 265482 w 563105"/>
                <a:gd name="connsiteY5" fmla="*/ 2223318 h 2874441"/>
                <a:gd name="connsiteX6" fmla="*/ 787 w 563105"/>
                <a:gd name="connsiteY6" fmla="*/ 2873023 h 2874441"/>
                <a:gd name="connsiteX7" fmla="*/ 361735 w 563105"/>
                <a:gd name="connsiteY7" fmla="*/ 2038834 h 2874441"/>
                <a:gd name="connsiteX8" fmla="*/ 241419 w 563105"/>
                <a:gd name="connsiteY8" fmla="*/ 964013 h 2874441"/>
                <a:gd name="connsiteX9" fmla="*/ 305587 w 563105"/>
                <a:gd name="connsiteY9" fmla="*/ 362434 h 2874441"/>
                <a:gd name="connsiteX10" fmla="*/ 145166 w 563105"/>
                <a:gd name="connsiteY10" fmla="*/ 651192 h 2874441"/>
                <a:gd name="connsiteX11" fmla="*/ 562261 w 563105"/>
                <a:gd name="connsiteY11" fmla="*/ 9508 h 2874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3105" h="2874441">
                  <a:moveTo>
                    <a:pt x="562261" y="9508"/>
                  </a:moveTo>
                  <a:cubicBezTo>
                    <a:pt x="540872" y="107097"/>
                    <a:pt x="66292" y="1073634"/>
                    <a:pt x="16829" y="1236729"/>
                  </a:cubicBezTo>
                  <a:cubicBezTo>
                    <a:pt x="-32634" y="1399824"/>
                    <a:pt x="249440" y="886476"/>
                    <a:pt x="265482" y="988076"/>
                  </a:cubicBezTo>
                  <a:cubicBezTo>
                    <a:pt x="281524" y="1089676"/>
                    <a:pt x="110408" y="1735371"/>
                    <a:pt x="113082" y="1846329"/>
                  </a:cubicBezTo>
                  <a:cubicBezTo>
                    <a:pt x="115756" y="1957287"/>
                    <a:pt x="256124" y="1590992"/>
                    <a:pt x="281524" y="1653823"/>
                  </a:cubicBezTo>
                  <a:cubicBezTo>
                    <a:pt x="306924" y="1716654"/>
                    <a:pt x="312271" y="2020118"/>
                    <a:pt x="265482" y="2223318"/>
                  </a:cubicBezTo>
                  <a:cubicBezTo>
                    <a:pt x="218692" y="2426518"/>
                    <a:pt x="-15255" y="2903770"/>
                    <a:pt x="787" y="2873023"/>
                  </a:cubicBezTo>
                  <a:cubicBezTo>
                    <a:pt x="16829" y="2842276"/>
                    <a:pt x="321630" y="2357002"/>
                    <a:pt x="361735" y="2038834"/>
                  </a:cubicBezTo>
                  <a:cubicBezTo>
                    <a:pt x="401840" y="1720666"/>
                    <a:pt x="250777" y="1243413"/>
                    <a:pt x="241419" y="964013"/>
                  </a:cubicBezTo>
                  <a:cubicBezTo>
                    <a:pt x="232061" y="684613"/>
                    <a:pt x="321629" y="414571"/>
                    <a:pt x="305587" y="362434"/>
                  </a:cubicBezTo>
                  <a:cubicBezTo>
                    <a:pt x="289545" y="310297"/>
                    <a:pt x="98377" y="706002"/>
                    <a:pt x="145166" y="651192"/>
                  </a:cubicBezTo>
                  <a:cubicBezTo>
                    <a:pt x="191955" y="596382"/>
                    <a:pt x="583650" y="-88081"/>
                    <a:pt x="562261" y="95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1" name="フリーフォーム 1120">
              <a:extLst>
                <a:ext uri="{FF2B5EF4-FFF2-40B4-BE49-F238E27FC236}">
                  <a16:creationId xmlns:a16="http://schemas.microsoft.com/office/drawing/2014/main" id="{5DF04E32-EFCC-4FBE-6481-92D72C86CDBB}"/>
                </a:ext>
              </a:extLst>
            </p:cNvPr>
            <p:cNvSpPr/>
            <p:nvPr/>
          </p:nvSpPr>
          <p:spPr>
            <a:xfrm>
              <a:off x="3559400" y="6290278"/>
              <a:ext cx="181106" cy="2477522"/>
            </a:xfrm>
            <a:custGeom>
              <a:avLst/>
              <a:gdLst>
                <a:gd name="connsiteX0" fmla="*/ 130284 w 181106"/>
                <a:gd name="connsiteY0" fmla="*/ 22290 h 2477522"/>
                <a:gd name="connsiteX1" fmla="*/ 1947 w 181106"/>
                <a:gd name="connsiteY1" fmla="*/ 1345764 h 2477522"/>
                <a:gd name="connsiteX2" fmla="*/ 58095 w 181106"/>
                <a:gd name="connsiteY2" fmla="*/ 1073048 h 2477522"/>
                <a:gd name="connsiteX3" fmla="*/ 130284 w 181106"/>
                <a:gd name="connsiteY3" fmla="*/ 2436627 h 2477522"/>
                <a:gd name="connsiteX4" fmla="*/ 162368 w 181106"/>
                <a:gd name="connsiteY4" fmla="*/ 2003490 h 2477522"/>
                <a:gd name="connsiteX5" fmla="*/ 178411 w 181106"/>
                <a:gd name="connsiteY5" fmla="*/ 808354 h 2477522"/>
                <a:gd name="connsiteX6" fmla="*/ 106221 w 181106"/>
                <a:gd name="connsiteY6" fmla="*/ 1385869 h 2477522"/>
                <a:gd name="connsiteX7" fmla="*/ 74137 w 181106"/>
                <a:gd name="connsiteY7" fmla="*/ 607827 h 2477522"/>
                <a:gd name="connsiteX8" fmla="*/ 74137 w 181106"/>
                <a:gd name="connsiteY8" fmla="*/ 254901 h 2477522"/>
                <a:gd name="connsiteX9" fmla="*/ 9968 w 181106"/>
                <a:gd name="connsiteY9" fmla="*/ 495533 h 2477522"/>
                <a:gd name="connsiteX10" fmla="*/ 130284 w 181106"/>
                <a:gd name="connsiteY10" fmla="*/ 22290 h 2477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106" h="2477522">
                  <a:moveTo>
                    <a:pt x="130284" y="22290"/>
                  </a:moveTo>
                  <a:cubicBezTo>
                    <a:pt x="128947" y="163995"/>
                    <a:pt x="13979" y="1170638"/>
                    <a:pt x="1947" y="1345764"/>
                  </a:cubicBezTo>
                  <a:cubicBezTo>
                    <a:pt x="-10085" y="1520890"/>
                    <a:pt x="36706" y="891238"/>
                    <a:pt x="58095" y="1073048"/>
                  </a:cubicBezTo>
                  <a:cubicBezTo>
                    <a:pt x="79484" y="1254858"/>
                    <a:pt x="112905" y="2281554"/>
                    <a:pt x="130284" y="2436627"/>
                  </a:cubicBezTo>
                  <a:cubicBezTo>
                    <a:pt x="147663" y="2591700"/>
                    <a:pt x="154347" y="2274869"/>
                    <a:pt x="162368" y="2003490"/>
                  </a:cubicBezTo>
                  <a:cubicBezTo>
                    <a:pt x="170389" y="1732111"/>
                    <a:pt x="187769" y="911291"/>
                    <a:pt x="178411" y="808354"/>
                  </a:cubicBezTo>
                  <a:cubicBezTo>
                    <a:pt x="169053" y="705417"/>
                    <a:pt x="123600" y="1419290"/>
                    <a:pt x="106221" y="1385869"/>
                  </a:cubicBezTo>
                  <a:cubicBezTo>
                    <a:pt x="88842" y="1352448"/>
                    <a:pt x="79484" y="796322"/>
                    <a:pt x="74137" y="607827"/>
                  </a:cubicBezTo>
                  <a:cubicBezTo>
                    <a:pt x="68790" y="419332"/>
                    <a:pt x="84832" y="273617"/>
                    <a:pt x="74137" y="254901"/>
                  </a:cubicBezTo>
                  <a:cubicBezTo>
                    <a:pt x="63442" y="236185"/>
                    <a:pt x="3284" y="531628"/>
                    <a:pt x="9968" y="495533"/>
                  </a:cubicBezTo>
                  <a:cubicBezTo>
                    <a:pt x="16652" y="459438"/>
                    <a:pt x="131621" y="-119415"/>
                    <a:pt x="130284" y="222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2" name="フリーフォーム 1121">
              <a:extLst>
                <a:ext uri="{FF2B5EF4-FFF2-40B4-BE49-F238E27FC236}">
                  <a16:creationId xmlns:a16="http://schemas.microsoft.com/office/drawing/2014/main" id="{0316E785-A11F-9CDB-30D6-7992EB0F010E}"/>
                </a:ext>
              </a:extLst>
            </p:cNvPr>
            <p:cNvSpPr/>
            <p:nvPr/>
          </p:nvSpPr>
          <p:spPr>
            <a:xfrm>
              <a:off x="3555175" y="6261983"/>
              <a:ext cx="399981" cy="1663091"/>
            </a:xfrm>
            <a:custGeom>
              <a:avLst/>
              <a:gdLst>
                <a:gd name="connsiteX0" fmla="*/ 70341 w 399981"/>
                <a:gd name="connsiteY0" fmla="*/ 82670 h 1663091"/>
                <a:gd name="connsiteX1" fmla="*/ 327014 w 399981"/>
                <a:gd name="connsiteY1" fmla="*/ 1422185 h 1663091"/>
                <a:gd name="connsiteX2" fmla="*/ 294930 w 399981"/>
                <a:gd name="connsiteY2" fmla="*/ 1157491 h 1663091"/>
                <a:gd name="connsiteX3" fmla="*/ 399204 w 399981"/>
                <a:gd name="connsiteY3" fmla="*/ 1662817 h 1663091"/>
                <a:gd name="connsiteX4" fmla="*/ 230762 w 399981"/>
                <a:gd name="connsiteY4" fmla="*/ 1077280 h 1663091"/>
                <a:gd name="connsiteX5" fmla="*/ 174614 w 399981"/>
                <a:gd name="connsiteY5" fmla="*/ 339343 h 1663091"/>
                <a:gd name="connsiteX6" fmla="*/ 6172 w 399981"/>
                <a:gd name="connsiteY6" fmla="*/ 162880 h 1663091"/>
                <a:gd name="connsiteX7" fmla="*/ 70341 w 399981"/>
                <a:gd name="connsiteY7" fmla="*/ 82670 h 1663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9981" h="1663091">
                  <a:moveTo>
                    <a:pt x="70341" y="82670"/>
                  </a:moveTo>
                  <a:cubicBezTo>
                    <a:pt x="123815" y="292554"/>
                    <a:pt x="289583" y="1243048"/>
                    <a:pt x="327014" y="1422185"/>
                  </a:cubicBezTo>
                  <a:cubicBezTo>
                    <a:pt x="364445" y="1601322"/>
                    <a:pt x="282898" y="1117386"/>
                    <a:pt x="294930" y="1157491"/>
                  </a:cubicBezTo>
                  <a:cubicBezTo>
                    <a:pt x="306962" y="1197596"/>
                    <a:pt x="409899" y="1676185"/>
                    <a:pt x="399204" y="1662817"/>
                  </a:cubicBezTo>
                  <a:cubicBezTo>
                    <a:pt x="388509" y="1649449"/>
                    <a:pt x="268194" y="1297859"/>
                    <a:pt x="230762" y="1077280"/>
                  </a:cubicBezTo>
                  <a:cubicBezTo>
                    <a:pt x="193330" y="856701"/>
                    <a:pt x="212046" y="491743"/>
                    <a:pt x="174614" y="339343"/>
                  </a:cubicBezTo>
                  <a:cubicBezTo>
                    <a:pt x="137182" y="186943"/>
                    <a:pt x="26224" y="201648"/>
                    <a:pt x="6172" y="162880"/>
                  </a:cubicBezTo>
                  <a:cubicBezTo>
                    <a:pt x="-13880" y="124112"/>
                    <a:pt x="16867" y="-127214"/>
                    <a:pt x="70341" y="826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3" name="フリーフォーム 1122">
              <a:extLst>
                <a:ext uri="{FF2B5EF4-FFF2-40B4-BE49-F238E27FC236}">
                  <a16:creationId xmlns:a16="http://schemas.microsoft.com/office/drawing/2014/main" id="{AF3657A9-5B0F-E134-1F8C-C9C09C164943}"/>
                </a:ext>
              </a:extLst>
            </p:cNvPr>
            <p:cNvSpPr/>
            <p:nvPr/>
          </p:nvSpPr>
          <p:spPr>
            <a:xfrm>
              <a:off x="3694153" y="7532545"/>
              <a:ext cx="352493" cy="1265275"/>
            </a:xfrm>
            <a:custGeom>
              <a:avLst/>
              <a:gdLst>
                <a:gd name="connsiteX0" fmla="*/ 348458 w 352493"/>
                <a:gd name="connsiteY0" fmla="*/ 7244 h 1265275"/>
                <a:gd name="connsiteX1" fmla="*/ 3552 w 352493"/>
                <a:gd name="connsiteY1" fmla="*/ 1242487 h 1265275"/>
                <a:gd name="connsiteX2" fmla="*/ 180015 w 352493"/>
                <a:gd name="connsiteY2" fmla="*/ 753202 h 1265275"/>
                <a:gd name="connsiteX3" fmla="*/ 348458 w 352493"/>
                <a:gd name="connsiteY3" fmla="*/ 7244 h 126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493" h="1265275">
                  <a:moveTo>
                    <a:pt x="348458" y="7244"/>
                  </a:moveTo>
                  <a:cubicBezTo>
                    <a:pt x="319048" y="88791"/>
                    <a:pt x="31626" y="1118161"/>
                    <a:pt x="3552" y="1242487"/>
                  </a:cubicBezTo>
                  <a:cubicBezTo>
                    <a:pt x="-24522" y="1366813"/>
                    <a:pt x="121194" y="951055"/>
                    <a:pt x="180015" y="753202"/>
                  </a:cubicBezTo>
                  <a:cubicBezTo>
                    <a:pt x="238836" y="555349"/>
                    <a:pt x="377868" y="-74303"/>
                    <a:pt x="348458" y="72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4" name="フリーフォーム 1123">
              <a:extLst>
                <a:ext uri="{FF2B5EF4-FFF2-40B4-BE49-F238E27FC236}">
                  <a16:creationId xmlns:a16="http://schemas.microsoft.com/office/drawing/2014/main" id="{9F86040B-0546-7103-5A17-AFBFC884AA7B}"/>
                </a:ext>
              </a:extLst>
            </p:cNvPr>
            <p:cNvSpPr/>
            <p:nvPr/>
          </p:nvSpPr>
          <p:spPr>
            <a:xfrm>
              <a:off x="2491813" y="6165986"/>
              <a:ext cx="1039871" cy="2592930"/>
            </a:xfrm>
            <a:custGeom>
              <a:avLst/>
              <a:gdLst>
                <a:gd name="connsiteX0" fmla="*/ 989324 w 1039871"/>
                <a:gd name="connsiteY0" fmla="*/ 154603 h 2592930"/>
                <a:gd name="connsiteX1" fmla="*/ 307534 w 1039871"/>
                <a:gd name="connsiteY1" fmla="*/ 1935277 h 2592930"/>
                <a:gd name="connsiteX2" fmla="*/ 492019 w 1039871"/>
                <a:gd name="connsiteY2" fmla="*/ 1534225 h 2592930"/>
                <a:gd name="connsiteX3" fmla="*/ 2734 w 1039871"/>
                <a:gd name="connsiteY3" fmla="*/ 2584982 h 2592930"/>
                <a:gd name="connsiteX4" fmla="*/ 307534 w 1039871"/>
                <a:gd name="connsiteY4" fmla="*/ 1951319 h 2592930"/>
                <a:gd name="connsiteX5" fmla="*/ 596292 w 1039871"/>
                <a:gd name="connsiteY5" fmla="*/ 772225 h 2592930"/>
                <a:gd name="connsiteX6" fmla="*/ 532124 w 1039871"/>
                <a:gd name="connsiteY6" fmla="*/ 1269530 h 2592930"/>
                <a:gd name="connsiteX7" fmla="*/ 941198 w 1039871"/>
                <a:gd name="connsiteY7" fmla="*/ 218772 h 2592930"/>
                <a:gd name="connsiteX8" fmla="*/ 989324 w 1039871"/>
                <a:gd name="connsiteY8" fmla="*/ 154603 h 259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9871" h="2592930">
                  <a:moveTo>
                    <a:pt x="989324" y="154603"/>
                  </a:moveTo>
                  <a:cubicBezTo>
                    <a:pt x="883713" y="440687"/>
                    <a:pt x="390418" y="1705340"/>
                    <a:pt x="307534" y="1935277"/>
                  </a:cubicBezTo>
                  <a:cubicBezTo>
                    <a:pt x="224650" y="2165214"/>
                    <a:pt x="542819" y="1425941"/>
                    <a:pt x="492019" y="1534225"/>
                  </a:cubicBezTo>
                  <a:cubicBezTo>
                    <a:pt x="441219" y="1642509"/>
                    <a:pt x="33481" y="2515466"/>
                    <a:pt x="2734" y="2584982"/>
                  </a:cubicBezTo>
                  <a:cubicBezTo>
                    <a:pt x="-28013" y="2654498"/>
                    <a:pt x="208608" y="2253445"/>
                    <a:pt x="307534" y="1951319"/>
                  </a:cubicBezTo>
                  <a:cubicBezTo>
                    <a:pt x="406460" y="1649193"/>
                    <a:pt x="558860" y="885856"/>
                    <a:pt x="596292" y="772225"/>
                  </a:cubicBezTo>
                  <a:cubicBezTo>
                    <a:pt x="633724" y="658594"/>
                    <a:pt x="474640" y="1361772"/>
                    <a:pt x="532124" y="1269530"/>
                  </a:cubicBezTo>
                  <a:cubicBezTo>
                    <a:pt x="589608" y="1177288"/>
                    <a:pt x="869009" y="404593"/>
                    <a:pt x="941198" y="218772"/>
                  </a:cubicBezTo>
                  <a:cubicBezTo>
                    <a:pt x="1013387" y="32951"/>
                    <a:pt x="1094935" y="-131481"/>
                    <a:pt x="989324" y="1546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5" name="フリーフォーム 1124">
              <a:extLst>
                <a:ext uri="{FF2B5EF4-FFF2-40B4-BE49-F238E27FC236}">
                  <a16:creationId xmlns:a16="http://schemas.microsoft.com/office/drawing/2014/main" id="{2EB19D7E-9E6A-8F0B-40F4-774EC32347AB}"/>
                </a:ext>
              </a:extLst>
            </p:cNvPr>
            <p:cNvSpPr/>
            <p:nvPr/>
          </p:nvSpPr>
          <p:spPr>
            <a:xfrm>
              <a:off x="6314655" y="3377075"/>
              <a:ext cx="703445" cy="2730954"/>
            </a:xfrm>
            <a:custGeom>
              <a:avLst/>
              <a:gdLst>
                <a:gd name="connsiteX0" fmla="*/ 21977 w 703445"/>
                <a:gd name="connsiteY0" fmla="*/ 31872 h 2730954"/>
                <a:gd name="connsiteX1" fmla="*/ 62082 w 703445"/>
                <a:gd name="connsiteY1" fmla="*/ 104062 h 2730954"/>
                <a:gd name="connsiteX2" fmla="*/ 679703 w 703445"/>
                <a:gd name="connsiteY2" fmla="*/ 1146799 h 2730954"/>
                <a:gd name="connsiteX3" fmla="*/ 567408 w 703445"/>
                <a:gd name="connsiteY3" fmla="*/ 1026483 h 2730954"/>
                <a:gd name="connsiteX4" fmla="*/ 487198 w 703445"/>
                <a:gd name="connsiteY4" fmla="*/ 1868693 h 2730954"/>
                <a:gd name="connsiteX5" fmla="*/ 487198 w 703445"/>
                <a:gd name="connsiteY5" fmla="*/ 1587957 h 2730954"/>
                <a:gd name="connsiteX6" fmla="*/ 246566 w 703445"/>
                <a:gd name="connsiteY6" fmla="*/ 2718925 h 2730954"/>
                <a:gd name="connsiteX7" fmla="*/ 382924 w 703445"/>
                <a:gd name="connsiteY7" fmla="*/ 2125367 h 2730954"/>
                <a:gd name="connsiteX8" fmla="*/ 671682 w 703445"/>
                <a:gd name="connsiteY8" fmla="*/ 1210967 h 2730954"/>
                <a:gd name="connsiteX9" fmla="*/ 655640 w 703445"/>
                <a:gd name="connsiteY9" fmla="*/ 1483683 h 2730954"/>
                <a:gd name="connsiteX10" fmla="*/ 655640 w 703445"/>
                <a:gd name="connsiteY10" fmla="*/ 1251072 h 2730954"/>
                <a:gd name="connsiteX11" fmla="*/ 174377 w 703445"/>
                <a:gd name="connsiteY11" fmla="*/ 432925 h 2730954"/>
                <a:gd name="connsiteX12" fmla="*/ 463134 w 703445"/>
                <a:gd name="connsiteY12" fmla="*/ 713662 h 2730954"/>
                <a:gd name="connsiteX13" fmla="*/ 21977 w 703445"/>
                <a:gd name="connsiteY13" fmla="*/ 31872 h 273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03445" h="2730954">
                  <a:moveTo>
                    <a:pt x="21977" y="31872"/>
                  </a:moveTo>
                  <a:cubicBezTo>
                    <a:pt x="-44865" y="-69728"/>
                    <a:pt x="62082" y="104062"/>
                    <a:pt x="62082" y="104062"/>
                  </a:cubicBezTo>
                  <a:cubicBezTo>
                    <a:pt x="171703" y="289883"/>
                    <a:pt x="595482" y="993062"/>
                    <a:pt x="679703" y="1146799"/>
                  </a:cubicBezTo>
                  <a:cubicBezTo>
                    <a:pt x="763924" y="1300536"/>
                    <a:pt x="599492" y="906167"/>
                    <a:pt x="567408" y="1026483"/>
                  </a:cubicBezTo>
                  <a:cubicBezTo>
                    <a:pt x="535324" y="1146799"/>
                    <a:pt x="500566" y="1775114"/>
                    <a:pt x="487198" y="1868693"/>
                  </a:cubicBezTo>
                  <a:cubicBezTo>
                    <a:pt x="473830" y="1962272"/>
                    <a:pt x="527303" y="1446252"/>
                    <a:pt x="487198" y="1587957"/>
                  </a:cubicBezTo>
                  <a:cubicBezTo>
                    <a:pt x="447093" y="1729662"/>
                    <a:pt x="263945" y="2629357"/>
                    <a:pt x="246566" y="2718925"/>
                  </a:cubicBezTo>
                  <a:cubicBezTo>
                    <a:pt x="229187" y="2808493"/>
                    <a:pt x="312071" y="2376693"/>
                    <a:pt x="382924" y="2125367"/>
                  </a:cubicBezTo>
                  <a:cubicBezTo>
                    <a:pt x="453777" y="1874041"/>
                    <a:pt x="626229" y="1317914"/>
                    <a:pt x="671682" y="1210967"/>
                  </a:cubicBezTo>
                  <a:cubicBezTo>
                    <a:pt x="717135" y="1104020"/>
                    <a:pt x="658314" y="1476999"/>
                    <a:pt x="655640" y="1483683"/>
                  </a:cubicBezTo>
                  <a:cubicBezTo>
                    <a:pt x="652966" y="1490367"/>
                    <a:pt x="735851" y="1426198"/>
                    <a:pt x="655640" y="1251072"/>
                  </a:cubicBezTo>
                  <a:cubicBezTo>
                    <a:pt x="575430" y="1075946"/>
                    <a:pt x="206461" y="522493"/>
                    <a:pt x="174377" y="432925"/>
                  </a:cubicBezTo>
                  <a:cubicBezTo>
                    <a:pt x="142293" y="343357"/>
                    <a:pt x="483187" y="779167"/>
                    <a:pt x="463134" y="713662"/>
                  </a:cubicBezTo>
                  <a:cubicBezTo>
                    <a:pt x="443081" y="648157"/>
                    <a:pt x="88819" y="133472"/>
                    <a:pt x="21977" y="318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6" name="フリーフォーム 1125">
              <a:extLst>
                <a:ext uri="{FF2B5EF4-FFF2-40B4-BE49-F238E27FC236}">
                  <a16:creationId xmlns:a16="http://schemas.microsoft.com/office/drawing/2014/main" id="{571EBB10-C1F7-EAF9-0B4E-B0E7BD691BA9}"/>
                </a:ext>
              </a:extLst>
            </p:cNvPr>
            <p:cNvSpPr/>
            <p:nvPr/>
          </p:nvSpPr>
          <p:spPr>
            <a:xfrm>
              <a:off x="6348425" y="3284655"/>
              <a:ext cx="1680776" cy="2707581"/>
            </a:xfrm>
            <a:custGeom>
              <a:avLst/>
              <a:gdLst>
                <a:gd name="connsiteX0" fmla="*/ 28312 w 1680776"/>
                <a:gd name="connsiteY0" fmla="*/ 28040 h 2707581"/>
                <a:gd name="connsiteX1" fmla="*/ 60396 w 1680776"/>
                <a:gd name="connsiteY1" fmla="*/ 76166 h 2707581"/>
                <a:gd name="connsiteX2" fmla="*/ 1199386 w 1680776"/>
                <a:gd name="connsiteY2" fmla="*/ 1624229 h 2707581"/>
                <a:gd name="connsiteX3" fmla="*/ 1175322 w 1680776"/>
                <a:gd name="connsiteY3" fmla="*/ 1688398 h 2707581"/>
                <a:gd name="connsiteX4" fmla="*/ 1680649 w 1680776"/>
                <a:gd name="connsiteY4" fmla="*/ 2707071 h 2707581"/>
                <a:gd name="connsiteX5" fmla="*/ 1215428 w 1680776"/>
                <a:gd name="connsiteY5" fmla="*/ 1800692 h 2707581"/>
                <a:gd name="connsiteX6" fmla="*/ 389259 w 1680776"/>
                <a:gd name="connsiteY6" fmla="*/ 156377 h 2707581"/>
                <a:gd name="connsiteX7" fmla="*/ 533638 w 1680776"/>
                <a:gd name="connsiteY7" fmla="*/ 581492 h 2707581"/>
                <a:gd name="connsiteX8" fmla="*/ 28312 w 1680776"/>
                <a:gd name="connsiteY8" fmla="*/ 28040 h 2707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0776" h="2707581">
                  <a:moveTo>
                    <a:pt x="28312" y="28040"/>
                  </a:moveTo>
                  <a:cubicBezTo>
                    <a:pt x="-50562" y="-56181"/>
                    <a:pt x="60396" y="76166"/>
                    <a:pt x="60396" y="76166"/>
                  </a:cubicBezTo>
                  <a:cubicBezTo>
                    <a:pt x="255575" y="342198"/>
                    <a:pt x="1013565" y="1355524"/>
                    <a:pt x="1199386" y="1624229"/>
                  </a:cubicBezTo>
                  <a:cubicBezTo>
                    <a:pt x="1385207" y="1892934"/>
                    <a:pt x="1095112" y="1507924"/>
                    <a:pt x="1175322" y="1688398"/>
                  </a:cubicBezTo>
                  <a:cubicBezTo>
                    <a:pt x="1255532" y="1868872"/>
                    <a:pt x="1673965" y="2688355"/>
                    <a:pt x="1680649" y="2707071"/>
                  </a:cubicBezTo>
                  <a:cubicBezTo>
                    <a:pt x="1687333" y="2725787"/>
                    <a:pt x="1430660" y="2225808"/>
                    <a:pt x="1215428" y="1800692"/>
                  </a:cubicBezTo>
                  <a:cubicBezTo>
                    <a:pt x="1000196" y="1375576"/>
                    <a:pt x="502891" y="359577"/>
                    <a:pt x="389259" y="156377"/>
                  </a:cubicBezTo>
                  <a:cubicBezTo>
                    <a:pt x="275627" y="-46823"/>
                    <a:pt x="597806" y="605555"/>
                    <a:pt x="533638" y="581492"/>
                  </a:cubicBezTo>
                  <a:cubicBezTo>
                    <a:pt x="469470" y="557429"/>
                    <a:pt x="107186" y="112261"/>
                    <a:pt x="28312" y="280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7" name="フリーフォーム 1126">
              <a:extLst>
                <a:ext uri="{FF2B5EF4-FFF2-40B4-BE49-F238E27FC236}">
                  <a16:creationId xmlns:a16="http://schemas.microsoft.com/office/drawing/2014/main" id="{752EBFE6-3A6A-FAF4-25EF-6DD927DF54E2}"/>
                </a:ext>
              </a:extLst>
            </p:cNvPr>
            <p:cNvSpPr/>
            <p:nvPr/>
          </p:nvSpPr>
          <p:spPr>
            <a:xfrm>
              <a:off x="7306179" y="4803479"/>
              <a:ext cx="300910" cy="1717886"/>
            </a:xfrm>
            <a:custGeom>
              <a:avLst/>
              <a:gdLst>
                <a:gd name="connsiteX0" fmla="*/ 9021 w 300910"/>
                <a:gd name="connsiteY0" fmla="*/ 49258 h 1717886"/>
                <a:gd name="connsiteX1" fmla="*/ 49126 w 300910"/>
                <a:gd name="connsiteY1" fmla="*/ 161553 h 1717886"/>
                <a:gd name="connsiteX2" fmla="*/ 249653 w 300910"/>
                <a:gd name="connsiteY2" fmla="*/ 1188247 h 1717886"/>
                <a:gd name="connsiteX3" fmla="*/ 137358 w 300910"/>
                <a:gd name="connsiteY3" fmla="*/ 1292521 h 1717886"/>
                <a:gd name="connsiteX4" fmla="*/ 33084 w 300910"/>
                <a:gd name="connsiteY4" fmla="*/ 1717637 h 1717886"/>
                <a:gd name="connsiteX5" fmla="*/ 169442 w 300910"/>
                <a:gd name="connsiteY5" fmla="*/ 1348668 h 1717886"/>
                <a:gd name="connsiteX6" fmla="*/ 297779 w 300910"/>
                <a:gd name="connsiteY6" fmla="*/ 987721 h 1717886"/>
                <a:gd name="connsiteX7" fmla="*/ 33084 w 300910"/>
                <a:gd name="connsiteY7" fmla="*/ 297910 h 1717886"/>
                <a:gd name="connsiteX8" fmla="*/ 185484 w 300910"/>
                <a:gd name="connsiteY8" fmla="*/ 634795 h 1717886"/>
                <a:gd name="connsiteX9" fmla="*/ 9021 w 300910"/>
                <a:gd name="connsiteY9" fmla="*/ 49258 h 171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0910" h="1717886">
                  <a:moveTo>
                    <a:pt x="9021" y="49258"/>
                  </a:moveTo>
                  <a:cubicBezTo>
                    <a:pt x="-13705" y="-29616"/>
                    <a:pt x="9021" y="-28278"/>
                    <a:pt x="49126" y="161553"/>
                  </a:cubicBezTo>
                  <a:cubicBezTo>
                    <a:pt x="89231" y="351384"/>
                    <a:pt x="234948" y="999752"/>
                    <a:pt x="249653" y="1188247"/>
                  </a:cubicBezTo>
                  <a:cubicBezTo>
                    <a:pt x="264358" y="1376742"/>
                    <a:pt x="173453" y="1204289"/>
                    <a:pt x="137358" y="1292521"/>
                  </a:cubicBezTo>
                  <a:cubicBezTo>
                    <a:pt x="101263" y="1380753"/>
                    <a:pt x="27737" y="1708279"/>
                    <a:pt x="33084" y="1717637"/>
                  </a:cubicBezTo>
                  <a:cubicBezTo>
                    <a:pt x="38431" y="1726995"/>
                    <a:pt x="125326" y="1470321"/>
                    <a:pt x="169442" y="1348668"/>
                  </a:cubicBezTo>
                  <a:cubicBezTo>
                    <a:pt x="213558" y="1227015"/>
                    <a:pt x="320505" y="1162847"/>
                    <a:pt x="297779" y="987721"/>
                  </a:cubicBezTo>
                  <a:cubicBezTo>
                    <a:pt x="275053" y="812595"/>
                    <a:pt x="51800" y="356731"/>
                    <a:pt x="33084" y="297910"/>
                  </a:cubicBezTo>
                  <a:cubicBezTo>
                    <a:pt x="14368" y="239089"/>
                    <a:pt x="182810" y="678911"/>
                    <a:pt x="185484" y="634795"/>
                  </a:cubicBezTo>
                  <a:cubicBezTo>
                    <a:pt x="188158" y="590679"/>
                    <a:pt x="31747" y="128132"/>
                    <a:pt x="9021" y="492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8" name="フリーフォーム 1127">
              <a:extLst>
                <a:ext uri="{FF2B5EF4-FFF2-40B4-BE49-F238E27FC236}">
                  <a16:creationId xmlns:a16="http://schemas.microsoft.com/office/drawing/2014/main" id="{16C3F911-12D3-FD10-A058-77193130C197}"/>
                </a:ext>
              </a:extLst>
            </p:cNvPr>
            <p:cNvSpPr/>
            <p:nvPr/>
          </p:nvSpPr>
          <p:spPr>
            <a:xfrm>
              <a:off x="6641353" y="5935836"/>
              <a:ext cx="762416" cy="901140"/>
            </a:xfrm>
            <a:custGeom>
              <a:avLst/>
              <a:gdLst>
                <a:gd name="connsiteX0" fmla="*/ 344984 w 762416"/>
                <a:gd name="connsiteY0" fmla="*/ 112038 h 901140"/>
                <a:gd name="connsiteX1" fmla="*/ 79 w 762416"/>
                <a:gd name="connsiteY1" fmla="*/ 890080 h 901140"/>
                <a:gd name="connsiteX2" fmla="*/ 312900 w 762416"/>
                <a:gd name="connsiteY2" fmla="*/ 577259 h 901140"/>
                <a:gd name="connsiteX3" fmla="*/ 312900 w 762416"/>
                <a:gd name="connsiteY3" fmla="*/ 673511 h 901140"/>
                <a:gd name="connsiteX4" fmla="*/ 762079 w 762416"/>
                <a:gd name="connsiteY4" fmla="*/ 104017 h 901140"/>
                <a:gd name="connsiteX5" fmla="*/ 232689 w 762416"/>
                <a:gd name="connsiteY5" fmla="*/ 673511 h 901140"/>
                <a:gd name="connsiteX6" fmla="*/ 232689 w 762416"/>
                <a:gd name="connsiteY6" fmla="*/ 328606 h 901140"/>
                <a:gd name="connsiteX7" fmla="*/ 449258 w 762416"/>
                <a:gd name="connsiteY7" fmla="*/ 23806 h 901140"/>
                <a:gd name="connsiteX8" fmla="*/ 344984 w 762416"/>
                <a:gd name="connsiteY8" fmla="*/ 112038 h 901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2416" h="901140">
                  <a:moveTo>
                    <a:pt x="344984" y="112038"/>
                  </a:moveTo>
                  <a:cubicBezTo>
                    <a:pt x="270121" y="256417"/>
                    <a:pt x="5426" y="812543"/>
                    <a:pt x="79" y="890080"/>
                  </a:cubicBezTo>
                  <a:cubicBezTo>
                    <a:pt x="-5268" y="967617"/>
                    <a:pt x="260763" y="613354"/>
                    <a:pt x="312900" y="577259"/>
                  </a:cubicBezTo>
                  <a:cubicBezTo>
                    <a:pt x="365037" y="541164"/>
                    <a:pt x="238037" y="752385"/>
                    <a:pt x="312900" y="673511"/>
                  </a:cubicBezTo>
                  <a:cubicBezTo>
                    <a:pt x="387763" y="594637"/>
                    <a:pt x="775447" y="104017"/>
                    <a:pt x="762079" y="104017"/>
                  </a:cubicBezTo>
                  <a:cubicBezTo>
                    <a:pt x="748711" y="104017"/>
                    <a:pt x="320921" y="636080"/>
                    <a:pt x="232689" y="673511"/>
                  </a:cubicBezTo>
                  <a:cubicBezTo>
                    <a:pt x="144457" y="710943"/>
                    <a:pt x="196594" y="436890"/>
                    <a:pt x="232689" y="328606"/>
                  </a:cubicBezTo>
                  <a:cubicBezTo>
                    <a:pt x="268784" y="220322"/>
                    <a:pt x="427869" y="54553"/>
                    <a:pt x="449258" y="23806"/>
                  </a:cubicBezTo>
                  <a:cubicBezTo>
                    <a:pt x="470647" y="-6941"/>
                    <a:pt x="419847" y="-32341"/>
                    <a:pt x="344984" y="1120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4C47BD3A-B909-A927-ACA1-FA23EF9EDB9C}"/>
              </a:ext>
            </a:extLst>
          </p:cNvPr>
          <p:cNvSpPr/>
          <p:nvPr/>
        </p:nvSpPr>
        <p:spPr>
          <a:xfrm>
            <a:off x="6038964" y="4428084"/>
            <a:ext cx="281651" cy="1119084"/>
          </a:xfrm>
          <a:custGeom>
            <a:avLst/>
            <a:gdLst>
              <a:gd name="connsiteX0" fmla="*/ 889 w 281651"/>
              <a:gd name="connsiteY0" fmla="*/ 15579 h 1119084"/>
              <a:gd name="connsiteX1" fmla="*/ 145268 w 281651"/>
              <a:gd name="connsiteY1" fmla="*/ 585074 h 1119084"/>
              <a:gd name="connsiteX2" fmla="*/ 129225 w 281651"/>
              <a:gd name="connsiteY2" fmla="*/ 496842 h 1119084"/>
              <a:gd name="connsiteX3" fmla="*/ 273604 w 281651"/>
              <a:gd name="connsiteY3" fmla="*/ 1114463 h 1119084"/>
              <a:gd name="connsiteX4" fmla="*/ 193394 w 281651"/>
              <a:gd name="connsiteY4" fmla="*/ 753516 h 1119084"/>
              <a:gd name="connsiteX5" fmla="*/ 281625 w 281651"/>
              <a:gd name="connsiteY5" fmla="*/ 280274 h 1119084"/>
              <a:gd name="connsiteX6" fmla="*/ 201415 w 281651"/>
              <a:gd name="connsiteY6" fmla="*/ 641221 h 1119084"/>
              <a:gd name="connsiteX7" fmla="*/ 89120 w 281651"/>
              <a:gd name="connsiteY7" fmla="*/ 200063 h 1119084"/>
              <a:gd name="connsiteX8" fmla="*/ 889 w 281651"/>
              <a:gd name="connsiteY8" fmla="*/ 15579 h 1119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651" h="1119084">
                <a:moveTo>
                  <a:pt x="889" y="15579"/>
                </a:moveTo>
                <a:cubicBezTo>
                  <a:pt x="10247" y="79747"/>
                  <a:pt x="123879" y="504864"/>
                  <a:pt x="145268" y="585074"/>
                </a:cubicBezTo>
                <a:cubicBezTo>
                  <a:pt x="166657" y="665285"/>
                  <a:pt x="107836" y="408610"/>
                  <a:pt x="129225" y="496842"/>
                </a:cubicBezTo>
                <a:cubicBezTo>
                  <a:pt x="150614" y="585074"/>
                  <a:pt x="262909" y="1071684"/>
                  <a:pt x="273604" y="1114463"/>
                </a:cubicBezTo>
                <a:cubicBezTo>
                  <a:pt x="284299" y="1157242"/>
                  <a:pt x="192057" y="892547"/>
                  <a:pt x="193394" y="753516"/>
                </a:cubicBezTo>
                <a:cubicBezTo>
                  <a:pt x="194731" y="614485"/>
                  <a:pt x="280288" y="298990"/>
                  <a:pt x="281625" y="280274"/>
                </a:cubicBezTo>
                <a:cubicBezTo>
                  <a:pt x="282962" y="261558"/>
                  <a:pt x="233499" y="654590"/>
                  <a:pt x="201415" y="641221"/>
                </a:cubicBezTo>
                <a:cubicBezTo>
                  <a:pt x="169331" y="627853"/>
                  <a:pt x="119867" y="300326"/>
                  <a:pt x="89120" y="200063"/>
                </a:cubicBezTo>
                <a:cubicBezTo>
                  <a:pt x="58373" y="99800"/>
                  <a:pt x="-8469" y="-48589"/>
                  <a:pt x="889" y="155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33DA086B-ED08-6EBE-27DD-FD156910722D}"/>
              </a:ext>
            </a:extLst>
          </p:cNvPr>
          <p:cNvSpPr/>
          <p:nvPr/>
        </p:nvSpPr>
        <p:spPr>
          <a:xfrm>
            <a:off x="3898207" y="5823280"/>
            <a:ext cx="353461" cy="498456"/>
          </a:xfrm>
          <a:custGeom>
            <a:avLst/>
            <a:gdLst>
              <a:gd name="connsiteX0" fmla="*/ 224614 w 353461"/>
              <a:gd name="connsiteY0" fmla="*/ 4 h 498456"/>
              <a:gd name="connsiteX1" fmla="*/ 200551 w 353461"/>
              <a:gd name="connsiteY1" fmla="*/ 296783 h 498456"/>
              <a:gd name="connsiteX2" fmla="*/ 352951 w 353461"/>
              <a:gd name="connsiteY2" fmla="*/ 409078 h 498456"/>
              <a:gd name="connsiteX3" fmla="*/ 240656 w 353461"/>
              <a:gd name="connsiteY3" fmla="*/ 401057 h 498456"/>
              <a:gd name="connsiteX4" fmla="*/ 25 w 353461"/>
              <a:gd name="connsiteY4" fmla="*/ 497309 h 498456"/>
              <a:gd name="connsiteX5" fmla="*/ 224614 w 353461"/>
              <a:gd name="connsiteY5" fmla="*/ 433141 h 498456"/>
              <a:gd name="connsiteX6" fmla="*/ 96277 w 353461"/>
              <a:gd name="connsiteY6" fmla="*/ 152404 h 498456"/>
              <a:gd name="connsiteX7" fmla="*/ 104298 w 353461"/>
              <a:gd name="connsiteY7" fmla="*/ 288762 h 498456"/>
              <a:gd name="connsiteX8" fmla="*/ 224614 w 353461"/>
              <a:gd name="connsiteY8" fmla="*/ 4 h 498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461" h="498456">
                <a:moveTo>
                  <a:pt x="224614" y="4"/>
                </a:moveTo>
                <a:cubicBezTo>
                  <a:pt x="240656" y="1341"/>
                  <a:pt x="179162" y="228604"/>
                  <a:pt x="200551" y="296783"/>
                </a:cubicBezTo>
                <a:cubicBezTo>
                  <a:pt x="221940" y="364962"/>
                  <a:pt x="346267" y="391699"/>
                  <a:pt x="352951" y="409078"/>
                </a:cubicBezTo>
                <a:cubicBezTo>
                  <a:pt x="359635" y="426457"/>
                  <a:pt x="299477" y="386352"/>
                  <a:pt x="240656" y="401057"/>
                </a:cubicBezTo>
                <a:cubicBezTo>
                  <a:pt x="181835" y="415762"/>
                  <a:pt x="2699" y="491962"/>
                  <a:pt x="25" y="497309"/>
                </a:cubicBezTo>
                <a:cubicBezTo>
                  <a:pt x="-2649" y="502656"/>
                  <a:pt x="208572" y="490625"/>
                  <a:pt x="224614" y="433141"/>
                </a:cubicBezTo>
                <a:cubicBezTo>
                  <a:pt x="240656" y="375657"/>
                  <a:pt x="116330" y="176467"/>
                  <a:pt x="96277" y="152404"/>
                </a:cubicBezTo>
                <a:cubicBezTo>
                  <a:pt x="76224" y="128341"/>
                  <a:pt x="78898" y="311488"/>
                  <a:pt x="104298" y="288762"/>
                </a:cubicBezTo>
                <a:cubicBezTo>
                  <a:pt x="129698" y="266036"/>
                  <a:pt x="208572" y="-1333"/>
                  <a:pt x="224614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5B282064-0AA2-AB29-5F48-9636ABB0AF10}"/>
              </a:ext>
            </a:extLst>
          </p:cNvPr>
          <p:cNvSpPr/>
          <p:nvPr/>
        </p:nvSpPr>
        <p:spPr>
          <a:xfrm>
            <a:off x="4058510" y="6152983"/>
            <a:ext cx="997813" cy="400614"/>
          </a:xfrm>
          <a:custGeom>
            <a:avLst/>
            <a:gdLst>
              <a:gd name="connsiteX0" fmla="*/ 143 w 997813"/>
              <a:gd name="connsiteY0" fmla="*/ 400217 h 400614"/>
              <a:gd name="connsiteX1" fmla="*/ 505469 w 997813"/>
              <a:gd name="connsiteY1" fmla="*/ 95417 h 400614"/>
              <a:gd name="connsiteX2" fmla="*/ 377132 w 997813"/>
              <a:gd name="connsiteY2" fmla="*/ 87396 h 400614"/>
              <a:gd name="connsiteX3" fmla="*/ 986732 w 997813"/>
              <a:gd name="connsiteY3" fmla="*/ 87396 h 400614"/>
              <a:gd name="connsiteX4" fmla="*/ 786206 w 997813"/>
              <a:gd name="connsiteY4" fmla="*/ 151564 h 400614"/>
              <a:gd name="connsiteX5" fmla="*/ 353069 w 997813"/>
              <a:gd name="connsiteY5" fmla="*/ 295943 h 400614"/>
              <a:gd name="connsiteX6" fmla="*/ 858395 w 997813"/>
              <a:gd name="connsiteY6" fmla="*/ 135522 h 400614"/>
              <a:gd name="connsiteX7" fmla="*/ 561616 w 997813"/>
              <a:gd name="connsiteY7" fmla="*/ 55312 h 400614"/>
              <a:gd name="connsiteX8" fmla="*/ 561616 w 997813"/>
              <a:gd name="connsiteY8" fmla="*/ 23228 h 400614"/>
              <a:gd name="connsiteX9" fmla="*/ 143 w 997813"/>
              <a:gd name="connsiteY9" fmla="*/ 400217 h 400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7813" h="400614">
                <a:moveTo>
                  <a:pt x="143" y="400217"/>
                </a:moveTo>
                <a:cubicBezTo>
                  <a:pt x="-9215" y="412248"/>
                  <a:pt x="442638" y="147554"/>
                  <a:pt x="505469" y="95417"/>
                </a:cubicBezTo>
                <a:cubicBezTo>
                  <a:pt x="568300" y="43280"/>
                  <a:pt x="296922" y="88733"/>
                  <a:pt x="377132" y="87396"/>
                </a:cubicBezTo>
                <a:cubicBezTo>
                  <a:pt x="457343" y="86059"/>
                  <a:pt x="918553" y="76701"/>
                  <a:pt x="986732" y="87396"/>
                </a:cubicBezTo>
                <a:cubicBezTo>
                  <a:pt x="1054911" y="98091"/>
                  <a:pt x="786206" y="151564"/>
                  <a:pt x="786206" y="151564"/>
                </a:cubicBezTo>
                <a:lnTo>
                  <a:pt x="353069" y="295943"/>
                </a:lnTo>
                <a:cubicBezTo>
                  <a:pt x="365100" y="293269"/>
                  <a:pt x="823637" y="175627"/>
                  <a:pt x="858395" y="135522"/>
                </a:cubicBezTo>
                <a:cubicBezTo>
                  <a:pt x="893153" y="95417"/>
                  <a:pt x="561616" y="55312"/>
                  <a:pt x="561616" y="55312"/>
                </a:cubicBezTo>
                <a:cubicBezTo>
                  <a:pt x="512153" y="36596"/>
                  <a:pt x="648511" y="-36930"/>
                  <a:pt x="561616" y="23228"/>
                </a:cubicBezTo>
                <a:cubicBezTo>
                  <a:pt x="474721" y="83386"/>
                  <a:pt x="9501" y="388186"/>
                  <a:pt x="143" y="4002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CC0B94FB-4DD7-D149-B7AE-14E5146DF758}"/>
              </a:ext>
            </a:extLst>
          </p:cNvPr>
          <p:cNvSpPr/>
          <p:nvPr/>
        </p:nvSpPr>
        <p:spPr>
          <a:xfrm>
            <a:off x="4186859" y="5830690"/>
            <a:ext cx="923041" cy="306383"/>
          </a:xfrm>
          <a:custGeom>
            <a:avLst/>
            <a:gdLst>
              <a:gd name="connsiteX0" fmla="*/ 130 w 923041"/>
              <a:gd name="connsiteY0" fmla="*/ 615 h 306383"/>
              <a:gd name="connsiteX1" fmla="*/ 320973 w 923041"/>
              <a:gd name="connsiteY1" fmla="*/ 297394 h 306383"/>
              <a:gd name="connsiteX2" fmla="*/ 248783 w 923041"/>
              <a:gd name="connsiteY2" fmla="*/ 233226 h 306383"/>
              <a:gd name="connsiteX3" fmla="*/ 609730 w 923041"/>
              <a:gd name="connsiteY3" fmla="*/ 273331 h 306383"/>
              <a:gd name="connsiteX4" fmla="*/ 922552 w 923041"/>
              <a:gd name="connsiteY4" fmla="*/ 241247 h 306383"/>
              <a:gd name="connsiteX5" fmla="*/ 537541 w 923041"/>
              <a:gd name="connsiteY5" fmla="*/ 241247 h 306383"/>
              <a:gd name="connsiteX6" fmla="*/ 224720 w 923041"/>
              <a:gd name="connsiteY6" fmla="*/ 161036 h 306383"/>
              <a:gd name="connsiteX7" fmla="*/ 280867 w 923041"/>
              <a:gd name="connsiteY7" fmla="*/ 217184 h 306383"/>
              <a:gd name="connsiteX8" fmla="*/ 130 w 923041"/>
              <a:gd name="connsiteY8" fmla="*/ 615 h 306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3041" h="306383">
                <a:moveTo>
                  <a:pt x="130" y="615"/>
                </a:moveTo>
                <a:cubicBezTo>
                  <a:pt x="6814" y="13983"/>
                  <a:pt x="279531" y="258626"/>
                  <a:pt x="320973" y="297394"/>
                </a:cubicBezTo>
                <a:cubicBezTo>
                  <a:pt x="362415" y="336162"/>
                  <a:pt x="200657" y="237236"/>
                  <a:pt x="248783" y="233226"/>
                </a:cubicBezTo>
                <a:cubicBezTo>
                  <a:pt x="296909" y="229216"/>
                  <a:pt x="497435" y="271994"/>
                  <a:pt x="609730" y="273331"/>
                </a:cubicBezTo>
                <a:cubicBezTo>
                  <a:pt x="722025" y="274668"/>
                  <a:pt x="934584" y="246594"/>
                  <a:pt x="922552" y="241247"/>
                </a:cubicBezTo>
                <a:cubicBezTo>
                  <a:pt x="910521" y="235900"/>
                  <a:pt x="653846" y="254616"/>
                  <a:pt x="537541" y="241247"/>
                </a:cubicBezTo>
                <a:cubicBezTo>
                  <a:pt x="421236" y="227879"/>
                  <a:pt x="267499" y="165046"/>
                  <a:pt x="224720" y="161036"/>
                </a:cubicBezTo>
                <a:cubicBezTo>
                  <a:pt x="181941" y="157026"/>
                  <a:pt x="315625" y="238574"/>
                  <a:pt x="280867" y="217184"/>
                </a:cubicBezTo>
                <a:cubicBezTo>
                  <a:pt x="246109" y="195794"/>
                  <a:pt x="-6554" y="-12753"/>
                  <a:pt x="130" y="6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95654B92-4EA5-6125-23A1-4871FCD0BCD6}"/>
              </a:ext>
            </a:extLst>
          </p:cNvPr>
          <p:cNvSpPr/>
          <p:nvPr/>
        </p:nvSpPr>
        <p:spPr>
          <a:xfrm>
            <a:off x="5732658" y="4823039"/>
            <a:ext cx="203463" cy="772908"/>
          </a:xfrm>
          <a:custGeom>
            <a:avLst/>
            <a:gdLst>
              <a:gd name="connsiteX0" fmla="*/ 2395 w 203463"/>
              <a:gd name="connsiteY0" fmla="*/ 45740 h 772908"/>
              <a:gd name="connsiteX1" fmla="*/ 114689 w 203463"/>
              <a:gd name="connsiteY1" fmla="*/ 510961 h 772908"/>
              <a:gd name="connsiteX2" fmla="*/ 26458 w 203463"/>
              <a:gd name="connsiteY2" fmla="*/ 767635 h 772908"/>
              <a:gd name="connsiteX3" fmla="*/ 42500 w 203463"/>
              <a:gd name="connsiteY3" fmla="*/ 671382 h 772908"/>
              <a:gd name="connsiteX4" fmla="*/ 138753 w 203463"/>
              <a:gd name="connsiteY4" fmla="*/ 518982 h 772908"/>
              <a:gd name="connsiteX5" fmla="*/ 202921 w 203463"/>
              <a:gd name="connsiteY5" fmla="*/ 182098 h 772908"/>
              <a:gd name="connsiteX6" fmla="*/ 162816 w 203463"/>
              <a:gd name="connsiteY6" fmla="*/ 438772 h 772908"/>
              <a:gd name="connsiteX7" fmla="*/ 50521 w 203463"/>
              <a:gd name="connsiteY7" fmla="*/ 61782 h 772908"/>
              <a:gd name="connsiteX8" fmla="*/ 2395 w 203463"/>
              <a:gd name="connsiteY8" fmla="*/ 45740 h 772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463" h="772908">
                <a:moveTo>
                  <a:pt x="2395" y="45740"/>
                </a:moveTo>
                <a:cubicBezTo>
                  <a:pt x="13090" y="120603"/>
                  <a:pt x="110679" y="390645"/>
                  <a:pt x="114689" y="510961"/>
                </a:cubicBezTo>
                <a:cubicBezTo>
                  <a:pt x="118699" y="631277"/>
                  <a:pt x="38489" y="740898"/>
                  <a:pt x="26458" y="767635"/>
                </a:cubicBezTo>
                <a:cubicBezTo>
                  <a:pt x="14427" y="794372"/>
                  <a:pt x="23784" y="712824"/>
                  <a:pt x="42500" y="671382"/>
                </a:cubicBezTo>
                <a:cubicBezTo>
                  <a:pt x="61216" y="629940"/>
                  <a:pt x="112016" y="600529"/>
                  <a:pt x="138753" y="518982"/>
                </a:cubicBezTo>
                <a:cubicBezTo>
                  <a:pt x="165490" y="437435"/>
                  <a:pt x="198911" y="195466"/>
                  <a:pt x="202921" y="182098"/>
                </a:cubicBezTo>
                <a:cubicBezTo>
                  <a:pt x="206931" y="168730"/>
                  <a:pt x="188216" y="458825"/>
                  <a:pt x="162816" y="438772"/>
                </a:cubicBezTo>
                <a:cubicBezTo>
                  <a:pt x="137416" y="418719"/>
                  <a:pt x="82605" y="127287"/>
                  <a:pt x="50521" y="61782"/>
                </a:cubicBezTo>
                <a:cubicBezTo>
                  <a:pt x="18437" y="-3723"/>
                  <a:pt x="-8300" y="-29123"/>
                  <a:pt x="2395" y="457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8CFCF576-DDE4-4E6C-51A7-750046D4F165}"/>
              </a:ext>
            </a:extLst>
          </p:cNvPr>
          <p:cNvSpPr/>
          <p:nvPr/>
        </p:nvSpPr>
        <p:spPr>
          <a:xfrm>
            <a:off x="6247080" y="3395355"/>
            <a:ext cx="511126" cy="1316546"/>
          </a:xfrm>
          <a:custGeom>
            <a:avLst/>
            <a:gdLst>
              <a:gd name="connsiteX0" fmla="*/ 3113 w 511126"/>
              <a:gd name="connsiteY0" fmla="*/ 4061 h 1316546"/>
              <a:gd name="connsiteX1" fmla="*/ 444176 w 511126"/>
              <a:gd name="connsiteY1" fmla="*/ 961492 h 1316546"/>
              <a:gd name="connsiteX2" fmla="*/ 508722 w 511126"/>
              <a:gd name="connsiteY2" fmla="*/ 1316494 h 1316546"/>
              <a:gd name="connsiteX3" fmla="*/ 454934 w 511126"/>
              <a:gd name="connsiteY3" fmla="*/ 983007 h 1316546"/>
              <a:gd name="connsiteX4" fmla="*/ 89174 w 511126"/>
              <a:gd name="connsiteY4" fmla="*/ 369821 h 1316546"/>
              <a:gd name="connsiteX5" fmla="*/ 239781 w 511126"/>
              <a:gd name="connsiteY5" fmla="*/ 606490 h 1316546"/>
              <a:gd name="connsiteX6" fmla="*/ 3113 w 511126"/>
              <a:gd name="connsiteY6" fmla="*/ 4061 h 1316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126" h="1316546">
                <a:moveTo>
                  <a:pt x="3113" y="4061"/>
                </a:moveTo>
                <a:cubicBezTo>
                  <a:pt x="37179" y="63228"/>
                  <a:pt x="359908" y="742753"/>
                  <a:pt x="444176" y="961492"/>
                </a:cubicBezTo>
                <a:cubicBezTo>
                  <a:pt x="528444" y="1180231"/>
                  <a:pt x="506929" y="1312908"/>
                  <a:pt x="508722" y="1316494"/>
                </a:cubicBezTo>
                <a:cubicBezTo>
                  <a:pt x="510515" y="1320080"/>
                  <a:pt x="524859" y="1140786"/>
                  <a:pt x="454934" y="983007"/>
                </a:cubicBezTo>
                <a:cubicBezTo>
                  <a:pt x="385009" y="825228"/>
                  <a:pt x="125033" y="432574"/>
                  <a:pt x="89174" y="369821"/>
                </a:cubicBezTo>
                <a:cubicBezTo>
                  <a:pt x="53315" y="307068"/>
                  <a:pt x="254125" y="662071"/>
                  <a:pt x="239781" y="606490"/>
                </a:cubicBezTo>
                <a:cubicBezTo>
                  <a:pt x="225437" y="550909"/>
                  <a:pt x="-30953" y="-55106"/>
                  <a:pt x="3113" y="40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17D09D4E-70D3-940C-5650-5748F709647C}"/>
              </a:ext>
            </a:extLst>
          </p:cNvPr>
          <p:cNvSpPr/>
          <p:nvPr/>
        </p:nvSpPr>
        <p:spPr>
          <a:xfrm>
            <a:off x="4205613" y="5007641"/>
            <a:ext cx="166109" cy="341151"/>
          </a:xfrm>
          <a:custGeom>
            <a:avLst/>
            <a:gdLst>
              <a:gd name="connsiteX0" fmla="*/ 161992 w 166109"/>
              <a:gd name="connsiteY0" fmla="*/ 5423 h 341151"/>
              <a:gd name="connsiteX1" fmla="*/ 627 w 166109"/>
              <a:gd name="connsiteY1" fmla="*/ 338910 h 341151"/>
              <a:gd name="connsiteX2" fmla="*/ 108203 w 166109"/>
              <a:gd name="connsiteY2" fmla="*/ 145272 h 341151"/>
              <a:gd name="connsiteX3" fmla="*/ 161992 w 166109"/>
              <a:gd name="connsiteY3" fmla="*/ 5423 h 341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109" h="341151">
                <a:moveTo>
                  <a:pt x="161992" y="5423"/>
                </a:moveTo>
                <a:cubicBezTo>
                  <a:pt x="144063" y="37696"/>
                  <a:pt x="9592" y="315602"/>
                  <a:pt x="627" y="338910"/>
                </a:cubicBezTo>
                <a:cubicBezTo>
                  <a:pt x="-8338" y="362218"/>
                  <a:pt x="81309" y="197267"/>
                  <a:pt x="108203" y="145272"/>
                </a:cubicBezTo>
                <a:cubicBezTo>
                  <a:pt x="135097" y="93277"/>
                  <a:pt x="179921" y="-26850"/>
                  <a:pt x="161992" y="54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F18EB9DC-A477-7CD8-1B79-6CAFE3F63E6F}"/>
              </a:ext>
            </a:extLst>
          </p:cNvPr>
          <p:cNvSpPr/>
          <p:nvPr/>
        </p:nvSpPr>
        <p:spPr>
          <a:xfrm>
            <a:off x="4388901" y="5270984"/>
            <a:ext cx="236887" cy="217012"/>
          </a:xfrm>
          <a:custGeom>
            <a:avLst/>
            <a:gdLst>
              <a:gd name="connsiteX0" fmla="*/ 236887 w 236887"/>
              <a:gd name="connsiteY0" fmla="*/ 263 h 217012"/>
              <a:gd name="connsiteX1" fmla="*/ 129311 w 236887"/>
              <a:gd name="connsiteY1" fmla="*/ 107840 h 217012"/>
              <a:gd name="connsiteX2" fmla="*/ 219 w 236887"/>
              <a:gd name="connsiteY2" fmla="*/ 215416 h 217012"/>
              <a:gd name="connsiteX3" fmla="*/ 161584 w 236887"/>
              <a:gd name="connsiteY3" fmla="*/ 21778 h 217012"/>
              <a:gd name="connsiteX4" fmla="*/ 129311 w 236887"/>
              <a:gd name="connsiteY4" fmla="*/ 75567 h 217012"/>
              <a:gd name="connsiteX5" fmla="*/ 236887 w 236887"/>
              <a:gd name="connsiteY5" fmla="*/ 263 h 21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887" h="217012">
                <a:moveTo>
                  <a:pt x="236887" y="263"/>
                </a:moveTo>
                <a:cubicBezTo>
                  <a:pt x="236887" y="5642"/>
                  <a:pt x="168756" y="71981"/>
                  <a:pt x="129311" y="107840"/>
                </a:cubicBezTo>
                <a:cubicBezTo>
                  <a:pt x="89866" y="143699"/>
                  <a:pt x="-5160" y="229760"/>
                  <a:pt x="219" y="215416"/>
                </a:cubicBezTo>
                <a:cubicBezTo>
                  <a:pt x="5598" y="201072"/>
                  <a:pt x="140069" y="45086"/>
                  <a:pt x="161584" y="21778"/>
                </a:cubicBezTo>
                <a:cubicBezTo>
                  <a:pt x="183099" y="-1530"/>
                  <a:pt x="114968" y="77360"/>
                  <a:pt x="129311" y="75567"/>
                </a:cubicBezTo>
                <a:cubicBezTo>
                  <a:pt x="143654" y="73774"/>
                  <a:pt x="236887" y="-5116"/>
                  <a:pt x="236887" y="2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C3E796FF-5874-40B2-A1C6-7EDFC449DBF6}"/>
              </a:ext>
            </a:extLst>
          </p:cNvPr>
          <p:cNvSpPr/>
          <p:nvPr/>
        </p:nvSpPr>
        <p:spPr>
          <a:xfrm>
            <a:off x="4668565" y="6518204"/>
            <a:ext cx="1637999" cy="769221"/>
          </a:xfrm>
          <a:custGeom>
            <a:avLst/>
            <a:gdLst>
              <a:gd name="connsiteX0" fmla="*/ 254 w 1637999"/>
              <a:gd name="connsiteY0" fmla="*/ 732450 h 769221"/>
              <a:gd name="connsiteX1" fmla="*/ 1269656 w 1637999"/>
              <a:gd name="connsiteY1" fmla="*/ 140780 h 769221"/>
              <a:gd name="connsiteX2" fmla="*/ 936169 w 1637999"/>
              <a:gd name="connsiteY2" fmla="*/ 463509 h 769221"/>
              <a:gd name="connsiteX3" fmla="*/ 1635416 w 1637999"/>
              <a:gd name="connsiteY3" fmla="*/ 930 h 769221"/>
              <a:gd name="connsiteX4" fmla="*/ 1140564 w 1637999"/>
              <a:gd name="connsiteY4" fmla="*/ 355932 h 769221"/>
              <a:gd name="connsiteX5" fmla="*/ 322983 w 1637999"/>
              <a:gd name="connsiteY5" fmla="*/ 764723 h 769221"/>
              <a:gd name="connsiteX6" fmla="*/ 1387990 w 1637999"/>
              <a:gd name="connsiteY6" fmla="*/ 76234 h 769221"/>
              <a:gd name="connsiteX7" fmla="*/ 254 w 1637999"/>
              <a:gd name="connsiteY7" fmla="*/ 732450 h 769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37999" h="769221">
                <a:moveTo>
                  <a:pt x="254" y="732450"/>
                </a:moveTo>
                <a:cubicBezTo>
                  <a:pt x="-19468" y="743208"/>
                  <a:pt x="1113670" y="185603"/>
                  <a:pt x="1269656" y="140780"/>
                </a:cubicBezTo>
                <a:cubicBezTo>
                  <a:pt x="1425642" y="95957"/>
                  <a:pt x="875209" y="486817"/>
                  <a:pt x="936169" y="463509"/>
                </a:cubicBezTo>
                <a:cubicBezTo>
                  <a:pt x="997129" y="440201"/>
                  <a:pt x="1601350" y="18860"/>
                  <a:pt x="1635416" y="930"/>
                </a:cubicBezTo>
                <a:cubicBezTo>
                  <a:pt x="1669482" y="-17000"/>
                  <a:pt x="1359303" y="228633"/>
                  <a:pt x="1140564" y="355932"/>
                </a:cubicBezTo>
                <a:cubicBezTo>
                  <a:pt x="921825" y="483231"/>
                  <a:pt x="281745" y="811339"/>
                  <a:pt x="322983" y="764723"/>
                </a:cubicBezTo>
                <a:cubicBezTo>
                  <a:pt x="364221" y="718107"/>
                  <a:pt x="1439985" y="83406"/>
                  <a:pt x="1387990" y="76234"/>
                </a:cubicBezTo>
                <a:cubicBezTo>
                  <a:pt x="1335995" y="69062"/>
                  <a:pt x="19976" y="721692"/>
                  <a:pt x="254" y="7324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247C1A97-B1AA-DFB2-1193-D75A397CDFDB}"/>
              </a:ext>
            </a:extLst>
          </p:cNvPr>
          <p:cNvSpPr/>
          <p:nvPr/>
        </p:nvSpPr>
        <p:spPr>
          <a:xfrm>
            <a:off x="4407823" y="6396977"/>
            <a:ext cx="1767745" cy="776617"/>
          </a:xfrm>
          <a:custGeom>
            <a:avLst/>
            <a:gdLst>
              <a:gd name="connsiteX0" fmla="*/ 13570 w 1767745"/>
              <a:gd name="connsiteY0" fmla="*/ 606251 h 776617"/>
              <a:gd name="connsiteX1" fmla="*/ 1293730 w 1767745"/>
              <a:gd name="connsiteY1" fmla="*/ 305037 h 776617"/>
              <a:gd name="connsiteX2" fmla="*/ 1035546 w 1767745"/>
              <a:gd name="connsiteY2" fmla="*/ 412614 h 776617"/>
              <a:gd name="connsiteX3" fmla="*/ 1767066 w 1767745"/>
              <a:gd name="connsiteY3" fmla="*/ 3823 h 776617"/>
              <a:gd name="connsiteX4" fmla="*/ 884939 w 1767745"/>
              <a:gd name="connsiteY4" fmla="*/ 240491 h 776617"/>
              <a:gd name="connsiteX5" fmla="*/ 314784 w 1767745"/>
              <a:gd name="connsiteY5" fmla="*/ 767616 h 776617"/>
              <a:gd name="connsiteX6" fmla="*/ 605241 w 1767745"/>
              <a:gd name="connsiteY6" fmla="*/ 573978 h 776617"/>
              <a:gd name="connsiteX7" fmla="*/ 13570 w 1767745"/>
              <a:gd name="connsiteY7" fmla="*/ 606251 h 776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7745" h="776617">
                <a:moveTo>
                  <a:pt x="13570" y="606251"/>
                </a:moveTo>
                <a:cubicBezTo>
                  <a:pt x="128318" y="561428"/>
                  <a:pt x="1123401" y="337310"/>
                  <a:pt x="1293730" y="305037"/>
                </a:cubicBezTo>
                <a:cubicBezTo>
                  <a:pt x="1464059" y="272764"/>
                  <a:pt x="956657" y="462816"/>
                  <a:pt x="1035546" y="412614"/>
                </a:cubicBezTo>
                <a:cubicBezTo>
                  <a:pt x="1114435" y="362412"/>
                  <a:pt x="1792167" y="32510"/>
                  <a:pt x="1767066" y="3823"/>
                </a:cubicBezTo>
                <a:cubicBezTo>
                  <a:pt x="1741965" y="-24864"/>
                  <a:pt x="1126986" y="113192"/>
                  <a:pt x="884939" y="240491"/>
                </a:cubicBezTo>
                <a:cubicBezTo>
                  <a:pt x="642892" y="367790"/>
                  <a:pt x="361400" y="712035"/>
                  <a:pt x="314784" y="767616"/>
                </a:cubicBezTo>
                <a:cubicBezTo>
                  <a:pt x="268168" y="823197"/>
                  <a:pt x="662615" y="604458"/>
                  <a:pt x="605241" y="573978"/>
                </a:cubicBezTo>
                <a:cubicBezTo>
                  <a:pt x="547867" y="543498"/>
                  <a:pt x="-101178" y="651074"/>
                  <a:pt x="13570" y="606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470DD261-A09A-AF1B-BC53-B9B56E75F3B6}"/>
              </a:ext>
            </a:extLst>
          </p:cNvPr>
          <p:cNvSpPr/>
          <p:nvPr/>
        </p:nvSpPr>
        <p:spPr>
          <a:xfrm>
            <a:off x="4108324" y="6591391"/>
            <a:ext cx="1430749" cy="417076"/>
          </a:xfrm>
          <a:custGeom>
            <a:avLst/>
            <a:gdLst>
              <a:gd name="connsiteX0" fmla="*/ 1097 w 1430749"/>
              <a:gd name="connsiteY0" fmla="*/ 46077 h 417076"/>
              <a:gd name="connsiteX1" fmla="*/ 689587 w 1430749"/>
              <a:gd name="connsiteY1" fmla="*/ 228957 h 417076"/>
              <a:gd name="connsiteX2" fmla="*/ 183977 w 1430749"/>
              <a:gd name="connsiteY2" fmla="*/ 411837 h 417076"/>
              <a:gd name="connsiteX3" fmla="*/ 1410349 w 1430749"/>
              <a:gd name="connsiteY3" fmla="*/ 13804 h 417076"/>
              <a:gd name="connsiteX4" fmla="*/ 883224 w 1430749"/>
              <a:gd name="connsiteY4" fmla="*/ 89108 h 417076"/>
              <a:gd name="connsiteX5" fmla="*/ 1097 w 1430749"/>
              <a:gd name="connsiteY5" fmla="*/ 46077 h 417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0749" h="417076">
                <a:moveTo>
                  <a:pt x="1097" y="46077"/>
                </a:moveTo>
                <a:cubicBezTo>
                  <a:pt x="-31176" y="69385"/>
                  <a:pt x="659107" y="167997"/>
                  <a:pt x="689587" y="228957"/>
                </a:cubicBezTo>
                <a:cubicBezTo>
                  <a:pt x="720067" y="289917"/>
                  <a:pt x="63850" y="447696"/>
                  <a:pt x="183977" y="411837"/>
                </a:cubicBezTo>
                <a:cubicBezTo>
                  <a:pt x="304104" y="375978"/>
                  <a:pt x="1293808" y="67592"/>
                  <a:pt x="1410349" y="13804"/>
                </a:cubicBezTo>
                <a:cubicBezTo>
                  <a:pt x="1526890" y="-39984"/>
                  <a:pt x="1116306" y="80143"/>
                  <a:pt x="883224" y="89108"/>
                </a:cubicBezTo>
                <a:cubicBezTo>
                  <a:pt x="650142" y="98073"/>
                  <a:pt x="33370" y="22769"/>
                  <a:pt x="1097" y="460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B7B505EF-395E-055B-778D-1C5733203CED}"/>
              </a:ext>
            </a:extLst>
          </p:cNvPr>
          <p:cNvSpPr/>
          <p:nvPr/>
        </p:nvSpPr>
        <p:spPr>
          <a:xfrm>
            <a:off x="4388189" y="6266497"/>
            <a:ext cx="1508771" cy="308930"/>
          </a:xfrm>
          <a:custGeom>
            <a:avLst/>
            <a:gdLst>
              <a:gd name="connsiteX0" fmla="*/ 931 w 1508771"/>
              <a:gd name="connsiteY0" fmla="*/ 306425 h 308930"/>
              <a:gd name="connsiteX1" fmla="*/ 764724 w 1508771"/>
              <a:gd name="connsiteY1" fmla="*/ 145061 h 308930"/>
              <a:gd name="connsiteX2" fmla="*/ 538813 w 1508771"/>
              <a:gd name="connsiteY2" fmla="*/ 220364 h 308930"/>
              <a:gd name="connsiteX3" fmla="*/ 936846 w 1508771"/>
              <a:gd name="connsiteY3" fmla="*/ 15969 h 308930"/>
              <a:gd name="connsiteX4" fmla="*/ 1507002 w 1508771"/>
              <a:gd name="connsiteY4" fmla="*/ 15969 h 308930"/>
              <a:gd name="connsiteX5" fmla="*/ 1108969 w 1508771"/>
              <a:gd name="connsiteY5" fmla="*/ 37484 h 308930"/>
              <a:gd name="connsiteX6" fmla="*/ 915331 w 1508771"/>
              <a:gd name="connsiteY6" fmla="*/ 58999 h 308930"/>
              <a:gd name="connsiteX7" fmla="*/ 614117 w 1508771"/>
              <a:gd name="connsiteY7" fmla="*/ 231122 h 308930"/>
              <a:gd name="connsiteX8" fmla="*/ 931 w 1508771"/>
              <a:gd name="connsiteY8" fmla="*/ 306425 h 308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8771" h="308930">
                <a:moveTo>
                  <a:pt x="931" y="306425"/>
                </a:moveTo>
                <a:cubicBezTo>
                  <a:pt x="26032" y="292081"/>
                  <a:pt x="675077" y="159405"/>
                  <a:pt x="764724" y="145061"/>
                </a:cubicBezTo>
                <a:cubicBezTo>
                  <a:pt x="854371" y="130717"/>
                  <a:pt x="510126" y="241879"/>
                  <a:pt x="538813" y="220364"/>
                </a:cubicBezTo>
                <a:cubicBezTo>
                  <a:pt x="567500" y="198849"/>
                  <a:pt x="775481" y="50035"/>
                  <a:pt x="936846" y="15969"/>
                </a:cubicBezTo>
                <a:cubicBezTo>
                  <a:pt x="1098211" y="-18097"/>
                  <a:pt x="1478315" y="12383"/>
                  <a:pt x="1507002" y="15969"/>
                </a:cubicBezTo>
                <a:cubicBezTo>
                  <a:pt x="1535689" y="19555"/>
                  <a:pt x="1207581" y="30312"/>
                  <a:pt x="1108969" y="37484"/>
                </a:cubicBezTo>
                <a:cubicBezTo>
                  <a:pt x="1010357" y="44656"/>
                  <a:pt x="997806" y="26726"/>
                  <a:pt x="915331" y="58999"/>
                </a:cubicBezTo>
                <a:cubicBezTo>
                  <a:pt x="832856" y="91272"/>
                  <a:pt x="762931" y="191677"/>
                  <a:pt x="614117" y="231122"/>
                </a:cubicBezTo>
                <a:cubicBezTo>
                  <a:pt x="465303" y="270567"/>
                  <a:pt x="-24170" y="320769"/>
                  <a:pt x="931" y="3064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7C7B61EF-5BF6-5E05-A946-49D6EC69B669}"/>
              </a:ext>
            </a:extLst>
          </p:cNvPr>
          <p:cNvSpPr/>
          <p:nvPr/>
        </p:nvSpPr>
        <p:spPr>
          <a:xfrm>
            <a:off x="5624360" y="4656469"/>
            <a:ext cx="353628" cy="121993"/>
          </a:xfrm>
          <a:custGeom>
            <a:avLst/>
            <a:gdLst>
              <a:gd name="connsiteX0" fmla="*/ 1889 w 353628"/>
              <a:gd name="connsiteY0" fmla="*/ 76896 h 121993"/>
              <a:gd name="connsiteX1" fmla="*/ 313861 w 353628"/>
              <a:gd name="connsiteY1" fmla="*/ 76896 h 121993"/>
              <a:gd name="connsiteX2" fmla="*/ 335376 w 353628"/>
              <a:gd name="connsiteY2" fmla="*/ 119926 h 121993"/>
              <a:gd name="connsiteX3" fmla="*/ 184769 w 353628"/>
              <a:gd name="connsiteY3" fmla="*/ 1592 h 121993"/>
              <a:gd name="connsiteX4" fmla="*/ 184769 w 353628"/>
              <a:gd name="connsiteY4" fmla="*/ 55380 h 121993"/>
              <a:gd name="connsiteX5" fmla="*/ 1889 w 353628"/>
              <a:gd name="connsiteY5" fmla="*/ 76896 h 121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3628" h="121993">
                <a:moveTo>
                  <a:pt x="1889" y="76896"/>
                </a:moveTo>
                <a:cubicBezTo>
                  <a:pt x="23404" y="80482"/>
                  <a:pt x="313861" y="76896"/>
                  <a:pt x="313861" y="76896"/>
                </a:cubicBezTo>
                <a:cubicBezTo>
                  <a:pt x="369442" y="84068"/>
                  <a:pt x="356891" y="132477"/>
                  <a:pt x="335376" y="119926"/>
                </a:cubicBezTo>
                <a:cubicBezTo>
                  <a:pt x="313861" y="107375"/>
                  <a:pt x="184769" y="1592"/>
                  <a:pt x="184769" y="1592"/>
                </a:cubicBezTo>
                <a:cubicBezTo>
                  <a:pt x="159668" y="-9166"/>
                  <a:pt x="220628" y="37450"/>
                  <a:pt x="184769" y="55380"/>
                </a:cubicBezTo>
                <a:cubicBezTo>
                  <a:pt x="148910" y="73309"/>
                  <a:pt x="-19626" y="73310"/>
                  <a:pt x="1889" y="768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DA36E35F-AB04-92F7-FDCF-F11A340C1900}"/>
              </a:ext>
            </a:extLst>
          </p:cNvPr>
          <p:cNvSpPr/>
          <p:nvPr/>
        </p:nvSpPr>
        <p:spPr>
          <a:xfrm>
            <a:off x="4310525" y="4051199"/>
            <a:ext cx="326808" cy="337134"/>
          </a:xfrm>
          <a:custGeom>
            <a:avLst/>
            <a:gdLst>
              <a:gd name="connsiteX0" fmla="*/ 1125 w 326808"/>
              <a:gd name="connsiteY0" fmla="*/ 101 h 337134"/>
              <a:gd name="connsiteX1" fmla="*/ 213850 w 326808"/>
              <a:gd name="connsiteY1" fmla="*/ 139801 h 337134"/>
              <a:gd name="connsiteX2" fmla="*/ 220200 w 326808"/>
              <a:gd name="connsiteY2" fmla="*/ 101701 h 337134"/>
              <a:gd name="connsiteX3" fmla="*/ 324975 w 326808"/>
              <a:gd name="connsiteY3" fmla="*/ 190601 h 337134"/>
              <a:gd name="connsiteX4" fmla="*/ 283700 w 326808"/>
              <a:gd name="connsiteY4" fmla="*/ 269976 h 337134"/>
              <a:gd name="connsiteX5" fmla="*/ 242425 w 326808"/>
              <a:gd name="connsiteY5" fmla="*/ 336651 h 337134"/>
              <a:gd name="connsiteX6" fmla="*/ 318625 w 326808"/>
              <a:gd name="connsiteY6" fmla="*/ 235051 h 337134"/>
              <a:gd name="connsiteX7" fmla="*/ 293225 w 326808"/>
              <a:gd name="connsiteY7" fmla="*/ 168376 h 337134"/>
              <a:gd name="connsiteX8" fmla="*/ 137650 w 326808"/>
              <a:gd name="connsiteY8" fmla="*/ 117576 h 337134"/>
              <a:gd name="connsiteX9" fmla="*/ 1125 w 326808"/>
              <a:gd name="connsiteY9" fmla="*/ 101 h 33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6808" h="337134">
                <a:moveTo>
                  <a:pt x="1125" y="101"/>
                </a:moveTo>
                <a:cubicBezTo>
                  <a:pt x="13825" y="3805"/>
                  <a:pt x="177338" y="122868"/>
                  <a:pt x="213850" y="139801"/>
                </a:cubicBezTo>
                <a:cubicBezTo>
                  <a:pt x="250363" y="156734"/>
                  <a:pt x="201679" y="93234"/>
                  <a:pt x="220200" y="101701"/>
                </a:cubicBezTo>
                <a:cubicBezTo>
                  <a:pt x="238721" y="110168"/>
                  <a:pt x="314392" y="162555"/>
                  <a:pt x="324975" y="190601"/>
                </a:cubicBezTo>
                <a:cubicBezTo>
                  <a:pt x="335558" y="218647"/>
                  <a:pt x="297458" y="245634"/>
                  <a:pt x="283700" y="269976"/>
                </a:cubicBezTo>
                <a:cubicBezTo>
                  <a:pt x="269942" y="294318"/>
                  <a:pt x="236604" y="342472"/>
                  <a:pt x="242425" y="336651"/>
                </a:cubicBezTo>
                <a:cubicBezTo>
                  <a:pt x="248246" y="330830"/>
                  <a:pt x="310158" y="263097"/>
                  <a:pt x="318625" y="235051"/>
                </a:cubicBezTo>
                <a:cubicBezTo>
                  <a:pt x="327092" y="207005"/>
                  <a:pt x="323388" y="187955"/>
                  <a:pt x="293225" y="168376"/>
                </a:cubicBezTo>
                <a:cubicBezTo>
                  <a:pt x="263063" y="148797"/>
                  <a:pt x="188979" y="140330"/>
                  <a:pt x="137650" y="117576"/>
                </a:cubicBezTo>
                <a:cubicBezTo>
                  <a:pt x="86321" y="94822"/>
                  <a:pt x="-11575" y="-3603"/>
                  <a:pt x="1125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14B8EAE5-C14E-CD9D-9A98-347C5BEF10F3}"/>
              </a:ext>
            </a:extLst>
          </p:cNvPr>
          <p:cNvSpPr/>
          <p:nvPr/>
        </p:nvSpPr>
        <p:spPr>
          <a:xfrm>
            <a:off x="5237399" y="4080218"/>
            <a:ext cx="215161" cy="190353"/>
          </a:xfrm>
          <a:custGeom>
            <a:avLst/>
            <a:gdLst>
              <a:gd name="connsiteX0" fmla="*/ 214076 w 215161"/>
              <a:gd name="connsiteY0" fmla="*/ 2832 h 190353"/>
              <a:gd name="connsiteX1" fmla="*/ 4526 w 215161"/>
              <a:gd name="connsiteY1" fmla="*/ 186982 h 190353"/>
              <a:gd name="connsiteX2" fmla="*/ 71201 w 215161"/>
              <a:gd name="connsiteY2" fmla="*/ 120307 h 190353"/>
              <a:gd name="connsiteX3" fmla="*/ 83901 w 215161"/>
              <a:gd name="connsiteY3" fmla="*/ 98082 h 190353"/>
              <a:gd name="connsiteX4" fmla="*/ 90251 w 215161"/>
              <a:gd name="connsiteY4" fmla="*/ 40932 h 190353"/>
              <a:gd name="connsiteX5" fmla="*/ 87076 w 215161"/>
              <a:gd name="connsiteY5" fmla="*/ 72682 h 190353"/>
              <a:gd name="connsiteX6" fmla="*/ 214076 w 215161"/>
              <a:gd name="connsiteY6" fmla="*/ 2832 h 190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5161" h="190353">
                <a:moveTo>
                  <a:pt x="214076" y="2832"/>
                </a:moveTo>
                <a:cubicBezTo>
                  <a:pt x="200318" y="21882"/>
                  <a:pt x="28338" y="167403"/>
                  <a:pt x="4526" y="186982"/>
                </a:cubicBezTo>
                <a:cubicBezTo>
                  <a:pt x="-19286" y="206561"/>
                  <a:pt x="57972" y="135124"/>
                  <a:pt x="71201" y="120307"/>
                </a:cubicBezTo>
                <a:cubicBezTo>
                  <a:pt x="84430" y="105490"/>
                  <a:pt x="80726" y="111311"/>
                  <a:pt x="83901" y="98082"/>
                </a:cubicBezTo>
                <a:cubicBezTo>
                  <a:pt x="87076" y="84853"/>
                  <a:pt x="89722" y="45165"/>
                  <a:pt x="90251" y="40932"/>
                </a:cubicBezTo>
                <a:cubicBezTo>
                  <a:pt x="90780" y="36699"/>
                  <a:pt x="67497" y="78503"/>
                  <a:pt x="87076" y="72682"/>
                </a:cubicBezTo>
                <a:cubicBezTo>
                  <a:pt x="106655" y="66861"/>
                  <a:pt x="227834" y="-16218"/>
                  <a:pt x="214076" y="28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AB54F5D1-5CD5-FF4A-2F0A-748ABE07301A}"/>
              </a:ext>
            </a:extLst>
          </p:cNvPr>
          <p:cNvSpPr/>
          <p:nvPr/>
        </p:nvSpPr>
        <p:spPr>
          <a:xfrm>
            <a:off x="5592762" y="3966771"/>
            <a:ext cx="529956" cy="257002"/>
          </a:xfrm>
          <a:custGeom>
            <a:avLst/>
            <a:gdLst>
              <a:gd name="connsiteX0" fmla="*/ 1588 w 529956"/>
              <a:gd name="connsiteY0" fmla="*/ 1979 h 257002"/>
              <a:gd name="connsiteX1" fmla="*/ 376238 w 529956"/>
              <a:gd name="connsiteY1" fmla="*/ 75004 h 257002"/>
              <a:gd name="connsiteX2" fmla="*/ 338138 w 529956"/>
              <a:gd name="connsiteY2" fmla="*/ 68654 h 257002"/>
              <a:gd name="connsiteX3" fmla="*/ 525463 w 529956"/>
              <a:gd name="connsiteY3" fmla="*/ 252804 h 257002"/>
              <a:gd name="connsiteX4" fmla="*/ 465138 w 529956"/>
              <a:gd name="connsiteY4" fmla="*/ 186129 h 257002"/>
              <a:gd name="connsiteX5" fmla="*/ 392113 w 529956"/>
              <a:gd name="connsiteY5" fmla="*/ 55954 h 257002"/>
              <a:gd name="connsiteX6" fmla="*/ 465138 w 529956"/>
              <a:gd name="connsiteY6" fmla="*/ 132154 h 257002"/>
              <a:gd name="connsiteX7" fmla="*/ 217488 w 529956"/>
              <a:gd name="connsiteY7" fmla="*/ 1979 h 257002"/>
              <a:gd name="connsiteX8" fmla="*/ 509588 w 529956"/>
              <a:gd name="connsiteY8" fmla="*/ 52779 h 257002"/>
              <a:gd name="connsiteX9" fmla="*/ 252413 w 529956"/>
              <a:gd name="connsiteY9" fmla="*/ 43254 h 257002"/>
              <a:gd name="connsiteX10" fmla="*/ 1588 w 529956"/>
              <a:gd name="connsiteY10" fmla="*/ 1979 h 25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956" h="257002">
                <a:moveTo>
                  <a:pt x="1588" y="1979"/>
                </a:moveTo>
                <a:cubicBezTo>
                  <a:pt x="22225" y="7271"/>
                  <a:pt x="320146" y="63892"/>
                  <a:pt x="376238" y="75004"/>
                </a:cubicBezTo>
                <a:cubicBezTo>
                  <a:pt x="432330" y="86116"/>
                  <a:pt x="313267" y="39021"/>
                  <a:pt x="338138" y="68654"/>
                </a:cubicBezTo>
                <a:cubicBezTo>
                  <a:pt x="363009" y="98287"/>
                  <a:pt x="504296" y="233225"/>
                  <a:pt x="525463" y="252804"/>
                </a:cubicBezTo>
                <a:cubicBezTo>
                  <a:pt x="546630" y="272383"/>
                  <a:pt x="487363" y="218937"/>
                  <a:pt x="465138" y="186129"/>
                </a:cubicBezTo>
                <a:cubicBezTo>
                  <a:pt x="442913" y="153321"/>
                  <a:pt x="392113" y="64950"/>
                  <a:pt x="392113" y="55954"/>
                </a:cubicBezTo>
                <a:cubicBezTo>
                  <a:pt x="392113" y="46958"/>
                  <a:pt x="494242" y="141150"/>
                  <a:pt x="465138" y="132154"/>
                </a:cubicBezTo>
                <a:cubicBezTo>
                  <a:pt x="436034" y="123158"/>
                  <a:pt x="210080" y="15208"/>
                  <a:pt x="217488" y="1979"/>
                </a:cubicBezTo>
                <a:cubicBezTo>
                  <a:pt x="224896" y="-11250"/>
                  <a:pt x="503767" y="45900"/>
                  <a:pt x="509588" y="52779"/>
                </a:cubicBezTo>
                <a:cubicBezTo>
                  <a:pt x="515409" y="59658"/>
                  <a:pt x="338138" y="50662"/>
                  <a:pt x="252413" y="43254"/>
                </a:cubicBezTo>
                <a:cubicBezTo>
                  <a:pt x="166688" y="35846"/>
                  <a:pt x="-19049" y="-3313"/>
                  <a:pt x="1588" y="19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5F4EFF19-2A13-DED3-F566-7A13E455171C}"/>
              </a:ext>
            </a:extLst>
          </p:cNvPr>
          <p:cNvSpPr/>
          <p:nvPr/>
        </p:nvSpPr>
        <p:spPr>
          <a:xfrm>
            <a:off x="5315198" y="3963005"/>
            <a:ext cx="494038" cy="119799"/>
          </a:xfrm>
          <a:custGeom>
            <a:avLst/>
            <a:gdLst>
              <a:gd name="connsiteX0" fmla="*/ 2473 w 494038"/>
              <a:gd name="connsiteY0" fmla="*/ 119138 h 119799"/>
              <a:gd name="connsiteX1" fmla="*/ 361702 w 494038"/>
              <a:gd name="connsiteY1" fmla="*/ 10281 h 119799"/>
              <a:gd name="connsiteX2" fmla="*/ 269173 w 494038"/>
              <a:gd name="connsiteY2" fmla="*/ 70152 h 119799"/>
              <a:gd name="connsiteX3" fmla="*/ 492331 w 494038"/>
              <a:gd name="connsiteY3" fmla="*/ 4838 h 119799"/>
              <a:gd name="connsiteX4" fmla="*/ 378031 w 494038"/>
              <a:gd name="connsiteY4" fmla="*/ 4838 h 119799"/>
              <a:gd name="connsiteX5" fmla="*/ 171202 w 494038"/>
              <a:gd name="connsiteY5" fmla="*/ 10281 h 119799"/>
              <a:gd name="connsiteX6" fmla="*/ 203859 w 494038"/>
              <a:gd name="connsiteY6" fmla="*/ 53824 h 119799"/>
              <a:gd name="connsiteX7" fmla="*/ 2473 w 494038"/>
              <a:gd name="connsiteY7" fmla="*/ 119138 h 119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038" h="119799">
                <a:moveTo>
                  <a:pt x="2473" y="119138"/>
                </a:moveTo>
                <a:cubicBezTo>
                  <a:pt x="28780" y="111881"/>
                  <a:pt x="317252" y="18445"/>
                  <a:pt x="361702" y="10281"/>
                </a:cubicBezTo>
                <a:cubicBezTo>
                  <a:pt x="406152" y="2117"/>
                  <a:pt x="247402" y="71059"/>
                  <a:pt x="269173" y="70152"/>
                </a:cubicBezTo>
                <a:cubicBezTo>
                  <a:pt x="290944" y="69245"/>
                  <a:pt x="474188" y="15724"/>
                  <a:pt x="492331" y="4838"/>
                </a:cubicBezTo>
                <a:cubicBezTo>
                  <a:pt x="510474" y="-6048"/>
                  <a:pt x="378031" y="4838"/>
                  <a:pt x="378031" y="4838"/>
                </a:cubicBezTo>
                <a:cubicBezTo>
                  <a:pt x="324510" y="5745"/>
                  <a:pt x="200231" y="2117"/>
                  <a:pt x="171202" y="10281"/>
                </a:cubicBezTo>
                <a:cubicBezTo>
                  <a:pt x="142173" y="18445"/>
                  <a:pt x="240145" y="35681"/>
                  <a:pt x="203859" y="53824"/>
                </a:cubicBezTo>
                <a:cubicBezTo>
                  <a:pt x="167573" y="71967"/>
                  <a:pt x="-23834" y="126395"/>
                  <a:pt x="2473" y="119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3FB8ABCD-2257-88AF-DFD3-AC47A1557CB9}"/>
              </a:ext>
            </a:extLst>
          </p:cNvPr>
          <p:cNvSpPr/>
          <p:nvPr/>
        </p:nvSpPr>
        <p:spPr>
          <a:xfrm>
            <a:off x="4195730" y="4011386"/>
            <a:ext cx="365819" cy="104426"/>
          </a:xfrm>
          <a:custGeom>
            <a:avLst/>
            <a:gdLst>
              <a:gd name="connsiteX0" fmla="*/ 713 w 365819"/>
              <a:gd name="connsiteY0" fmla="*/ 16328 h 104426"/>
              <a:gd name="connsiteX1" fmla="*/ 349056 w 365819"/>
              <a:gd name="connsiteY1" fmla="*/ 103414 h 104426"/>
              <a:gd name="connsiteX2" fmla="*/ 294627 w 365819"/>
              <a:gd name="connsiteY2" fmla="*/ 59871 h 104426"/>
              <a:gd name="connsiteX3" fmla="*/ 153113 w 365819"/>
              <a:gd name="connsiteY3" fmla="*/ 0 h 104426"/>
              <a:gd name="connsiteX4" fmla="*/ 229313 w 365819"/>
              <a:gd name="connsiteY4" fmla="*/ 59871 h 104426"/>
              <a:gd name="connsiteX5" fmla="*/ 256527 w 365819"/>
              <a:gd name="connsiteY5" fmla="*/ 87085 h 104426"/>
              <a:gd name="connsiteX6" fmla="*/ 713 w 365819"/>
              <a:gd name="connsiteY6" fmla="*/ 16328 h 104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819" h="104426">
                <a:moveTo>
                  <a:pt x="713" y="16328"/>
                </a:moveTo>
                <a:cubicBezTo>
                  <a:pt x="16134" y="19049"/>
                  <a:pt x="300070" y="96157"/>
                  <a:pt x="349056" y="103414"/>
                </a:cubicBezTo>
                <a:cubicBezTo>
                  <a:pt x="398042" y="110671"/>
                  <a:pt x="327284" y="77107"/>
                  <a:pt x="294627" y="59871"/>
                </a:cubicBezTo>
                <a:cubicBezTo>
                  <a:pt x="261970" y="42635"/>
                  <a:pt x="163999" y="0"/>
                  <a:pt x="153113" y="0"/>
                </a:cubicBezTo>
                <a:cubicBezTo>
                  <a:pt x="142227" y="0"/>
                  <a:pt x="229313" y="59871"/>
                  <a:pt x="229313" y="59871"/>
                </a:cubicBezTo>
                <a:cubicBezTo>
                  <a:pt x="246549" y="74385"/>
                  <a:pt x="288277" y="94342"/>
                  <a:pt x="256527" y="87085"/>
                </a:cubicBezTo>
                <a:cubicBezTo>
                  <a:pt x="224777" y="79828"/>
                  <a:pt x="-14708" y="13607"/>
                  <a:pt x="713" y="163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079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ポカリスエットの新テレビCMが放送開始 八木莉可子と300人のダンスシーンに「これぞ青春！」: J-CAST トレンド【全文表示】" hidden="1">
            <a:extLst>
              <a:ext uri="{FF2B5EF4-FFF2-40B4-BE49-F238E27FC236}">
                <a16:creationId xmlns:a16="http://schemas.microsoft.com/office/drawing/2014/main" id="{44A84A80-EE04-08F4-2623-759AE9431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1028700"/>
            <a:ext cx="12700000" cy="754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15" name="グループ化 1114">
            <a:extLst>
              <a:ext uri="{FF2B5EF4-FFF2-40B4-BE49-F238E27FC236}">
                <a16:creationId xmlns:a16="http://schemas.microsoft.com/office/drawing/2014/main" id="{DBEA9260-2895-90D2-DA03-D334E4D27A09}"/>
              </a:ext>
            </a:extLst>
          </p:cNvPr>
          <p:cNvGrpSpPr/>
          <p:nvPr/>
        </p:nvGrpSpPr>
        <p:grpSpPr>
          <a:xfrm>
            <a:off x="3263084" y="3329462"/>
            <a:ext cx="4181453" cy="3970643"/>
            <a:chOff x="3263084" y="3329462"/>
            <a:chExt cx="4181453" cy="3970643"/>
          </a:xfrm>
        </p:grpSpPr>
        <p:sp>
          <p:nvSpPr>
            <p:cNvPr id="4" name="フリーフォーム 3">
              <a:extLst>
                <a:ext uri="{FF2B5EF4-FFF2-40B4-BE49-F238E27FC236}">
                  <a16:creationId xmlns:a16="http://schemas.microsoft.com/office/drawing/2014/main" id="{C09E3F77-4171-0B06-4D60-A9C49109A0B6}"/>
                </a:ext>
              </a:extLst>
            </p:cNvPr>
            <p:cNvSpPr/>
            <p:nvPr/>
          </p:nvSpPr>
          <p:spPr>
            <a:xfrm>
              <a:off x="5270475" y="4032246"/>
              <a:ext cx="800871" cy="320787"/>
            </a:xfrm>
            <a:custGeom>
              <a:avLst/>
              <a:gdLst>
                <a:gd name="connsiteX0" fmla="*/ 25 w 800871"/>
                <a:gd name="connsiteY0" fmla="*/ 320679 h 320787"/>
                <a:gd name="connsiteX1" fmla="*/ 161950 w 800871"/>
                <a:gd name="connsiteY1" fmla="*/ 136529 h 320787"/>
                <a:gd name="connsiteX2" fmla="*/ 200050 w 800871"/>
                <a:gd name="connsiteY2" fmla="*/ 104779 h 320787"/>
                <a:gd name="connsiteX3" fmla="*/ 203225 w 800871"/>
                <a:gd name="connsiteY3" fmla="*/ 73029 h 320787"/>
                <a:gd name="connsiteX4" fmla="*/ 215925 w 800871"/>
                <a:gd name="connsiteY4" fmla="*/ 107954 h 320787"/>
                <a:gd name="connsiteX5" fmla="*/ 282600 w 800871"/>
                <a:gd name="connsiteY5" fmla="*/ 73029 h 320787"/>
                <a:gd name="connsiteX6" fmla="*/ 377850 w 800871"/>
                <a:gd name="connsiteY6" fmla="*/ 19054 h 320787"/>
                <a:gd name="connsiteX7" fmla="*/ 400075 w 800871"/>
                <a:gd name="connsiteY7" fmla="*/ 60329 h 320787"/>
                <a:gd name="connsiteX8" fmla="*/ 457225 w 800871"/>
                <a:gd name="connsiteY8" fmla="*/ 60329 h 320787"/>
                <a:gd name="connsiteX9" fmla="*/ 476275 w 800871"/>
                <a:gd name="connsiteY9" fmla="*/ 4 h 320787"/>
                <a:gd name="connsiteX10" fmla="*/ 482625 w 800871"/>
                <a:gd name="connsiteY10" fmla="*/ 63504 h 320787"/>
                <a:gd name="connsiteX11" fmla="*/ 514375 w 800871"/>
                <a:gd name="connsiteY11" fmla="*/ 63504 h 320787"/>
                <a:gd name="connsiteX12" fmla="*/ 542950 w 800871"/>
                <a:gd name="connsiteY12" fmla="*/ 9529 h 320787"/>
                <a:gd name="connsiteX13" fmla="*/ 546125 w 800871"/>
                <a:gd name="connsiteY13" fmla="*/ 66679 h 320787"/>
                <a:gd name="connsiteX14" fmla="*/ 596925 w 800871"/>
                <a:gd name="connsiteY14" fmla="*/ 41279 h 320787"/>
                <a:gd name="connsiteX15" fmla="*/ 596925 w 800871"/>
                <a:gd name="connsiteY15" fmla="*/ 114304 h 320787"/>
                <a:gd name="connsiteX16" fmla="*/ 628675 w 800871"/>
                <a:gd name="connsiteY16" fmla="*/ 34929 h 320787"/>
                <a:gd name="connsiteX17" fmla="*/ 619150 w 800871"/>
                <a:gd name="connsiteY17" fmla="*/ 133354 h 320787"/>
                <a:gd name="connsiteX18" fmla="*/ 644550 w 800871"/>
                <a:gd name="connsiteY18" fmla="*/ 85729 h 320787"/>
                <a:gd name="connsiteX19" fmla="*/ 679475 w 800871"/>
                <a:gd name="connsiteY19" fmla="*/ 130179 h 320787"/>
                <a:gd name="connsiteX20" fmla="*/ 654075 w 800871"/>
                <a:gd name="connsiteY20" fmla="*/ 155579 h 320787"/>
                <a:gd name="connsiteX21" fmla="*/ 692175 w 800871"/>
                <a:gd name="connsiteY21" fmla="*/ 130179 h 320787"/>
                <a:gd name="connsiteX22" fmla="*/ 679475 w 800871"/>
                <a:gd name="connsiteY22" fmla="*/ 190504 h 320787"/>
                <a:gd name="connsiteX23" fmla="*/ 736625 w 800871"/>
                <a:gd name="connsiteY23" fmla="*/ 139704 h 320787"/>
                <a:gd name="connsiteX24" fmla="*/ 682650 w 800871"/>
                <a:gd name="connsiteY24" fmla="*/ 234954 h 320787"/>
                <a:gd name="connsiteX25" fmla="*/ 796950 w 800871"/>
                <a:gd name="connsiteY25" fmla="*/ 158754 h 320787"/>
                <a:gd name="connsiteX26" fmla="*/ 758850 w 800871"/>
                <a:gd name="connsiteY26" fmla="*/ 200029 h 320787"/>
                <a:gd name="connsiteX27" fmla="*/ 609625 w 800871"/>
                <a:gd name="connsiteY27" fmla="*/ 114304 h 320787"/>
                <a:gd name="connsiteX28" fmla="*/ 384200 w 800871"/>
                <a:gd name="connsiteY28" fmla="*/ 76204 h 320787"/>
                <a:gd name="connsiteX29" fmla="*/ 219100 w 800871"/>
                <a:gd name="connsiteY29" fmla="*/ 98429 h 320787"/>
                <a:gd name="connsiteX30" fmla="*/ 92100 w 800871"/>
                <a:gd name="connsiteY30" fmla="*/ 165104 h 320787"/>
                <a:gd name="connsiteX31" fmla="*/ 174650 w 800871"/>
                <a:gd name="connsiteY31" fmla="*/ 107954 h 320787"/>
                <a:gd name="connsiteX32" fmla="*/ 25 w 800871"/>
                <a:gd name="connsiteY32" fmla="*/ 320679 h 320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0871" h="320787">
                  <a:moveTo>
                    <a:pt x="25" y="320679"/>
                  </a:moveTo>
                  <a:cubicBezTo>
                    <a:pt x="-2092" y="325441"/>
                    <a:pt x="128612" y="172512"/>
                    <a:pt x="161950" y="136529"/>
                  </a:cubicBezTo>
                  <a:cubicBezTo>
                    <a:pt x="195288" y="100546"/>
                    <a:pt x="193171" y="115362"/>
                    <a:pt x="200050" y="104779"/>
                  </a:cubicBezTo>
                  <a:cubicBezTo>
                    <a:pt x="206929" y="94196"/>
                    <a:pt x="200579" y="72500"/>
                    <a:pt x="203225" y="73029"/>
                  </a:cubicBezTo>
                  <a:cubicBezTo>
                    <a:pt x="205871" y="73558"/>
                    <a:pt x="202696" y="107954"/>
                    <a:pt x="215925" y="107954"/>
                  </a:cubicBezTo>
                  <a:cubicBezTo>
                    <a:pt x="229154" y="107954"/>
                    <a:pt x="255612" y="87846"/>
                    <a:pt x="282600" y="73029"/>
                  </a:cubicBezTo>
                  <a:cubicBezTo>
                    <a:pt x="309588" y="58212"/>
                    <a:pt x="358271" y="21171"/>
                    <a:pt x="377850" y="19054"/>
                  </a:cubicBezTo>
                  <a:cubicBezTo>
                    <a:pt x="397429" y="16937"/>
                    <a:pt x="386846" y="53450"/>
                    <a:pt x="400075" y="60329"/>
                  </a:cubicBezTo>
                  <a:cubicBezTo>
                    <a:pt x="413304" y="67208"/>
                    <a:pt x="444525" y="70383"/>
                    <a:pt x="457225" y="60329"/>
                  </a:cubicBezTo>
                  <a:cubicBezTo>
                    <a:pt x="469925" y="50275"/>
                    <a:pt x="472042" y="-525"/>
                    <a:pt x="476275" y="4"/>
                  </a:cubicBezTo>
                  <a:cubicBezTo>
                    <a:pt x="480508" y="533"/>
                    <a:pt x="476275" y="52921"/>
                    <a:pt x="482625" y="63504"/>
                  </a:cubicBezTo>
                  <a:cubicBezTo>
                    <a:pt x="488975" y="74087"/>
                    <a:pt x="504321" y="72500"/>
                    <a:pt x="514375" y="63504"/>
                  </a:cubicBezTo>
                  <a:cubicBezTo>
                    <a:pt x="524429" y="54508"/>
                    <a:pt x="537658" y="9000"/>
                    <a:pt x="542950" y="9529"/>
                  </a:cubicBezTo>
                  <a:cubicBezTo>
                    <a:pt x="548242" y="10058"/>
                    <a:pt x="537129" y="61387"/>
                    <a:pt x="546125" y="66679"/>
                  </a:cubicBezTo>
                  <a:cubicBezTo>
                    <a:pt x="555121" y="71971"/>
                    <a:pt x="588458" y="33341"/>
                    <a:pt x="596925" y="41279"/>
                  </a:cubicBezTo>
                  <a:cubicBezTo>
                    <a:pt x="605392" y="49216"/>
                    <a:pt x="591634" y="115362"/>
                    <a:pt x="596925" y="114304"/>
                  </a:cubicBezTo>
                  <a:cubicBezTo>
                    <a:pt x="602216" y="113246"/>
                    <a:pt x="624971" y="31754"/>
                    <a:pt x="628675" y="34929"/>
                  </a:cubicBezTo>
                  <a:cubicBezTo>
                    <a:pt x="632379" y="38104"/>
                    <a:pt x="616504" y="124887"/>
                    <a:pt x="619150" y="133354"/>
                  </a:cubicBezTo>
                  <a:cubicBezTo>
                    <a:pt x="621796" y="141821"/>
                    <a:pt x="634496" y="86258"/>
                    <a:pt x="644550" y="85729"/>
                  </a:cubicBezTo>
                  <a:cubicBezTo>
                    <a:pt x="654604" y="85200"/>
                    <a:pt x="677888" y="118537"/>
                    <a:pt x="679475" y="130179"/>
                  </a:cubicBezTo>
                  <a:cubicBezTo>
                    <a:pt x="681062" y="141821"/>
                    <a:pt x="651958" y="155579"/>
                    <a:pt x="654075" y="155579"/>
                  </a:cubicBezTo>
                  <a:cubicBezTo>
                    <a:pt x="656192" y="155579"/>
                    <a:pt x="687942" y="124358"/>
                    <a:pt x="692175" y="130179"/>
                  </a:cubicBezTo>
                  <a:cubicBezTo>
                    <a:pt x="696408" y="136000"/>
                    <a:pt x="672067" y="188917"/>
                    <a:pt x="679475" y="190504"/>
                  </a:cubicBezTo>
                  <a:cubicBezTo>
                    <a:pt x="686883" y="192091"/>
                    <a:pt x="736096" y="132296"/>
                    <a:pt x="736625" y="139704"/>
                  </a:cubicBezTo>
                  <a:cubicBezTo>
                    <a:pt x="737154" y="147112"/>
                    <a:pt x="672596" y="231779"/>
                    <a:pt x="682650" y="234954"/>
                  </a:cubicBezTo>
                  <a:cubicBezTo>
                    <a:pt x="692704" y="238129"/>
                    <a:pt x="784250" y="164575"/>
                    <a:pt x="796950" y="158754"/>
                  </a:cubicBezTo>
                  <a:cubicBezTo>
                    <a:pt x="809650" y="152933"/>
                    <a:pt x="790071" y="207437"/>
                    <a:pt x="758850" y="200029"/>
                  </a:cubicBezTo>
                  <a:cubicBezTo>
                    <a:pt x="727629" y="192621"/>
                    <a:pt x="672067" y="134942"/>
                    <a:pt x="609625" y="114304"/>
                  </a:cubicBezTo>
                  <a:cubicBezTo>
                    <a:pt x="547183" y="93666"/>
                    <a:pt x="449287" y="78850"/>
                    <a:pt x="384200" y="76204"/>
                  </a:cubicBezTo>
                  <a:cubicBezTo>
                    <a:pt x="319113" y="73558"/>
                    <a:pt x="267783" y="83612"/>
                    <a:pt x="219100" y="98429"/>
                  </a:cubicBezTo>
                  <a:cubicBezTo>
                    <a:pt x="170417" y="113246"/>
                    <a:pt x="99508" y="163517"/>
                    <a:pt x="92100" y="165104"/>
                  </a:cubicBezTo>
                  <a:cubicBezTo>
                    <a:pt x="84692" y="166691"/>
                    <a:pt x="184704" y="87316"/>
                    <a:pt x="174650" y="107954"/>
                  </a:cubicBezTo>
                  <a:cubicBezTo>
                    <a:pt x="164596" y="128592"/>
                    <a:pt x="2142" y="315917"/>
                    <a:pt x="25" y="3206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 4">
              <a:extLst>
                <a:ext uri="{FF2B5EF4-FFF2-40B4-BE49-F238E27FC236}">
                  <a16:creationId xmlns:a16="http://schemas.microsoft.com/office/drawing/2014/main" id="{DF554FF1-BC60-8FF5-1993-965C8681CE78}"/>
                </a:ext>
              </a:extLst>
            </p:cNvPr>
            <p:cNvSpPr/>
            <p:nvPr/>
          </p:nvSpPr>
          <p:spPr>
            <a:xfrm>
              <a:off x="5283159" y="4162418"/>
              <a:ext cx="238314" cy="222261"/>
            </a:xfrm>
            <a:custGeom>
              <a:avLst/>
              <a:gdLst>
                <a:gd name="connsiteX0" fmla="*/ 206416 w 238314"/>
                <a:gd name="connsiteY0" fmla="*/ 7 h 222261"/>
                <a:gd name="connsiteX1" fmla="*/ 63541 w 238314"/>
                <a:gd name="connsiteY1" fmla="*/ 142882 h 222261"/>
                <a:gd name="connsiteX2" fmla="*/ 6391 w 238314"/>
                <a:gd name="connsiteY2" fmla="*/ 203207 h 222261"/>
                <a:gd name="connsiteX3" fmla="*/ 79416 w 238314"/>
                <a:gd name="connsiteY3" fmla="*/ 168282 h 222261"/>
                <a:gd name="connsiteX4" fmla="*/ 41 w 238314"/>
                <a:gd name="connsiteY4" fmla="*/ 222257 h 222261"/>
                <a:gd name="connsiteX5" fmla="*/ 92116 w 238314"/>
                <a:gd name="connsiteY5" fmla="*/ 171457 h 222261"/>
                <a:gd name="connsiteX6" fmla="*/ 238166 w 238314"/>
                <a:gd name="connsiteY6" fmla="*/ 174632 h 222261"/>
                <a:gd name="connsiteX7" fmla="*/ 117516 w 238314"/>
                <a:gd name="connsiteY7" fmla="*/ 174632 h 222261"/>
                <a:gd name="connsiteX8" fmla="*/ 12741 w 238314"/>
                <a:gd name="connsiteY8" fmla="*/ 209557 h 222261"/>
                <a:gd name="connsiteX9" fmla="*/ 92116 w 238314"/>
                <a:gd name="connsiteY9" fmla="*/ 95257 h 222261"/>
                <a:gd name="connsiteX10" fmla="*/ 34966 w 238314"/>
                <a:gd name="connsiteY10" fmla="*/ 149232 h 222261"/>
                <a:gd name="connsiteX11" fmla="*/ 206416 w 238314"/>
                <a:gd name="connsiteY11" fmla="*/ 7 h 222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8314" h="222261">
                  <a:moveTo>
                    <a:pt x="206416" y="7"/>
                  </a:moveTo>
                  <a:cubicBezTo>
                    <a:pt x="211178" y="-1051"/>
                    <a:pt x="96878" y="109015"/>
                    <a:pt x="63541" y="142882"/>
                  </a:cubicBezTo>
                  <a:cubicBezTo>
                    <a:pt x="30204" y="176749"/>
                    <a:pt x="3745" y="198974"/>
                    <a:pt x="6391" y="203207"/>
                  </a:cubicBezTo>
                  <a:cubicBezTo>
                    <a:pt x="9037" y="207440"/>
                    <a:pt x="80474" y="165107"/>
                    <a:pt x="79416" y="168282"/>
                  </a:cubicBezTo>
                  <a:cubicBezTo>
                    <a:pt x="78358" y="171457"/>
                    <a:pt x="-2076" y="221728"/>
                    <a:pt x="41" y="222257"/>
                  </a:cubicBezTo>
                  <a:cubicBezTo>
                    <a:pt x="2158" y="222786"/>
                    <a:pt x="52429" y="179394"/>
                    <a:pt x="92116" y="171457"/>
                  </a:cubicBezTo>
                  <a:cubicBezTo>
                    <a:pt x="131803" y="163520"/>
                    <a:pt x="233933" y="174103"/>
                    <a:pt x="238166" y="174632"/>
                  </a:cubicBezTo>
                  <a:cubicBezTo>
                    <a:pt x="242399" y="175161"/>
                    <a:pt x="155087" y="168811"/>
                    <a:pt x="117516" y="174632"/>
                  </a:cubicBezTo>
                  <a:cubicBezTo>
                    <a:pt x="79945" y="180453"/>
                    <a:pt x="16974" y="222786"/>
                    <a:pt x="12741" y="209557"/>
                  </a:cubicBezTo>
                  <a:cubicBezTo>
                    <a:pt x="8508" y="196328"/>
                    <a:pt x="88412" y="105311"/>
                    <a:pt x="92116" y="95257"/>
                  </a:cubicBezTo>
                  <a:cubicBezTo>
                    <a:pt x="95820" y="85203"/>
                    <a:pt x="12212" y="163520"/>
                    <a:pt x="34966" y="149232"/>
                  </a:cubicBezTo>
                  <a:cubicBezTo>
                    <a:pt x="57720" y="134945"/>
                    <a:pt x="201654" y="1065"/>
                    <a:pt x="206416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 5">
              <a:extLst>
                <a:ext uri="{FF2B5EF4-FFF2-40B4-BE49-F238E27FC236}">
                  <a16:creationId xmlns:a16="http://schemas.microsoft.com/office/drawing/2014/main" id="{7E0F8D38-54F6-D6A5-94F8-0EF6A1DBBA78}"/>
                </a:ext>
              </a:extLst>
            </p:cNvPr>
            <p:cNvSpPr/>
            <p:nvPr/>
          </p:nvSpPr>
          <p:spPr>
            <a:xfrm>
              <a:off x="5432051" y="4130447"/>
              <a:ext cx="288928" cy="133645"/>
            </a:xfrm>
            <a:custGeom>
              <a:avLst/>
              <a:gdLst>
                <a:gd name="connsiteX0" fmla="*/ 374 w 288928"/>
                <a:gd name="connsiteY0" fmla="*/ 133578 h 133645"/>
                <a:gd name="connsiteX1" fmla="*/ 159124 w 288928"/>
                <a:gd name="connsiteY1" fmla="*/ 25628 h 133645"/>
                <a:gd name="connsiteX2" fmla="*/ 286124 w 288928"/>
                <a:gd name="connsiteY2" fmla="*/ 228 h 133645"/>
                <a:gd name="connsiteX3" fmla="*/ 235324 w 288928"/>
                <a:gd name="connsiteY3" fmla="*/ 12928 h 133645"/>
                <a:gd name="connsiteX4" fmla="*/ 101974 w 288928"/>
                <a:gd name="connsiteY4" fmla="*/ 9753 h 133645"/>
                <a:gd name="connsiteX5" fmla="*/ 121024 w 288928"/>
                <a:gd name="connsiteY5" fmla="*/ 16103 h 133645"/>
                <a:gd name="connsiteX6" fmla="*/ 114674 w 288928"/>
                <a:gd name="connsiteY6" fmla="*/ 41503 h 133645"/>
                <a:gd name="connsiteX7" fmla="*/ 374 w 288928"/>
                <a:gd name="connsiteY7" fmla="*/ 133578 h 133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8928" h="133645">
                  <a:moveTo>
                    <a:pt x="374" y="133578"/>
                  </a:moveTo>
                  <a:cubicBezTo>
                    <a:pt x="7782" y="130932"/>
                    <a:pt x="111499" y="47853"/>
                    <a:pt x="159124" y="25628"/>
                  </a:cubicBezTo>
                  <a:cubicBezTo>
                    <a:pt x="206749" y="3403"/>
                    <a:pt x="273424" y="2345"/>
                    <a:pt x="286124" y="228"/>
                  </a:cubicBezTo>
                  <a:cubicBezTo>
                    <a:pt x="298824" y="-1889"/>
                    <a:pt x="266016" y="11340"/>
                    <a:pt x="235324" y="12928"/>
                  </a:cubicBezTo>
                  <a:cubicBezTo>
                    <a:pt x="204632" y="14515"/>
                    <a:pt x="101974" y="9753"/>
                    <a:pt x="101974" y="9753"/>
                  </a:cubicBezTo>
                  <a:cubicBezTo>
                    <a:pt x="82924" y="10282"/>
                    <a:pt x="118907" y="10811"/>
                    <a:pt x="121024" y="16103"/>
                  </a:cubicBezTo>
                  <a:cubicBezTo>
                    <a:pt x="123141" y="21395"/>
                    <a:pt x="131607" y="22453"/>
                    <a:pt x="114674" y="41503"/>
                  </a:cubicBezTo>
                  <a:cubicBezTo>
                    <a:pt x="97741" y="60553"/>
                    <a:pt x="-7034" y="136224"/>
                    <a:pt x="374" y="1335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97453C3E-3488-E086-C25E-14B8553155A9}"/>
                </a:ext>
              </a:extLst>
            </p:cNvPr>
            <p:cNvSpPr/>
            <p:nvPr/>
          </p:nvSpPr>
          <p:spPr>
            <a:xfrm>
              <a:off x="5724434" y="4104978"/>
              <a:ext cx="370109" cy="321473"/>
            </a:xfrm>
            <a:custGeom>
              <a:avLst/>
              <a:gdLst>
                <a:gd name="connsiteX0" fmla="*/ 91 w 370109"/>
                <a:gd name="connsiteY0" fmla="*/ 297 h 321473"/>
                <a:gd name="connsiteX1" fmla="*/ 187416 w 370109"/>
                <a:gd name="connsiteY1" fmla="*/ 111422 h 321473"/>
                <a:gd name="connsiteX2" fmla="*/ 165191 w 370109"/>
                <a:gd name="connsiteY2" fmla="*/ 38397 h 321473"/>
                <a:gd name="connsiteX3" fmla="*/ 247741 w 370109"/>
                <a:gd name="connsiteY3" fmla="*/ 174922 h 321473"/>
                <a:gd name="connsiteX4" fmla="*/ 225516 w 370109"/>
                <a:gd name="connsiteY4" fmla="*/ 149522 h 321473"/>
                <a:gd name="connsiteX5" fmla="*/ 368391 w 370109"/>
                <a:gd name="connsiteY5" fmla="*/ 320972 h 321473"/>
                <a:gd name="connsiteX6" fmla="*/ 304891 w 370109"/>
                <a:gd name="connsiteY6" fmla="*/ 200322 h 321473"/>
                <a:gd name="connsiteX7" fmla="*/ 311241 w 370109"/>
                <a:gd name="connsiteY7" fmla="*/ 152697 h 321473"/>
                <a:gd name="connsiteX8" fmla="*/ 304891 w 370109"/>
                <a:gd name="connsiteY8" fmla="*/ 244772 h 321473"/>
                <a:gd name="connsiteX9" fmla="*/ 250916 w 370109"/>
                <a:gd name="connsiteY9" fmla="*/ 143172 h 321473"/>
                <a:gd name="connsiteX10" fmla="*/ 136616 w 370109"/>
                <a:gd name="connsiteY10" fmla="*/ 76497 h 321473"/>
                <a:gd name="connsiteX11" fmla="*/ 155666 w 370109"/>
                <a:gd name="connsiteY11" fmla="*/ 19347 h 321473"/>
                <a:gd name="connsiteX12" fmla="*/ 162016 w 370109"/>
                <a:gd name="connsiteY12" fmla="*/ 76497 h 321473"/>
                <a:gd name="connsiteX13" fmla="*/ 91 w 370109"/>
                <a:gd name="connsiteY13" fmla="*/ 297 h 321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109" h="321473">
                  <a:moveTo>
                    <a:pt x="91" y="297"/>
                  </a:moveTo>
                  <a:cubicBezTo>
                    <a:pt x="4324" y="6118"/>
                    <a:pt x="159899" y="105072"/>
                    <a:pt x="187416" y="111422"/>
                  </a:cubicBezTo>
                  <a:cubicBezTo>
                    <a:pt x="214933" y="117772"/>
                    <a:pt x="155137" y="27814"/>
                    <a:pt x="165191" y="38397"/>
                  </a:cubicBezTo>
                  <a:cubicBezTo>
                    <a:pt x="175245" y="48980"/>
                    <a:pt x="237687" y="156401"/>
                    <a:pt x="247741" y="174922"/>
                  </a:cubicBezTo>
                  <a:cubicBezTo>
                    <a:pt x="257795" y="193443"/>
                    <a:pt x="205408" y="125180"/>
                    <a:pt x="225516" y="149522"/>
                  </a:cubicBezTo>
                  <a:cubicBezTo>
                    <a:pt x="245624" y="173864"/>
                    <a:pt x="355162" y="312505"/>
                    <a:pt x="368391" y="320972"/>
                  </a:cubicBezTo>
                  <a:cubicBezTo>
                    <a:pt x="381620" y="329439"/>
                    <a:pt x="314416" y="228368"/>
                    <a:pt x="304891" y="200322"/>
                  </a:cubicBezTo>
                  <a:cubicBezTo>
                    <a:pt x="295366" y="172276"/>
                    <a:pt x="311241" y="145289"/>
                    <a:pt x="311241" y="152697"/>
                  </a:cubicBezTo>
                  <a:cubicBezTo>
                    <a:pt x="311241" y="160105"/>
                    <a:pt x="314945" y="246359"/>
                    <a:pt x="304891" y="244772"/>
                  </a:cubicBezTo>
                  <a:cubicBezTo>
                    <a:pt x="294837" y="243185"/>
                    <a:pt x="278962" y="171218"/>
                    <a:pt x="250916" y="143172"/>
                  </a:cubicBezTo>
                  <a:cubicBezTo>
                    <a:pt x="222870" y="115126"/>
                    <a:pt x="152491" y="97135"/>
                    <a:pt x="136616" y="76497"/>
                  </a:cubicBezTo>
                  <a:cubicBezTo>
                    <a:pt x="120741" y="55860"/>
                    <a:pt x="151433" y="19347"/>
                    <a:pt x="155666" y="19347"/>
                  </a:cubicBezTo>
                  <a:cubicBezTo>
                    <a:pt x="159899" y="19347"/>
                    <a:pt x="184241" y="77026"/>
                    <a:pt x="162016" y="76497"/>
                  </a:cubicBezTo>
                  <a:cubicBezTo>
                    <a:pt x="139791" y="75968"/>
                    <a:pt x="-4142" y="-5524"/>
                    <a:pt x="91" y="2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60C172B1-7AAB-BAA5-B4FA-E069823F1E1A}"/>
                </a:ext>
              </a:extLst>
            </p:cNvPr>
            <p:cNvSpPr/>
            <p:nvPr/>
          </p:nvSpPr>
          <p:spPr>
            <a:xfrm>
              <a:off x="5328677" y="4143255"/>
              <a:ext cx="227934" cy="205168"/>
            </a:xfrm>
            <a:custGeom>
              <a:avLst/>
              <a:gdLst>
                <a:gd name="connsiteX0" fmla="*/ 227573 w 227934"/>
                <a:gd name="connsiteY0" fmla="*/ 120 h 205168"/>
                <a:gd name="connsiteX1" fmla="*/ 110098 w 227934"/>
                <a:gd name="connsiteY1" fmla="*/ 108070 h 205168"/>
                <a:gd name="connsiteX2" fmla="*/ 110098 w 227934"/>
                <a:gd name="connsiteY2" fmla="*/ 171570 h 205168"/>
                <a:gd name="connsiteX3" fmla="*/ 106923 w 227934"/>
                <a:gd name="connsiteY3" fmla="*/ 123945 h 205168"/>
                <a:gd name="connsiteX4" fmla="*/ 43423 w 227934"/>
                <a:gd name="connsiteY4" fmla="*/ 193795 h 205168"/>
                <a:gd name="connsiteX5" fmla="*/ 56123 w 227934"/>
                <a:gd name="connsiteY5" fmla="*/ 162045 h 205168"/>
                <a:gd name="connsiteX6" fmla="*/ 2148 w 227934"/>
                <a:gd name="connsiteY6" fmla="*/ 203320 h 205168"/>
                <a:gd name="connsiteX7" fmla="*/ 141848 w 227934"/>
                <a:gd name="connsiteY7" fmla="*/ 89020 h 205168"/>
                <a:gd name="connsiteX8" fmla="*/ 227573 w 227934"/>
                <a:gd name="connsiteY8" fmla="*/ 120 h 20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934" h="205168">
                  <a:moveTo>
                    <a:pt x="227573" y="120"/>
                  </a:moveTo>
                  <a:cubicBezTo>
                    <a:pt x="222281" y="3295"/>
                    <a:pt x="129677" y="79495"/>
                    <a:pt x="110098" y="108070"/>
                  </a:cubicBezTo>
                  <a:cubicBezTo>
                    <a:pt x="90519" y="136645"/>
                    <a:pt x="110627" y="168924"/>
                    <a:pt x="110098" y="171570"/>
                  </a:cubicBezTo>
                  <a:cubicBezTo>
                    <a:pt x="109569" y="174216"/>
                    <a:pt x="118035" y="120241"/>
                    <a:pt x="106923" y="123945"/>
                  </a:cubicBezTo>
                  <a:cubicBezTo>
                    <a:pt x="95811" y="127649"/>
                    <a:pt x="51890" y="187445"/>
                    <a:pt x="43423" y="193795"/>
                  </a:cubicBezTo>
                  <a:cubicBezTo>
                    <a:pt x="34956" y="200145"/>
                    <a:pt x="63002" y="160458"/>
                    <a:pt x="56123" y="162045"/>
                  </a:cubicBezTo>
                  <a:cubicBezTo>
                    <a:pt x="49244" y="163632"/>
                    <a:pt x="-12139" y="215491"/>
                    <a:pt x="2148" y="203320"/>
                  </a:cubicBezTo>
                  <a:cubicBezTo>
                    <a:pt x="16435" y="191149"/>
                    <a:pt x="104806" y="120770"/>
                    <a:pt x="141848" y="89020"/>
                  </a:cubicBezTo>
                  <a:cubicBezTo>
                    <a:pt x="178890" y="57270"/>
                    <a:pt x="232865" y="-3055"/>
                    <a:pt x="227573" y="1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A9E663ED-F5BD-0578-4EDC-A7F969E925B9}"/>
                </a:ext>
              </a:extLst>
            </p:cNvPr>
            <p:cNvSpPr/>
            <p:nvPr/>
          </p:nvSpPr>
          <p:spPr>
            <a:xfrm>
              <a:off x="5403563" y="4308414"/>
              <a:ext cx="486849" cy="63622"/>
            </a:xfrm>
            <a:custGeom>
              <a:avLst/>
              <a:gdLst>
                <a:gd name="connsiteX0" fmla="*/ 287 w 486849"/>
                <a:gd name="connsiteY0" fmla="*/ 12761 h 63622"/>
                <a:gd name="connsiteX1" fmla="*/ 127287 w 486849"/>
                <a:gd name="connsiteY1" fmla="*/ 38161 h 63622"/>
                <a:gd name="connsiteX2" fmla="*/ 92362 w 486849"/>
                <a:gd name="connsiteY2" fmla="*/ 61 h 63622"/>
                <a:gd name="connsiteX3" fmla="*/ 190787 w 486849"/>
                <a:gd name="connsiteY3" fmla="*/ 28636 h 63622"/>
                <a:gd name="connsiteX4" fmla="*/ 181262 w 486849"/>
                <a:gd name="connsiteY4" fmla="*/ 3236 h 63622"/>
                <a:gd name="connsiteX5" fmla="*/ 479712 w 486849"/>
                <a:gd name="connsiteY5" fmla="*/ 41336 h 63622"/>
                <a:gd name="connsiteX6" fmla="*/ 381287 w 486849"/>
                <a:gd name="connsiteY6" fmla="*/ 38161 h 63622"/>
                <a:gd name="connsiteX7" fmla="*/ 241587 w 486849"/>
                <a:gd name="connsiteY7" fmla="*/ 25461 h 63622"/>
                <a:gd name="connsiteX8" fmla="*/ 314612 w 486849"/>
                <a:gd name="connsiteY8" fmla="*/ 63561 h 63622"/>
                <a:gd name="connsiteX9" fmla="*/ 219362 w 486849"/>
                <a:gd name="connsiteY9" fmla="*/ 34986 h 63622"/>
                <a:gd name="connsiteX10" fmla="*/ 263812 w 486849"/>
                <a:gd name="connsiteY10" fmla="*/ 60386 h 63622"/>
                <a:gd name="connsiteX11" fmla="*/ 168562 w 486849"/>
                <a:gd name="connsiteY11" fmla="*/ 47686 h 63622"/>
                <a:gd name="connsiteX12" fmla="*/ 143162 w 486849"/>
                <a:gd name="connsiteY12" fmla="*/ 44511 h 63622"/>
                <a:gd name="connsiteX13" fmla="*/ 168562 w 486849"/>
                <a:gd name="connsiteY13" fmla="*/ 28636 h 63622"/>
                <a:gd name="connsiteX14" fmla="*/ 287 w 486849"/>
                <a:gd name="connsiteY14" fmla="*/ 12761 h 63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6849" h="63622">
                  <a:moveTo>
                    <a:pt x="287" y="12761"/>
                  </a:moveTo>
                  <a:cubicBezTo>
                    <a:pt x="-6592" y="14348"/>
                    <a:pt x="111941" y="40278"/>
                    <a:pt x="127287" y="38161"/>
                  </a:cubicBezTo>
                  <a:cubicBezTo>
                    <a:pt x="142633" y="36044"/>
                    <a:pt x="81779" y="1648"/>
                    <a:pt x="92362" y="61"/>
                  </a:cubicBezTo>
                  <a:cubicBezTo>
                    <a:pt x="102945" y="-1527"/>
                    <a:pt x="175970" y="28107"/>
                    <a:pt x="190787" y="28636"/>
                  </a:cubicBezTo>
                  <a:cubicBezTo>
                    <a:pt x="205604" y="29165"/>
                    <a:pt x="133108" y="1119"/>
                    <a:pt x="181262" y="3236"/>
                  </a:cubicBezTo>
                  <a:cubicBezTo>
                    <a:pt x="229416" y="5353"/>
                    <a:pt x="446375" y="35515"/>
                    <a:pt x="479712" y="41336"/>
                  </a:cubicBezTo>
                  <a:cubicBezTo>
                    <a:pt x="513049" y="47157"/>
                    <a:pt x="420974" y="40807"/>
                    <a:pt x="381287" y="38161"/>
                  </a:cubicBezTo>
                  <a:cubicBezTo>
                    <a:pt x="341600" y="35515"/>
                    <a:pt x="252700" y="21228"/>
                    <a:pt x="241587" y="25461"/>
                  </a:cubicBezTo>
                  <a:cubicBezTo>
                    <a:pt x="230475" y="29694"/>
                    <a:pt x="318316" y="61974"/>
                    <a:pt x="314612" y="63561"/>
                  </a:cubicBezTo>
                  <a:cubicBezTo>
                    <a:pt x="310908" y="65148"/>
                    <a:pt x="227829" y="35515"/>
                    <a:pt x="219362" y="34986"/>
                  </a:cubicBezTo>
                  <a:cubicBezTo>
                    <a:pt x="210895" y="34457"/>
                    <a:pt x="272279" y="58269"/>
                    <a:pt x="263812" y="60386"/>
                  </a:cubicBezTo>
                  <a:cubicBezTo>
                    <a:pt x="255345" y="62503"/>
                    <a:pt x="168562" y="47686"/>
                    <a:pt x="168562" y="47686"/>
                  </a:cubicBezTo>
                  <a:cubicBezTo>
                    <a:pt x="148454" y="45040"/>
                    <a:pt x="143162" y="47686"/>
                    <a:pt x="143162" y="44511"/>
                  </a:cubicBezTo>
                  <a:cubicBezTo>
                    <a:pt x="143162" y="41336"/>
                    <a:pt x="190258" y="31282"/>
                    <a:pt x="168562" y="28636"/>
                  </a:cubicBezTo>
                  <a:cubicBezTo>
                    <a:pt x="146866" y="25990"/>
                    <a:pt x="7166" y="11174"/>
                    <a:pt x="287" y="127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347D200D-7997-A655-3000-C700F90A1596}"/>
                </a:ext>
              </a:extLst>
            </p:cNvPr>
            <p:cNvSpPr/>
            <p:nvPr/>
          </p:nvSpPr>
          <p:spPr>
            <a:xfrm>
              <a:off x="5660833" y="4136865"/>
              <a:ext cx="346352" cy="257335"/>
            </a:xfrm>
            <a:custGeom>
              <a:avLst/>
              <a:gdLst>
                <a:gd name="connsiteX0" fmla="*/ 192 w 346352"/>
                <a:gd name="connsiteY0" fmla="*/ 160 h 257335"/>
                <a:gd name="connsiteX1" fmla="*/ 197042 w 346352"/>
                <a:gd name="connsiteY1" fmla="*/ 101760 h 257335"/>
                <a:gd name="connsiteX2" fmla="*/ 187517 w 346352"/>
                <a:gd name="connsiteY2" fmla="*/ 60485 h 257335"/>
                <a:gd name="connsiteX3" fmla="*/ 295467 w 346352"/>
                <a:gd name="connsiteY3" fmla="*/ 155735 h 257335"/>
                <a:gd name="connsiteX4" fmla="*/ 276417 w 346352"/>
                <a:gd name="connsiteY4" fmla="*/ 152560 h 257335"/>
                <a:gd name="connsiteX5" fmla="*/ 346267 w 346352"/>
                <a:gd name="connsiteY5" fmla="*/ 257335 h 257335"/>
                <a:gd name="connsiteX6" fmla="*/ 289117 w 346352"/>
                <a:gd name="connsiteY6" fmla="*/ 152560 h 257335"/>
                <a:gd name="connsiteX7" fmla="*/ 216092 w 346352"/>
                <a:gd name="connsiteY7" fmla="*/ 79535 h 257335"/>
                <a:gd name="connsiteX8" fmla="*/ 82742 w 346352"/>
                <a:gd name="connsiteY8" fmla="*/ 22385 h 257335"/>
                <a:gd name="connsiteX9" fmla="*/ 158942 w 346352"/>
                <a:gd name="connsiteY9" fmla="*/ 76360 h 257335"/>
                <a:gd name="connsiteX10" fmla="*/ 192 w 346352"/>
                <a:gd name="connsiteY10" fmla="*/ 160 h 25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6352" h="257335">
                  <a:moveTo>
                    <a:pt x="192" y="160"/>
                  </a:moveTo>
                  <a:cubicBezTo>
                    <a:pt x="6542" y="4393"/>
                    <a:pt x="165821" y="91706"/>
                    <a:pt x="197042" y="101760"/>
                  </a:cubicBezTo>
                  <a:cubicBezTo>
                    <a:pt x="228263" y="111814"/>
                    <a:pt x="171113" y="51489"/>
                    <a:pt x="187517" y="60485"/>
                  </a:cubicBezTo>
                  <a:cubicBezTo>
                    <a:pt x="203921" y="69481"/>
                    <a:pt x="280650" y="140389"/>
                    <a:pt x="295467" y="155735"/>
                  </a:cubicBezTo>
                  <a:cubicBezTo>
                    <a:pt x="310284" y="171081"/>
                    <a:pt x="267950" y="135627"/>
                    <a:pt x="276417" y="152560"/>
                  </a:cubicBezTo>
                  <a:cubicBezTo>
                    <a:pt x="284884" y="169493"/>
                    <a:pt x="344150" y="257335"/>
                    <a:pt x="346267" y="257335"/>
                  </a:cubicBezTo>
                  <a:cubicBezTo>
                    <a:pt x="348384" y="257335"/>
                    <a:pt x="310813" y="182193"/>
                    <a:pt x="289117" y="152560"/>
                  </a:cubicBezTo>
                  <a:cubicBezTo>
                    <a:pt x="267421" y="122927"/>
                    <a:pt x="250488" y="101231"/>
                    <a:pt x="216092" y="79535"/>
                  </a:cubicBezTo>
                  <a:cubicBezTo>
                    <a:pt x="181696" y="57839"/>
                    <a:pt x="92267" y="22914"/>
                    <a:pt x="82742" y="22385"/>
                  </a:cubicBezTo>
                  <a:cubicBezTo>
                    <a:pt x="73217" y="21856"/>
                    <a:pt x="171113" y="75831"/>
                    <a:pt x="158942" y="76360"/>
                  </a:cubicBezTo>
                  <a:cubicBezTo>
                    <a:pt x="146771" y="76889"/>
                    <a:pt x="-6158" y="-4073"/>
                    <a:pt x="192" y="1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0D6B970A-566E-477E-651F-C03377804871}"/>
                </a:ext>
              </a:extLst>
            </p:cNvPr>
            <p:cNvSpPr/>
            <p:nvPr/>
          </p:nvSpPr>
          <p:spPr>
            <a:xfrm>
              <a:off x="5480050" y="4356088"/>
              <a:ext cx="638595" cy="25470"/>
            </a:xfrm>
            <a:custGeom>
              <a:avLst/>
              <a:gdLst>
                <a:gd name="connsiteX0" fmla="*/ 0 w 638595"/>
                <a:gd name="connsiteY0" fmla="*/ 6362 h 25470"/>
                <a:gd name="connsiteX1" fmla="*/ 263525 w 638595"/>
                <a:gd name="connsiteY1" fmla="*/ 25412 h 25470"/>
                <a:gd name="connsiteX2" fmla="*/ 222250 w 638595"/>
                <a:gd name="connsiteY2" fmla="*/ 12712 h 25470"/>
                <a:gd name="connsiteX3" fmla="*/ 441325 w 638595"/>
                <a:gd name="connsiteY3" fmla="*/ 19062 h 25470"/>
                <a:gd name="connsiteX4" fmla="*/ 384175 w 638595"/>
                <a:gd name="connsiteY4" fmla="*/ 9537 h 25470"/>
                <a:gd name="connsiteX5" fmla="*/ 638175 w 638595"/>
                <a:gd name="connsiteY5" fmla="*/ 19062 h 25470"/>
                <a:gd name="connsiteX6" fmla="*/ 438150 w 638595"/>
                <a:gd name="connsiteY6" fmla="*/ 19062 h 25470"/>
                <a:gd name="connsiteX7" fmla="*/ 209550 w 638595"/>
                <a:gd name="connsiteY7" fmla="*/ 12 h 25470"/>
                <a:gd name="connsiteX8" fmla="*/ 301625 w 638595"/>
                <a:gd name="connsiteY8" fmla="*/ 22237 h 25470"/>
                <a:gd name="connsiteX9" fmla="*/ 53975 w 638595"/>
                <a:gd name="connsiteY9" fmla="*/ 9537 h 25470"/>
                <a:gd name="connsiteX10" fmla="*/ 0 w 638595"/>
                <a:gd name="connsiteY10" fmla="*/ 6362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8595" h="25470">
                  <a:moveTo>
                    <a:pt x="0" y="6362"/>
                  </a:moveTo>
                  <a:lnTo>
                    <a:pt x="263525" y="25412"/>
                  </a:lnTo>
                  <a:cubicBezTo>
                    <a:pt x="300567" y="26470"/>
                    <a:pt x="222250" y="12712"/>
                    <a:pt x="222250" y="12712"/>
                  </a:cubicBezTo>
                  <a:lnTo>
                    <a:pt x="441325" y="19062"/>
                  </a:lnTo>
                  <a:cubicBezTo>
                    <a:pt x="468312" y="18533"/>
                    <a:pt x="351367" y="9537"/>
                    <a:pt x="384175" y="9537"/>
                  </a:cubicBezTo>
                  <a:cubicBezTo>
                    <a:pt x="416983" y="9537"/>
                    <a:pt x="629179" y="17475"/>
                    <a:pt x="638175" y="19062"/>
                  </a:cubicBezTo>
                  <a:cubicBezTo>
                    <a:pt x="647171" y="20649"/>
                    <a:pt x="509587" y="22237"/>
                    <a:pt x="438150" y="19062"/>
                  </a:cubicBezTo>
                  <a:cubicBezTo>
                    <a:pt x="366713" y="15887"/>
                    <a:pt x="232304" y="-517"/>
                    <a:pt x="209550" y="12"/>
                  </a:cubicBezTo>
                  <a:cubicBezTo>
                    <a:pt x="186796" y="541"/>
                    <a:pt x="327554" y="20650"/>
                    <a:pt x="301625" y="22237"/>
                  </a:cubicBezTo>
                  <a:lnTo>
                    <a:pt x="53975" y="9537"/>
                  </a:lnTo>
                  <a:lnTo>
                    <a:pt x="0" y="636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>
              <a:extLst>
                <a:ext uri="{FF2B5EF4-FFF2-40B4-BE49-F238E27FC236}">
                  <a16:creationId xmlns:a16="http://schemas.microsoft.com/office/drawing/2014/main" id="{639415E7-97FB-D51A-C931-FBBCD3523BE8}"/>
                </a:ext>
              </a:extLst>
            </p:cNvPr>
            <p:cNvSpPr/>
            <p:nvPr/>
          </p:nvSpPr>
          <p:spPr>
            <a:xfrm>
              <a:off x="5587968" y="4141622"/>
              <a:ext cx="318754" cy="220849"/>
            </a:xfrm>
            <a:custGeom>
              <a:avLst/>
              <a:gdLst>
                <a:gd name="connsiteX0" fmla="*/ 32 w 318754"/>
                <a:gd name="connsiteY0" fmla="*/ 1753 h 220849"/>
                <a:gd name="connsiteX1" fmla="*/ 63532 w 318754"/>
                <a:gd name="connsiteY1" fmla="*/ 74778 h 220849"/>
                <a:gd name="connsiteX2" fmla="*/ 47657 w 318754"/>
                <a:gd name="connsiteY2" fmla="*/ 128753 h 220849"/>
                <a:gd name="connsiteX3" fmla="*/ 130207 w 318754"/>
                <a:gd name="connsiteY3" fmla="*/ 182728 h 220849"/>
                <a:gd name="connsiteX4" fmla="*/ 69882 w 318754"/>
                <a:gd name="connsiteY4" fmla="*/ 176378 h 220849"/>
                <a:gd name="connsiteX5" fmla="*/ 266732 w 318754"/>
                <a:gd name="connsiteY5" fmla="*/ 220828 h 220849"/>
                <a:gd name="connsiteX6" fmla="*/ 311182 w 318754"/>
                <a:gd name="connsiteY6" fmla="*/ 170028 h 220849"/>
                <a:gd name="connsiteX7" fmla="*/ 304832 w 318754"/>
                <a:gd name="connsiteY7" fmla="*/ 97003 h 220849"/>
                <a:gd name="connsiteX8" fmla="*/ 177832 w 318754"/>
                <a:gd name="connsiteY8" fmla="*/ 17628 h 220849"/>
                <a:gd name="connsiteX9" fmla="*/ 244507 w 318754"/>
                <a:gd name="connsiteY9" fmla="*/ 55728 h 220849"/>
                <a:gd name="connsiteX10" fmla="*/ 133382 w 318754"/>
                <a:gd name="connsiteY10" fmla="*/ 11278 h 220849"/>
                <a:gd name="connsiteX11" fmla="*/ 73057 w 318754"/>
                <a:gd name="connsiteY11" fmla="*/ 20803 h 220849"/>
                <a:gd name="connsiteX12" fmla="*/ 32 w 318754"/>
                <a:gd name="connsiteY12" fmla="*/ 1753 h 220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8754" h="220849">
                  <a:moveTo>
                    <a:pt x="32" y="1753"/>
                  </a:moveTo>
                  <a:cubicBezTo>
                    <a:pt x="-1555" y="10749"/>
                    <a:pt x="55595" y="53611"/>
                    <a:pt x="63532" y="74778"/>
                  </a:cubicBezTo>
                  <a:cubicBezTo>
                    <a:pt x="71470" y="95945"/>
                    <a:pt x="36545" y="110762"/>
                    <a:pt x="47657" y="128753"/>
                  </a:cubicBezTo>
                  <a:cubicBezTo>
                    <a:pt x="58769" y="146744"/>
                    <a:pt x="126503" y="174791"/>
                    <a:pt x="130207" y="182728"/>
                  </a:cubicBezTo>
                  <a:cubicBezTo>
                    <a:pt x="133911" y="190665"/>
                    <a:pt x="47128" y="170028"/>
                    <a:pt x="69882" y="176378"/>
                  </a:cubicBezTo>
                  <a:cubicBezTo>
                    <a:pt x="92636" y="182728"/>
                    <a:pt x="226515" y="221886"/>
                    <a:pt x="266732" y="220828"/>
                  </a:cubicBezTo>
                  <a:cubicBezTo>
                    <a:pt x="306949" y="219770"/>
                    <a:pt x="304832" y="190665"/>
                    <a:pt x="311182" y="170028"/>
                  </a:cubicBezTo>
                  <a:cubicBezTo>
                    <a:pt x="317532" y="149391"/>
                    <a:pt x="327057" y="122403"/>
                    <a:pt x="304832" y="97003"/>
                  </a:cubicBezTo>
                  <a:cubicBezTo>
                    <a:pt x="282607" y="71603"/>
                    <a:pt x="187886" y="24507"/>
                    <a:pt x="177832" y="17628"/>
                  </a:cubicBezTo>
                  <a:cubicBezTo>
                    <a:pt x="167778" y="10749"/>
                    <a:pt x="251915" y="56786"/>
                    <a:pt x="244507" y="55728"/>
                  </a:cubicBezTo>
                  <a:cubicBezTo>
                    <a:pt x="237099" y="54670"/>
                    <a:pt x="161957" y="17099"/>
                    <a:pt x="133382" y="11278"/>
                  </a:cubicBezTo>
                  <a:cubicBezTo>
                    <a:pt x="104807" y="5457"/>
                    <a:pt x="98457" y="20274"/>
                    <a:pt x="73057" y="20803"/>
                  </a:cubicBezTo>
                  <a:cubicBezTo>
                    <a:pt x="47657" y="21332"/>
                    <a:pt x="1619" y="-7243"/>
                    <a:pt x="32" y="17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D78C446E-DC0A-3903-939A-4ADBE60C5CB7}"/>
                </a:ext>
              </a:extLst>
            </p:cNvPr>
            <p:cNvSpPr/>
            <p:nvPr/>
          </p:nvSpPr>
          <p:spPr>
            <a:xfrm>
              <a:off x="5822073" y="4181287"/>
              <a:ext cx="142400" cy="186063"/>
            </a:xfrm>
            <a:custGeom>
              <a:avLst/>
              <a:gdLst>
                <a:gd name="connsiteX0" fmla="*/ 77077 w 142400"/>
                <a:gd name="connsiteY0" fmla="*/ 188 h 186063"/>
                <a:gd name="connsiteX1" fmla="*/ 108827 w 142400"/>
                <a:gd name="connsiteY1" fmla="*/ 108138 h 186063"/>
                <a:gd name="connsiteX2" fmla="*/ 102477 w 142400"/>
                <a:gd name="connsiteY2" fmla="*/ 133538 h 186063"/>
                <a:gd name="connsiteX3" fmla="*/ 877 w 142400"/>
                <a:gd name="connsiteY3" fmla="*/ 184338 h 186063"/>
                <a:gd name="connsiteX4" fmla="*/ 58027 w 142400"/>
                <a:gd name="connsiteY4" fmla="*/ 174813 h 186063"/>
                <a:gd name="connsiteX5" fmla="*/ 140577 w 142400"/>
                <a:gd name="connsiteY5" fmla="*/ 181163 h 186063"/>
                <a:gd name="connsiteX6" fmla="*/ 115177 w 142400"/>
                <a:gd name="connsiteY6" fmla="*/ 139888 h 186063"/>
                <a:gd name="connsiteX7" fmla="*/ 115177 w 142400"/>
                <a:gd name="connsiteY7" fmla="*/ 82738 h 186063"/>
                <a:gd name="connsiteX8" fmla="*/ 77077 w 142400"/>
                <a:gd name="connsiteY8" fmla="*/ 188 h 18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400" h="186063">
                  <a:moveTo>
                    <a:pt x="77077" y="188"/>
                  </a:moveTo>
                  <a:cubicBezTo>
                    <a:pt x="76019" y="4421"/>
                    <a:pt x="104594" y="85913"/>
                    <a:pt x="108827" y="108138"/>
                  </a:cubicBezTo>
                  <a:cubicBezTo>
                    <a:pt x="113060" y="130363"/>
                    <a:pt x="120469" y="120838"/>
                    <a:pt x="102477" y="133538"/>
                  </a:cubicBezTo>
                  <a:cubicBezTo>
                    <a:pt x="84485" y="146238"/>
                    <a:pt x="8285" y="177459"/>
                    <a:pt x="877" y="184338"/>
                  </a:cubicBezTo>
                  <a:cubicBezTo>
                    <a:pt x="-6531" y="191217"/>
                    <a:pt x="34744" y="175342"/>
                    <a:pt x="58027" y="174813"/>
                  </a:cubicBezTo>
                  <a:cubicBezTo>
                    <a:pt x="81310" y="174284"/>
                    <a:pt x="131052" y="186984"/>
                    <a:pt x="140577" y="181163"/>
                  </a:cubicBezTo>
                  <a:cubicBezTo>
                    <a:pt x="150102" y="175342"/>
                    <a:pt x="119410" y="156292"/>
                    <a:pt x="115177" y="139888"/>
                  </a:cubicBezTo>
                  <a:cubicBezTo>
                    <a:pt x="110944" y="123484"/>
                    <a:pt x="125231" y="101259"/>
                    <a:pt x="115177" y="82738"/>
                  </a:cubicBezTo>
                  <a:cubicBezTo>
                    <a:pt x="105123" y="64217"/>
                    <a:pt x="78135" y="-4045"/>
                    <a:pt x="77077" y="1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月 13">
              <a:extLst>
                <a:ext uri="{FF2B5EF4-FFF2-40B4-BE49-F238E27FC236}">
                  <a16:creationId xmlns:a16="http://schemas.microsoft.com/office/drawing/2014/main" id="{C763CBDC-445B-D449-AEEA-060540B425C2}"/>
                </a:ext>
              </a:extLst>
            </p:cNvPr>
            <p:cNvSpPr/>
            <p:nvPr/>
          </p:nvSpPr>
          <p:spPr>
            <a:xfrm rot="4580656">
              <a:off x="5658931" y="4199503"/>
              <a:ext cx="70998" cy="121559"/>
            </a:xfrm>
            <a:prstGeom prst="mo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円/楕円 14">
              <a:extLst>
                <a:ext uri="{FF2B5EF4-FFF2-40B4-BE49-F238E27FC236}">
                  <a16:creationId xmlns:a16="http://schemas.microsoft.com/office/drawing/2014/main" id="{45054117-3DDC-331E-FC61-1D904C700339}"/>
                </a:ext>
              </a:extLst>
            </p:cNvPr>
            <p:cNvSpPr/>
            <p:nvPr/>
          </p:nvSpPr>
          <p:spPr>
            <a:xfrm>
              <a:off x="5800892" y="4245501"/>
              <a:ext cx="70000" cy="7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>
              <a:extLst>
                <a:ext uri="{FF2B5EF4-FFF2-40B4-BE49-F238E27FC236}">
                  <a16:creationId xmlns:a16="http://schemas.microsoft.com/office/drawing/2014/main" id="{869150EC-6C41-55E4-857A-E6CC261E51CA}"/>
                </a:ext>
              </a:extLst>
            </p:cNvPr>
            <p:cNvSpPr/>
            <p:nvPr/>
          </p:nvSpPr>
          <p:spPr>
            <a:xfrm>
              <a:off x="5482899" y="4365613"/>
              <a:ext cx="628997" cy="50889"/>
            </a:xfrm>
            <a:custGeom>
              <a:avLst/>
              <a:gdLst>
                <a:gd name="connsiteX0" fmla="*/ 326 w 628997"/>
                <a:gd name="connsiteY0" fmla="*/ 12712 h 50889"/>
                <a:gd name="connsiteX1" fmla="*/ 330526 w 628997"/>
                <a:gd name="connsiteY1" fmla="*/ 34937 h 50889"/>
                <a:gd name="connsiteX2" fmla="*/ 295601 w 628997"/>
                <a:gd name="connsiteY2" fmla="*/ 22237 h 50889"/>
                <a:gd name="connsiteX3" fmla="*/ 416251 w 628997"/>
                <a:gd name="connsiteY3" fmla="*/ 19062 h 50889"/>
                <a:gd name="connsiteX4" fmla="*/ 565476 w 628997"/>
                <a:gd name="connsiteY4" fmla="*/ 50812 h 50889"/>
                <a:gd name="connsiteX5" fmla="*/ 514676 w 628997"/>
                <a:gd name="connsiteY5" fmla="*/ 28587 h 50889"/>
                <a:gd name="connsiteX6" fmla="*/ 628976 w 628997"/>
                <a:gd name="connsiteY6" fmla="*/ 47637 h 50889"/>
                <a:gd name="connsiteX7" fmla="*/ 521026 w 628997"/>
                <a:gd name="connsiteY7" fmla="*/ 22237 h 50889"/>
                <a:gd name="connsiteX8" fmla="*/ 203526 w 628997"/>
                <a:gd name="connsiteY8" fmla="*/ 12 h 50889"/>
                <a:gd name="connsiteX9" fmla="*/ 267026 w 628997"/>
                <a:gd name="connsiteY9" fmla="*/ 19062 h 50889"/>
                <a:gd name="connsiteX10" fmla="*/ 326 w 628997"/>
                <a:gd name="connsiteY10" fmla="*/ 12712 h 50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8997" h="50889">
                  <a:moveTo>
                    <a:pt x="326" y="12712"/>
                  </a:moveTo>
                  <a:cubicBezTo>
                    <a:pt x="10909" y="15358"/>
                    <a:pt x="281314" y="33350"/>
                    <a:pt x="330526" y="34937"/>
                  </a:cubicBezTo>
                  <a:cubicBezTo>
                    <a:pt x="379738" y="36524"/>
                    <a:pt x="281314" y="24883"/>
                    <a:pt x="295601" y="22237"/>
                  </a:cubicBezTo>
                  <a:cubicBezTo>
                    <a:pt x="309888" y="19591"/>
                    <a:pt x="371272" y="14300"/>
                    <a:pt x="416251" y="19062"/>
                  </a:cubicBezTo>
                  <a:cubicBezTo>
                    <a:pt x="461230" y="23824"/>
                    <a:pt x="549072" y="49225"/>
                    <a:pt x="565476" y="50812"/>
                  </a:cubicBezTo>
                  <a:cubicBezTo>
                    <a:pt x="581880" y="52399"/>
                    <a:pt x="504093" y="29116"/>
                    <a:pt x="514676" y="28587"/>
                  </a:cubicBezTo>
                  <a:cubicBezTo>
                    <a:pt x="525259" y="28058"/>
                    <a:pt x="627918" y="48695"/>
                    <a:pt x="628976" y="47637"/>
                  </a:cubicBezTo>
                  <a:cubicBezTo>
                    <a:pt x="630034" y="46579"/>
                    <a:pt x="591934" y="30175"/>
                    <a:pt x="521026" y="22237"/>
                  </a:cubicBezTo>
                  <a:cubicBezTo>
                    <a:pt x="450118" y="14300"/>
                    <a:pt x="245859" y="541"/>
                    <a:pt x="203526" y="12"/>
                  </a:cubicBezTo>
                  <a:cubicBezTo>
                    <a:pt x="161193" y="-517"/>
                    <a:pt x="294543" y="16416"/>
                    <a:pt x="267026" y="19062"/>
                  </a:cubicBezTo>
                  <a:cubicBezTo>
                    <a:pt x="239509" y="21708"/>
                    <a:pt x="-10257" y="10066"/>
                    <a:pt x="326" y="127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 16">
              <a:extLst>
                <a:ext uri="{FF2B5EF4-FFF2-40B4-BE49-F238E27FC236}">
                  <a16:creationId xmlns:a16="http://schemas.microsoft.com/office/drawing/2014/main" id="{50415C15-486E-5D50-D228-5446BE6D451E}"/>
                </a:ext>
              </a:extLst>
            </p:cNvPr>
            <p:cNvSpPr/>
            <p:nvPr/>
          </p:nvSpPr>
          <p:spPr>
            <a:xfrm>
              <a:off x="5278857" y="4159236"/>
              <a:ext cx="112321" cy="231817"/>
            </a:xfrm>
            <a:custGeom>
              <a:avLst/>
              <a:gdLst>
                <a:gd name="connsiteX0" fmla="*/ 112293 w 112321"/>
                <a:gd name="connsiteY0" fmla="*/ 14 h 231817"/>
                <a:gd name="connsiteX1" fmla="*/ 20218 w 112321"/>
                <a:gd name="connsiteY1" fmla="*/ 123839 h 231817"/>
                <a:gd name="connsiteX2" fmla="*/ 32918 w 112321"/>
                <a:gd name="connsiteY2" fmla="*/ 111139 h 231817"/>
                <a:gd name="connsiteX3" fmla="*/ 1168 w 112321"/>
                <a:gd name="connsiteY3" fmla="*/ 180989 h 231817"/>
                <a:gd name="connsiteX4" fmla="*/ 7518 w 112321"/>
                <a:gd name="connsiteY4" fmla="*/ 231789 h 231817"/>
                <a:gd name="connsiteX5" fmla="*/ 13868 w 112321"/>
                <a:gd name="connsiteY5" fmla="*/ 187339 h 231817"/>
                <a:gd name="connsiteX6" fmla="*/ 29743 w 112321"/>
                <a:gd name="connsiteY6" fmla="*/ 133364 h 231817"/>
                <a:gd name="connsiteX7" fmla="*/ 112293 w 112321"/>
                <a:gd name="connsiteY7" fmla="*/ 14 h 231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2321" h="231817">
                  <a:moveTo>
                    <a:pt x="112293" y="14"/>
                  </a:moveTo>
                  <a:cubicBezTo>
                    <a:pt x="110706" y="-1573"/>
                    <a:pt x="20218" y="123839"/>
                    <a:pt x="20218" y="123839"/>
                  </a:cubicBezTo>
                  <a:cubicBezTo>
                    <a:pt x="6989" y="142360"/>
                    <a:pt x="36093" y="101614"/>
                    <a:pt x="32918" y="111139"/>
                  </a:cubicBezTo>
                  <a:cubicBezTo>
                    <a:pt x="29743" y="120664"/>
                    <a:pt x="5401" y="160881"/>
                    <a:pt x="1168" y="180989"/>
                  </a:cubicBezTo>
                  <a:cubicBezTo>
                    <a:pt x="-3065" y="201097"/>
                    <a:pt x="5401" y="230731"/>
                    <a:pt x="7518" y="231789"/>
                  </a:cubicBezTo>
                  <a:cubicBezTo>
                    <a:pt x="9635" y="232847"/>
                    <a:pt x="10164" y="203743"/>
                    <a:pt x="13868" y="187339"/>
                  </a:cubicBezTo>
                  <a:cubicBezTo>
                    <a:pt x="17572" y="170935"/>
                    <a:pt x="11222" y="162468"/>
                    <a:pt x="29743" y="133364"/>
                  </a:cubicBezTo>
                  <a:cubicBezTo>
                    <a:pt x="48264" y="104260"/>
                    <a:pt x="113880" y="1601"/>
                    <a:pt x="112293" y="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99E3146B-60A1-2A4B-F41C-60C77F27ED2E}"/>
                </a:ext>
              </a:extLst>
            </p:cNvPr>
            <p:cNvSpPr/>
            <p:nvPr/>
          </p:nvSpPr>
          <p:spPr>
            <a:xfrm>
              <a:off x="5347479" y="4053613"/>
              <a:ext cx="524296" cy="103432"/>
            </a:xfrm>
            <a:custGeom>
              <a:avLst/>
              <a:gdLst>
                <a:gd name="connsiteX0" fmla="*/ 2396 w 524296"/>
                <a:gd name="connsiteY0" fmla="*/ 102462 h 103432"/>
                <a:gd name="connsiteX1" fmla="*/ 272271 w 524296"/>
                <a:gd name="connsiteY1" fmla="*/ 16737 h 103432"/>
                <a:gd name="connsiteX2" fmla="*/ 230996 w 524296"/>
                <a:gd name="connsiteY2" fmla="*/ 23087 h 103432"/>
                <a:gd name="connsiteX3" fmla="*/ 408796 w 524296"/>
                <a:gd name="connsiteY3" fmla="*/ 19912 h 103432"/>
                <a:gd name="connsiteX4" fmla="*/ 399271 w 524296"/>
                <a:gd name="connsiteY4" fmla="*/ 862 h 103432"/>
                <a:gd name="connsiteX5" fmla="*/ 523096 w 524296"/>
                <a:gd name="connsiteY5" fmla="*/ 51662 h 103432"/>
                <a:gd name="connsiteX6" fmla="*/ 450071 w 524296"/>
                <a:gd name="connsiteY6" fmla="*/ 13562 h 103432"/>
                <a:gd name="connsiteX7" fmla="*/ 259571 w 524296"/>
                <a:gd name="connsiteY7" fmla="*/ 13562 h 103432"/>
                <a:gd name="connsiteX8" fmla="*/ 246871 w 524296"/>
                <a:gd name="connsiteY8" fmla="*/ 26262 h 103432"/>
                <a:gd name="connsiteX9" fmla="*/ 116696 w 524296"/>
                <a:gd name="connsiteY9" fmla="*/ 48487 h 103432"/>
                <a:gd name="connsiteX10" fmla="*/ 138921 w 524296"/>
                <a:gd name="connsiteY10" fmla="*/ 61187 h 103432"/>
                <a:gd name="connsiteX11" fmla="*/ 2396 w 524296"/>
                <a:gd name="connsiteY11" fmla="*/ 102462 h 10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4296" h="103432">
                  <a:moveTo>
                    <a:pt x="2396" y="102462"/>
                  </a:moveTo>
                  <a:cubicBezTo>
                    <a:pt x="24621" y="95054"/>
                    <a:pt x="234171" y="29966"/>
                    <a:pt x="272271" y="16737"/>
                  </a:cubicBezTo>
                  <a:cubicBezTo>
                    <a:pt x="310371" y="3508"/>
                    <a:pt x="230996" y="23087"/>
                    <a:pt x="230996" y="23087"/>
                  </a:cubicBezTo>
                  <a:lnTo>
                    <a:pt x="408796" y="19912"/>
                  </a:lnTo>
                  <a:cubicBezTo>
                    <a:pt x="436842" y="16208"/>
                    <a:pt x="380221" y="-4430"/>
                    <a:pt x="399271" y="862"/>
                  </a:cubicBezTo>
                  <a:cubicBezTo>
                    <a:pt x="418321" y="6154"/>
                    <a:pt x="514629" y="49545"/>
                    <a:pt x="523096" y="51662"/>
                  </a:cubicBezTo>
                  <a:cubicBezTo>
                    <a:pt x="531563" y="53779"/>
                    <a:pt x="493992" y="19912"/>
                    <a:pt x="450071" y="13562"/>
                  </a:cubicBezTo>
                  <a:cubicBezTo>
                    <a:pt x="406150" y="7212"/>
                    <a:pt x="259571" y="13562"/>
                    <a:pt x="259571" y="13562"/>
                  </a:cubicBezTo>
                  <a:cubicBezTo>
                    <a:pt x="225704" y="15679"/>
                    <a:pt x="270684" y="20441"/>
                    <a:pt x="246871" y="26262"/>
                  </a:cubicBezTo>
                  <a:cubicBezTo>
                    <a:pt x="223058" y="32083"/>
                    <a:pt x="134688" y="42666"/>
                    <a:pt x="116696" y="48487"/>
                  </a:cubicBezTo>
                  <a:cubicBezTo>
                    <a:pt x="98704" y="54308"/>
                    <a:pt x="158500" y="49545"/>
                    <a:pt x="138921" y="61187"/>
                  </a:cubicBezTo>
                  <a:cubicBezTo>
                    <a:pt x="119342" y="72829"/>
                    <a:pt x="-19829" y="109870"/>
                    <a:pt x="2396" y="1024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2DBC3992-1C12-F94A-FD00-05D55BD04807}"/>
                </a:ext>
              </a:extLst>
            </p:cNvPr>
            <p:cNvSpPr/>
            <p:nvPr/>
          </p:nvSpPr>
          <p:spPr>
            <a:xfrm>
              <a:off x="5902304" y="4102019"/>
              <a:ext cx="254436" cy="244700"/>
            </a:xfrm>
            <a:custGeom>
              <a:avLst/>
              <a:gdLst>
                <a:gd name="connsiteX0" fmla="*/ 21 w 254436"/>
                <a:gd name="connsiteY0" fmla="*/ 81 h 244700"/>
                <a:gd name="connsiteX1" fmla="*/ 177821 w 254436"/>
                <a:gd name="connsiteY1" fmla="*/ 181056 h 244700"/>
                <a:gd name="connsiteX2" fmla="*/ 165121 w 254436"/>
                <a:gd name="connsiteY2" fmla="*/ 139781 h 244700"/>
                <a:gd name="connsiteX3" fmla="*/ 254021 w 254436"/>
                <a:gd name="connsiteY3" fmla="*/ 244556 h 244700"/>
                <a:gd name="connsiteX4" fmla="*/ 190521 w 254436"/>
                <a:gd name="connsiteY4" fmla="*/ 158831 h 244700"/>
                <a:gd name="connsiteX5" fmla="*/ 21 w 254436"/>
                <a:gd name="connsiteY5" fmla="*/ 81 h 24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436" h="244700">
                  <a:moveTo>
                    <a:pt x="21" y="81"/>
                  </a:moveTo>
                  <a:cubicBezTo>
                    <a:pt x="-2096" y="3785"/>
                    <a:pt x="150304" y="157773"/>
                    <a:pt x="177821" y="181056"/>
                  </a:cubicBezTo>
                  <a:cubicBezTo>
                    <a:pt x="205338" y="204339"/>
                    <a:pt x="152421" y="129198"/>
                    <a:pt x="165121" y="139781"/>
                  </a:cubicBezTo>
                  <a:cubicBezTo>
                    <a:pt x="177821" y="150364"/>
                    <a:pt x="249788" y="241381"/>
                    <a:pt x="254021" y="244556"/>
                  </a:cubicBezTo>
                  <a:cubicBezTo>
                    <a:pt x="258254" y="247731"/>
                    <a:pt x="229679" y="197989"/>
                    <a:pt x="190521" y="158831"/>
                  </a:cubicBezTo>
                  <a:cubicBezTo>
                    <a:pt x="151363" y="119673"/>
                    <a:pt x="2138" y="-3623"/>
                    <a:pt x="21" y="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>
              <a:extLst>
                <a:ext uri="{FF2B5EF4-FFF2-40B4-BE49-F238E27FC236}">
                  <a16:creationId xmlns:a16="http://schemas.microsoft.com/office/drawing/2014/main" id="{0BF74893-4D81-1393-EFBC-77965A1F56BB}"/>
                </a:ext>
              </a:extLst>
            </p:cNvPr>
            <p:cNvSpPr/>
            <p:nvPr/>
          </p:nvSpPr>
          <p:spPr>
            <a:xfrm>
              <a:off x="5454280" y="4168752"/>
              <a:ext cx="78454" cy="167134"/>
            </a:xfrm>
            <a:custGeom>
              <a:avLst/>
              <a:gdLst>
                <a:gd name="connsiteX0" fmla="*/ 32120 w 78454"/>
                <a:gd name="connsiteY0" fmla="*/ 23 h 167134"/>
                <a:gd name="connsiteX1" fmla="*/ 16245 w 78454"/>
                <a:gd name="connsiteY1" fmla="*/ 104798 h 167134"/>
                <a:gd name="connsiteX2" fmla="*/ 76570 w 78454"/>
                <a:gd name="connsiteY2" fmla="*/ 165123 h 167134"/>
                <a:gd name="connsiteX3" fmla="*/ 57520 w 78454"/>
                <a:gd name="connsiteY3" fmla="*/ 149248 h 167134"/>
                <a:gd name="connsiteX4" fmla="*/ 370 w 78454"/>
                <a:gd name="connsiteY4" fmla="*/ 114323 h 167134"/>
                <a:gd name="connsiteX5" fmla="*/ 32120 w 78454"/>
                <a:gd name="connsiteY5" fmla="*/ 23 h 167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54" h="167134">
                  <a:moveTo>
                    <a:pt x="32120" y="23"/>
                  </a:moveTo>
                  <a:cubicBezTo>
                    <a:pt x="34766" y="-1565"/>
                    <a:pt x="8837" y="77281"/>
                    <a:pt x="16245" y="104798"/>
                  </a:cubicBezTo>
                  <a:cubicBezTo>
                    <a:pt x="23653" y="132315"/>
                    <a:pt x="76570" y="165123"/>
                    <a:pt x="76570" y="165123"/>
                  </a:cubicBezTo>
                  <a:cubicBezTo>
                    <a:pt x="83449" y="172531"/>
                    <a:pt x="70220" y="157715"/>
                    <a:pt x="57520" y="149248"/>
                  </a:cubicBezTo>
                  <a:cubicBezTo>
                    <a:pt x="44820" y="140781"/>
                    <a:pt x="4603" y="134431"/>
                    <a:pt x="370" y="114323"/>
                  </a:cubicBezTo>
                  <a:cubicBezTo>
                    <a:pt x="-3863" y="94215"/>
                    <a:pt x="29474" y="1611"/>
                    <a:pt x="32120" y="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>
              <a:extLst>
                <a:ext uri="{FF2B5EF4-FFF2-40B4-BE49-F238E27FC236}">
                  <a16:creationId xmlns:a16="http://schemas.microsoft.com/office/drawing/2014/main" id="{218A2898-2E3F-AE94-CB4B-F4A37B66DAE2}"/>
                </a:ext>
              </a:extLst>
            </p:cNvPr>
            <p:cNvSpPr/>
            <p:nvPr/>
          </p:nvSpPr>
          <p:spPr>
            <a:xfrm>
              <a:off x="5000497" y="3895556"/>
              <a:ext cx="227182" cy="149767"/>
            </a:xfrm>
            <a:custGeom>
              <a:avLst/>
              <a:gdLst>
                <a:gd name="connsiteX0" fmla="*/ 128 w 227182"/>
                <a:gd name="connsiteY0" fmla="*/ 169 h 149767"/>
                <a:gd name="connsiteX1" fmla="*/ 95378 w 227182"/>
                <a:gd name="connsiteY1" fmla="*/ 73194 h 149767"/>
                <a:gd name="connsiteX2" fmla="*/ 63628 w 227182"/>
                <a:gd name="connsiteY2" fmla="*/ 79544 h 149767"/>
                <a:gd name="connsiteX3" fmla="*/ 225553 w 227182"/>
                <a:gd name="connsiteY3" fmla="*/ 149394 h 149767"/>
                <a:gd name="connsiteX4" fmla="*/ 143003 w 227182"/>
                <a:gd name="connsiteY4" fmla="*/ 104944 h 149767"/>
                <a:gd name="connsiteX5" fmla="*/ 76328 w 227182"/>
                <a:gd name="connsiteY5" fmla="*/ 54144 h 149767"/>
                <a:gd name="connsiteX6" fmla="*/ 128 w 227182"/>
                <a:gd name="connsiteY6" fmla="*/ 169 h 149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182" h="149767">
                  <a:moveTo>
                    <a:pt x="128" y="169"/>
                  </a:moveTo>
                  <a:cubicBezTo>
                    <a:pt x="3303" y="3344"/>
                    <a:pt x="84795" y="59965"/>
                    <a:pt x="95378" y="73194"/>
                  </a:cubicBezTo>
                  <a:cubicBezTo>
                    <a:pt x="105961" y="86423"/>
                    <a:pt x="41932" y="66844"/>
                    <a:pt x="63628" y="79544"/>
                  </a:cubicBezTo>
                  <a:cubicBezTo>
                    <a:pt x="85324" y="92244"/>
                    <a:pt x="212324" y="145161"/>
                    <a:pt x="225553" y="149394"/>
                  </a:cubicBezTo>
                  <a:cubicBezTo>
                    <a:pt x="238782" y="153627"/>
                    <a:pt x="167874" y="120819"/>
                    <a:pt x="143003" y="104944"/>
                  </a:cubicBezTo>
                  <a:cubicBezTo>
                    <a:pt x="118132" y="89069"/>
                    <a:pt x="99082" y="68961"/>
                    <a:pt x="76328" y="54144"/>
                  </a:cubicBezTo>
                  <a:cubicBezTo>
                    <a:pt x="53574" y="39327"/>
                    <a:pt x="-3047" y="-3006"/>
                    <a:pt x="128" y="1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D073AC04-90C4-3E53-E525-A94B01C778BC}"/>
                </a:ext>
              </a:extLst>
            </p:cNvPr>
            <p:cNvSpPr/>
            <p:nvPr/>
          </p:nvSpPr>
          <p:spPr>
            <a:xfrm>
              <a:off x="5034952" y="3781153"/>
              <a:ext cx="278018" cy="249038"/>
            </a:xfrm>
            <a:custGeom>
              <a:avLst/>
              <a:gdLst>
                <a:gd name="connsiteX0" fmla="*/ 598 w 278018"/>
                <a:gd name="connsiteY0" fmla="*/ 22497 h 249038"/>
                <a:gd name="connsiteX1" fmla="*/ 194273 w 278018"/>
                <a:gd name="connsiteY1" fmla="*/ 165372 h 249038"/>
                <a:gd name="connsiteX2" fmla="*/ 133948 w 278018"/>
                <a:gd name="connsiteY2" fmla="*/ 162197 h 249038"/>
                <a:gd name="connsiteX3" fmla="*/ 276823 w 278018"/>
                <a:gd name="connsiteY3" fmla="*/ 247922 h 249038"/>
                <a:gd name="connsiteX4" fmla="*/ 197448 w 278018"/>
                <a:gd name="connsiteY4" fmla="*/ 206647 h 249038"/>
                <a:gd name="connsiteX5" fmla="*/ 111723 w 278018"/>
                <a:gd name="connsiteY5" fmla="*/ 143147 h 249038"/>
                <a:gd name="connsiteX6" fmla="*/ 165698 w 278018"/>
                <a:gd name="connsiteY6" fmla="*/ 155847 h 249038"/>
                <a:gd name="connsiteX7" fmla="*/ 137123 w 278018"/>
                <a:gd name="connsiteY7" fmla="*/ 108222 h 249038"/>
                <a:gd name="connsiteX8" fmla="*/ 172048 w 278018"/>
                <a:gd name="connsiteY8" fmla="*/ 272 h 249038"/>
                <a:gd name="connsiteX9" fmla="*/ 133948 w 278018"/>
                <a:gd name="connsiteY9" fmla="*/ 76472 h 249038"/>
                <a:gd name="connsiteX10" fmla="*/ 598 w 278018"/>
                <a:gd name="connsiteY10" fmla="*/ 22497 h 24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8018" h="249038">
                  <a:moveTo>
                    <a:pt x="598" y="22497"/>
                  </a:moveTo>
                  <a:cubicBezTo>
                    <a:pt x="10652" y="37314"/>
                    <a:pt x="172048" y="142089"/>
                    <a:pt x="194273" y="165372"/>
                  </a:cubicBezTo>
                  <a:cubicBezTo>
                    <a:pt x="216498" y="188655"/>
                    <a:pt x="120190" y="148439"/>
                    <a:pt x="133948" y="162197"/>
                  </a:cubicBezTo>
                  <a:cubicBezTo>
                    <a:pt x="147706" y="175955"/>
                    <a:pt x="266240" y="240514"/>
                    <a:pt x="276823" y="247922"/>
                  </a:cubicBezTo>
                  <a:cubicBezTo>
                    <a:pt x="287406" y="255330"/>
                    <a:pt x="224965" y="224110"/>
                    <a:pt x="197448" y="206647"/>
                  </a:cubicBezTo>
                  <a:cubicBezTo>
                    <a:pt x="169931" y="189185"/>
                    <a:pt x="117015" y="151614"/>
                    <a:pt x="111723" y="143147"/>
                  </a:cubicBezTo>
                  <a:cubicBezTo>
                    <a:pt x="106431" y="134680"/>
                    <a:pt x="161465" y="161668"/>
                    <a:pt x="165698" y="155847"/>
                  </a:cubicBezTo>
                  <a:cubicBezTo>
                    <a:pt x="169931" y="150026"/>
                    <a:pt x="136065" y="134151"/>
                    <a:pt x="137123" y="108222"/>
                  </a:cubicBezTo>
                  <a:cubicBezTo>
                    <a:pt x="138181" y="82293"/>
                    <a:pt x="172577" y="5564"/>
                    <a:pt x="172048" y="272"/>
                  </a:cubicBezTo>
                  <a:cubicBezTo>
                    <a:pt x="171519" y="-5020"/>
                    <a:pt x="157761" y="68535"/>
                    <a:pt x="133948" y="76472"/>
                  </a:cubicBezTo>
                  <a:cubicBezTo>
                    <a:pt x="110136" y="84410"/>
                    <a:pt x="-9456" y="7680"/>
                    <a:pt x="598" y="224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F7E5D235-15BD-9B7D-F70A-2687A84E0067}"/>
                </a:ext>
              </a:extLst>
            </p:cNvPr>
            <p:cNvSpPr/>
            <p:nvPr/>
          </p:nvSpPr>
          <p:spPr>
            <a:xfrm>
              <a:off x="5140085" y="3729331"/>
              <a:ext cx="275331" cy="190074"/>
            </a:xfrm>
            <a:custGeom>
              <a:avLst/>
              <a:gdLst>
                <a:gd name="connsiteX0" fmla="*/ 38340 w 275331"/>
                <a:gd name="connsiteY0" fmla="*/ 185444 h 190074"/>
                <a:gd name="connsiteX1" fmla="*/ 98665 w 275331"/>
                <a:gd name="connsiteY1" fmla="*/ 137819 h 190074"/>
                <a:gd name="connsiteX2" fmla="*/ 273290 w 275331"/>
                <a:gd name="connsiteY2" fmla="*/ 7644 h 190074"/>
                <a:gd name="connsiteX3" fmla="*/ 193915 w 275331"/>
                <a:gd name="connsiteY3" fmla="*/ 61619 h 190074"/>
                <a:gd name="connsiteX4" fmla="*/ 190740 w 275331"/>
                <a:gd name="connsiteY4" fmla="*/ 7644 h 190074"/>
                <a:gd name="connsiteX5" fmla="*/ 240 w 275331"/>
                <a:gd name="connsiteY5" fmla="*/ 109244 h 190074"/>
                <a:gd name="connsiteX6" fmla="*/ 235190 w 275331"/>
                <a:gd name="connsiteY6" fmla="*/ 4469 h 190074"/>
                <a:gd name="connsiteX7" fmla="*/ 206615 w 275331"/>
                <a:gd name="connsiteY7" fmla="*/ 33044 h 190074"/>
                <a:gd name="connsiteX8" fmla="*/ 38340 w 275331"/>
                <a:gd name="connsiteY8" fmla="*/ 185444 h 190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331" h="190074">
                  <a:moveTo>
                    <a:pt x="38340" y="185444"/>
                  </a:moveTo>
                  <a:cubicBezTo>
                    <a:pt x="20348" y="202906"/>
                    <a:pt x="59507" y="167452"/>
                    <a:pt x="98665" y="137819"/>
                  </a:cubicBezTo>
                  <a:cubicBezTo>
                    <a:pt x="137823" y="108186"/>
                    <a:pt x="257415" y="20344"/>
                    <a:pt x="273290" y="7644"/>
                  </a:cubicBezTo>
                  <a:cubicBezTo>
                    <a:pt x="289165" y="-5056"/>
                    <a:pt x="207673" y="61619"/>
                    <a:pt x="193915" y="61619"/>
                  </a:cubicBezTo>
                  <a:cubicBezTo>
                    <a:pt x="180157" y="61619"/>
                    <a:pt x="223019" y="-293"/>
                    <a:pt x="190740" y="7644"/>
                  </a:cubicBezTo>
                  <a:cubicBezTo>
                    <a:pt x="158461" y="15581"/>
                    <a:pt x="-7168" y="109773"/>
                    <a:pt x="240" y="109244"/>
                  </a:cubicBezTo>
                  <a:cubicBezTo>
                    <a:pt x="7648" y="108715"/>
                    <a:pt x="200794" y="17169"/>
                    <a:pt x="235190" y="4469"/>
                  </a:cubicBezTo>
                  <a:cubicBezTo>
                    <a:pt x="269586" y="-8231"/>
                    <a:pt x="234661" y="7644"/>
                    <a:pt x="206615" y="33044"/>
                  </a:cubicBezTo>
                  <a:lnTo>
                    <a:pt x="38340" y="18544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4B27294C-F586-FD2E-07AB-599A39FC74B7}"/>
                </a:ext>
              </a:extLst>
            </p:cNvPr>
            <p:cNvSpPr/>
            <p:nvPr/>
          </p:nvSpPr>
          <p:spPr>
            <a:xfrm>
              <a:off x="5247479" y="3698751"/>
              <a:ext cx="721606" cy="188116"/>
            </a:xfrm>
            <a:custGeom>
              <a:avLst/>
              <a:gdLst>
                <a:gd name="connsiteX0" fmla="*/ 796 w 721606"/>
                <a:gd name="connsiteY0" fmla="*/ 187449 h 188116"/>
                <a:gd name="connsiteX1" fmla="*/ 162721 w 721606"/>
                <a:gd name="connsiteY1" fmla="*/ 101724 h 188116"/>
                <a:gd name="connsiteX2" fmla="*/ 289721 w 721606"/>
                <a:gd name="connsiteY2" fmla="*/ 76324 h 188116"/>
                <a:gd name="connsiteX3" fmla="*/ 191296 w 721606"/>
                <a:gd name="connsiteY3" fmla="*/ 41399 h 188116"/>
                <a:gd name="connsiteX4" fmla="*/ 438946 w 721606"/>
                <a:gd name="connsiteY4" fmla="*/ 44574 h 188116"/>
                <a:gd name="connsiteX5" fmla="*/ 365921 w 721606"/>
                <a:gd name="connsiteY5" fmla="*/ 124 h 188116"/>
                <a:gd name="connsiteX6" fmla="*/ 718346 w 721606"/>
                <a:gd name="connsiteY6" fmla="*/ 60449 h 188116"/>
                <a:gd name="connsiteX7" fmla="*/ 531021 w 721606"/>
                <a:gd name="connsiteY7" fmla="*/ 28699 h 188116"/>
                <a:gd name="connsiteX8" fmla="*/ 353221 w 721606"/>
                <a:gd name="connsiteY8" fmla="*/ 12824 h 188116"/>
                <a:gd name="connsiteX9" fmla="*/ 429421 w 721606"/>
                <a:gd name="connsiteY9" fmla="*/ 50924 h 188116"/>
                <a:gd name="connsiteX10" fmla="*/ 203996 w 721606"/>
                <a:gd name="connsiteY10" fmla="*/ 47749 h 188116"/>
                <a:gd name="connsiteX11" fmla="*/ 127796 w 721606"/>
                <a:gd name="connsiteY11" fmla="*/ 47749 h 188116"/>
                <a:gd name="connsiteX12" fmla="*/ 213521 w 721606"/>
                <a:gd name="connsiteY12" fmla="*/ 66799 h 188116"/>
                <a:gd name="connsiteX13" fmla="*/ 245271 w 721606"/>
                <a:gd name="connsiteY13" fmla="*/ 82674 h 188116"/>
                <a:gd name="connsiteX14" fmla="*/ 105571 w 721606"/>
                <a:gd name="connsiteY14" fmla="*/ 139824 h 188116"/>
                <a:gd name="connsiteX15" fmla="*/ 796 w 721606"/>
                <a:gd name="connsiteY15" fmla="*/ 187449 h 18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21606" h="188116">
                  <a:moveTo>
                    <a:pt x="796" y="187449"/>
                  </a:moveTo>
                  <a:cubicBezTo>
                    <a:pt x="10321" y="181099"/>
                    <a:pt x="114567" y="120245"/>
                    <a:pt x="162721" y="101724"/>
                  </a:cubicBezTo>
                  <a:cubicBezTo>
                    <a:pt x="210875" y="83203"/>
                    <a:pt x="284959" y="86378"/>
                    <a:pt x="289721" y="76324"/>
                  </a:cubicBezTo>
                  <a:cubicBezTo>
                    <a:pt x="294484" y="66270"/>
                    <a:pt x="166425" y="46691"/>
                    <a:pt x="191296" y="41399"/>
                  </a:cubicBezTo>
                  <a:cubicBezTo>
                    <a:pt x="216167" y="36107"/>
                    <a:pt x="409842" y="51453"/>
                    <a:pt x="438946" y="44574"/>
                  </a:cubicBezTo>
                  <a:cubicBezTo>
                    <a:pt x="468050" y="37695"/>
                    <a:pt x="319354" y="-2522"/>
                    <a:pt x="365921" y="124"/>
                  </a:cubicBezTo>
                  <a:cubicBezTo>
                    <a:pt x="412488" y="2770"/>
                    <a:pt x="718346" y="60449"/>
                    <a:pt x="718346" y="60449"/>
                  </a:cubicBezTo>
                  <a:cubicBezTo>
                    <a:pt x="745863" y="65211"/>
                    <a:pt x="591875" y="36637"/>
                    <a:pt x="531021" y="28699"/>
                  </a:cubicBezTo>
                  <a:cubicBezTo>
                    <a:pt x="470167" y="20761"/>
                    <a:pt x="370154" y="9120"/>
                    <a:pt x="353221" y="12824"/>
                  </a:cubicBezTo>
                  <a:cubicBezTo>
                    <a:pt x="336288" y="16528"/>
                    <a:pt x="454292" y="45103"/>
                    <a:pt x="429421" y="50924"/>
                  </a:cubicBezTo>
                  <a:cubicBezTo>
                    <a:pt x="404550" y="56745"/>
                    <a:pt x="254267" y="48278"/>
                    <a:pt x="203996" y="47749"/>
                  </a:cubicBezTo>
                  <a:cubicBezTo>
                    <a:pt x="153725" y="47220"/>
                    <a:pt x="126209" y="44574"/>
                    <a:pt x="127796" y="47749"/>
                  </a:cubicBezTo>
                  <a:cubicBezTo>
                    <a:pt x="129383" y="50924"/>
                    <a:pt x="193942" y="60978"/>
                    <a:pt x="213521" y="66799"/>
                  </a:cubicBezTo>
                  <a:cubicBezTo>
                    <a:pt x="233100" y="72620"/>
                    <a:pt x="263263" y="70503"/>
                    <a:pt x="245271" y="82674"/>
                  </a:cubicBezTo>
                  <a:cubicBezTo>
                    <a:pt x="227279" y="94845"/>
                    <a:pt x="141554" y="126595"/>
                    <a:pt x="105571" y="139824"/>
                  </a:cubicBezTo>
                  <a:cubicBezTo>
                    <a:pt x="69588" y="153053"/>
                    <a:pt x="-8729" y="193799"/>
                    <a:pt x="796" y="1874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3D576C3C-8C18-99E6-CAEF-0E96EF7C3ADA}"/>
                </a:ext>
              </a:extLst>
            </p:cNvPr>
            <p:cNvSpPr/>
            <p:nvPr/>
          </p:nvSpPr>
          <p:spPr>
            <a:xfrm>
              <a:off x="5257762" y="3837825"/>
              <a:ext cx="556290" cy="131102"/>
            </a:xfrm>
            <a:custGeom>
              <a:avLst/>
              <a:gdLst>
                <a:gd name="connsiteX0" fmla="*/ 38 w 556290"/>
                <a:gd name="connsiteY0" fmla="*/ 121400 h 131102"/>
                <a:gd name="connsiteX1" fmla="*/ 308013 w 556290"/>
                <a:gd name="connsiteY1" fmla="*/ 13450 h 131102"/>
                <a:gd name="connsiteX2" fmla="*/ 193713 w 556290"/>
                <a:gd name="connsiteY2" fmla="*/ 86475 h 131102"/>
                <a:gd name="connsiteX3" fmla="*/ 165138 w 556290"/>
                <a:gd name="connsiteY3" fmla="*/ 130925 h 131102"/>
                <a:gd name="connsiteX4" fmla="*/ 247688 w 556290"/>
                <a:gd name="connsiteY4" fmla="*/ 70600 h 131102"/>
                <a:gd name="connsiteX5" fmla="*/ 555663 w 556290"/>
                <a:gd name="connsiteY5" fmla="*/ 10275 h 131102"/>
                <a:gd name="connsiteX6" fmla="*/ 330238 w 556290"/>
                <a:gd name="connsiteY6" fmla="*/ 42025 h 131102"/>
                <a:gd name="connsiteX7" fmla="*/ 422313 w 556290"/>
                <a:gd name="connsiteY7" fmla="*/ 750 h 131102"/>
                <a:gd name="connsiteX8" fmla="*/ 219113 w 556290"/>
                <a:gd name="connsiteY8" fmla="*/ 16625 h 131102"/>
                <a:gd name="connsiteX9" fmla="*/ 187363 w 556290"/>
                <a:gd name="connsiteY9" fmla="*/ 32500 h 131102"/>
                <a:gd name="connsiteX10" fmla="*/ 285788 w 556290"/>
                <a:gd name="connsiteY10" fmla="*/ 16625 h 131102"/>
                <a:gd name="connsiteX11" fmla="*/ 38 w 556290"/>
                <a:gd name="connsiteY11" fmla="*/ 121400 h 131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6290" h="131102">
                  <a:moveTo>
                    <a:pt x="38" y="121400"/>
                  </a:moveTo>
                  <a:cubicBezTo>
                    <a:pt x="3742" y="120871"/>
                    <a:pt x="275734" y="19271"/>
                    <a:pt x="308013" y="13450"/>
                  </a:cubicBezTo>
                  <a:cubicBezTo>
                    <a:pt x="340292" y="7629"/>
                    <a:pt x="217525" y="66896"/>
                    <a:pt x="193713" y="86475"/>
                  </a:cubicBezTo>
                  <a:cubicBezTo>
                    <a:pt x="169901" y="106054"/>
                    <a:pt x="156142" y="133571"/>
                    <a:pt x="165138" y="130925"/>
                  </a:cubicBezTo>
                  <a:cubicBezTo>
                    <a:pt x="174134" y="128279"/>
                    <a:pt x="182601" y="90708"/>
                    <a:pt x="247688" y="70600"/>
                  </a:cubicBezTo>
                  <a:cubicBezTo>
                    <a:pt x="312775" y="50492"/>
                    <a:pt x="541905" y="15037"/>
                    <a:pt x="555663" y="10275"/>
                  </a:cubicBezTo>
                  <a:cubicBezTo>
                    <a:pt x="569421" y="5513"/>
                    <a:pt x="352463" y="43612"/>
                    <a:pt x="330238" y="42025"/>
                  </a:cubicBezTo>
                  <a:cubicBezTo>
                    <a:pt x="308013" y="40438"/>
                    <a:pt x="440834" y="4983"/>
                    <a:pt x="422313" y="750"/>
                  </a:cubicBezTo>
                  <a:cubicBezTo>
                    <a:pt x="403792" y="-3483"/>
                    <a:pt x="258271" y="11333"/>
                    <a:pt x="219113" y="16625"/>
                  </a:cubicBezTo>
                  <a:cubicBezTo>
                    <a:pt x="179955" y="21917"/>
                    <a:pt x="176251" y="32500"/>
                    <a:pt x="187363" y="32500"/>
                  </a:cubicBezTo>
                  <a:cubicBezTo>
                    <a:pt x="198475" y="32500"/>
                    <a:pt x="310659" y="1279"/>
                    <a:pt x="285788" y="16625"/>
                  </a:cubicBezTo>
                  <a:cubicBezTo>
                    <a:pt x="260917" y="31971"/>
                    <a:pt x="-3666" y="121929"/>
                    <a:pt x="38" y="1214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F0AE1702-8502-1E17-4A17-20B2BEA8FA3B}"/>
                </a:ext>
              </a:extLst>
            </p:cNvPr>
            <p:cNvSpPr/>
            <p:nvPr/>
          </p:nvSpPr>
          <p:spPr>
            <a:xfrm>
              <a:off x="5612864" y="3814674"/>
              <a:ext cx="690213" cy="227429"/>
            </a:xfrm>
            <a:custGeom>
              <a:avLst/>
              <a:gdLst>
                <a:gd name="connsiteX0" fmla="*/ 536 w 690213"/>
                <a:gd name="connsiteY0" fmla="*/ 100101 h 227429"/>
                <a:gd name="connsiteX1" fmla="*/ 302161 w 690213"/>
                <a:gd name="connsiteY1" fmla="*/ 52476 h 227429"/>
                <a:gd name="connsiteX2" fmla="*/ 362486 w 690213"/>
                <a:gd name="connsiteY2" fmla="*/ 52476 h 227429"/>
                <a:gd name="connsiteX3" fmla="*/ 187861 w 690213"/>
                <a:gd name="connsiteY3" fmla="*/ 87401 h 227429"/>
                <a:gd name="connsiteX4" fmla="*/ 454561 w 690213"/>
                <a:gd name="connsiteY4" fmla="*/ 74701 h 227429"/>
                <a:gd name="connsiteX5" fmla="*/ 359311 w 690213"/>
                <a:gd name="connsiteY5" fmla="*/ 90576 h 227429"/>
                <a:gd name="connsiteX6" fmla="*/ 511711 w 690213"/>
                <a:gd name="connsiteY6" fmla="*/ 125501 h 227429"/>
                <a:gd name="connsiteX7" fmla="*/ 489486 w 690213"/>
                <a:gd name="connsiteY7" fmla="*/ 87401 h 227429"/>
                <a:gd name="connsiteX8" fmla="*/ 689511 w 690213"/>
                <a:gd name="connsiteY8" fmla="*/ 227101 h 227429"/>
                <a:gd name="connsiteX9" fmla="*/ 546636 w 690213"/>
                <a:gd name="connsiteY9" fmla="*/ 122326 h 227429"/>
                <a:gd name="connsiteX10" fmla="*/ 311686 w 690213"/>
                <a:gd name="connsiteY10" fmla="*/ 1676 h 227429"/>
                <a:gd name="connsiteX11" fmla="*/ 384711 w 690213"/>
                <a:gd name="connsiteY11" fmla="*/ 55651 h 227429"/>
                <a:gd name="connsiteX12" fmla="*/ 536 w 690213"/>
                <a:gd name="connsiteY12" fmla="*/ 100101 h 227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0213" h="227429">
                  <a:moveTo>
                    <a:pt x="536" y="100101"/>
                  </a:moveTo>
                  <a:cubicBezTo>
                    <a:pt x="-13222" y="99572"/>
                    <a:pt x="241836" y="60413"/>
                    <a:pt x="302161" y="52476"/>
                  </a:cubicBezTo>
                  <a:cubicBezTo>
                    <a:pt x="362486" y="44539"/>
                    <a:pt x="381536" y="46655"/>
                    <a:pt x="362486" y="52476"/>
                  </a:cubicBezTo>
                  <a:cubicBezTo>
                    <a:pt x="343436" y="58297"/>
                    <a:pt x="172515" y="83697"/>
                    <a:pt x="187861" y="87401"/>
                  </a:cubicBezTo>
                  <a:cubicBezTo>
                    <a:pt x="203207" y="91105"/>
                    <a:pt x="425986" y="74172"/>
                    <a:pt x="454561" y="74701"/>
                  </a:cubicBezTo>
                  <a:cubicBezTo>
                    <a:pt x="483136" y="75230"/>
                    <a:pt x="349786" y="82109"/>
                    <a:pt x="359311" y="90576"/>
                  </a:cubicBezTo>
                  <a:cubicBezTo>
                    <a:pt x="368836" y="99043"/>
                    <a:pt x="490015" y="126030"/>
                    <a:pt x="511711" y="125501"/>
                  </a:cubicBezTo>
                  <a:cubicBezTo>
                    <a:pt x="533407" y="124972"/>
                    <a:pt x="459853" y="70468"/>
                    <a:pt x="489486" y="87401"/>
                  </a:cubicBezTo>
                  <a:cubicBezTo>
                    <a:pt x="519119" y="104334"/>
                    <a:pt x="679986" y="221280"/>
                    <a:pt x="689511" y="227101"/>
                  </a:cubicBezTo>
                  <a:cubicBezTo>
                    <a:pt x="699036" y="232922"/>
                    <a:pt x="609607" y="159897"/>
                    <a:pt x="546636" y="122326"/>
                  </a:cubicBezTo>
                  <a:cubicBezTo>
                    <a:pt x="483665" y="84755"/>
                    <a:pt x="338673" y="12788"/>
                    <a:pt x="311686" y="1676"/>
                  </a:cubicBezTo>
                  <a:cubicBezTo>
                    <a:pt x="284699" y="-9436"/>
                    <a:pt x="435511" y="37659"/>
                    <a:pt x="384711" y="55651"/>
                  </a:cubicBezTo>
                  <a:cubicBezTo>
                    <a:pt x="333911" y="73643"/>
                    <a:pt x="14294" y="100630"/>
                    <a:pt x="536" y="1001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>
              <a:extLst>
                <a:ext uri="{FF2B5EF4-FFF2-40B4-BE49-F238E27FC236}">
                  <a16:creationId xmlns:a16="http://schemas.microsoft.com/office/drawing/2014/main" id="{17FD03D9-28BF-4F96-5AC6-3AECFB8C01A9}"/>
                </a:ext>
              </a:extLst>
            </p:cNvPr>
            <p:cNvSpPr/>
            <p:nvPr/>
          </p:nvSpPr>
          <p:spPr>
            <a:xfrm>
              <a:off x="5714879" y="3682822"/>
              <a:ext cx="566745" cy="324378"/>
            </a:xfrm>
            <a:custGeom>
              <a:avLst/>
              <a:gdLst>
                <a:gd name="connsiteX0" fmla="*/ 142996 w 566745"/>
                <a:gd name="connsiteY0" fmla="*/ 178 h 324378"/>
                <a:gd name="connsiteX1" fmla="*/ 396996 w 566745"/>
                <a:gd name="connsiteY1" fmla="*/ 184328 h 324378"/>
                <a:gd name="connsiteX2" fmla="*/ 317621 w 566745"/>
                <a:gd name="connsiteY2" fmla="*/ 158928 h 324378"/>
                <a:gd name="connsiteX3" fmla="*/ 565271 w 566745"/>
                <a:gd name="connsiteY3" fmla="*/ 324028 h 324378"/>
                <a:gd name="connsiteX4" fmla="*/ 400171 w 566745"/>
                <a:gd name="connsiteY4" fmla="*/ 200203 h 324378"/>
                <a:gd name="connsiteX5" fmla="*/ 121 w 566745"/>
                <a:gd name="connsiteY5" fmla="*/ 117653 h 324378"/>
                <a:gd name="connsiteX6" fmla="*/ 355721 w 566745"/>
                <a:gd name="connsiteY6" fmla="*/ 149403 h 324378"/>
                <a:gd name="connsiteX7" fmla="*/ 142996 w 566745"/>
                <a:gd name="connsiteY7" fmla="*/ 178 h 324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6745" h="324378">
                  <a:moveTo>
                    <a:pt x="142996" y="178"/>
                  </a:moveTo>
                  <a:cubicBezTo>
                    <a:pt x="149875" y="5999"/>
                    <a:pt x="367892" y="157870"/>
                    <a:pt x="396996" y="184328"/>
                  </a:cubicBezTo>
                  <a:cubicBezTo>
                    <a:pt x="426100" y="210786"/>
                    <a:pt x="289575" y="135645"/>
                    <a:pt x="317621" y="158928"/>
                  </a:cubicBezTo>
                  <a:cubicBezTo>
                    <a:pt x="345667" y="182211"/>
                    <a:pt x="551513" y="317149"/>
                    <a:pt x="565271" y="324028"/>
                  </a:cubicBezTo>
                  <a:cubicBezTo>
                    <a:pt x="579029" y="330907"/>
                    <a:pt x="494363" y="234599"/>
                    <a:pt x="400171" y="200203"/>
                  </a:cubicBezTo>
                  <a:cubicBezTo>
                    <a:pt x="305979" y="165807"/>
                    <a:pt x="7529" y="126120"/>
                    <a:pt x="121" y="117653"/>
                  </a:cubicBezTo>
                  <a:cubicBezTo>
                    <a:pt x="-7287" y="109186"/>
                    <a:pt x="326088" y="166336"/>
                    <a:pt x="355721" y="149403"/>
                  </a:cubicBezTo>
                  <a:cubicBezTo>
                    <a:pt x="385354" y="132470"/>
                    <a:pt x="136117" y="-5643"/>
                    <a:pt x="142996" y="1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>
              <a:extLst>
                <a:ext uri="{FF2B5EF4-FFF2-40B4-BE49-F238E27FC236}">
                  <a16:creationId xmlns:a16="http://schemas.microsoft.com/office/drawing/2014/main" id="{B8A8DA88-2D59-02B8-F69F-9627FEE2B8BD}"/>
                </a:ext>
              </a:extLst>
            </p:cNvPr>
            <p:cNvSpPr/>
            <p:nvPr/>
          </p:nvSpPr>
          <p:spPr>
            <a:xfrm>
              <a:off x="5196303" y="3828080"/>
              <a:ext cx="250545" cy="189623"/>
            </a:xfrm>
            <a:custGeom>
              <a:avLst/>
              <a:gdLst>
                <a:gd name="connsiteX0" fmla="*/ 169447 w 250545"/>
                <a:gd name="connsiteY0" fmla="*/ 188295 h 189623"/>
                <a:gd name="connsiteX1" fmla="*/ 121822 w 250545"/>
                <a:gd name="connsiteY1" fmla="*/ 70820 h 189623"/>
                <a:gd name="connsiteX2" fmla="*/ 248822 w 250545"/>
                <a:gd name="connsiteY2" fmla="*/ 970 h 189623"/>
                <a:gd name="connsiteX3" fmla="*/ 182147 w 250545"/>
                <a:gd name="connsiteY3" fmla="*/ 32720 h 189623"/>
                <a:gd name="connsiteX4" fmla="*/ 1172 w 250545"/>
                <a:gd name="connsiteY4" fmla="*/ 70820 h 189623"/>
                <a:gd name="connsiteX5" fmla="*/ 105947 w 250545"/>
                <a:gd name="connsiteY5" fmla="*/ 70820 h 189623"/>
                <a:gd name="connsiteX6" fmla="*/ 140872 w 250545"/>
                <a:gd name="connsiteY6" fmla="*/ 131145 h 189623"/>
                <a:gd name="connsiteX7" fmla="*/ 169447 w 250545"/>
                <a:gd name="connsiteY7" fmla="*/ 188295 h 18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0545" h="189623">
                  <a:moveTo>
                    <a:pt x="169447" y="188295"/>
                  </a:moveTo>
                  <a:cubicBezTo>
                    <a:pt x="166272" y="178241"/>
                    <a:pt x="108593" y="102041"/>
                    <a:pt x="121822" y="70820"/>
                  </a:cubicBezTo>
                  <a:cubicBezTo>
                    <a:pt x="135051" y="39599"/>
                    <a:pt x="238768" y="7320"/>
                    <a:pt x="248822" y="970"/>
                  </a:cubicBezTo>
                  <a:cubicBezTo>
                    <a:pt x="258876" y="-5380"/>
                    <a:pt x="223422" y="21078"/>
                    <a:pt x="182147" y="32720"/>
                  </a:cubicBezTo>
                  <a:cubicBezTo>
                    <a:pt x="140872" y="44362"/>
                    <a:pt x="13872" y="64470"/>
                    <a:pt x="1172" y="70820"/>
                  </a:cubicBezTo>
                  <a:cubicBezTo>
                    <a:pt x="-11528" y="77170"/>
                    <a:pt x="82664" y="60766"/>
                    <a:pt x="105947" y="70820"/>
                  </a:cubicBezTo>
                  <a:cubicBezTo>
                    <a:pt x="129230" y="80874"/>
                    <a:pt x="129230" y="113683"/>
                    <a:pt x="140872" y="131145"/>
                  </a:cubicBezTo>
                  <a:cubicBezTo>
                    <a:pt x="152514" y="148607"/>
                    <a:pt x="172622" y="198349"/>
                    <a:pt x="169447" y="1882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>
              <a:extLst>
                <a:ext uri="{FF2B5EF4-FFF2-40B4-BE49-F238E27FC236}">
                  <a16:creationId xmlns:a16="http://schemas.microsoft.com/office/drawing/2014/main" id="{58535CA0-C381-86B4-C237-3DEA71D2FA0E}"/>
                </a:ext>
              </a:extLst>
            </p:cNvPr>
            <p:cNvSpPr/>
            <p:nvPr/>
          </p:nvSpPr>
          <p:spPr>
            <a:xfrm>
              <a:off x="3863745" y="4336450"/>
              <a:ext cx="390506" cy="223464"/>
            </a:xfrm>
            <a:custGeom>
              <a:avLst/>
              <a:gdLst>
                <a:gd name="connsiteX0" fmla="*/ 387580 w 390506"/>
                <a:gd name="connsiteY0" fmla="*/ 79975 h 223464"/>
                <a:gd name="connsiteX1" fmla="*/ 203430 w 390506"/>
                <a:gd name="connsiteY1" fmla="*/ 83150 h 223464"/>
                <a:gd name="connsiteX2" fmla="*/ 260580 w 390506"/>
                <a:gd name="connsiteY2" fmla="*/ 89500 h 223464"/>
                <a:gd name="connsiteX3" fmla="*/ 130405 w 390506"/>
                <a:gd name="connsiteY3" fmla="*/ 102200 h 223464"/>
                <a:gd name="connsiteX4" fmla="*/ 130405 w 390506"/>
                <a:gd name="connsiteY4" fmla="*/ 137125 h 223464"/>
                <a:gd name="connsiteX5" fmla="*/ 130405 w 390506"/>
                <a:gd name="connsiteY5" fmla="*/ 92675 h 223464"/>
                <a:gd name="connsiteX6" fmla="*/ 82780 w 390506"/>
                <a:gd name="connsiteY6" fmla="*/ 143475 h 223464"/>
                <a:gd name="connsiteX7" fmla="*/ 89130 w 390506"/>
                <a:gd name="connsiteY7" fmla="*/ 99025 h 223464"/>
                <a:gd name="connsiteX8" fmla="*/ 230 w 390506"/>
                <a:gd name="connsiteY8" fmla="*/ 222850 h 223464"/>
                <a:gd name="connsiteX9" fmla="*/ 66905 w 390506"/>
                <a:gd name="connsiteY9" fmla="*/ 140300 h 223464"/>
                <a:gd name="connsiteX10" fmla="*/ 171680 w 390506"/>
                <a:gd name="connsiteY10" fmla="*/ 600 h 223464"/>
                <a:gd name="connsiteX11" fmla="*/ 124055 w 390506"/>
                <a:gd name="connsiteY11" fmla="*/ 89500 h 223464"/>
                <a:gd name="connsiteX12" fmla="*/ 190730 w 390506"/>
                <a:gd name="connsiteY12" fmla="*/ 83150 h 223464"/>
                <a:gd name="connsiteX13" fmla="*/ 158980 w 390506"/>
                <a:gd name="connsiteY13" fmla="*/ 64100 h 223464"/>
                <a:gd name="connsiteX14" fmla="*/ 241530 w 390506"/>
                <a:gd name="connsiteY14" fmla="*/ 54575 h 223464"/>
                <a:gd name="connsiteX15" fmla="*/ 228830 w 390506"/>
                <a:gd name="connsiteY15" fmla="*/ 41875 h 223464"/>
                <a:gd name="connsiteX16" fmla="*/ 311380 w 390506"/>
                <a:gd name="connsiteY16" fmla="*/ 70450 h 223464"/>
                <a:gd name="connsiteX17" fmla="*/ 387580 w 390506"/>
                <a:gd name="connsiteY17" fmla="*/ 79975 h 223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0506" h="223464">
                  <a:moveTo>
                    <a:pt x="387580" y="79975"/>
                  </a:moveTo>
                  <a:cubicBezTo>
                    <a:pt x="369588" y="82092"/>
                    <a:pt x="224597" y="81563"/>
                    <a:pt x="203430" y="83150"/>
                  </a:cubicBezTo>
                  <a:cubicBezTo>
                    <a:pt x="182263" y="84737"/>
                    <a:pt x="272751" y="86325"/>
                    <a:pt x="260580" y="89500"/>
                  </a:cubicBezTo>
                  <a:cubicBezTo>
                    <a:pt x="248409" y="92675"/>
                    <a:pt x="152101" y="94263"/>
                    <a:pt x="130405" y="102200"/>
                  </a:cubicBezTo>
                  <a:cubicBezTo>
                    <a:pt x="108709" y="110137"/>
                    <a:pt x="130405" y="137125"/>
                    <a:pt x="130405" y="137125"/>
                  </a:cubicBezTo>
                  <a:cubicBezTo>
                    <a:pt x="130405" y="135538"/>
                    <a:pt x="138342" y="91617"/>
                    <a:pt x="130405" y="92675"/>
                  </a:cubicBezTo>
                  <a:cubicBezTo>
                    <a:pt x="122468" y="93733"/>
                    <a:pt x="89659" y="142417"/>
                    <a:pt x="82780" y="143475"/>
                  </a:cubicBezTo>
                  <a:cubicBezTo>
                    <a:pt x="75901" y="144533"/>
                    <a:pt x="102888" y="85796"/>
                    <a:pt x="89130" y="99025"/>
                  </a:cubicBezTo>
                  <a:cubicBezTo>
                    <a:pt x="75372" y="112254"/>
                    <a:pt x="3934" y="215971"/>
                    <a:pt x="230" y="222850"/>
                  </a:cubicBezTo>
                  <a:cubicBezTo>
                    <a:pt x="-3474" y="229729"/>
                    <a:pt x="38330" y="177342"/>
                    <a:pt x="66905" y="140300"/>
                  </a:cubicBezTo>
                  <a:cubicBezTo>
                    <a:pt x="95480" y="103258"/>
                    <a:pt x="162155" y="9067"/>
                    <a:pt x="171680" y="600"/>
                  </a:cubicBezTo>
                  <a:cubicBezTo>
                    <a:pt x="181205" y="-7867"/>
                    <a:pt x="120880" y="75742"/>
                    <a:pt x="124055" y="89500"/>
                  </a:cubicBezTo>
                  <a:cubicBezTo>
                    <a:pt x="127230" y="103258"/>
                    <a:pt x="184909" y="87383"/>
                    <a:pt x="190730" y="83150"/>
                  </a:cubicBezTo>
                  <a:cubicBezTo>
                    <a:pt x="196551" y="78917"/>
                    <a:pt x="150513" y="68863"/>
                    <a:pt x="158980" y="64100"/>
                  </a:cubicBezTo>
                  <a:cubicBezTo>
                    <a:pt x="167447" y="59337"/>
                    <a:pt x="229888" y="58279"/>
                    <a:pt x="241530" y="54575"/>
                  </a:cubicBezTo>
                  <a:cubicBezTo>
                    <a:pt x="253172" y="50871"/>
                    <a:pt x="217188" y="39229"/>
                    <a:pt x="228830" y="41875"/>
                  </a:cubicBezTo>
                  <a:cubicBezTo>
                    <a:pt x="240472" y="44521"/>
                    <a:pt x="287038" y="64629"/>
                    <a:pt x="311380" y="70450"/>
                  </a:cubicBezTo>
                  <a:cubicBezTo>
                    <a:pt x="335722" y="76271"/>
                    <a:pt x="405572" y="77858"/>
                    <a:pt x="387580" y="799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>
              <a:extLst>
                <a:ext uri="{FF2B5EF4-FFF2-40B4-BE49-F238E27FC236}">
                  <a16:creationId xmlns:a16="http://schemas.microsoft.com/office/drawing/2014/main" id="{1CBE510F-C7E4-3C96-C33E-E9E6F009BEF0}"/>
                </a:ext>
              </a:extLst>
            </p:cNvPr>
            <p:cNvSpPr/>
            <p:nvPr/>
          </p:nvSpPr>
          <p:spPr>
            <a:xfrm>
              <a:off x="3914353" y="4187761"/>
              <a:ext cx="542406" cy="240164"/>
            </a:xfrm>
            <a:custGeom>
              <a:avLst/>
              <a:gdLst>
                <a:gd name="connsiteX0" fmla="*/ 98847 w 542406"/>
                <a:gd name="connsiteY0" fmla="*/ 171514 h 240164"/>
                <a:gd name="connsiteX1" fmla="*/ 260772 w 542406"/>
                <a:gd name="connsiteY1" fmla="*/ 50864 h 240164"/>
                <a:gd name="connsiteX2" fmla="*/ 371897 w 542406"/>
                <a:gd name="connsiteY2" fmla="*/ 34989 h 240164"/>
                <a:gd name="connsiteX3" fmla="*/ 368722 w 542406"/>
                <a:gd name="connsiteY3" fmla="*/ 9589 h 240164"/>
                <a:gd name="connsiteX4" fmla="*/ 502072 w 542406"/>
                <a:gd name="connsiteY4" fmla="*/ 60389 h 240164"/>
                <a:gd name="connsiteX5" fmla="*/ 536997 w 542406"/>
                <a:gd name="connsiteY5" fmla="*/ 120714 h 240164"/>
                <a:gd name="connsiteX6" fmla="*/ 536997 w 542406"/>
                <a:gd name="connsiteY6" fmla="*/ 184214 h 240164"/>
                <a:gd name="connsiteX7" fmla="*/ 536997 w 542406"/>
                <a:gd name="connsiteY7" fmla="*/ 98489 h 240164"/>
                <a:gd name="connsiteX8" fmla="*/ 463972 w 542406"/>
                <a:gd name="connsiteY8" fmla="*/ 44514 h 240164"/>
                <a:gd name="connsiteX9" fmla="*/ 311572 w 542406"/>
                <a:gd name="connsiteY9" fmla="*/ 64 h 240164"/>
                <a:gd name="connsiteX10" fmla="*/ 352847 w 542406"/>
                <a:gd name="connsiteY10" fmla="*/ 34989 h 240164"/>
                <a:gd name="connsiteX11" fmla="*/ 178222 w 542406"/>
                <a:gd name="connsiteY11" fmla="*/ 50864 h 240164"/>
                <a:gd name="connsiteX12" fmla="*/ 213147 w 542406"/>
                <a:gd name="connsiteY12" fmla="*/ 54039 h 240164"/>
                <a:gd name="connsiteX13" fmla="*/ 3597 w 542406"/>
                <a:gd name="connsiteY13" fmla="*/ 235014 h 240164"/>
                <a:gd name="connsiteX14" fmla="*/ 98847 w 542406"/>
                <a:gd name="connsiteY14" fmla="*/ 171514 h 240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42406" h="240164">
                  <a:moveTo>
                    <a:pt x="98847" y="171514"/>
                  </a:moveTo>
                  <a:cubicBezTo>
                    <a:pt x="141709" y="140822"/>
                    <a:pt x="215264" y="73618"/>
                    <a:pt x="260772" y="50864"/>
                  </a:cubicBezTo>
                  <a:cubicBezTo>
                    <a:pt x="306280" y="28110"/>
                    <a:pt x="353905" y="41868"/>
                    <a:pt x="371897" y="34989"/>
                  </a:cubicBezTo>
                  <a:cubicBezTo>
                    <a:pt x="389889" y="28110"/>
                    <a:pt x="347026" y="5356"/>
                    <a:pt x="368722" y="9589"/>
                  </a:cubicBezTo>
                  <a:cubicBezTo>
                    <a:pt x="390418" y="13822"/>
                    <a:pt x="474026" y="41868"/>
                    <a:pt x="502072" y="60389"/>
                  </a:cubicBezTo>
                  <a:cubicBezTo>
                    <a:pt x="530118" y="78910"/>
                    <a:pt x="531176" y="100077"/>
                    <a:pt x="536997" y="120714"/>
                  </a:cubicBezTo>
                  <a:cubicBezTo>
                    <a:pt x="542818" y="141351"/>
                    <a:pt x="536997" y="184214"/>
                    <a:pt x="536997" y="184214"/>
                  </a:cubicBezTo>
                  <a:cubicBezTo>
                    <a:pt x="536997" y="180510"/>
                    <a:pt x="549168" y="121772"/>
                    <a:pt x="536997" y="98489"/>
                  </a:cubicBezTo>
                  <a:cubicBezTo>
                    <a:pt x="524826" y="75206"/>
                    <a:pt x="501543" y="60918"/>
                    <a:pt x="463972" y="44514"/>
                  </a:cubicBezTo>
                  <a:cubicBezTo>
                    <a:pt x="426401" y="28110"/>
                    <a:pt x="330093" y="1651"/>
                    <a:pt x="311572" y="64"/>
                  </a:cubicBezTo>
                  <a:cubicBezTo>
                    <a:pt x="293051" y="-1523"/>
                    <a:pt x="375072" y="26522"/>
                    <a:pt x="352847" y="34989"/>
                  </a:cubicBezTo>
                  <a:cubicBezTo>
                    <a:pt x="330622" y="43456"/>
                    <a:pt x="201505" y="47689"/>
                    <a:pt x="178222" y="50864"/>
                  </a:cubicBezTo>
                  <a:cubicBezTo>
                    <a:pt x="154939" y="54039"/>
                    <a:pt x="242251" y="23347"/>
                    <a:pt x="213147" y="54039"/>
                  </a:cubicBezTo>
                  <a:cubicBezTo>
                    <a:pt x="184043" y="84731"/>
                    <a:pt x="24234" y="212789"/>
                    <a:pt x="3597" y="235014"/>
                  </a:cubicBezTo>
                  <a:cubicBezTo>
                    <a:pt x="-17040" y="257239"/>
                    <a:pt x="55985" y="202206"/>
                    <a:pt x="98847" y="1715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>
              <a:extLst>
                <a:ext uri="{FF2B5EF4-FFF2-40B4-BE49-F238E27FC236}">
                  <a16:creationId xmlns:a16="http://schemas.microsoft.com/office/drawing/2014/main" id="{ABF21D91-F6AD-A115-7808-6A9AA0D85FE6}"/>
                </a:ext>
              </a:extLst>
            </p:cNvPr>
            <p:cNvSpPr/>
            <p:nvPr/>
          </p:nvSpPr>
          <p:spPr>
            <a:xfrm>
              <a:off x="4441737" y="4194103"/>
              <a:ext cx="99105" cy="260621"/>
            </a:xfrm>
            <a:custGeom>
              <a:avLst/>
              <a:gdLst>
                <a:gd name="connsiteX0" fmla="*/ 88 w 99105"/>
                <a:gd name="connsiteY0" fmla="*/ 72 h 260621"/>
                <a:gd name="connsiteX1" fmla="*/ 85813 w 99105"/>
                <a:gd name="connsiteY1" fmla="*/ 149297 h 260621"/>
                <a:gd name="connsiteX2" fmla="*/ 98513 w 99105"/>
                <a:gd name="connsiteY2" fmla="*/ 187397 h 260621"/>
                <a:gd name="connsiteX3" fmla="*/ 82638 w 99105"/>
                <a:gd name="connsiteY3" fmla="*/ 260422 h 260621"/>
                <a:gd name="connsiteX4" fmla="*/ 92163 w 99105"/>
                <a:gd name="connsiteY4" fmla="*/ 206447 h 260621"/>
                <a:gd name="connsiteX5" fmla="*/ 69938 w 99105"/>
                <a:gd name="connsiteY5" fmla="*/ 130247 h 260621"/>
                <a:gd name="connsiteX6" fmla="*/ 88 w 99105"/>
                <a:gd name="connsiteY6" fmla="*/ 72 h 260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105" h="260621">
                  <a:moveTo>
                    <a:pt x="88" y="72"/>
                  </a:moveTo>
                  <a:cubicBezTo>
                    <a:pt x="2734" y="3247"/>
                    <a:pt x="69409" y="118076"/>
                    <a:pt x="85813" y="149297"/>
                  </a:cubicBezTo>
                  <a:cubicBezTo>
                    <a:pt x="102217" y="180518"/>
                    <a:pt x="99042" y="168876"/>
                    <a:pt x="98513" y="187397"/>
                  </a:cubicBezTo>
                  <a:cubicBezTo>
                    <a:pt x="97984" y="205918"/>
                    <a:pt x="83696" y="257247"/>
                    <a:pt x="82638" y="260422"/>
                  </a:cubicBezTo>
                  <a:cubicBezTo>
                    <a:pt x="81580" y="263597"/>
                    <a:pt x="94280" y="228143"/>
                    <a:pt x="92163" y="206447"/>
                  </a:cubicBezTo>
                  <a:cubicBezTo>
                    <a:pt x="90046" y="184751"/>
                    <a:pt x="85284" y="161468"/>
                    <a:pt x="69938" y="130247"/>
                  </a:cubicBezTo>
                  <a:cubicBezTo>
                    <a:pt x="54592" y="99026"/>
                    <a:pt x="-2558" y="-3103"/>
                    <a:pt x="88" y="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180706A0-A59E-E191-862D-CB6139A0169C}"/>
                </a:ext>
              </a:extLst>
            </p:cNvPr>
            <p:cNvSpPr/>
            <p:nvPr/>
          </p:nvSpPr>
          <p:spPr>
            <a:xfrm>
              <a:off x="4483005" y="4186883"/>
              <a:ext cx="80441" cy="277192"/>
            </a:xfrm>
            <a:custGeom>
              <a:avLst/>
              <a:gdLst>
                <a:gd name="connsiteX0" fmla="*/ 95 w 80441"/>
                <a:gd name="connsiteY0" fmla="*/ 942 h 277192"/>
                <a:gd name="connsiteX1" fmla="*/ 76295 w 80441"/>
                <a:gd name="connsiteY1" fmla="*/ 207317 h 277192"/>
                <a:gd name="connsiteX2" fmla="*/ 69945 w 80441"/>
                <a:gd name="connsiteY2" fmla="*/ 277167 h 277192"/>
                <a:gd name="connsiteX3" fmla="*/ 66770 w 80441"/>
                <a:gd name="connsiteY3" fmla="*/ 213667 h 277192"/>
                <a:gd name="connsiteX4" fmla="*/ 60420 w 80441"/>
                <a:gd name="connsiteY4" fmla="*/ 83492 h 277192"/>
                <a:gd name="connsiteX5" fmla="*/ 60420 w 80441"/>
                <a:gd name="connsiteY5" fmla="*/ 127942 h 277192"/>
                <a:gd name="connsiteX6" fmla="*/ 95 w 80441"/>
                <a:gd name="connsiteY6" fmla="*/ 942 h 277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441" h="277192">
                  <a:moveTo>
                    <a:pt x="95" y="942"/>
                  </a:moveTo>
                  <a:cubicBezTo>
                    <a:pt x="2741" y="14171"/>
                    <a:pt x="64653" y="161280"/>
                    <a:pt x="76295" y="207317"/>
                  </a:cubicBezTo>
                  <a:cubicBezTo>
                    <a:pt x="87937" y="253354"/>
                    <a:pt x="71533" y="276109"/>
                    <a:pt x="69945" y="277167"/>
                  </a:cubicBezTo>
                  <a:cubicBezTo>
                    <a:pt x="68357" y="278225"/>
                    <a:pt x="68357" y="245946"/>
                    <a:pt x="66770" y="213667"/>
                  </a:cubicBezTo>
                  <a:cubicBezTo>
                    <a:pt x="65183" y="181388"/>
                    <a:pt x="61478" y="97779"/>
                    <a:pt x="60420" y="83492"/>
                  </a:cubicBezTo>
                  <a:cubicBezTo>
                    <a:pt x="59362" y="69205"/>
                    <a:pt x="70474" y="137996"/>
                    <a:pt x="60420" y="127942"/>
                  </a:cubicBezTo>
                  <a:cubicBezTo>
                    <a:pt x="50366" y="117888"/>
                    <a:pt x="-2551" y="-12287"/>
                    <a:pt x="95" y="9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>
              <a:extLst>
                <a:ext uri="{FF2B5EF4-FFF2-40B4-BE49-F238E27FC236}">
                  <a16:creationId xmlns:a16="http://schemas.microsoft.com/office/drawing/2014/main" id="{548CCACF-9182-DA0B-9807-06D62ABFABE3}"/>
                </a:ext>
              </a:extLst>
            </p:cNvPr>
            <p:cNvSpPr/>
            <p:nvPr/>
          </p:nvSpPr>
          <p:spPr>
            <a:xfrm>
              <a:off x="3778248" y="4104989"/>
              <a:ext cx="679638" cy="406694"/>
            </a:xfrm>
            <a:custGeom>
              <a:avLst/>
              <a:gdLst>
                <a:gd name="connsiteX0" fmla="*/ 206377 w 679638"/>
                <a:gd name="connsiteY0" fmla="*/ 317786 h 406694"/>
                <a:gd name="connsiteX1" fmla="*/ 98427 w 679638"/>
                <a:gd name="connsiteY1" fmla="*/ 368586 h 406694"/>
                <a:gd name="connsiteX2" fmla="*/ 2 w 679638"/>
                <a:gd name="connsiteY2" fmla="*/ 406686 h 406694"/>
                <a:gd name="connsiteX3" fmla="*/ 95252 w 679638"/>
                <a:gd name="connsiteY3" fmla="*/ 365411 h 406694"/>
                <a:gd name="connsiteX4" fmla="*/ 120652 w 679638"/>
                <a:gd name="connsiteY4" fmla="*/ 340011 h 406694"/>
                <a:gd name="connsiteX5" fmla="*/ 25402 w 679638"/>
                <a:gd name="connsiteY5" fmla="*/ 340011 h 406694"/>
                <a:gd name="connsiteX6" fmla="*/ 85727 w 679638"/>
                <a:gd name="connsiteY6" fmla="*/ 324136 h 406694"/>
                <a:gd name="connsiteX7" fmla="*/ 38102 w 679638"/>
                <a:gd name="connsiteY7" fmla="*/ 247936 h 406694"/>
                <a:gd name="connsiteX8" fmla="*/ 107952 w 679638"/>
                <a:gd name="connsiteY8" fmla="*/ 301911 h 406694"/>
                <a:gd name="connsiteX9" fmla="*/ 79377 w 679638"/>
                <a:gd name="connsiteY9" fmla="*/ 190786 h 406694"/>
                <a:gd name="connsiteX10" fmla="*/ 177802 w 679638"/>
                <a:gd name="connsiteY10" fmla="*/ 222536 h 406694"/>
                <a:gd name="connsiteX11" fmla="*/ 79377 w 679638"/>
                <a:gd name="connsiteY11" fmla="*/ 136811 h 406694"/>
                <a:gd name="connsiteX12" fmla="*/ 206377 w 679638"/>
                <a:gd name="connsiteY12" fmla="*/ 168561 h 406694"/>
                <a:gd name="connsiteX13" fmla="*/ 161927 w 679638"/>
                <a:gd name="connsiteY13" fmla="*/ 101886 h 406694"/>
                <a:gd name="connsiteX14" fmla="*/ 209552 w 679638"/>
                <a:gd name="connsiteY14" fmla="*/ 127286 h 406694"/>
                <a:gd name="connsiteX15" fmla="*/ 206377 w 679638"/>
                <a:gd name="connsiteY15" fmla="*/ 101886 h 406694"/>
                <a:gd name="connsiteX16" fmla="*/ 180977 w 679638"/>
                <a:gd name="connsiteY16" fmla="*/ 70136 h 406694"/>
                <a:gd name="connsiteX17" fmla="*/ 298452 w 679638"/>
                <a:gd name="connsiteY17" fmla="*/ 114586 h 406694"/>
                <a:gd name="connsiteX18" fmla="*/ 339727 w 679638"/>
                <a:gd name="connsiteY18" fmla="*/ 79661 h 406694"/>
                <a:gd name="connsiteX19" fmla="*/ 285752 w 679638"/>
                <a:gd name="connsiteY19" fmla="*/ 286 h 406694"/>
                <a:gd name="connsiteX20" fmla="*/ 339727 w 679638"/>
                <a:gd name="connsiteY20" fmla="*/ 54261 h 406694"/>
                <a:gd name="connsiteX21" fmla="*/ 431802 w 679638"/>
                <a:gd name="connsiteY21" fmla="*/ 86011 h 406694"/>
                <a:gd name="connsiteX22" fmla="*/ 393702 w 679638"/>
                <a:gd name="connsiteY22" fmla="*/ 44736 h 406694"/>
                <a:gd name="connsiteX23" fmla="*/ 396877 w 679638"/>
                <a:gd name="connsiteY23" fmla="*/ 32036 h 406694"/>
                <a:gd name="connsiteX24" fmla="*/ 434977 w 679638"/>
                <a:gd name="connsiteY24" fmla="*/ 89186 h 406694"/>
                <a:gd name="connsiteX25" fmla="*/ 501652 w 679638"/>
                <a:gd name="connsiteY25" fmla="*/ 6636 h 406694"/>
                <a:gd name="connsiteX26" fmla="*/ 514352 w 679638"/>
                <a:gd name="connsiteY26" fmla="*/ 76486 h 406694"/>
                <a:gd name="connsiteX27" fmla="*/ 590552 w 679638"/>
                <a:gd name="connsiteY27" fmla="*/ 98711 h 406694"/>
                <a:gd name="connsiteX28" fmla="*/ 546102 w 679638"/>
                <a:gd name="connsiteY28" fmla="*/ 76486 h 406694"/>
                <a:gd name="connsiteX29" fmla="*/ 603252 w 679638"/>
                <a:gd name="connsiteY29" fmla="*/ 28861 h 406694"/>
                <a:gd name="connsiteX30" fmla="*/ 619127 w 679638"/>
                <a:gd name="connsiteY30" fmla="*/ 73311 h 406694"/>
                <a:gd name="connsiteX31" fmla="*/ 676277 w 679638"/>
                <a:gd name="connsiteY31" fmla="*/ 120936 h 406694"/>
                <a:gd name="connsiteX32" fmla="*/ 508002 w 679638"/>
                <a:gd name="connsiteY32" fmla="*/ 41561 h 406694"/>
                <a:gd name="connsiteX33" fmla="*/ 355602 w 679638"/>
                <a:gd name="connsiteY33" fmla="*/ 114586 h 406694"/>
                <a:gd name="connsiteX34" fmla="*/ 180977 w 679638"/>
                <a:gd name="connsiteY34" fmla="*/ 213011 h 406694"/>
                <a:gd name="connsiteX35" fmla="*/ 298452 w 679638"/>
                <a:gd name="connsiteY35" fmla="*/ 139986 h 406694"/>
                <a:gd name="connsiteX36" fmla="*/ 196852 w 679638"/>
                <a:gd name="connsiteY36" fmla="*/ 222536 h 406694"/>
                <a:gd name="connsiteX37" fmla="*/ 117477 w 679638"/>
                <a:gd name="connsiteY37" fmla="*/ 270161 h 406694"/>
                <a:gd name="connsiteX38" fmla="*/ 120652 w 679638"/>
                <a:gd name="connsiteY38" fmla="*/ 311436 h 406694"/>
                <a:gd name="connsiteX39" fmla="*/ 95252 w 679638"/>
                <a:gd name="connsiteY39" fmla="*/ 308261 h 406694"/>
                <a:gd name="connsiteX40" fmla="*/ 206377 w 679638"/>
                <a:gd name="connsiteY40" fmla="*/ 317786 h 406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79638" h="406694">
                  <a:moveTo>
                    <a:pt x="206377" y="317786"/>
                  </a:moveTo>
                  <a:cubicBezTo>
                    <a:pt x="206906" y="327840"/>
                    <a:pt x="132823" y="353769"/>
                    <a:pt x="98427" y="368586"/>
                  </a:cubicBezTo>
                  <a:cubicBezTo>
                    <a:pt x="64031" y="383403"/>
                    <a:pt x="531" y="407215"/>
                    <a:pt x="2" y="406686"/>
                  </a:cubicBezTo>
                  <a:cubicBezTo>
                    <a:pt x="-527" y="406157"/>
                    <a:pt x="75144" y="376523"/>
                    <a:pt x="95252" y="365411"/>
                  </a:cubicBezTo>
                  <a:cubicBezTo>
                    <a:pt x="115360" y="354299"/>
                    <a:pt x="132294" y="344244"/>
                    <a:pt x="120652" y="340011"/>
                  </a:cubicBezTo>
                  <a:cubicBezTo>
                    <a:pt x="109010" y="335778"/>
                    <a:pt x="31223" y="342657"/>
                    <a:pt x="25402" y="340011"/>
                  </a:cubicBezTo>
                  <a:cubicBezTo>
                    <a:pt x="19581" y="337365"/>
                    <a:pt x="83610" y="339482"/>
                    <a:pt x="85727" y="324136"/>
                  </a:cubicBezTo>
                  <a:cubicBezTo>
                    <a:pt x="87844" y="308790"/>
                    <a:pt x="34398" y="251640"/>
                    <a:pt x="38102" y="247936"/>
                  </a:cubicBezTo>
                  <a:cubicBezTo>
                    <a:pt x="41806" y="244232"/>
                    <a:pt x="101073" y="311436"/>
                    <a:pt x="107952" y="301911"/>
                  </a:cubicBezTo>
                  <a:cubicBezTo>
                    <a:pt x="114831" y="292386"/>
                    <a:pt x="67735" y="204015"/>
                    <a:pt x="79377" y="190786"/>
                  </a:cubicBezTo>
                  <a:cubicBezTo>
                    <a:pt x="91019" y="177557"/>
                    <a:pt x="177802" y="231532"/>
                    <a:pt x="177802" y="222536"/>
                  </a:cubicBezTo>
                  <a:cubicBezTo>
                    <a:pt x="177802" y="213540"/>
                    <a:pt x="74615" y="145807"/>
                    <a:pt x="79377" y="136811"/>
                  </a:cubicBezTo>
                  <a:cubicBezTo>
                    <a:pt x="84139" y="127815"/>
                    <a:pt x="192619" y="174382"/>
                    <a:pt x="206377" y="168561"/>
                  </a:cubicBezTo>
                  <a:cubicBezTo>
                    <a:pt x="220135" y="162740"/>
                    <a:pt x="161398" y="108765"/>
                    <a:pt x="161927" y="101886"/>
                  </a:cubicBezTo>
                  <a:cubicBezTo>
                    <a:pt x="162456" y="95007"/>
                    <a:pt x="202144" y="127286"/>
                    <a:pt x="209552" y="127286"/>
                  </a:cubicBezTo>
                  <a:cubicBezTo>
                    <a:pt x="216960" y="127286"/>
                    <a:pt x="211140" y="111411"/>
                    <a:pt x="206377" y="101886"/>
                  </a:cubicBezTo>
                  <a:cubicBezTo>
                    <a:pt x="201614" y="92361"/>
                    <a:pt x="165631" y="68019"/>
                    <a:pt x="180977" y="70136"/>
                  </a:cubicBezTo>
                  <a:cubicBezTo>
                    <a:pt x="196323" y="72253"/>
                    <a:pt x="271994" y="112998"/>
                    <a:pt x="298452" y="114586"/>
                  </a:cubicBezTo>
                  <a:cubicBezTo>
                    <a:pt x="324910" y="116173"/>
                    <a:pt x="341844" y="98711"/>
                    <a:pt x="339727" y="79661"/>
                  </a:cubicBezTo>
                  <a:cubicBezTo>
                    <a:pt x="337610" y="60611"/>
                    <a:pt x="285752" y="4519"/>
                    <a:pt x="285752" y="286"/>
                  </a:cubicBezTo>
                  <a:cubicBezTo>
                    <a:pt x="285752" y="-3947"/>
                    <a:pt x="315385" y="39974"/>
                    <a:pt x="339727" y="54261"/>
                  </a:cubicBezTo>
                  <a:cubicBezTo>
                    <a:pt x="364069" y="68548"/>
                    <a:pt x="422806" y="87598"/>
                    <a:pt x="431802" y="86011"/>
                  </a:cubicBezTo>
                  <a:cubicBezTo>
                    <a:pt x="440798" y="84424"/>
                    <a:pt x="399523" y="53732"/>
                    <a:pt x="393702" y="44736"/>
                  </a:cubicBezTo>
                  <a:cubicBezTo>
                    <a:pt x="387881" y="35740"/>
                    <a:pt x="389998" y="24628"/>
                    <a:pt x="396877" y="32036"/>
                  </a:cubicBezTo>
                  <a:cubicBezTo>
                    <a:pt x="403756" y="39444"/>
                    <a:pt x="417515" y="93419"/>
                    <a:pt x="434977" y="89186"/>
                  </a:cubicBezTo>
                  <a:cubicBezTo>
                    <a:pt x="452439" y="84953"/>
                    <a:pt x="488423" y="8753"/>
                    <a:pt x="501652" y="6636"/>
                  </a:cubicBezTo>
                  <a:cubicBezTo>
                    <a:pt x="514881" y="4519"/>
                    <a:pt x="499535" y="61140"/>
                    <a:pt x="514352" y="76486"/>
                  </a:cubicBezTo>
                  <a:cubicBezTo>
                    <a:pt x="529169" y="91832"/>
                    <a:pt x="585260" y="98711"/>
                    <a:pt x="590552" y="98711"/>
                  </a:cubicBezTo>
                  <a:cubicBezTo>
                    <a:pt x="595844" y="98711"/>
                    <a:pt x="543985" y="88128"/>
                    <a:pt x="546102" y="76486"/>
                  </a:cubicBezTo>
                  <a:cubicBezTo>
                    <a:pt x="548219" y="64844"/>
                    <a:pt x="591081" y="29390"/>
                    <a:pt x="603252" y="28861"/>
                  </a:cubicBezTo>
                  <a:cubicBezTo>
                    <a:pt x="615423" y="28332"/>
                    <a:pt x="606956" y="57965"/>
                    <a:pt x="619127" y="73311"/>
                  </a:cubicBezTo>
                  <a:cubicBezTo>
                    <a:pt x="631298" y="88657"/>
                    <a:pt x="694798" y="126228"/>
                    <a:pt x="676277" y="120936"/>
                  </a:cubicBezTo>
                  <a:cubicBezTo>
                    <a:pt x="657756" y="115644"/>
                    <a:pt x="561448" y="42619"/>
                    <a:pt x="508002" y="41561"/>
                  </a:cubicBezTo>
                  <a:cubicBezTo>
                    <a:pt x="454556" y="40503"/>
                    <a:pt x="410106" y="86011"/>
                    <a:pt x="355602" y="114586"/>
                  </a:cubicBezTo>
                  <a:cubicBezTo>
                    <a:pt x="301098" y="143161"/>
                    <a:pt x="190502" y="208778"/>
                    <a:pt x="180977" y="213011"/>
                  </a:cubicBezTo>
                  <a:cubicBezTo>
                    <a:pt x="171452" y="217244"/>
                    <a:pt x="295806" y="138398"/>
                    <a:pt x="298452" y="139986"/>
                  </a:cubicBezTo>
                  <a:cubicBezTo>
                    <a:pt x="301098" y="141573"/>
                    <a:pt x="227014" y="200840"/>
                    <a:pt x="196852" y="222536"/>
                  </a:cubicBezTo>
                  <a:cubicBezTo>
                    <a:pt x="166690" y="244232"/>
                    <a:pt x="130177" y="255344"/>
                    <a:pt x="117477" y="270161"/>
                  </a:cubicBezTo>
                  <a:cubicBezTo>
                    <a:pt x="104777" y="284978"/>
                    <a:pt x="124356" y="305086"/>
                    <a:pt x="120652" y="311436"/>
                  </a:cubicBezTo>
                  <a:cubicBezTo>
                    <a:pt x="116948" y="317786"/>
                    <a:pt x="83081" y="305086"/>
                    <a:pt x="95252" y="308261"/>
                  </a:cubicBezTo>
                  <a:cubicBezTo>
                    <a:pt x="107423" y="311436"/>
                    <a:pt x="205848" y="307732"/>
                    <a:pt x="206377" y="3177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 33">
              <a:extLst>
                <a:ext uri="{FF2B5EF4-FFF2-40B4-BE49-F238E27FC236}">
                  <a16:creationId xmlns:a16="http://schemas.microsoft.com/office/drawing/2014/main" id="{E938C8D1-B5C9-6E0B-FBAF-22E84719A39F}"/>
                </a:ext>
              </a:extLst>
            </p:cNvPr>
            <p:cNvSpPr/>
            <p:nvPr/>
          </p:nvSpPr>
          <p:spPr>
            <a:xfrm>
              <a:off x="3825273" y="4130528"/>
              <a:ext cx="583853" cy="235188"/>
            </a:xfrm>
            <a:custGeom>
              <a:avLst/>
              <a:gdLst>
                <a:gd name="connsiteX0" fmla="*/ 602 w 583853"/>
                <a:gd name="connsiteY0" fmla="*/ 235097 h 235188"/>
                <a:gd name="connsiteX1" fmla="*/ 210152 w 583853"/>
                <a:gd name="connsiteY1" fmla="*/ 60472 h 235188"/>
                <a:gd name="connsiteX2" fmla="*/ 365727 w 583853"/>
                <a:gd name="connsiteY2" fmla="*/ 22372 h 235188"/>
                <a:gd name="connsiteX3" fmla="*/ 330802 w 583853"/>
                <a:gd name="connsiteY3" fmla="*/ 41422 h 235188"/>
                <a:gd name="connsiteX4" fmla="*/ 429227 w 583853"/>
                <a:gd name="connsiteY4" fmla="*/ 38247 h 235188"/>
                <a:gd name="connsiteX5" fmla="*/ 381602 w 583853"/>
                <a:gd name="connsiteY5" fmla="*/ 38247 h 235188"/>
                <a:gd name="connsiteX6" fmla="*/ 581627 w 583853"/>
                <a:gd name="connsiteY6" fmla="*/ 95397 h 235188"/>
                <a:gd name="connsiteX7" fmla="*/ 480027 w 583853"/>
                <a:gd name="connsiteY7" fmla="*/ 35072 h 235188"/>
                <a:gd name="connsiteX8" fmla="*/ 343502 w 583853"/>
                <a:gd name="connsiteY8" fmla="*/ 147 h 235188"/>
                <a:gd name="connsiteX9" fmla="*/ 226027 w 583853"/>
                <a:gd name="connsiteY9" fmla="*/ 47772 h 235188"/>
                <a:gd name="connsiteX10" fmla="*/ 156177 w 583853"/>
                <a:gd name="connsiteY10" fmla="*/ 60472 h 235188"/>
                <a:gd name="connsiteX11" fmla="*/ 280002 w 583853"/>
                <a:gd name="connsiteY11" fmla="*/ 35072 h 235188"/>
                <a:gd name="connsiteX12" fmla="*/ 602 w 583853"/>
                <a:gd name="connsiteY12" fmla="*/ 235097 h 235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3853" h="235188">
                  <a:moveTo>
                    <a:pt x="602" y="235097"/>
                  </a:moveTo>
                  <a:cubicBezTo>
                    <a:pt x="-11040" y="239330"/>
                    <a:pt x="149298" y="95926"/>
                    <a:pt x="210152" y="60472"/>
                  </a:cubicBezTo>
                  <a:cubicBezTo>
                    <a:pt x="271006" y="25018"/>
                    <a:pt x="345619" y="25547"/>
                    <a:pt x="365727" y="22372"/>
                  </a:cubicBezTo>
                  <a:cubicBezTo>
                    <a:pt x="385835" y="19197"/>
                    <a:pt x="320219" y="38776"/>
                    <a:pt x="330802" y="41422"/>
                  </a:cubicBezTo>
                  <a:cubicBezTo>
                    <a:pt x="341385" y="44068"/>
                    <a:pt x="420760" y="38776"/>
                    <a:pt x="429227" y="38247"/>
                  </a:cubicBezTo>
                  <a:cubicBezTo>
                    <a:pt x="437694" y="37718"/>
                    <a:pt x="356202" y="28722"/>
                    <a:pt x="381602" y="38247"/>
                  </a:cubicBezTo>
                  <a:cubicBezTo>
                    <a:pt x="407002" y="47772"/>
                    <a:pt x="565223" y="95926"/>
                    <a:pt x="581627" y="95397"/>
                  </a:cubicBezTo>
                  <a:cubicBezTo>
                    <a:pt x="598031" y="94868"/>
                    <a:pt x="519714" y="50947"/>
                    <a:pt x="480027" y="35072"/>
                  </a:cubicBezTo>
                  <a:cubicBezTo>
                    <a:pt x="440340" y="19197"/>
                    <a:pt x="385835" y="-1970"/>
                    <a:pt x="343502" y="147"/>
                  </a:cubicBezTo>
                  <a:cubicBezTo>
                    <a:pt x="301169" y="2264"/>
                    <a:pt x="257248" y="37718"/>
                    <a:pt x="226027" y="47772"/>
                  </a:cubicBezTo>
                  <a:cubicBezTo>
                    <a:pt x="194806" y="57826"/>
                    <a:pt x="147181" y="62589"/>
                    <a:pt x="156177" y="60472"/>
                  </a:cubicBezTo>
                  <a:cubicBezTo>
                    <a:pt x="165173" y="58355"/>
                    <a:pt x="309635" y="9143"/>
                    <a:pt x="280002" y="35072"/>
                  </a:cubicBezTo>
                  <a:cubicBezTo>
                    <a:pt x="250369" y="61001"/>
                    <a:pt x="12244" y="230864"/>
                    <a:pt x="602" y="2350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 34">
              <a:extLst>
                <a:ext uri="{FF2B5EF4-FFF2-40B4-BE49-F238E27FC236}">
                  <a16:creationId xmlns:a16="http://schemas.microsoft.com/office/drawing/2014/main" id="{20B64080-C477-C54B-9398-786D06A5507E}"/>
                </a:ext>
              </a:extLst>
            </p:cNvPr>
            <p:cNvSpPr/>
            <p:nvPr/>
          </p:nvSpPr>
          <p:spPr>
            <a:xfrm>
              <a:off x="4048053" y="4343359"/>
              <a:ext cx="494445" cy="82917"/>
            </a:xfrm>
            <a:custGeom>
              <a:avLst/>
              <a:gdLst>
                <a:gd name="connsiteX0" fmla="*/ 72 w 494445"/>
                <a:gd name="connsiteY0" fmla="*/ 50841 h 82917"/>
                <a:gd name="connsiteX1" fmla="*/ 225497 w 494445"/>
                <a:gd name="connsiteY1" fmla="*/ 31791 h 82917"/>
                <a:gd name="connsiteX2" fmla="*/ 349322 w 494445"/>
                <a:gd name="connsiteY2" fmla="*/ 31791 h 82917"/>
                <a:gd name="connsiteX3" fmla="*/ 333447 w 494445"/>
                <a:gd name="connsiteY3" fmla="*/ 9566 h 82917"/>
                <a:gd name="connsiteX4" fmla="*/ 492197 w 494445"/>
                <a:gd name="connsiteY4" fmla="*/ 82591 h 82917"/>
                <a:gd name="connsiteX5" fmla="*/ 422347 w 494445"/>
                <a:gd name="connsiteY5" fmla="*/ 34966 h 82917"/>
                <a:gd name="connsiteX6" fmla="*/ 358847 w 494445"/>
                <a:gd name="connsiteY6" fmla="*/ 41 h 82917"/>
                <a:gd name="connsiteX7" fmla="*/ 250897 w 494445"/>
                <a:gd name="connsiteY7" fmla="*/ 28616 h 82917"/>
                <a:gd name="connsiteX8" fmla="*/ 146122 w 494445"/>
                <a:gd name="connsiteY8" fmla="*/ 60366 h 82917"/>
                <a:gd name="connsiteX9" fmla="*/ 200097 w 494445"/>
                <a:gd name="connsiteY9" fmla="*/ 44491 h 82917"/>
                <a:gd name="connsiteX10" fmla="*/ 72 w 494445"/>
                <a:gd name="connsiteY10" fmla="*/ 50841 h 8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4445" h="82917">
                  <a:moveTo>
                    <a:pt x="72" y="50841"/>
                  </a:moveTo>
                  <a:cubicBezTo>
                    <a:pt x="4305" y="48724"/>
                    <a:pt x="167289" y="34966"/>
                    <a:pt x="225497" y="31791"/>
                  </a:cubicBezTo>
                  <a:cubicBezTo>
                    <a:pt x="283705" y="28616"/>
                    <a:pt x="331330" y="35495"/>
                    <a:pt x="349322" y="31791"/>
                  </a:cubicBezTo>
                  <a:cubicBezTo>
                    <a:pt x="367314" y="28087"/>
                    <a:pt x="309635" y="1099"/>
                    <a:pt x="333447" y="9566"/>
                  </a:cubicBezTo>
                  <a:cubicBezTo>
                    <a:pt x="357259" y="18033"/>
                    <a:pt x="477380" y="78358"/>
                    <a:pt x="492197" y="82591"/>
                  </a:cubicBezTo>
                  <a:cubicBezTo>
                    <a:pt x="507014" y="86824"/>
                    <a:pt x="444572" y="48724"/>
                    <a:pt x="422347" y="34966"/>
                  </a:cubicBezTo>
                  <a:cubicBezTo>
                    <a:pt x="400122" y="21208"/>
                    <a:pt x="387422" y="1099"/>
                    <a:pt x="358847" y="41"/>
                  </a:cubicBezTo>
                  <a:cubicBezTo>
                    <a:pt x="330272" y="-1017"/>
                    <a:pt x="286351" y="18562"/>
                    <a:pt x="250897" y="28616"/>
                  </a:cubicBezTo>
                  <a:cubicBezTo>
                    <a:pt x="215443" y="38670"/>
                    <a:pt x="154589" y="57720"/>
                    <a:pt x="146122" y="60366"/>
                  </a:cubicBezTo>
                  <a:cubicBezTo>
                    <a:pt x="137655" y="63012"/>
                    <a:pt x="220734" y="45549"/>
                    <a:pt x="200097" y="44491"/>
                  </a:cubicBezTo>
                  <a:cubicBezTo>
                    <a:pt x="179460" y="43433"/>
                    <a:pt x="-4161" y="52958"/>
                    <a:pt x="72" y="508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 35">
              <a:extLst>
                <a:ext uri="{FF2B5EF4-FFF2-40B4-BE49-F238E27FC236}">
                  <a16:creationId xmlns:a16="http://schemas.microsoft.com/office/drawing/2014/main" id="{50F8A1D8-4218-CCA1-1289-98AB5DDA7B1D}"/>
                </a:ext>
              </a:extLst>
            </p:cNvPr>
            <p:cNvSpPr/>
            <p:nvPr/>
          </p:nvSpPr>
          <p:spPr>
            <a:xfrm>
              <a:off x="4026091" y="4184283"/>
              <a:ext cx="262600" cy="95783"/>
            </a:xfrm>
            <a:custGeom>
              <a:avLst/>
              <a:gdLst>
                <a:gd name="connsiteX0" fmla="*/ 2984 w 262600"/>
                <a:gd name="connsiteY0" fmla="*/ 95617 h 95783"/>
                <a:gd name="connsiteX1" fmla="*/ 260159 w 262600"/>
                <a:gd name="connsiteY1" fmla="*/ 3542 h 95783"/>
                <a:gd name="connsiteX2" fmla="*/ 126809 w 262600"/>
                <a:gd name="connsiteY2" fmla="*/ 25767 h 95783"/>
                <a:gd name="connsiteX3" fmla="*/ 2984 w 262600"/>
                <a:gd name="connsiteY3" fmla="*/ 95617 h 9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2600" h="95783">
                  <a:moveTo>
                    <a:pt x="2984" y="95617"/>
                  </a:moveTo>
                  <a:cubicBezTo>
                    <a:pt x="25209" y="91913"/>
                    <a:pt x="239522" y="15184"/>
                    <a:pt x="260159" y="3542"/>
                  </a:cubicBezTo>
                  <a:cubicBezTo>
                    <a:pt x="280796" y="-8100"/>
                    <a:pt x="164909" y="11480"/>
                    <a:pt x="126809" y="25767"/>
                  </a:cubicBezTo>
                  <a:cubicBezTo>
                    <a:pt x="88709" y="40054"/>
                    <a:pt x="-19241" y="99321"/>
                    <a:pt x="2984" y="956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 36">
              <a:extLst>
                <a:ext uri="{FF2B5EF4-FFF2-40B4-BE49-F238E27FC236}">
                  <a16:creationId xmlns:a16="http://schemas.microsoft.com/office/drawing/2014/main" id="{68AE65E8-D4EF-D63F-A70E-44DF1931C609}"/>
                </a:ext>
              </a:extLst>
            </p:cNvPr>
            <p:cNvSpPr/>
            <p:nvPr/>
          </p:nvSpPr>
          <p:spPr>
            <a:xfrm>
              <a:off x="4167343" y="4154035"/>
              <a:ext cx="310997" cy="224291"/>
            </a:xfrm>
            <a:custGeom>
              <a:avLst/>
              <a:gdLst>
                <a:gd name="connsiteX0" fmla="*/ 52232 w 310997"/>
                <a:gd name="connsiteY0" fmla="*/ 2040 h 224291"/>
                <a:gd name="connsiteX1" fmla="*/ 7782 w 310997"/>
                <a:gd name="connsiteY1" fmla="*/ 125865 h 224291"/>
                <a:gd name="connsiteX2" fmla="*/ 14132 w 310997"/>
                <a:gd name="connsiteY2" fmla="*/ 208415 h 224291"/>
                <a:gd name="connsiteX3" fmla="*/ 144307 w 310997"/>
                <a:gd name="connsiteY3" fmla="*/ 224290 h 224291"/>
                <a:gd name="connsiteX4" fmla="*/ 293532 w 310997"/>
                <a:gd name="connsiteY4" fmla="*/ 208415 h 224291"/>
                <a:gd name="connsiteX5" fmla="*/ 299882 w 310997"/>
                <a:gd name="connsiteY5" fmla="*/ 129040 h 224291"/>
                <a:gd name="connsiteX6" fmla="*/ 220507 w 310997"/>
                <a:gd name="connsiteY6" fmla="*/ 52840 h 224291"/>
                <a:gd name="connsiteX7" fmla="*/ 52232 w 310997"/>
                <a:gd name="connsiteY7" fmla="*/ 2040 h 224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0997" h="224291">
                  <a:moveTo>
                    <a:pt x="52232" y="2040"/>
                  </a:moveTo>
                  <a:cubicBezTo>
                    <a:pt x="16778" y="14211"/>
                    <a:pt x="14132" y="91469"/>
                    <a:pt x="7782" y="125865"/>
                  </a:cubicBezTo>
                  <a:cubicBezTo>
                    <a:pt x="1432" y="160261"/>
                    <a:pt x="-8622" y="192011"/>
                    <a:pt x="14132" y="208415"/>
                  </a:cubicBezTo>
                  <a:cubicBezTo>
                    <a:pt x="36886" y="224819"/>
                    <a:pt x="97740" y="224290"/>
                    <a:pt x="144307" y="224290"/>
                  </a:cubicBezTo>
                  <a:cubicBezTo>
                    <a:pt x="190874" y="224290"/>
                    <a:pt x="267603" y="224290"/>
                    <a:pt x="293532" y="208415"/>
                  </a:cubicBezTo>
                  <a:cubicBezTo>
                    <a:pt x="319461" y="192540"/>
                    <a:pt x="312053" y="154969"/>
                    <a:pt x="299882" y="129040"/>
                  </a:cubicBezTo>
                  <a:cubicBezTo>
                    <a:pt x="287711" y="103111"/>
                    <a:pt x="263369" y="70302"/>
                    <a:pt x="220507" y="52840"/>
                  </a:cubicBezTo>
                  <a:cubicBezTo>
                    <a:pt x="177645" y="35378"/>
                    <a:pt x="87686" y="-10131"/>
                    <a:pt x="52232" y="20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月 37">
              <a:extLst>
                <a:ext uri="{FF2B5EF4-FFF2-40B4-BE49-F238E27FC236}">
                  <a16:creationId xmlns:a16="http://schemas.microsoft.com/office/drawing/2014/main" id="{D09BAE14-381F-E8D2-7A1A-B72E2783BF78}"/>
                </a:ext>
              </a:extLst>
            </p:cNvPr>
            <p:cNvSpPr/>
            <p:nvPr/>
          </p:nvSpPr>
          <p:spPr>
            <a:xfrm rot="4517345">
              <a:off x="4215994" y="4191805"/>
              <a:ext cx="110511" cy="144573"/>
            </a:xfrm>
            <a:prstGeom prst="mo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>
              <a:extLst>
                <a:ext uri="{FF2B5EF4-FFF2-40B4-BE49-F238E27FC236}">
                  <a16:creationId xmlns:a16="http://schemas.microsoft.com/office/drawing/2014/main" id="{C9285448-58C5-510C-BB02-415D422FA9B9}"/>
                </a:ext>
              </a:extLst>
            </p:cNvPr>
            <p:cNvSpPr/>
            <p:nvPr/>
          </p:nvSpPr>
          <p:spPr>
            <a:xfrm>
              <a:off x="4503502" y="3822548"/>
              <a:ext cx="201185" cy="345819"/>
            </a:xfrm>
            <a:custGeom>
              <a:avLst/>
              <a:gdLst>
                <a:gd name="connsiteX0" fmla="*/ 366 w 201185"/>
                <a:gd name="connsiteY0" fmla="*/ 57377 h 345819"/>
                <a:gd name="connsiteX1" fmla="*/ 154559 w 201185"/>
                <a:gd name="connsiteY1" fmla="*/ 125508 h 345819"/>
                <a:gd name="connsiteX2" fmla="*/ 122286 w 201185"/>
                <a:gd name="connsiteY2" fmla="*/ 82478 h 345819"/>
                <a:gd name="connsiteX3" fmla="*/ 197590 w 201185"/>
                <a:gd name="connsiteY3" fmla="*/ 143438 h 345819"/>
                <a:gd name="connsiteX4" fmla="*/ 172489 w 201185"/>
                <a:gd name="connsiteY4" fmla="*/ 197226 h 345819"/>
                <a:gd name="connsiteX5" fmla="*/ 201176 w 201185"/>
                <a:gd name="connsiteY5" fmla="*/ 344247 h 345819"/>
                <a:gd name="connsiteX6" fmla="*/ 168903 w 201185"/>
                <a:gd name="connsiteY6" fmla="*/ 265358 h 345819"/>
                <a:gd name="connsiteX7" fmla="*/ 190418 w 201185"/>
                <a:gd name="connsiteY7" fmla="*/ 118337 h 345819"/>
                <a:gd name="connsiteX8" fmla="*/ 36225 w 201185"/>
                <a:gd name="connsiteY8" fmla="*/ 3 h 345819"/>
                <a:gd name="connsiteX9" fmla="*/ 194004 w 201185"/>
                <a:gd name="connsiteY9" fmla="*/ 121923 h 345819"/>
                <a:gd name="connsiteX10" fmla="*/ 115114 w 201185"/>
                <a:gd name="connsiteY10" fmla="*/ 111165 h 345819"/>
                <a:gd name="connsiteX11" fmla="*/ 366 w 201185"/>
                <a:gd name="connsiteY11" fmla="*/ 57377 h 34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1185" h="345819">
                  <a:moveTo>
                    <a:pt x="366" y="57377"/>
                  </a:moveTo>
                  <a:cubicBezTo>
                    <a:pt x="6940" y="59767"/>
                    <a:pt x="134239" y="121324"/>
                    <a:pt x="154559" y="125508"/>
                  </a:cubicBezTo>
                  <a:cubicBezTo>
                    <a:pt x="174879" y="129692"/>
                    <a:pt x="115114" y="79490"/>
                    <a:pt x="122286" y="82478"/>
                  </a:cubicBezTo>
                  <a:cubicBezTo>
                    <a:pt x="129458" y="85466"/>
                    <a:pt x="189223" y="124313"/>
                    <a:pt x="197590" y="143438"/>
                  </a:cubicBezTo>
                  <a:cubicBezTo>
                    <a:pt x="205957" y="162563"/>
                    <a:pt x="171891" y="163758"/>
                    <a:pt x="172489" y="197226"/>
                  </a:cubicBezTo>
                  <a:cubicBezTo>
                    <a:pt x="173087" y="230694"/>
                    <a:pt x="201774" y="332892"/>
                    <a:pt x="201176" y="344247"/>
                  </a:cubicBezTo>
                  <a:cubicBezTo>
                    <a:pt x="200578" y="355602"/>
                    <a:pt x="170696" y="303010"/>
                    <a:pt x="168903" y="265358"/>
                  </a:cubicBezTo>
                  <a:cubicBezTo>
                    <a:pt x="167110" y="227706"/>
                    <a:pt x="212531" y="162563"/>
                    <a:pt x="190418" y="118337"/>
                  </a:cubicBezTo>
                  <a:cubicBezTo>
                    <a:pt x="168305" y="74111"/>
                    <a:pt x="35627" y="-595"/>
                    <a:pt x="36225" y="3"/>
                  </a:cubicBezTo>
                  <a:cubicBezTo>
                    <a:pt x="36823" y="601"/>
                    <a:pt x="180856" y="103396"/>
                    <a:pt x="194004" y="121923"/>
                  </a:cubicBezTo>
                  <a:cubicBezTo>
                    <a:pt x="207152" y="140450"/>
                    <a:pt x="152766" y="117739"/>
                    <a:pt x="115114" y="111165"/>
                  </a:cubicBezTo>
                  <a:cubicBezTo>
                    <a:pt x="77462" y="104591"/>
                    <a:pt x="-6208" y="54987"/>
                    <a:pt x="366" y="573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>
              <a:extLst>
                <a:ext uri="{FF2B5EF4-FFF2-40B4-BE49-F238E27FC236}">
                  <a16:creationId xmlns:a16="http://schemas.microsoft.com/office/drawing/2014/main" id="{9546FBF7-EB88-8D39-03FF-F894DA9D1E61}"/>
                </a:ext>
              </a:extLst>
            </p:cNvPr>
            <p:cNvSpPr/>
            <p:nvPr/>
          </p:nvSpPr>
          <p:spPr>
            <a:xfrm>
              <a:off x="4152452" y="3829722"/>
              <a:ext cx="466177" cy="98003"/>
            </a:xfrm>
            <a:custGeom>
              <a:avLst/>
              <a:gdLst>
                <a:gd name="connsiteX0" fmla="*/ 455407 w 466177"/>
                <a:gd name="connsiteY0" fmla="*/ 96819 h 98003"/>
                <a:gd name="connsiteX1" fmla="*/ 211567 w 466177"/>
                <a:gd name="connsiteY1" fmla="*/ 39445 h 98003"/>
                <a:gd name="connsiteX2" fmla="*/ 0 w 466177"/>
                <a:gd name="connsiteY2" fmla="*/ 0 h 98003"/>
                <a:gd name="connsiteX3" fmla="*/ 319143 w 466177"/>
                <a:gd name="connsiteY3" fmla="*/ 60960 h 98003"/>
                <a:gd name="connsiteX4" fmla="*/ 254597 w 466177"/>
                <a:gd name="connsiteY4" fmla="*/ 68132 h 98003"/>
                <a:gd name="connsiteX5" fmla="*/ 372932 w 466177"/>
                <a:gd name="connsiteY5" fmla="*/ 71718 h 98003"/>
                <a:gd name="connsiteX6" fmla="*/ 251012 w 466177"/>
                <a:gd name="connsiteY6" fmla="*/ 14344 h 98003"/>
                <a:gd name="connsiteX7" fmla="*/ 405204 w 466177"/>
                <a:gd name="connsiteY7" fmla="*/ 71718 h 98003"/>
                <a:gd name="connsiteX8" fmla="*/ 455407 w 466177"/>
                <a:gd name="connsiteY8" fmla="*/ 96819 h 98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6177" h="98003">
                  <a:moveTo>
                    <a:pt x="455407" y="96819"/>
                  </a:moveTo>
                  <a:cubicBezTo>
                    <a:pt x="423134" y="91440"/>
                    <a:pt x="287468" y="55581"/>
                    <a:pt x="211567" y="39445"/>
                  </a:cubicBezTo>
                  <a:cubicBezTo>
                    <a:pt x="135666" y="23309"/>
                    <a:pt x="0" y="0"/>
                    <a:pt x="0" y="0"/>
                  </a:cubicBezTo>
                  <a:cubicBezTo>
                    <a:pt x="17929" y="3586"/>
                    <a:pt x="276710" y="49605"/>
                    <a:pt x="319143" y="60960"/>
                  </a:cubicBezTo>
                  <a:cubicBezTo>
                    <a:pt x="361576" y="72315"/>
                    <a:pt x="245632" y="66339"/>
                    <a:pt x="254597" y="68132"/>
                  </a:cubicBezTo>
                  <a:cubicBezTo>
                    <a:pt x="263562" y="69925"/>
                    <a:pt x="373529" y="80683"/>
                    <a:pt x="372932" y="71718"/>
                  </a:cubicBezTo>
                  <a:cubicBezTo>
                    <a:pt x="372335" y="62753"/>
                    <a:pt x="245633" y="14344"/>
                    <a:pt x="251012" y="14344"/>
                  </a:cubicBezTo>
                  <a:cubicBezTo>
                    <a:pt x="256391" y="14344"/>
                    <a:pt x="369943" y="54984"/>
                    <a:pt x="405204" y="71718"/>
                  </a:cubicBezTo>
                  <a:cubicBezTo>
                    <a:pt x="440465" y="88452"/>
                    <a:pt x="487680" y="102198"/>
                    <a:pt x="455407" y="968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40">
              <a:extLst>
                <a:ext uri="{FF2B5EF4-FFF2-40B4-BE49-F238E27FC236}">
                  <a16:creationId xmlns:a16="http://schemas.microsoft.com/office/drawing/2014/main" id="{A8F2ED2A-18F8-DE14-8AA4-4D111AD0BAAF}"/>
                </a:ext>
              </a:extLst>
            </p:cNvPr>
            <p:cNvSpPr/>
            <p:nvPr/>
          </p:nvSpPr>
          <p:spPr>
            <a:xfrm>
              <a:off x="3677341" y="3760598"/>
              <a:ext cx="397180" cy="334725"/>
            </a:xfrm>
            <a:custGeom>
              <a:avLst/>
              <a:gdLst>
                <a:gd name="connsiteX0" fmla="*/ 116523 w 397180"/>
                <a:gd name="connsiteY0" fmla="*/ 151600 h 334725"/>
                <a:gd name="connsiteX1" fmla="*/ 392635 w 397180"/>
                <a:gd name="connsiteY1" fmla="*/ 993 h 334725"/>
                <a:gd name="connsiteX2" fmla="*/ 270715 w 397180"/>
                <a:gd name="connsiteY2" fmla="*/ 94226 h 334725"/>
                <a:gd name="connsiteX3" fmla="*/ 41219 w 397180"/>
                <a:gd name="connsiteY3" fmla="*/ 248418 h 334725"/>
                <a:gd name="connsiteX4" fmla="*/ 5360 w 397180"/>
                <a:gd name="connsiteY4" fmla="*/ 334480 h 334725"/>
                <a:gd name="connsiteX5" fmla="*/ 105765 w 397180"/>
                <a:gd name="connsiteY5" fmla="*/ 223317 h 334725"/>
                <a:gd name="connsiteX6" fmla="*/ 313746 w 397180"/>
                <a:gd name="connsiteY6" fmla="*/ 65538 h 334725"/>
                <a:gd name="connsiteX7" fmla="*/ 116523 w 397180"/>
                <a:gd name="connsiteY7" fmla="*/ 151600 h 33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7180" h="334725">
                  <a:moveTo>
                    <a:pt x="116523" y="151600"/>
                  </a:moveTo>
                  <a:cubicBezTo>
                    <a:pt x="129671" y="140843"/>
                    <a:pt x="366936" y="10555"/>
                    <a:pt x="392635" y="993"/>
                  </a:cubicBezTo>
                  <a:cubicBezTo>
                    <a:pt x="418334" y="-8569"/>
                    <a:pt x="329284" y="52989"/>
                    <a:pt x="270715" y="94226"/>
                  </a:cubicBezTo>
                  <a:cubicBezTo>
                    <a:pt x="212146" y="135463"/>
                    <a:pt x="85445" y="208376"/>
                    <a:pt x="41219" y="248418"/>
                  </a:cubicBezTo>
                  <a:cubicBezTo>
                    <a:pt x="-3007" y="288460"/>
                    <a:pt x="-5398" y="338663"/>
                    <a:pt x="5360" y="334480"/>
                  </a:cubicBezTo>
                  <a:cubicBezTo>
                    <a:pt x="16118" y="330297"/>
                    <a:pt x="54367" y="268141"/>
                    <a:pt x="105765" y="223317"/>
                  </a:cubicBezTo>
                  <a:cubicBezTo>
                    <a:pt x="157163" y="178493"/>
                    <a:pt x="309563" y="78088"/>
                    <a:pt x="313746" y="65538"/>
                  </a:cubicBezTo>
                  <a:cubicBezTo>
                    <a:pt x="317929" y="52988"/>
                    <a:pt x="103375" y="162357"/>
                    <a:pt x="116523" y="1516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 41">
              <a:extLst>
                <a:ext uri="{FF2B5EF4-FFF2-40B4-BE49-F238E27FC236}">
                  <a16:creationId xmlns:a16="http://schemas.microsoft.com/office/drawing/2014/main" id="{D2A2C4C2-FEF1-BF97-93CB-15600E9AA2C4}"/>
                </a:ext>
              </a:extLst>
            </p:cNvPr>
            <p:cNvSpPr/>
            <p:nvPr/>
          </p:nvSpPr>
          <p:spPr>
            <a:xfrm>
              <a:off x="3901319" y="3792859"/>
              <a:ext cx="570729" cy="115849"/>
            </a:xfrm>
            <a:custGeom>
              <a:avLst/>
              <a:gdLst>
                <a:gd name="connsiteX0" fmla="*/ 121 w 570729"/>
                <a:gd name="connsiteY0" fmla="*/ 115753 h 115849"/>
                <a:gd name="connsiteX1" fmla="*/ 308507 w 570729"/>
                <a:gd name="connsiteY1" fmla="*/ 18934 h 115849"/>
                <a:gd name="connsiteX2" fmla="*/ 215274 w 570729"/>
                <a:gd name="connsiteY2" fmla="*/ 22520 h 115849"/>
                <a:gd name="connsiteX3" fmla="*/ 502145 w 570729"/>
                <a:gd name="connsiteY3" fmla="*/ 72722 h 115849"/>
                <a:gd name="connsiteX4" fmla="*/ 441185 w 570729"/>
                <a:gd name="connsiteY4" fmla="*/ 1005 h 115849"/>
                <a:gd name="connsiteX5" fmla="*/ 570276 w 570729"/>
                <a:gd name="connsiteY5" fmla="*/ 29692 h 115849"/>
                <a:gd name="connsiteX6" fmla="*/ 387396 w 570729"/>
                <a:gd name="connsiteY6" fmla="*/ 15348 h 115849"/>
                <a:gd name="connsiteX7" fmla="*/ 530832 w 570729"/>
                <a:gd name="connsiteY7" fmla="*/ 79894 h 115849"/>
                <a:gd name="connsiteX8" fmla="*/ 301335 w 570729"/>
                <a:gd name="connsiteY8" fmla="*/ 29692 h 115849"/>
                <a:gd name="connsiteX9" fmla="*/ 279820 w 570729"/>
                <a:gd name="connsiteY9" fmla="*/ 11762 h 115849"/>
                <a:gd name="connsiteX10" fmla="*/ 114869 w 570729"/>
                <a:gd name="connsiteY10" fmla="*/ 33277 h 115849"/>
                <a:gd name="connsiteX11" fmla="*/ 269062 w 570729"/>
                <a:gd name="connsiteY11" fmla="*/ 36863 h 115849"/>
                <a:gd name="connsiteX12" fmla="*/ 121 w 570729"/>
                <a:gd name="connsiteY12" fmla="*/ 115753 h 115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0729" h="115849">
                  <a:moveTo>
                    <a:pt x="121" y="115753"/>
                  </a:moveTo>
                  <a:cubicBezTo>
                    <a:pt x="6695" y="112765"/>
                    <a:pt x="272648" y="34473"/>
                    <a:pt x="308507" y="18934"/>
                  </a:cubicBezTo>
                  <a:cubicBezTo>
                    <a:pt x="344366" y="3395"/>
                    <a:pt x="183001" y="13555"/>
                    <a:pt x="215274" y="22520"/>
                  </a:cubicBezTo>
                  <a:cubicBezTo>
                    <a:pt x="247547" y="31485"/>
                    <a:pt x="464493" y="76308"/>
                    <a:pt x="502145" y="72722"/>
                  </a:cubicBezTo>
                  <a:cubicBezTo>
                    <a:pt x="539797" y="69136"/>
                    <a:pt x="429830" y="8177"/>
                    <a:pt x="441185" y="1005"/>
                  </a:cubicBezTo>
                  <a:cubicBezTo>
                    <a:pt x="452540" y="-6167"/>
                    <a:pt x="579241" y="27301"/>
                    <a:pt x="570276" y="29692"/>
                  </a:cubicBezTo>
                  <a:cubicBezTo>
                    <a:pt x="561311" y="32082"/>
                    <a:pt x="393970" y="6981"/>
                    <a:pt x="387396" y="15348"/>
                  </a:cubicBezTo>
                  <a:cubicBezTo>
                    <a:pt x="380822" y="23715"/>
                    <a:pt x="545175" y="77503"/>
                    <a:pt x="530832" y="79894"/>
                  </a:cubicBezTo>
                  <a:cubicBezTo>
                    <a:pt x="516489" y="82285"/>
                    <a:pt x="343170" y="41047"/>
                    <a:pt x="301335" y="29692"/>
                  </a:cubicBezTo>
                  <a:cubicBezTo>
                    <a:pt x="259500" y="18337"/>
                    <a:pt x="310898" y="11164"/>
                    <a:pt x="279820" y="11762"/>
                  </a:cubicBezTo>
                  <a:cubicBezTo>
                    <a:pt x="248742" y="12359"/>
                    <a:pt x="116662" y="29094"/>
                    <a:pt x="114869" y="33277"/>
                  </a:cubicBezTo>
                  <a:cubicBezTo>
                    <a:pt x="113076" y="37460"/>
                    <a:pt x="281613" y="22519"/>
                    <a:pt x="269062" y="36863"/>
                  </a:cubicBezTo>
                  <a:cubicBezTo>
                    <a:pt x="256512" y="51207"/>
                    <a:pt x="-6453" y="118741"/>
                    <a:pt x="121" y="1157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 42">
              <a:extLst>
                <a:ext uri="{FF2B5EF4-FFF2-40B4-BE49-F238E27FC236}">
                  <a16:creationId xmlns:a16="http://schemas.microsoft.com/office/drawing/2014/main" id="{1BE03BB1-D7E9-1AB1-4C12-CD2B0E1DA335}"/>
                </a:ext>
              </a:extLst>
            </p:cNvPr>
            <p:cNvSpPr/>
            <p:nvPr/>
          </p:nvSpPr>
          <p:spPr>
            <a:xfrm>
              <a:off x="3635567" y="3944266"/>
              <a:ext cx="563345" cy="254933"/>
            </a:xfrm>
            <a:custGeom>
              <a:avLst/>
              <a:gdLst>
                <a:gd name="connsiteX0" fmla="*/ 518 w 563345"/>
                <a:gd name="connsiteY0" fmla="*/ 254802 h 254933"/>
                <a:gd name="connsiteX1" fmla="*/ 204913 w 563345"/>
                <a:gd name="connsiteY1" fmla="*/ 111367 h 254933"/>
                <a:gd name="connsiteX2" fmla="*/ 556329 w 563345"/>
                <a:gd name="connsiteY2" fmla="*/ 97023 h 254933"/>
                <a:gd name="connsiteX3" fmla="*/ 427238 w 563345"/>
                <a:gd name="connsiteY3" fmla="*/ 93438 h 254933"/>
                <a:gd name="connsiteX4" fmla="*/ 276631 w 563345"/>
                <a:gd name="connsiteY4" fmla="*/ 205 h 254933"/>
                <a:gd name="connsiteX5" fmla="*/ 369864 w 563345"/>
                <a:gd name="connsiteY5" fmla="*/ 68336 h 254933"/>
                <a:gd name="connsiteX6" fmla="*/ 265873 w 563345"/>
                <a:gd name="connsiteY6" fmla="*/ 68336 h 254933"/>
                <a:gd name="connsiteX7" fmla="*/ 348348 w 563345"/>
                <a:gd name="connsiteY7" fmla="*/ 89852 h 254933"/>
                <a:gd name="connsiteX8" fmla="*/ 208499 w 563345"/>
                <a:gd name="connsiteY8" fmla="*/ 97023 h 254933"/>
                <a:gd name="connsiteX9" fmla="*/ 147539 w 563345"/>
                <a:gd name="connsiteY9" fmla="*/ 136468 h 254933"/>
                <a:gd name="connsiteX10" fmla="*/ 518 w 563345"/>
                <a:gd name="connsiteY10" fmla="*/ 254802 h 254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3345" h="254933">
                  <a:moveTo>
                    <a:pt x="518" y="254802"/>
                  </a:moveTo>
                  <a:cubicBezTo>
                    <a:pt x="10080" y="250619"/>
                    <a:pt x="112278" y="137663"/>
                    <a:pt x="204913" y="111367"/>
                  </a:cubicBezTo>
                  <a:cubicBezTo>
                    <a:pt x="297548" y="85071"/>
                    <a:pt x="519275" y="100011"/>
                    <a:pt x="556329" y="97023"/>
                  </a:cubicBezTo>
                  <a:cubicBezTo>
                    <a:pt x="593383" y="94035"/>
                    <a:pt x="473854" y="109574"/>
                    <a:pt x="427238" y="93438"/>
                  </a:cubicBezTo>
                  <a:cubicBezTo>
                    <a:pt x="380622" y="77302"/>
                    <a:pt x="286193" y="4389"/>
                    <a:pt x="276631" y="205"/>
                  </a:cubicBezTo>
                  <a:cubicBezTo>
                    <a:pt x="267069" y="-3979"/>
                    <a:pt x="371657" y="56981"/>
                    <a:pt x="369864" y="68336"/>
                  </a:cubicBezTo>
                  <a:cubicBezTo>
                    <a:pt x="368071" y="79691"/>
                    <a:pt x="269459" y="64750"/>
                    <a:pt x="265873" y="68336"/>
                  </a:cubicBezTo>
                  <a:cubicBezTo>
                    <a:pt x="262287" y="71922"/>
                    <a:pt x="357910" y="85071"/>
                    <a:pt x="348348" y="89852"/>
                  </a:cubicBezTo>
                  <a:cubicBezTo>
                    <a:pt x="338786" y="94633"/>
                    <a:pt x="241967" y="89254"/>
                    <a:pt x="208499" y="97023"/>
                  </a:cubicBezTo>
                  <a:cubicBezTo>
                    <a:pt x="175031" y="104792"/>
                    <a:pt x="178617" y="110769"/>
                    <a:pt x="147539" y="136468"/>
                  </a:cubicBezTo>
                  <a:cubicBezTo>
                    <a:pt x="116461" y="162167"/>
                    <a:pt x="-9044" y="258985"/>
                    <a:pt x="518" y="2548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 43">
              <a:extLst>
                <a:ext uri="{FF2B5EF4-FFF2-40B4-BE49-F238E27FC236}">
                  <a16:creationId xmlns:a16="http://schemas.microsoft.com/office/drawing/2014/main" id="{9D5DE26E-790D-8272-F34C-97044A742B14}"/>
                </a:ext>
              </a:extLst>
            </p:cNvPr>
            <p:cNvSpPr/>
            <p:nvPr/>
          </p:nvSpPr>
          <p:spPr>
            <a:xfrm>
              <a:off x="3883511" y="3851137"/>
              <a:ext cx="632931" cy="144696"/>
            </a:xfrm>
            <a:custGeom>
              <a:avLst/>
              <a:gdLst>
                <a:gd name="connsiteX0" fmla="*/ 0 w 632931"/>
                <a:gd name="connsiteY0" fmla="*/ 107677 h 144696"/>
                <a:gd name="connsiteX1" fmla="*/ 75303 w 632931"/>
                <a:gd name="connsiteY1" fmla="*/ 111263 h 144696"/>
                <a:gd name="connsiteX2" fmla="*/ 448235 w 632931"/>
                <a:gd name="connsiteY2" fmla="*/ 129192 h 144696"/>
                <a:gd name="connsiteX3" fmla="*/ 315557 w 632931"/>
                <a:gd name="connsiteY3" fmla="*/ 139950 h 144696"/>
                <a:gd name="connsiteX4" fmla="*/ 627529 w 632931"/>
                <a:gd name="connsiteY4" fmla="*/ 143536 h 144696"/>
                <a:gd name="connsiteX5" fmla="*/ 502023 w 632931"/>
                <a:gd name="connsiteY5" fmla="*/ 129192 h 144696"/>
                <a:gd name="connsiteX6" fmla="*/ 355002 w 632931"/>
                <a:gd name="connsiteY6" fmla="*/ 101 h 144696"/>
                <a:gd name="connsiteX7" fmla="*/ 484094 w 632931"/>
                <a:gd name="connsiteY7" fmla="*/ 107677 h 144696"/>
                <a:gd name="connsiteX8" fmla="*/ 380103 w 632931"/>
                <a:gd name="connsiteY8" fmla="*/ 111263 h 144696"/>
                <a:gd name="connsiteX9" fmla="*/ 186465 w 632931"/>
                <a:gd name="connsiteY9" fmla="*/ 132778 h 144696"/>
                <a:gd name="connsiteX10" fmla="*/ 340658 w 632931"/>
                <a:gd name="connsiteY10" fmla="*/ 132778 h 144696"/>
                <a:gd name="connsiteX11" fmla="*/ 0 w 632931"/>
                <a:gd name="connsiteY11" fmla="*/ 107677 h 144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32931" h="144696">
                  <a:moveTo>
                    <a:pt x="0" y="107677"/>
                  </a:moveTo>
                  <a:cubicBezTo>
                    <a:pt x="298" y="107677"/>
                    <a:pt x="75303" y="111263"/>
                    <a:pt x="75303" y="111263"/>
                  </a:cubicBezTo>
                  <a:lnTo>
                    <a:pt x="448235" y="129192"/>
                  </a:lnTo>
                  <a:cubicBezTo>
                    <a:pt x="488277" y="133973"/>
                    <a:pt x="285675" y="137559"/>
                    <a:pt x="315557" y="139950"/>
                  </a:cubicBezTo>
                  <a:cubicBezTo>
                    <a:pt x="345439" y="142341"/>
                    <a:pt x="596451" y="145329"/>
                    <a:pt x="627529" y="143536"/>
                  </a:cubicBezTo>
                  <a:cubicBezTo>
                    <a:pt x="658607" y="141743"/>
                    <a:pt x="547444" y="153098"/>
                    <a:pt x="502023" y="129192"/>
                  </a:cubicBezTo>
                  <a:cubicBezTo>
                    <a:pt x="456602" y="105286"/>
                    <a:pt x="357990" y="3687"/>
                    <a:pt x="355002" y="101"/>
                  </a:cubicBezTo>
                  <a:cubicBezTo>
                    <a:pt x="352014" y="-3485"/>
                    <a:pt x="479911" y="89150"/>
                    <a:pt x="484094" y="107677"/>
                  </a:cubicBezTo>
                  <a:cubicBezTo>
                    <a:pt x="488277" y="126204"/>
                    <a:pt x="429708" y="107079"/>
                    <a:pt x="380103" y="111263"/>
                  </a:cubicBezTo>
                  <a:cubicBezTo>
                    <a:pt x="330498" y="115447"/>
                    <a:pt x="193039" y="129192"/>
                    <a:pt x="186465" y="132778"/>
                  </a:cubicBezTo>
                  <a:cubicBezTo>
                    <a:pt x="179891" y="136364"/>
                    <a:pt x="367552" y="133973"/>
                    <a:pt x="340658" y="132778"/>
                  </a:cubicBezTo>
                  <a:cubicBezTo>
                    <a:pt x="313764" y="131583"/>
                    <a:pt x="169432" y="128595"/>
                    <a:pt x="0" y="1076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 44">
              <a:extLst>
                <a:ext uri="{FF2B5EF4-FFF2-40B4-BE49-F238E27FC236}">
                  <a16:creationId xmlns:a16="http://schemas.microsoft.com/office/drawing/2014/main" id="{65C5BE1F-2473-B59B-F478-68E74AC472A8}"/>
                </a:ext>
              </a:extLst>
            </p:cNvPr>
            <p:cNvSpPr/>
            <p:nvPr/>
          </p:nvSpPr>
          <p:spPr>
            <a:xfrm>
              <a:off x="4279801" y="3911865"/>
              <a:ext cx="354867" cy="208440"/>
            </a:xfrm>
            <a:custGeom>
              <a:avLst/>
              <a:gdLst>
                <a:gd name="connsiteX0" fmla="*/ 1743 w 354867"/>
                <a:gd name="connsiteY0" fmla="*/ 333 h 208440"/>
                <a:gd name="connsiteX1" fmla="*/ 306543 w 354867"/>
                <a:gd name="connsiteY1" fmla="*/ 129424 h 208440"/>
                <a:gd name="connsiteX2" fmla="*/ 259926 w 354867"/>
                <a:gd name="connsiteY2" fmla="*/ 208314 h 208440"/>
                <a:gd name="connsiteX3" fmla="*/ 313714 w 354867"/>
                <a:gd name="connsiteY3" fmla="*/ 147354 h 208440"/>
                <a:gd name="connsiteX4" fmla="*/ 349573 w 354867"/>
                <a:gd name="connsiteY4" fmla="*/ 129424 h 208440"/>
                <a:gd name="connsiteX5" fmla="*/ 195380 w 354867"/>
                <a:gd name="connsiteY5" fmla="*/ 333 h 208440"/>
                <a:gd name="connsiteX6" fmla="*/ 342401 w 354867"/>
                <a:gd name="connsiteY6" fmla="*/ 154526 h 208440"/>
                <a:gd name="connsiteX7" fmla="*/ 188208 w 354867"/>
                <a:gd name="connsiteY7" fmla="*/ 93566 h 208440"/>
                <a:gd name="connsiteX8" fmla="*/ 1743 w 354867"/>
                <a:gd name="connsiteY8" fmla="*/ 333 h 20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4867" h="208440">
                  <a:moveTo>
                    <a:pt x="1743" y="333"/>
                  </a:moveTo>
                  <a:cubicBezTo>
                    <a:pt x="21465" y="6309"/>
                    <a:pt x="263513" y="94761"/>
                    <a:pt x="306543" y="129424"/>
                  </a:cubicBezTo>
                  <a:cubicBezTo>
                    <a:pt x="349574" y="164088"/>
                    <a:pt x="258731" y="205326"/>
                    <a:pt x="259926" y="208314"/>
                  </a:cubicBezTo>
                  <a:cubicBezTo>
                    <a:pt x="261121" y="211302"/>
                    <a:pt x="298773" y="160502"/>
                    <a:pt x="313714" y="147354"/>
                  </a:cubicBezTo>
                  <a:cubicBezTo>
                    <a:pt x="328655" y="134206"/>
                    <a:pt x="369295" y="153928"/>
                    <a:pt x="349573" y="129424"/>
                  </a:cubicBezTo>
                  <a:cubicBezTo>
                    <a:pt x="329851" y="104921"/>
                    <a:pt x="196575" y="-3851"/>
                    <a:pt x="195380" y="333"/>
                  </a:cubicBezTo>
                  <a:cubicBezTo>
                    <a:pt x="194185" y="4517"/>
                    <a:pt x="343596" y="138987"/>
                    <a:pt x="342401" y="154526"/>
                  </a:cubicBezTo>
                  <a:cubicBezTo>
                    <a:pt x="341206" y="170065"/>
                    <a:pt x="241398" y="116874"/>
                    <a:pt x="188208" y="93566"/>
                  </a:cubicBezTo>
                  <a:cubicBezTo>
                    <a:pt x="135018" y="70258"/>
                    <a:pt x="-17979" y="-5643"/>
                    <a:pt x="1743" y="3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 45">
              <a:extLst>
                <a:ext uri="{FF2B5EF4-FFF2-40B4-BE49-F238E27FC236}">
                  <a16:creationId xmlns:a16="http://schemas.microsoft.com/office/drawing/2014/main" id="{10A72B48-E505-6CDB-F29C-19F95F465FA2}"/>
                </a:ext>
              </a:extLst>
            </p:cNvPr>
            <p:cNvSpPr/>
            <p:nvPr/>
          </p:nvSpPr>
          <p:spPr>
            <a:xfrm>
              <a:off x="4690323" y="4027313"/>
              <a:ext cx="82915" cy="964790"/>
            </a:xfrm>
            <a:custGeom>
              <a:avLst/>
              <a:gdLst>
                <a:gd name="connsiteX0" fmla="*/ 82486 w 82915"/>
                <a:gd name="connsiteY0" fmla="*/ 3219 h 964790"/>
                <a:gd name="connsiteX1" fmla="*/ 10769 w 82915"/>
                <a:gd name="connsiteY1" fmla="*/ 637920 h 964790"/>
                <a:gd name="connsiteX2" fmla="*/ 25112 w 82915"/>
                <a:gd name="connsiteY2" fmla="*/ 591303 h 964790"/>
                <a:gd name="connsiteX3" fmla="*/ 11 w 82915"/>
                <a:gd name="connsiteY3" fmla="*/ 781355 h 964790"/>
                <a:gd name="connsiteX4" fmla="*/ 28698 w 82915"/>
                <a:gd name="connsiteY4" fmla="*/ 964235 h 964790"/>
                <a:gd name="connsiteX5" fmla="*/ 3597 w 82915"/>
                <a:gd name="connsiteY5" fmla="*/ 817214 h 964790"/>
                <a:gd name="connsiteX6" fmla="*/ 32284 w 82915"/>
                <a:gd name="connsiteY6" fmla="*/ 297261 h 964790"/>
                <a:gd name="connsiteX7" fmla="*/ 39456 w 82915"/>
                <a:gd name="connsiteY7" fmla="*/ 386908 h 964790"/>
                <a:gd name="connsiteX8" fmla="*/ 82486 w 82915"/>
                <a:gd name="connsiteY8" fmla="*/ 3219 h 964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915" h="964790">
                  <a:moveTo>
                    <a:pt x="82486" y="3219"/>
                  </a:moveTo>
                  <a:cubicBezTo>
                    <a:pt x="77705" y="45054"/>
                    <a:pt x="20331" y="539906"/>
                    <a:pt x="10769" y="637920"/>
                  </a:cubicBezTo>
                  <a:cubicBezTo>
                    <a:pt x="1207" y="735934"/>
                    <a:pt x="26905" y="567397"/>
                    <a:pt x="25112" y="591303"/>
                  </a:cubicBezTo>
                  <a:cubicBezTo>
                    <a:pt x="23319" y="615209"/>
                    <a:pt x="-587" y="719200"/>
                    <a:pt x="11" y="781355"/>
                  </a:cubicBezTo>
                  <a:cubicBezTo>
                    <a:pt x="609" y="843510"/>
                    <a:pt x="28100" y="958259"/>
                    <a:pt x="28698" y="964235"/>
                  </a:cubicBezTo>
                  <a:cubicBezTo>
                    <a:pt x="29296" y="970211"/>
                    <a:pt x="2999" y="928376"/>
                    <a:pt x="3597" y="817214"/>
                  </a:cubicBezTo>
                  <a:cubicBezTo>
                    <a:pt x="4195" y="706052"/>
                    <a:pt x="26308" y="368979"/>
                    <a:pt x="32284" y="297261"/>
                  </a:cubicBezTo>
                  <a:cubicBezTo>
                    <a:pt x="38260" y="225543"/>
                    <a:pt x="28101" y="433524"/>
                    <a:pt x="39456" y="386908"/>
                  </a:cubicBezTo>
                  <a:cubicBezTo>
                    <a:pt x="50811" y="340292"/>
                    <a:pt x="87267" y="-38616"/>
                    <a:pt x="82486" y="32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 46">
              <a:extLst>
                <a:ext uri="{FF2B5EF4-FFF2-40B4-BE49-F238E27FC236}">
                  <a16:creationId xmlns:a16="http://schemas.microsoft.com/office/drawing/2014/main" id="{82DE5F2A-541E-CAAD-6678-7E18ACF11F0B}"/>
                </a:ext>
              </a:extLst>
            </p:cNvPr>
            <p:cNvSpPr/>
            <p:nvPr/>
          </p:nvSpPr>
          <p:spPr>
            <a:xfrm>
              <a:off x="4733339" y="3831734"/>
              <a:ext cx="183857" cy="1211240"/>
            </a:xfrm>
            <a:custGeom>
              <a:avLst/>
              <a:gdLst>
                <a:gd name="connsiteX0" fmla="*/ 175734 w 183857"/>
                <a:gd name="connsiteY0" fmla="*/ 1574 h 1211240"/>
                <a:gd name="connsiteX1" fmla="*/ 78915 w 183857"/>
                <a:gd name="connsiteY1" fmla="*/ 840671 h 1211240"/>
                <a:gd name="connsiteX2" fmla="*/ 96845 w 183857"/>
                <a:gd name="connsiteY2" fmla="*/ 833499 h 1211240"/>
                <a:gd name="connsiteX3" fmla="*/ 32299 w 183857"/>
                <a:gd name="connsiteY3" fmla="*/ 962591 h 1211240"/>
                <a:gd name="connsiteX4" fmla="*/ 43056 w 183857"/>
                <a:gd name="connsiteY4" fmla="*/ 1066581 h 1211240"/>
                <a:gd name="connsiteX5" fmla="*/ 43056 w 183857"/>
                <a:gd name="connsiteY5" fmla="*/ 1152642 h 1211240"/>
                <a:gd name="connsiteX6" fmla="*/ 26 w 183857"/>
                <a:gd name="connsiteY6" fmla="*/ 1210017 h 1211240"/>
                <a:gd name="connsiteX7" fmla="*/ 39470 w 183857"/>
                <a:gd name="connsiteY7" fmla="*/ 1098854 h 1211240"/>
                <a:gd name="connsiteX8" fmla="*/ 182906 w 183857"/>
                <a:gd name="connsiteY8" fmla="*/ 1059410 h 1211240"/>
                <a:gd name="connsiteX9" fmla="*/ 100430 w 183857"/>
                <a:gd name="connsiteY9" fmla="*/ 1070167 h 1211240"/>
                <a:gd name="connsiteX10" fmla="*/ 71743 w 183857"/>
                <a:gd name="connsiteY10" fmla="*/ 855014 h 1211240"/>
                <a:gd name="connsiteX11" fmla="*/ 86087 w 183857"/>
                <a:gd name="connsiteY11" fmla="*/ 1037894 h 1211240"/>
                <a:gd name="connsiteX12" fmla="*/ 93259 w 183857"/>
                <a:gd name="connsiteY12" fmla="*/ 876530 h 1211240"/>
                <a:gd name="connsiteX13" fmla="*/ 86087 w 183857"/>
                <a:gd name="connsiteY13" fmla="*/ 535871 h 1211240"/>
                <a:gd name="connsiteX14" fmla="*/ 93259 w 183857"/>
                <a:gd name="connsiteY14" fmla="*/ 629104 h 1211240"/>
                <a:gd name="connsiteX15" fmla="*/ 175734 w 183857"/>
                <a:gd name="connsiteY15" fmla="*/ 1574 h 121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3857" h="1211240">
                  <a:moveTo>
                    <a:pt x="175734" y="1574"/>
                  </a:moveTo>
                  <a:cubicBezTo>
                    <a:pt x="173343" y="36835"/>
                    <a:pt x="92063" y="702017"/>
                    <a:pt x="78915" y="840671"/>
                  </a:cubicBezTo>
                  <a:cubicBezTo>
                    <a:pt x="65767" y="979325"/>
                    <a:pt x="104614" y="813179"/>
                    <a:pt x="96845" y="833499"/>
                  </a:cubicBezTo>
                  <a:cubicBezTo>
                    <a:pt x="89076" y="853819"/>
                    <a:pt x="41264" y="923744"/>
                    <a:pt x="32299" y="962591"/>
                  </a:cubicBezTo>
                  <a:cubicBezTo>
                    <a:pt x="23334" y="1001438"/>
                    <a:pt x="41263" y="1034906"/>
                    <a:pt x="43056" y="1066581"/>
                  </a:cubicBezTo>
                  <a:cubicBezTo>
                    <a:pt x="44849" y="1098256"/>
                    <a:pt x="50228" y="1128736"/>
                    <a:pt x="43056" y="1152642"/>
                  </a:cubicBezTo>
                  <a:cubicBezTo>
                    <a:pt x="35884" y="1176548"/>
                    <a:pt x="624" y="1218982"/>
                    <a:pt x="26" y="1210017"/>
                  </a:cubicBezTo>
                  <a:cubicBezTo>
                    <a:pt x="-572" y="1201052"/>
                    <a:pt x="8990" y="1123955"/>
                    <a:pt x="39470" y="1098854"/>
                  </a:cubicBezTo>
                  <a:cubicBezTo>
                    <a:pt x="69950" y="1073753"/>
                    <a:pt x="172746" y="1064191"/>
                    <a:pt x="182906" y="1059410"/>
                  </a:cubicBezTo>
                  <a:cubicBezTo>
                    <a:pt x="193066" y="1054629"/>
                    <a:pt x="118957" y="1104233"/>
                    <a:pt x="100430" y="1070167"/>
                  </a:cubicBezTo>
                  <a:cubicBezTo>
                    <a:pt x="81903" y="1036101"/>
                    <a:pt x="74133" y="860393"/>
                    <a:pt x="71743" y="855014"/>
                  </a:cubicBezTo>
                  <a:cubicBezTo>
                    <a:pt x="69353" y="849635"/>
                    <a:pt x="82501" y="1034308"/>
                    <a:pt x="86087" y="1037894"/>
                  </a:cubicBezTo>
                  <a:cubicBezTo>
                    <a:pt x="89673" y="1041480"/>
                    <a:pt x="93259" y="960200"/>
                    <a:pt x="93259" y="876530"/>
                  </a:cubicBezTo>
                  <a:cubicBezTo>
                    <a:pt x="93259" y="792860"/>
                    <a:pt x="86087" y="577109"/>
                    <a:pt x="86087" y="535871"/>
                  </a:cubicBezTo>
                  <a:cubicBezTo>
                    <a:pt x="86087" y="494633"/>
                    <a:pt x="75330" y="724130"/>
                    <a:pt x="93259" y="629104"/>
                  </a:cubicBezTo>
                  <a:cubicBezTo>
                    <a:pt x="111188" y="534078"/>
                    <a:pt x="178125" y="-33687"/>
                    <a:pt x="175734" y="15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 47">
              <a:extLst>
                <a:ext uri="{FF2B5EF4-FFF2-40B4-BE49-F238E27FC236}">
                  <a16:creationId xmlns:a16="http://schemas.microsoft.com/office/drawing/2014/main" id="{BB13AC9A-6FF6-4DD8-2928-2390CDDA686B}"/>
                </a:ext>
              </a:extLst>
            </p:cNvPr>
            <p:cNvSpPr/>
            <p:nvPr/>
          </p:nvSpPr>
          <p:spPr>
            <a:xfrm>
              <a:off x="4747617" y="3676804"/>
              <a:ext cx="144104" cy="412261"/>
            </a:xfrm>
            <a:custGeom>
              <a:avLst/>
              <a:gdLst>
                <a:gd name="connsiteX0" fmla="*/ 143527 w 144104"/>
                <a:gd name="connsiteY0" fmla="*/ 2311 h 412261"/>
                <a:gd name="connsiteX1" fmla="*/ 64637 w 144104"/>
                <a:gd name="connsiteY1" fmla="*/ 246151 h 412261"/>
                <a:gd name="connsiteX2" fmla="*/ 46708 w 144104"/>
                <a:gd name="connsiteY2" fmla="*/ 403930 h 412261"/>
                <a:gd name="connsiteX3" fmla="*/ 50294 w 144104"/>
                <a:gd name="connsiteY3" fmla="*/ 364485 h 412261"/>
                <a:gd name="connsiteX4" fmla="*/ 91 w 144104"/>
                <a:gd name="connsiteY4" fmla="*/ 145747 h 412261"/>
                <a:gd name="connsiteX5" fmla="*/ 39536 w 144104"/>
                <a:gd name="connsiteY5" fmla="*/ 256909 h 412261"/>
                <a:gd name="connsiteX6" fmla="*/ 96910 w 144104"/>
                <a:gd name="connsiteY6" fmla="*/ 131403 h 412261"/>
                <a:gd name="connsiteX7" fmla="*/ 143527 w 144104"/>
                <a:gd name="connsiteY7" fmla="*/ 2311 h 412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104" h="412261">
                  <a:moveTo>
                    <a:pt x="143527" y="2311"/>
                  </a:moveTo>
                  <a:cubicBezTo>
                    <a:pt x="138148" y="21436"/>
                    <a:pt x="80773" y="179215"/>
                    <a:pt x="64637" y="246151"/>
                  </a:cubicBezTo>
                  <a:cubicBezTo>
                    <a:pt x="48501" y="313087"/>
                    <a:pt x="49098" y="384208"/>
                    <a:pt x="46708" y="403930"/>
                  </a:cubicBezTo>
                  <a:cubicBezTo>
                    <a:pt x="44318" y="423652"/>
                    <a:pt x="58063" y="407515"/>
                    <a:pt x="50294" y="364485"/>
                  </a:cubicBezTo>
                  <a:cubicBezTo>
                    <a:pt x="42525" y="321455"/>
                    <a:pt x="1884" y="163676"/>
                    <a:pt x="91" y="145747"/>
                  </a:cubicBezTo>
                  <a:cubicBezTo>
                    <a:pt x="-1702" y="127818"/>
                    <a:pt x="23399" y="259300"/>
                    <a:pt x="39536" y="256909"/>
                  </a:cubicBezTo>
                  <a:cubicBezTo>
                    <a:pt x="55673" y="254518"/>
                    <a:pt x="78383" y="175031"/>
                    <a:pt x="96910" y="131403"/>
                  </a:cubicBezTo>
                  <a:cubicBezTo>
                    <a:pt x="115437" y="87775"/>
                    <a:pt x="148906" y="-16814"/>
                    <a:pt x="143527" y="23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 48">
              <a:extLst>
                <a:ext uri="{FF2B5EF4-FFF2-40B4-BE49-F238E27FC236}">
                  <a16:creationId xmlns:a16="http://schemas.microsoft.com/office/drawing/2014/main" id="{54E5DDDF-2C30-CC0D-E843-9D02110969B4}"/>
                </a:ext>
              </a:extLst>
            </p:cNvPr>
            <p:cNvSpPr/>
            <p:nvPr/>
          </p:nvSpPr>
          <p:spPr>
            <a:xfrm>
              <a:off x="4464409" y="4758157"/>
              <a:ext cx="182897" cy="402187"/>
            </a:xfrm>
            <a:custGeom>
              <a:avLst/>
              <a:gdLst>
                <a:gd name="connsiteX0" fmla="*/ 182895 w 182897"/>
                <a:gd name="connsiteY0" fmla="*/ 309 h 402187"/>
                <a:gd name="connsiteX1" fmla="*/ 39459 w 182897"/>
                <a:gd name="connsiteY1" fmla="*/ 179603 h 402187"/>
                <a:gd name="connsiteX2" fmla="*/ 39459 w 182897"/>
                <a:gd name="connsiteY2" fmla="*/ 247735 h 402187"/>
                <a:gd name="connsiteX3" fmla="*/ 39459 w 182897"/>
                <a:gd name="connsiteY3" fmla="*/ 211876 h 402187"/>
                <a:gd name="connsiteX4" fmla="*/ 21530 w 182897"/>
                <a:gd name="connsiteY4" fmla="*/ 308695 h 402187"/>
                <a:gd name="connsiteX5" fmla="*/ 21530 w 182897"/>
                <a:gd name="connsiteY5" fmla="*/ 401928 h 402187"/>
                <a:gd name="connsiteX6" fmla="*/ 15 w 182897"/>
                <a:gd name="connsiteY6" fmla="*/ 326624 h 402187"/>
                <a:gd name="connsiteX7" fmla="*/ 17944 w 182897"/>
                <a:gd name="connsiteY7" fmla="*/ 68441 h 402187"/>
                <a:gd name="connsiteX8" fmla="*/ 10772 w 182897"/>
                <a:gd name="connsiteY8" fmla="*/ 308695 h 402187"/>
                <a:gd name="connsiteX9" fmla="*/ 43045 w 182897"/>
                <a:gd name="connsiteY9" fmla="*/ 140158 h 402187"/>
                <a:gd name="connsiteX10" fmla="*/ 182895 w 182897"/>
                <a:gd name="connsiteY10" fmla="*/ 309 h 402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2897" h="402187">
                  <a:moveTo>
                    <a:pt x="182895" y="309"/>
                  </a:moveTo>
                  <a:cubicBezTo>
                    <a:pt x="182297" y="6883"/>
                    <a:pt x="63365" y="138365"/>
                    <a:pt x="39459" y="179603"/>
                  </a:cubicBezTo>
                  <a:cubicBezTo>
                    <a:pt x="15553" y="220841"/>
                    <a:pt x="39459" y="247735"/>
                    <a:pt x="39459" y="247735"/>
                  </a:cubicBezTo>
                  <a:cubicBezTo>
                    <a:pt x="39459" y="253114"/>
                    <a:pt x="42447" y="201716"/>
                    <a:pt x="39459" y="211876"/>
                  </a:cubicBezTo>
                  <a:cubicBezTo>
                    <a:pt x="36471" y="222036"/>
                    <a:pt x="24518" y="277020"/>
                    <a:pt x="21530" y="308695"/>
                  </a:cubicBezTo>
                  <a:cubicBezTo>
                    <a:pt x="18542" y="340370"/>
                    <a:pt x="25116" y="398940"/>
                    <a:pt x="21530" y="401928"/>
                  </a:cubicBezTo>
                  <a:cubicBezTo>
                    <a:pt x="17944" y="404916"/>
                    <a:pt x="613" y="382205"/>
                    <a:pt x="15" y="326624"/>
                  </a:cubicBezTo>
                  <a:cubicBezTo>
                    <a:pt x="-583" y="271043"/>
                    <a:pt x="16151" y="71429"/>
                    <a:pt x="17944" y="68441"/>
                  </a:cubicBezTo>
                  <a:cubicBezTo>
                    <a:pt x="19737" y="65453"/>
                    <a:pt x="6589" y="296742"/>
                    <a:pt x="10772" y="308695"/>
                  </a:cubicBezTo>
                  <a:cubicBezTo>
                    <a:pt x="14955" y="320648"/>
                    <a:pt x="15553" y="186774"/>
                    <a:pt x="43045" y="140158"/>
                  </a:cubicBezTo>
                  <a:cubicBezTo>
                    <a:pt x="70537" y="93542"/>
                    <a:pt x="183493" y="-6265"/>
                    <a:pt x="182895" y="3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>
              <a:extLst>
                <a:ext uri="{FF2B5EF4-FFF2-40B4-BE49-F238E27FC236}">
                  <a16:creationId xmlns:a16="http://schemas.microsoft.com/office/drawing/2014/main" id="{A9A34156-85C3-ECD8-C510-7682AF082678}"/>
                </a:ext>
              </a:extLst>
            </p:cNvPr>
            <p:cNvSpPr/>
            <p:nvPr/>
          </p:nvSpPr>
          <p:spPr>
            <a:xfrm>
              <a:off x="4860390" y="4442855"/>
              <a:ext cx="110405" cy="430726"/>
            </a:xfrm>
            <a:custGeom>
              <a:avLst/>
              <a:gdLst>
                <a:gd name="connsiteX0" fmla="*/ 37925 w 110405"/>
                <a:gd name="connsiteY0" fmla="*/ 53 h 430726"/>
                <a:gd name="connsiteX1" fmla="*/ 30754 w 110405"/>
                <a:gd name="connsiteY1" fmla="*/ 286924 h 430726"/>
                <a:gd name="connsiteX2" fmla="*/ 27168 w 110405"/>
                <a:gd name="connsiteY2" fmla="*/ 290510 h 430726"/>
                <a:gd name="connsiteX3" fmla="*/ 37925 w 110405"/>
                <a:gd name="connsiteY3" fmla="*/ 355056 h 430726"/>
                <a:gd name="connsiteX4" fmla="*/ 2066 w 110405"/>
                <a:gd name="connsiteY4" fmla="*/ 344298 h 430726"/>
                <a:gd name="connsiteX5" fmla="*/ 109643 w 110405"/>
                <a:gd name="connsiteY5" fmla="*/ 430359 h 430726"/>
                <a:gd name="connsiteX6" fmla="*/ 48683 w 110405"/>
                <a:gd name="connsiteY6" fmla="*/ 369399 h 430726"/>
                <a:gd name="connsiteX7" fmla="*/ 19996 w 110405"/>
                <a:gd name="connsiteY7" fmla="*/ 233136 h 430726"/>
                <a:gd name="connsiteX8" fmla="*/ 5652 w 110405"/>
                <a:gd name="connsiteY8" fmla="*/ 312025 h 430726"/>
                <a:gd name="connsiteX9" fmla="*/ 37925 w 110405"/>
                <a:gd name="connsiteY9" fmla="*/ 53 h 430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405" h="430726">
                  <a:moveTo>
                    <a:pt x="37925" y="53"/>
                  </a:moveTo>
                  <a:cubicBezTo>
                    <a:pt x="42109" y="-4130"/>
                    <a:pt x="32547" y="238515"/>
                    <a:pt x="30754" y="286924"/>
                  </a:cubicBezTo>
                  <a:cubicBezTo>
                    <a:pt x="28961" y="335333"/>
                    <a:pt x="25973" y="279155"/>
                    <a:pt x="27168" y="290510"/>
                  </a:cubicBezTo>
                  <a:cubicBezTo>
                    <a:pt x="28363" y="301865"/>
                    <a:pt x="42109" y="346091"/>
                    <a:pt x="37925" y="355056"/>
                  </a:cubicBezTo>
                  <a:cubicBezTo>
                    <a:pt x="33741" y="364021"/>
                    <a:pt x="-9887" y="331747"/>
                    <a:pt x="2066" y="344298"/>
                  </a:cubicBezTo>
                  <a:cubicBezTo>
                    <a:pt x="14019" y="356849"/>
                    <a:pt x="101874" y="426176"/>
                    <a:pt x="109643" y="430359"/>
                  </a:cubicBezTo>
                  <a:cubicBezTo>
                    <a:pt x="117412" y="434542"/>
                    <a:pt x="63624" y="402270"/>
                    <a:pt x="48683" y="369399"/>
                  </a:cubicBezTo>
                  <a:cubicBezTo>
                    <a:pt x="33742" y="336529"/>
                    <a:pt x="27168" y="242698"/>
                    <a:pt x="19996" y="233136"/>
                  </a:cubicBezTo>
                  <a:cubicBezTo>
                    <a:pt x="12824" y="223574"/>
                    <a:pt x="-922" y="345493"/>
                    <a:pt x="5652" y="312025"/>
                  </a:cubicBezTo>
                  <a:cubicBezTo>
                    <a:pt x="12226" y="278557"/>
                    <a:pt x="33741" y="4236"/>
                    <a:pt x="37925" y="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50">
              <a:extLst>
                <a:ext uri="{FF2B5EF4-FFF2-40B4-BE49-F238E27FC236}">
                  <a16:creationId xmlns:a16="http://schemas.microsoft.com/office/drawing/2014/main" id="{BFA4AE00-8A35-B11D-6F91-B8F9A9BA2293}"/>
                </a:ext>
              </a:extLst>
            </p:cNvPr>
            <p:cNvSpPr/>
            <p:nvPr/>
          </p:nvSpPr>
          <p:spPr>
            <a:xfrm>
              <a:off x="4801490" y="4865734"/>
              <a:ext cx="172475" cy="258709"/>
            </a:xfrm>
            <a:custGeom>
              <a:avLst/>
              <a:gdLst>
                <a:gd name="connsiteX0" fmla="*/ 172129 w 172475"/>
                <a:gd name="connsiteY0" fmla="*/ 308 h 258709"/>
                <a:gd name="connsiteX1" fmla="*/ 43037 w 172475"/>
                <a:gd name="connsiteY1" fmla="*/ 143744 h 258709"/>
                <a:gd name="connsiteX2" fmla="*/ 50209 w 172475"/>
                <a:gd name="connsiteY2" fmla="*/ 219047 h 258709"/>
                <a:gd name="connsiteX3" fmla="*/ 50209 w 172475"/>
                <a:gd name="connsiteY3" fmla="*/ 226219 h 258709"/>
                <a:gd name="connsiteX4" fmla="*/ 89654 w 172475"/>
                <a:gd name="connsiteY4" fmla="*/ 258492 h 258709"/>
                <a:gd name="connsiteX5" fmla="*/ 50209 w 172475"/>
                <a:gd name="connsiteY5" fmla="*/ 208290 h 258709"/>
                <a:gd name="connsiteX6" fmla="*/ 6 w 172475"/>
                <a:gd name="connsiteY6" fmla="*/ 158087 h 258709"/>
                <a:gd name="connsiteX7" fmla="*/ 46623 w 172475"/>
                <a:gd name="connsiteY7" fmla="*/ 150915 h 258709"/>
                <a:gd name="connsiteX8" fmla="*/ 53795 w 172475"/>
                <a:gd name="connsiteY8" fmla="*/ 111471 h 258709"/>
                <a:gd name="connsiteX9" fmla="*/ 7178 w 172475"/>
                <a:gd name="connsiteY9" fmla="*/ 86370 h 258709"/>
                <a:gd name="connsiteX10" fmla="*/ 78896 w 172475"/>
                <a:gd name="connsiteY10" fmla="*/ 104299 h 258709"/>
                <a:gd name="connsiteX11" fmla="*/ 172129 w 172475"/>
                <a:gd name="connsiteY11" fmla="*/ 308 h 2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2475" h="258709">
                  <a:moveTo>
                    <a:pt x="172129" y="308"/>
                  </a:moveTo>
                  <a:cubicBezTo>
                    <a:pt x="166152" y="6882"/>
                    <a:pt x="63357" y="107288"/>
                    <a:pt x="43037" y="143744"/>
                  </a:cubicBezTo>
                  <a:cubicBezTo>
                    <a:pt x="22717" y="180200"/>
                    <a:pt x="49014" y="205301"/>
                    <a:pt x="50209" y="219047"/>
                  </a:cubicBezTo>
                  <a:cubicBezTo>
                    <a:pt x="51404" y="232793"/>
                    <a:pt x="43635" y="219645"/>
                    <a:pt x="50209" y="226219"/>
                  </a:cubicBezTo>
                  <a:cubicBezTo>
                    <a:pt x="56783" y="232793"/>
                    <a:pt x="89654" y="261480"/>
                    <a:pt x="89654" y="258492"/>
                  </a:cubicBezTo>
                  <a:cubicBezTo>
                    <a:pt x="89654" y="255504"/>
                    <a:pt x="65150" y="225024"/>
                    <a:pt x="50209" y="208290"/>
                  </a:cubicBezTo>
                  <a:cubicBezTo>
                    <a:pt x="35268" y="191556"/>
                    <a:pt x="604" y="167649"/>
                    <a:pt x="6" y="158087"/>
                  </a:cubicBezTo>
                  <a:cubicBezTo>
                    <a:pt x="-592" y="148525"/>
                    <a:pt x="37658" y="158684"/>
                    <a:pt x="46623" y="150915"/>
                  </a:cubicBezTo>
                  <a:cubicBezTo>
                    <a:pt x="55588" y="143146"/>
                    <a:pt x="60369" y="122228"/>
                    <a:pt x="53795" y="111471"/>
                  </a:cubicBezTo>
                  <a:cubicBezTo>
                    <a:pt x="47221" y="100714"/>
                    <a:pt x="2994" y="87565"/>
                    <a:pt x="7178" y="86370"/>
                  </a:cubicBezTo>
                  <a:cubicBezTo>
                    <a:pt x="11361" y="85175"/>
                    <a:pt x="52600" y="114459"/>
                    <a:pt x="78896" y="104299"/>
                  </a:cubicBezTo>
                  <a:cubicBezTo>
                    <a:pt x="105192" y="94139"/>
                    <a:pt x="178106" y="-6266"/>
                    <a:pt x="172129" y="3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 51">
              <a:extLst>
                <a:ext uri="{FF2B5EF4-FFF2-40B4-BE49-F238E27FC236}">
                  <a16:creationId xmlns:a16="http://schemas.microsoft.com/office/drawing/2014/main" id="{415305FD-15C9-787C-3293-A3574A15FBFC}"/>
                </a:ext>
              </a:extLst>
            </p:cNvPr>
            <p:cNvSpPr/>
            <p:nvPr/>
          </p:nvSpPr>
          <p:spPr>
            <a:xfrm>
              <a:off x="4557578" y="4690115"/>
              <a:ext cx="150752" cy="308637"/>
            </a:xfrm>
            <a:custGeom>
              <a:avLst/>
              <a:gdLst>
                <a:gd name="connsiteX0" fmla="*/ 147100 w 150752"/>
                <a:gd name="connsiteY0" fmla="*/ 219 h 308637"/>
                <a:gd name="connsiteX1" fmla="*/ 89726 w 150752"/>
                <a:gd name="connsiteY1" fmla="*/ 179513 h 308637"/>
                <a:gd name="connsiteX2" fmla="*/ 150686 w 150752"/>
                <a:gd name="connsiteY2" fmla="*/ 269160 h 308637"/>
                <a:gd name="connsiteX3" fmla="*/ 75382 w 150752"/>
                <a:gd name="connsiteY3" fmla="*/ 229716 h 308637"/>
                <a:gd name="connsiteX4" fmla="*/ 78 w 150752"/>
                <a:gd name="connsiteY4" fmla="*/ 308605 h 308637"/>
                <a:gd name="connsiteX5" fmla="*/ 89726 w 150752"/>
                <a:gd name="connsiteY5" fmla="*/ 218958 h 308637"/>
                <a:gd name="connsiteX6" fmla="*/ 78968 w 150752"/>
                <a:gd name="connsiteY6" fmla="*/ 143654 h 308637"/>
                <a:gd name="connsiteX7" fmla="*/ 147100 w 150752"/>
                <a:gd name="connsiteY7" fmla="*/ 219 h 30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0752" h="308637">
                  <a:moveTo>
                    <a:pt x="147100" y="219"/>
                  </a:moveTo>
                  <a:cubicBezTo>
                    <a:pt x="148893" y="6195"/>
                    <a:pt x="89128" y="134690"/>
                    <a:pt x="89726" y="179513"/>
                  </a:cubicBezTo>
                  <a:cubicBezTo>
                    <a:pt x="90324" y="224336"/>
                    <a:pt x="153077" y="260793"/>
                    <a:pt x="150686" y="269160"/>
                  </a:cubicBezTo>
                  <a:cubicBezTo>
                    <a:pt x="148295" y="277527"/>
                    <a:pt x="100483" y="223142"/>
                    <a:pt x="75382" y="229716"/>
                  </a:cubicBezTo>
                  <a:cubicBezTo>
                    <a:pt x="50281" y="236290"/>
                    <a:pt x="-2313" y="310398"/>
                    <a:pt x="78" y="308605"/>
                  </a:cubicBezTo>
                  <a:cubicBezTo>
                    <a:pt x="2469" y="306812"/>
                    <a:pt x="76578" y="246450"/>
                    <a:pt x="89726" y="218958"/>
                  </a:cubicBezTo>
                  <a:cubicBezTo>
                    <a:pt x="102874" y="191466"/>
                    <a:pt x="70003" y="175329"/>
                    <a:pt x="78968" y="143654"/>
                  </a:cubicBezTo>
                  <a:cubicBezTo>
                    <a:pt x="87933" y="111979"/>
                    <a:pt x="145307" y="-5757"/>
                    <a:pt x="147100" y="2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 52">
              <a:extLst>
                <a:ext uri="{FF2B5EF4-FFF2-40B4-BE49-F238E27FC236}">
                  <a16:creationId xmlns:a16="http://schemas.microsoft.com/office/drawing/2014/main" id="{BBD856A6-75C1-1319-D364-96C2AE609541}"/>
                </a:ext>
              </a:extLst>
            </p:cNvPr>
            <p:cNvSpPr/>
            <p:nvPr/>
          </p:nvSpPr>
          <p:spPr>
            <a:xfrm>
              <a:off x="4876773" y="4801444"/>
              <a:ext cx="184663" cy="254737"/>
            </a:xfrm>
            <a:custGeom>
              <a:avLst/>
              <a:gdLst>
                <a:gd name="connsiteX0" fmla="*/ 64573 w 184663"/>
                <a:gd name="connsiteY0" fmla="*/ 52 h 254737"/>
                <a:gd name="connsiteX1" fmla="*/ 172149 w 184663"/>
                <a:gd name="connsiteY1" fmla="*/ 100457 h 254737"/>
                <a:gd name="connsiteX2" fmla="*/ 114775 w 184663"/>
                <a:gd name="connsiteY2" fmla="*/ 139902 h 254737"/>
                <a:gd name="connsiteX3" fmla="*/ 27 w 184663"/>
                <a:gd name="connsiteY3" fmla="*/ 254650 h 254737"/>
                <a:gd name="connsiteX4" fmla="*/ 104018 w 184663"/>
                <a:gd name="connsiteY4" fmla="*/ 157831 h 254737"/>
                <a:gd name="connsiteX5" fmla="*/ 118361 w 184663"/>
                <a:gd name="connsiteY5" fmla="*/ 100457 h 254737"/>
                <a:gd name="connsiteX6" fmla="*/ 182907 w 184663"/>
                <a:gd name="connsiteY6" fmla="*/ 114801 h 254737"/>
                <a:gd name="connsiteX7" fmla="*/ 64573 w 184663"/>
                <a:gd name="connsiteY7" fmla="*/ 52 h 25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4663" h="254737">
                  <a:moveTo>
                    <a:pt x="64573" y="52"/>
                  </a:moveTo>
                  <a:cubicBezTo>
                    <a:pt x="62780" y="-2339"/>
                    <a:pt x="163782" y="77149"/>
                    <a:pt x="172149" y="100457"/>
                  </a:cubicBezTo>
                  <a:cubicBezTo>
                    <a:pt x="180516" y="123765"/>
                    <a:pt x="143462" y="114203"/>
                    <a:pt x="114775" y="139902"/>
                  </a:cubicBezTo>
                  <a:cubicBezTo>
                    <a:pt x="86088" y="165601"/>
                    <a:pt x="1820" y="251662"/>
                    <a:pt x="27" y="254650"/>
                  </a:cubicBezTo>
                  <a:cubicBezTo>
                    <a:pt x="-1766" y="257638"/>
                    <a:pt x="84296" y="183530"/>
                    <a:pt x="104018" y="157831"/>
                  </a:cubicBezTo>
                  <a:cubicBezTo>
                    <a:pt x="123740" y="132132"/>
                    <a:pt x="105213" y="107629"/>
                    <a:pt x="118361" y="100457"/>
                  </a:cubicBezTo>
                  <a:cubicBezTo>
                    <a:pt x="131509" y="93285"/>
                    <a:pt x="196055" y="134523"/>
                    <a:pt x="182907" y="114801"/>
                  </a:cubicBezTo>
                  <a:cubicBezTo>
                    <a:pt x="169759" y="95079"/>
                    <a:pt x="66366" y="2443"/>
                    <a:pt x="64573" y="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>
              <a:extLst>
                <a:ext uri="{FF2B5EF4-FFF2-40B4-BE49-F238E27FC236}">
                  <a16:creationId xmlns:a16="http://schemas.microsoft.com/office/drawing/2014/main" id="{54007E59-2A04-58B9-1A07-A5FC882E9426}"/>
                </a:ext>
              </a:extLst>
            </p:cNvPr>
            <p:cNvSpPr/>
            <p:nvPr/>
          </p:nvSpPr>
          <p:spPr>
            <a:xfrm>
              <a:off x="5095529" y="4858286"/>
              <a:ext cx="128251" cy="291731"/>
            </a:xfrm>
            <a:custGeom>
              <a:avLst/>
              <a:gdLst>
                <a:gd name="connsiteX0" fmla="*/ 10 w 128251"/>
                <a:gd name="connsiteY0" fmla="*/ 585 h 291731"/>
                <a:gd name="connsiteX1" fmla="*/ 118344 w 128251"/>
                <a:gd name="connsiteY1" fmla="*/ 201394 h 291731"/>
                <a:gd name="connsiteX2" fmla="*/ 121930 w 128251"/>
                <a:gd name="connsiteY2" fmla="*/ 291041 h 291731"/>
                <a:gd name="connsiteX3" fmla="*/ 121930 w 128251"/>
                <a:gd name="connsiteY3" fmla="*/ 237253 h 291731"/>
                <a:gd name="connsiteX4" fmla="*/ 125516 w 128251"/>
                <a:gd name="connsiteY4" fmla="*/ 136848 h 291731"/>
                <a:gd name="connsiteX5" fmla="*/ 114758 w 128251"/>
                <a:gd name="connsiteY5" fmla="*/ 50787 h 291731"/>
                <a:gd name="connsiteX6" fmla="*/ 111172 w 128251"/>
                <a:gd name="connsiteY6" fmla="*/ 136848 h 291731"/>
                <a:gd name="connsiteX7" fmla="*/ 10 w 128251"/>
                <a:gd name="connsiteY7" fmla="*/ 585 h 29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251" h="291731">
                  <a:moveTo>
                    <a:pt x="10" y="585"/>
                  </a:moveTo>
                  <a:cubicBezTo>
                    <a:pt x="1205" y="11343"/>
                    <a:pt x="98024" y="152985"/>
                    <a:pt x="118344" y="201394"/>
                  </a:cubicBezTo>
                  <a:cubicBezTo>
                    <a:pt x="138664" y="249803"/>
                    <a:pt x="121332" y="285065"/>
                    <a:pt x="121930" y="291041"/>
                  </a:cubicBezTo>
                  <a:cubicBezTo>
                    <a:pt x="122528" y="297017"/>
                    <a:pt x="121332" y="262952"/>
                    <a:pt x="121930" y="237253"/>
                  </a:cubicBezTo>
                  <a:cubicBezTo>
                    <a:pt x="122528" y="211554"/>
                    <a:pt x="126711" y="167926"/>
                    <a:pt x="125516" y="136848"/>
                  </a:cubicBezTo>
                  <a:cubicBezTo>
                    <a:pt x="124321" y="105770"/>
                    <a:pt x="117149" y="50787"/>
                    <a:pt x="114758" y="50787"/>
                  </a:cubicBezTo>
                  <a:cubicBezTo>
                    <a:pt x="112367" y="50787"/>
                    <a:pt x="126113" y="142824"/>
                    <a:pt x="111172" y="136848"/>
                  </a:cubicBezTo>
                  <a:cubicBezTo>
                    <a:pt x="96231" y="130872"/>
                    <a:pt x="-1185" y="-10173"/>
                    <a:pt x="10" y="5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 54">
              <a:extLst>
                <a:ext uri="{FF2B5EF4-FFF2-40B4-BE49-F238E27FC236}">
                  <a16:creationId xmlns:a16="http://schemas.microsoft.com/office/drawing/2014/main" id="{D846952B-6DAD-C917-687E-C4BE75C5C4AF}"/>
                </a:ext>
              </a:extLst>
            </p:cNvPr>
            <p:cNvSpPr/>
            <p:nvPr/>
          </p:nvSpPr>
          <p:spPr>
            <a:xfrm>
              <a:off x="4675883" y="4990851"/>
              <a:ext cx="128169" cy="169467"/>
            </a:xfrm>
            <a:custGeom>
              <a:avLst/>
              <a:gdLst>
                <a:gd name="connsiteX0" fmla="*/ 108 w 128169"/>
                <a:gd name="connsiteY0" fmla="*/ 697 h 169467"/>
                <a:gd name="connsiteX1" fmla="*/ 122028 w 128169"/>
                <a:gd name="connsiteY1" fmla="*/ 165648 h 169467"/>
                <a:gd name="connsiteX2" fmla="*/ 100512 w 128169"/>
                <a:gd name="connsiteY2" fmla="*/ 108274 h 169467"/>
                <a:gd name="connsiteX3" fmla="*/ 108 w 128169"/>
                <a:gd name="connsiteY3" fmla="*/ 697 h 169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169" h="169467">
                  <a:moveTo>
                    <a:pt x="108" y="697"/>
                  </a:moveTo>
                  <a:cubicBezTo>
                    <a:pt x="3694" y="10259"/>
                    <a:pt x="105294" y="147719"/>
                    <a:pt x="122028" y="165648"/>
                  </a:cubicBezTo>
                  <a:cubicBezTo>
                    <a:pt x="138762" y="183577"/>
                    <a:pt x="117844" y="133973"/>
                    <a:pt x="100512" y="108274"/>
                  </a:cubicBezTo>
                  <a:cubicBezTo>
                    <a:pt x="83180" y="82575"/>
                    <a:pt x="-3478" y="-8865"/>
                    <a:pt x="108" y="6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 55">
              <a:extLst>
                <a:ext uri="{FF2B5EF4-FFF2-40B4-BE49-F238E27FC236}">
                  <a16:creationId xmlns:a16="http://schemas.microsoft.com/office/drawing/2014/main" id="{21D9A713-53F2-93E2-DBF5-F85DBA0A8EBF}"/>
                </a:ext>
              </a:extLst>
            </p:cNvPr>
            <p:cNvSpPr/>
            <p:nvPr/>
          </p:nvSpPr>
          <p:spPr>
            <a:xfrm>
              <a:off x="4548688" y="4959275"/>
              <a:ext cx="105879" cy="132678"/>
            </a:xfrm>
            <a:custGeom>
              <a:avLst/>
              <a:gdLst>
                <a:gd name="connsiteX0" fmla="*/ 105787 w 105879"/>
                <a:gd name="connsiteY0" fmla="*/ 0 h 132678"/>
                <a:gd name="connsiteX1" fmla="*/ 23312 w 105879"/>
                <a:gd name="connsiteY1" fmla="*/ 75304 h 132678"/>
                <a:gd name="connsiteX2" fmla="*/ 12554 w 105879"/>
                <a:gd name="connsiteY2" fmla="*/ 132678 h 132678"/>
                <a:gd name="connsiteX3" fmla="*/ 5383 w 105879"/>
                <a:gd name="connsiteY3" fmla="*/ 75304 h 132678"/>
                <a:gd name="connsiteX4" fmla="*/ 105787 w 105879"/>
                <a:gd name="connsiteY4" fmla="*/ 0 h 13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879" h="132678">
                  <a:moveTo>
                    <a:pt x="105787" y="0"/>
                  </a:moveTo>
                  <a:cubicBezTo>
                    <a:pt x="108775" y="0"/>
                    <a:pt x="38851" y="53191"/>
                    <a:pt x="23312" y="75304"/>
                  </a:cubicBezTo>
                  <a:cubicBezTo>
                    <a:pt x="7773" y="97417"/>
                    <a:pt x="15542" y="132678"/>
                    <a:pt x="12554" y="132678"/>
                  </a:cubicBezTo>
                  <a:cubicBezTo>
                    <a:pt x="9566" y="132678"/>
                    <a:pt x="-8961" y="97417"/>
                    <a:pt x="5383" y="75304"/>
                  </a:cubicBezTo>
                  <a:cubicBezTo>
                    <a:pt x="19727" y="53191"/>
                    <a:pt x="102799" y="0"/>
                    <a:pt x="105787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>
              <a:extLst>
                <a:ext uri="{FF2B5EF4-FFF2-40B4-BE49-F238E27FC236}">
                  <a16:creationId xmlns:a16="http://schemas.microsoft.com/office/drawing/2014/main" id="{6DEAF46C-61D5-9C19-52C7-19DEACFEF300}"/>
                </a:ext>
              </a:extLst>
            </p:cNvPr>
            <p:cNvSpPr/>
            <p:nvPr/>
          </p:nvSpPr>
          <p:spPr>
            <a:xfrm>
              <a:off x="4916230" y="4141665"/>
              <a:ext cx="146004" cy="778818"/>
            </a:xfrm>
            <a:custGeom>
              <a:avLst/>
              <a:gdLst>
                <a:gd name="connsiteX0" fmla="*/ 14358 w 146004"/>
                <a:gd name="connsiteY0" fmla="*/ 29 h 778818"/>
                <a:gd name="connsiteX1" fmla="*/ 21530 w 146004"/>
                <a:gd name="connsiteY1" fmla="*/ 286900 h 778818"/>
                <a:gd name="connsiteX2" fmla="*/ 21530 w 146004"/>
                <a:gd name="connsiteY2" fmla="*/ 251041 h 778818"/>
                <a:gd name="connsiteX3" fmla="*/ 86076 w 146004"/>
                <a:gd name="connsiteY3" fmla="*/ 437507 h 778818"/>
                <a:gd name="connsiteX4" fmla="*/ 68146 w 146004"/>
                <a:gd name="connsiteY4" fmla="*/ 372961 h 778818"/>
                <a:gd name="connsiteX5" fmla="*/ 35874 w 146004"/>
                <a:gd name="connsiteY5" fmla="*/ 548669 h 778818"/>
                <a:gd name="connsiteX6" fmla="*/ 114763 w 146004"/>
                <a:gd name="connsiteY6" fmla="*/ 645488 h 778818"/>
                <a:gd name="connsiteX7" fmla="*/ 100419 w 146004"/>
                <a:gd name="connsiteY7" fmla="*/ 627559 h 778818"/>
                <a:gd name="connsiteX8" fmla="*/ 143450 w 146004"/>
                <a:gd name="connsiteY8" fmla="*/ 706448 h 778818"/>
                <a:gd name="connsiteX9" fmla="*/ 136278 w 146004"/>
                <a:gd name="connsiteY9" fmla="*/ 778166 h 778818"/>
                <a:gd name="connsiteX10" fmla="*/ 96834 w 146004"/>
                <a:gd name="connsiteY10" fmla="*/ 663417 h 778818"/>
                <a:gd name="connsiteX11" fmla="*/ 32288 w 146004"/>
                <a:gd name="connsiteY11" fmla="*/ 498467 h 778818"/>
                <a:gd name="connsiteX12" fmla="*/ 15 w 146004"/>
                <a:gd name="connsiteY12" fmla="*/ 365789 h 778818"/>
                <a:gd name="connsiteX13" fmla="*/ 35874 w 146004"/>
                <a:gd name="connsiteY13" fmla="*/ 441093 h 778818"/>
                <a:gd name="connsiteX14" fmla="*/ 46631 w 146004"/>
                <a:gd name="connsiteY14" fmla="*/ 329930 h 778818"/>
                <a:gd name="connsiteX15" fmla="*/ 21530 w 146004"/>
                <a:gd name="connsiteY15" fmla="*/ 268970 h 778818"/>
                <a:gd name="connsiteX16" fmla="*/ 14358 w 146004"/>
                <a:gd name="connsiteY16" fmla="*/ 29 h 778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6004" h="778818">
                  <a:moveTo>
                    <a:pt x="14358" y="29"/>
                  </a:moveTo>
                  <a:cubicBezTo>
                    <a:pt x="14358" y="3017"/>
                    <a:pt x="20335" y="245065"/>
                    <a:pt x="21530" y="286900"/>
                  </a:cubicBezTo>
                  <a:cubicBezTo>
                    <a:pt x="22725" y="328735"/>
                    <a:pt x="10772" y="225940"/>
                    <a:pt x="21530" y="251041"/>
                  </a:cubicBezTo>
                  <a:cubicBezTo>
                    <a:pt x="32288" y="276142"/>
                    <a:pt x="78307" y="417187"/>
                    <a:pt x="86076" y="437507"/>
                  </a:cubicBezTo>
                  <a:cubicBezTo>
                    <a:pt x="93845" y="457827"/>
                    <a:pt x="76513" y="354434"/>
                    <a:pt x="68146" y="372961"/>
                  </a:cubicBezTo>
                  <a:cubicBezTo>
                    <a:pt x="59779" y="391488"/>
                    <a:pt x="28105" y="503248"/>
                    <a:pt x="35874" y="548669"/>
                  </a:cubicBezTo>
                  <a:cubicBezTo>
                    <a:pt x="43643" y="594090"/>
                    <a:pt x="104006" y="632340"/>
                    <a:pt x="114763" y="645488"/>
                  </a:cubicBezTo>
                  <a:cubicBezTo>
                    <a:pt x="125520" y="658636"/>
                    <a:pt x="95638" y="617399"/>
                    <a:pt x="100419" y="627559"/>
                  </a:cubicBezTo>
                  <a:cubicBezTo>
                    <a:pt x="105200" y="637719"/>
                    <a:pt x="137474" y="681347"/>
                    <a:pt x="143450" y="706448"/>
                  </a:cubicBezTo>
                  <a:cubicBezTo>
                    <a:pt x="149426" y="731549"/>
                    <a:pt x="144047" y="785338"/>
                    <a:pt x="136278" y="778166"/>
                  </a:cubicBezTo>
                  <a:cubicBezTo>
                    <a:pt x="128509" y="770994"/>
                    <a:pt x="114166" y="710033"/>
                    <a:pt x="96834" y="663417"/>
                  </a:cubicBezTo>
                  <a:cubicBezTo>
                    <a:pt x="79502" y="616801"/>
                    <a:pt x="48424" y="548072"/>
                    <a:pt x="32288" y="498467"/>
                  </a:cubicBezTo>
                  <a:cubicBezTo>
                    <a:pt x="16152" y="448862"/>
                    <a:pt x="-583" y="375351"/>
                    <a:pt x="15" y="365789"/>
                  </a:cubicBezTo>
                  <a:cubicBezTo>
                    <a:pt x="613" y="356227"/>
                    <a:pt x="28105" y="447069"/>
                    <a:pt x="35874" y="441093"/>
                  </a:cubicBezTo>
                  <a:cubicBezTo>
                    <a:pt x="43643" y="435117"/>
                    <a:pt x="49022" y="358617"/>
                    <a:pt x="46631" y="329930"/>
                  </a:cubicBezTo>
                  <a:cubicBezTo>
                    <a:pt x="44240" y="301243"/>
                    <a:pt x="30495" y="319770"/>
                    <a:pt x="21530" y="268970"/>
                  </a:cubicBezTo>
                  <a:cubicBezTo>
                    <a:pt x="12565" y="218170"/>
                    <a:pt x="14358" y="-2959"/>
                    <a:pt x="14358" y="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>
              <a:extLst>
                <a:ext uri="{FF2B5EF4-FFF2-40B4-BE49-F238E27FC236}">
                  <a16:creationId xmlns:a16="http://schemas.microsoft.com/office/drawing/2014/main" id="{0946AE26-3A42-2FDF-10F6-FB845B74AF67}"/>
                </a:ext>
              </a:extLst>
            </p:cNvPr>
            <p:cNvSpPr/>
            <p:nvPr/>
          </p:nvSpPr>
          <p:spPr>
            <a:xfrm>
              <a:off x="5023534" y="4969926"/>
              <a:ext cx="227642" cy="242312"/>
            </a:xfrm>
            <a:custGeom>
              <a:avLst/>
              <a:gdLst>
                <a:gd name="connsiteX0" fmla="*/ 11045 w 227642"/>
                <a:gd name="connsiteY0" fmla="*/ 107 h 242312"/>
                <a:gd name="connsiteX1" fmla="*/ 104278 w 227642"/>
                <a:gd name="connsiteY1" fmla="*/ 143542 h 242312"/>
                <a:gd name="connsiteX2" fmla="*/ 111450 w 227642"/>
                <a:gd name="connsiteY2" fmla="*/ 172229 h 242312"/>
                <a:gd name="connsiteX3" fmla="*/ 3873 w 227642"/>
                <a:gd name="connsiteY3" fmla="*/ 240361 h 242312"/>
                <a:gd name="connsiteX4" fmla="*/ 43318 w 227642"/>
                <a:gd name="connsiteY4" fmla="*/ 222432 h 242312"/>
                <a:gd name="connsiteX5" fmla="*/ 226198 w 227642"/>
                <a:gd name="connsiteY5" fmla="*/ 208088 h 242312"/>
                <a:gd name="connsiteX6" fmla="*/ 129379 w 227642"/>
                <a:gd name="connsiteY6" fmla="*/ 154300 h 242312"/>
                <a:gd name="connsiteX7" fmla="*/ 140137 w 227642"/>
                <a:gd name="connsiteY7" fmla="*/ 190159 h 242312"/>
                <a:gd name="connsiteX8" fmla="*/ 50490 w 227642"/>
                <a:gd name="connsiteY8" fmla="*/ 226018 h 242312"/>
                <a:gd name="connsiteX9" fmla="*/ 107864 w 227642"/>
                <a:gd name="connsiteY9" fmla="*/ 168643 h 242312"/>
                <a:gd name="connsiteX10" fmla="*/ 11045 w 227642"/>
                <a:gd name="connsiteY10" fmla="*/ 107 h 242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7642" h="242312">
                  <a:moveTo>
                    <a:pt x="11045" y="107"/>
                  </a:moveTo>
                  <a:cubicBezTo>
                    <a:pt x="10447" y="-4076"/>
                    <a:pt x="87544" y="114855"/>
                    <a:pt x="104278" y="143542"/>
                  </a:cubicBezTo>
                  <a:cubicBezTo>
                    <a:pt x="121012" y="172229"/>
                    <a:pt x="128184" y="156092"/>
                    <a:pt x="111450" y="172229"/>
                  </a:cubicBezTo>
                  <a:cubicBezTo>
                    <a:pt x="94716" y="188366"/>
                    <a:pt x="15228" y="231994"/>
                    <a:pt x="3873" y="240361"/>
                  </a:cubicBezTo>
                  <a:cubicBezTo>
                    <a:pt x="-7482" y="248728"/>
                    <a:pt x="6264" y="227811"/>
                    <a:pt x="43318" y="222432"/>
                  </a:cubicBezTo>
                  <a:cubicBezTo>
                    <a:pt x="80372" y="217053"/>
                    <a:pt x="211855" y="219443"/>
                    <a:pt x="226198" y="208088"/>
                  </a:cubicBezTo>
                  <a:cubicBezTo>
                    <a:pt x="240541" y="196733"/>
                    <a:pt x="143722" y="157288"/>
                    <a:pt x="129379" y="154300"/>
                  </a:cubicBezTo>
                  <a:cubicBezTo>
                    <a:pt x="115036" y="151312"/>
                    <a:pt x="153285" y="178206"/>
                    <a:pt x="140137" y="190159"/>
                  </a:cubicBezTo>
                  <a:cubicBezTo>
                    <a:pt x="126989" y="202112"/>
                    <a:pt x="55869" y="229604"/>
                    <a:pt x="50490" y="226018"/>
                  </a:cubicBezTo>
                  <a:cubicBezTo>
                    <a:pt x="45111" y="222432"/>
                    <a:pt x="109657" y="205099"/>
                    <a:pt x="107864" y="168643"/>
                  </a:cubicBezTo>
                  <a:cubicBezTo>
                    <a:pt x="106071" y="132187"/>
                    <a:pt x="11643" y="4290"/>
                    <a:pt x="11045" y="1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 58">
              <a:extLst>
                <a:ext uri="{FF2B5EF4-FFF2-40B4-BE49-F238E27FC236}">
                  <a16:creationId xmlns:a16="http://schemas.microsoft.com/office/drawing/2014/main" id="{D280207A-4AC3-B2E8-4EC9-BE897141D25D}"/>
                </a:ext>
              </a:extLst>
            </p:cNvPr>
            <p:cNvSpPr/>
            <p:nvPr/>
          </p:nvSpPr>
          <p:spPr>
            <a:xfrm>
              <a:off x="4962462" y="4994817"/>
              <a:ext cx="156907" cy="161860"/>
            </a:xfrm>
            <a:custGeom>
              <a:avLst/>
              <a:gdLst>
                <a:gd name="connsiteX0" fmla="*/ 399 w 156907"/>
                <a:gd name="connsiteY0" fmla="*/ 317 h 161860"/>
                <a:gd name="connsiteX1" fmla="*/ 107976 w 156907"/>
                <a:gd name="connsiteY1" fmla="*/ 50519 h 161860"/>
                <a:gd name="connsiteX2" fmla="*/ 140249 w 156907"/>
                <a:gd name="connsiteY2" fmla="*/ 97136 h 161860"/>
                <a:gd name="connsiteX3" fmla="*/ 115147 w 156907"/>
                <a:gd name="connsiteY3" fmla="*/ 161682 h 161860"/>
                <a:gd name="connsiteX4" fmla="*/ 133077 w 156907"/>
                <a:gd name="connsiteY4" fmla="*/ 115065 h 161860"/>
                <a:gd name="connsiteX5" fmla="*/ 151006 w 156907"/>
                <a:gd name="connsiteY5" fmla="*/ 75621 h 161860"/>
                <a:gd name="connsiteX6" fmla="*/ 399 w 156907"/>
                <a:gd name="connsiteY6" fmla="*/ 317 h 161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907" h="161860">
                  <a:moveTo>
                    <a:pt x="399" y="317"/>
                  </a:moveTo>
                  <a:cubicBezTo>
                    <a:pt x="-6773" y="-3867"/>
                    <a:pt x="84668" y="34383"/>
                    <a:pt x="107976" y="50519"/>
                  </a:cubicBezTo>
                  <a:cubicBezTo>
                    <a:pt x="131284" y="66655"/>
                    <a:pt x="139054" y="78609"/>
                    <a:pt x="140249" y="97136"/>
                  </a:cubicBezTo>
                  <a:cubicBezTo>
                    <a:pt x="141444" y="115663"/>
                    <a:pt x="116342" y="158694"/>
                    <a:pt x="115147" y="161682"/>
                  </a:cubicBezTo>
                  <a:cubicBezTo>
                    <a:pt x="113952" y="164670"/>
                    <a:pt x="127101" y="129409"/>
                    <a:pt x="133077" y="115065"/>
                  </a:cubicBezTo>
                  <a:cubicBezTo>
                    <a:pt x="139054" y="100722"/>
                    <a:pt x="169533" y="94746"/>
                    <a:pt x="151006" y="75621"/>
                  </a:cubicBezTo>
                  <a:cubicBezTo>
                    <a:pt x="132479" y="56496"/>
                    <a:pt x="7571" y="4501"/>
                    <a:pt x="399" y="3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>
              <a:extLst>
                <a:ext uri="{FF2B5EF4-FFF2-40B4-BE49-F238E27FC236}">
                  <a16:creationId xmlns:a16="http://schemas.microsoft.com/office/drawing/2014/main" id="{461DA9F9-6F74-B98B-DCC8-6C5D3627BE2A}"/>
                </a:ext>
              </a:extLst>
            </p:cNvPr>
            <p:cNvSpPr/>
            <p:nvPr/>
          </p:nvSpPr>
          <p:spPr>
            <a:xfrm>
              <a:off x="4566539" y="5005542"/>
              <a:ext cx="74314" cy="172542"/>
            </a:xfrm>
            <a:custGeom>
              <a:avLst/>
              <a:gdLst>
                <a:gd name="connsiteX0" fmla="*/ 73593 w 74314"/>
                <a:gd name="connsiteY0" fmla="*/ 350 h 172542"/>
                <a:gd name="connsiteX1" fmla="*/ 37734 w 74314"/>
                <a:gd name="connsiteY1" fmla="*/ 61310 h 172542"/>
                <a:gd name="connsiteX2" fmla="*/ 19805 w 74314"/>
                <a:gd name="connsiteY2" fmla="*/ 122270 h 172542"/>
                <a:gd name="connsiteX3" fmla="*/ 16219 w 74314"/>
                <a:gd name="connsiteY3" fmla="*/ 75653 h 172542"/>
                <a:gd name="connsiteX4" fmla="*/ 12633 w 74314"/>
                <a:gd name="connsiteY4" fmla="*/ 172472 h 172542"/>
                <a:gd name="connsiteX5" fmla="*/ 1875 w 74314"/>
                <a:gd name="connsiteY5" fmla="*/ 89997 h 172542"/>
                <a:gd name="connsiteX6" fmla="*/ 73593 w 74314"/>
                <a:gd name="connsiteY6" fmla="*/ 350 h 172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314" h="172542">
                  <a:moveTo>
                    <a:pt x="73593" y="350"/>
                  </a:moveTo>
                  <a:cubicBezTo>
                    <a:pt x="79569" y="-4431"/>
                    <a:pt x="46699" y="40990"/>
                    <a:pt x="37734" y="61310"/>
                  </a:cubicBezTo>
                  <a:cubicBezTo>
                    <a:pt x="28769" y="81630"/>
                    <a:pt x="23391" y="119880"/>
                    <a:pt x="19805" y="122270"/>
                  </a:cubicBezTo>
                  <a:cubicBezTo>
                    <a:pt x="16219" y="124661"/>
                    <a:pt x="17414" y="67286"/>
                    <a:pt x="16219" y="75653"/>
                  </a:cubicBezTo>
                  <a:cubicBezTo>
                    <a:pt x="15024" y="84020"/>
                    <a:pt x="15024" y="170081"/>
                    <a:pt x="12633" y="172472"/>
                  </a:cubicBezTo>
                  <a:cubicBezTo>
                    <a:pt x="10242" y="174863"/>
                    <a:pt x="-5297" y="115696"/>
                    <a:pt x="1875" y="89997"/>
                  </a:cubicBezTo>
                  <a:cubicBezTo>
                    <a:pt x="9047" y="64298"/>
                    <a:pt x="67617" y="5131"/>
                    <a:pt x="73593" y="3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 60">
              <a:extLst>
                <a:ext uri="{FF2B5EF4-FFF2-40B4-BE49-F238E27FC236}">
                  <a16:creationId xmlns:a16="http://schemas.microsoft.com/office/drawing/2014/main" id="{396C1BEA-5B7F-21F2-574A-F732D3A0904E}"/>
                </a:ext>
              </a:extLst>
            </p:cNvPr>
            <p:cNvSpPr/>
            <p:nvPr/>
          </p:nvSpPr>
          <p:spPr>
            <a:xfrm>
              <a:off x="4878509" y="5002306"/>
              <a:ext cx="149078" cy="178012"/>
            </a:xfrm>
            <a:custGeom>
              <a:avLst/>
              <a:gdLst>
                <a:gd name="connsiteX0" fmla="*/ 148898 w 149078"/>
                <a:gd name="connsiteY0" fmla="*/ 0 h 178012"/>
                <a:gd name="connsiteX1" fmla="*/ 37736 w 149078"/>
                <a:gd name="connsiteY1" fmla="*/ 50202 h 178012"/>
                <a:gd name="connsiteX2" fmla="*/ 1877 w 149078"/>
                <a:gd name="connsiteY2" fmla="*/ 175708 h 178012"/>
                <a:gd name="connsiteX3" fmla="*/ 5463 w 149078"/>
                <a:gd name="connsiteY3" fmla="*/ 125506 h 178012"/>
                <a:gd name="connsiteX4" fmla="*/ 9049 w 149078"/>
                <a:gd name="connsiteY4" fmla="*/ 50202 h 178012"/>
                <a:gd name="connsiteX5" fmla="*/ 148898 w 149078"/>
                <a:gd name="connsiteY5" fmla="*/ 0 h 178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078" h="178012">
                  <a:moveTo>
                    <a:pt x="148898" y="0"/>
                  </a:moveTo>
                  <a:cubicBezTo>
                    <a:pt x="153679" y="0"/>
                    <a:pt x="62239" y="20917"/>
                    <a:pt x="37736" y="50202"/>
                  </a:cubicBezTo>
                  <a:cubicBezTo>
                    <a:pt x="13232" y="79487"/>
                    <a:pt x="7256" y="163157"/>
                    <a:pt x="1877" y="175708"/>
                  </a:cubicBezTo>
                  <a:cubicBezTo>
                    <a:pt x="-3502" y="188259"/>
                    <a:pt x="4268" y="146423"/>
                    <a:pt x="5463" y="125506"/>
                  </a:cubicBezTo>
                  <a:cubicBezTo>
                    <a:pt x="6658" y="104589"/>
                    <a:pt x="-8283" y="68729"/>
                    <a:pt x="9049" y="50202"/>
                  </a:cubicBezTo>
                  <a:cubicBezTo>
                    <a:pt x="26381" y="31675"/>
                    <a:pt x="144117" y="0"/>
                    <a:pt x="14889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 61">
              <a:extLst>
                <a:ext uri="{FF2B5EF4-FFF2-40B4-BE49-F238E27FC236}">
                  <a16:creationId xmlns:a16="http://schemas.microsoft.com/office/drawing/2014/main" id="{6E9D6144-8EB5-5750-B17F-F15E31A61B77}"/>
                </a:ext>
              </a:extLst>
            </p:cNvPr>
            <p:cNvSpPr/>
            <p:nvPr/>
          </p:nvSpPr>
          <p:spPr>
            <a:xfrm>
              <a:off x="4739979" y="5203788"/>
              <a:ext cx="105184" cy="124796"/>
            </a:xfrm>
            <a:custGeom>
              <a:avLst/>
              <a:gdLst>
                <a:gd name="connsiteX0" fmla="*/ 296 w 105184"/>
                <a:gd name="connsiteY0" fmla="*/ 37 h 124796"/>
                <a:gd name="connsiteX1" fmla="*/ 16171 w 105184"/>
                <a:gd name="connsiteY1" fmla="*/ 73062 h 124796"/>
                <a:gd name="connsiteX2" fmla="*/ 16171 w 105184"/>
                <a:gd name="connsiteY2" fmla="*/ 111162 h 124796"/>
                <a:gd name="connsiteX3" fmla="*/ 12996 w 105184"/>
                <a:gd name="connsiteY3" fmla="*/ 123862 h 124796"/>
                <a:gd name="connsiteX4" fmla="*/ 47921 w 105184"/>
                <a:gd name="connsiteY4" fmla="*/ 88937 h 124796"/>
                <a:gd name="connsiteX5" fmla="*/ 105071 w 105184"/>
                <a:gd name="connsiteY5" fmla="*/ 47662 h 124796"/>
                <a:gd name="connsiteX6" fmla="*/ 32046 w 105184"/>
                <a:gd name="connsiteY6" fmla="*/ 107987 h 124796"/>
                <a:gd name="connsiteX7" fmla="*/ 32046 w 105184"/>
                <a:gd name="connsiteY7" fmla="*/ 63537 h 124796"/>
                <a:gd name="connsiteX8" fmla="*/ 296 w 105184"/>
                <a:gd name="connsiteY8" fmla="*/ 37 h 124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184" h="124796">
                  <a:moveTo>
                    <a:pt x="296" y="37"/>
                  </a:moveTo>
                  <a:cubicBezTo>
                    <a:pt x="-2350" y="1625"/>
                    <a:pt x="13525" y="54541"/>
                    <a:pt x="16171" y="73062"/>
                  </a:cubicBezTo>
                  <a:cubicBezTo>
                    <a:pt x="18817" y="91583"/>
                    <a:pt x="16171" y="111162"/>
                    <a:pt x="16171" y="111162"/>
                  </a:cubicBezTo>
                  <a:cubicBezTo>
                    <a:pt x="15642" y="119629"/>
                    <a:pt x="7704" y="127566"/>
                    <a:pt x="12996" y="123862"/>
                  </a:cubicBezTo>
                  <a:cubicBezTo>
                    <a:pt x="18288" y="120158"/>
                    <a:pt x="32575" y="101637"/>
                    <a:pt x="47921" y="88937"/>
                  </a:cubicBezTo>
                  <a:cubicBezTo>
                    <a:pt x="63267" y="76237"/>
                    <a:pt x="107717" y="44487"/>
                    <a:pt x="105071" y="47662"/>
                  </a:cubicBezTo>
                  <a:cubicBezTo>
                    <a:pt x="102425" y="50837"/>
                    <a:pt x="44217" y="105341"/>
                    <a:pt x="32046" y="107987"/>
                  </a:cubicBezTo>
                  <a:cubicBezTo>
                    <a:pt x="19875" y="110633"/>
                    <a:pt x="37338" y="79412"/>
                    <a:pt x="32046" y="63537"/>
                  </a:cubicBezTo>
                  <a:cubicBezTo>
                    <a:pt x="26754" y="47662"/>
                    <a:pt x="2942" y="-1551"/>
                    <a:pt x="296" y="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 62">
              <a:extLst>
                <a:ext uri="{FF2B5EF4-FFF2-40B4-BE49-F238E27FC236}">
                  <a16:creationId xmlns:a16="http://schemas.microsoft.com/office/drawing/2014/main" id="{40C2BB41-C233-A330-1C07-7CC3540C449A}"/>
                </a:ext>
              </a:extLst>
            </p:cNvPr>
            <p:cNvSpPr/>
            <p:nvPr/>
          </p:nvSpPr>
          <p:spPr>
            <a:xfrm>
              <a:off x="4819577" y="5222652"/>
              <a:ext cx="165201" cy="101986"/>
            </a:xfrm>
            <a:custGeom>
              <a:avLst/>
              <a:gdLst>
                <a:gd name="connsiteX0" fmla="*/ 73 w 165201"/>
                <a:gd name="connsiteY0" fmla="*/ 85948 h 101986"/>
                <a:gd name="connsiteX1" fmla="*/ 73098 w 165201"/>
                <a:gd name="connsiteY1" fmla="*/ 54198 h 101986"/>
                <a:gd name="connsiteX2" fmla="*/ 38173 w 165201"/>
                <a:gd name="connsiteY2" fmla="*/ 223 h 101986"/>
                <a:gd name="connsiteX3" fmla="*/ 117548 w 165201"/>
                <a:gd name="connsiteY3" fmla="*/ 76423 h 101986"/>
                <a:gd name="connsiteX4" fmla="*/ 165173 w 165201"/>
                <a:gd name="connsiteY4" fmla="*/ 101823 h 101986"/>
                <a:gd name="connsiteX5" fmla="*/ 123898 w 165201"/>
                <a:gd name="connsiteY5" fmla="*/ 66898 h 101986"/>
                <a:gd name="connsiteX6" fmla="*/ 82623 w 165201"/>
                <a:gd name="connsiteY6" fmla="*/ 79598 h 101986"/>
                <a:gd name="connsiteX7" fmla="*/ 88973 w 165201"/>
                <a:gd name="connsiteY7" fmla="*/ 60548 h 101986"/>
                <a:gd name="connsiteX8" fmla="*/ 73 w 165201"/>
                <a:gd name="connsiteY8" fmla="*/ 85948 h 10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201" h="101986">
                  <a:moveTo>
                    <a:pt x="73" y="85948"/>
                  </a:moveTo>
                  <a:cubicBezTo>
                    <a:pt x="-2573" y="84890"/>
                    <a:pt x="66748" y="68486"/>
                    <a:pt x="73098" y="54198"/>
                  </a:cubicBezTo>
                  <a:cubicBezTo>
                    <a:pt x="79448" y="39910"/>
                    <a:pt x="30765" y="-3481"/>
                    <a:pt x="38173" y="223"/>
                  </a:cubicBezTo>
                  <a:cubicBezTo>
                    <a:pt x="45581" y="3927"/>
                    <a:pt x="96381" y="59490"/>
                    <a:pt x="117548" y="76423"/>
                  </a:cubicBezTo>
                  <a:cubicBezTo>
                    <a:pt x="138715" y="93356"/>
                    <a:pt x="164115" y="103411"/>
                    <a:pt x="165173" y="101823"/>
                  </a:cubicBezTo>
                  <a:cubicBezTo>
                    <a:pt x="166231" y="100235"/>
                    <a:pt x="137656" y="70602"/>
                    <a:pt x="123898" y="66898"/>
                  </a:cubicBezTo>
                  <a:cubicBezTo>
                    <a:pt x="110140" y="63194"/>
                    <a:pt x="88444" y="80656"/>
                    <a:pt x="82623" y="79598"/>
                  </a:cubicBezTo>
                  <a:cubicBezTo>
                    <a:pt x="76802" y="78540"/>
                    <a:pt x="101144" y="60548"/>
                    <a:pt x="88973" y="60548"/>
                  </a:cubicBezTo>
                  <a:cubicBezTo>
                    <a:pt x="76802" y="60548"/>
                    <a:pt x="2719" y="87006"/>
                    <a:pt x="73" y="859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4" name="フリーフォーム 1023">
              <a:extLst>
                <a:ext uri="{FF2B5EF4-FFF2-40B4-BE49-F238E27FC236}">
                  <a16:creationId xmlns:a16="http://schemas.microsoft.com/office/drawing/2014/main" id="{E7E8BDBF-E381-9A23-3E2D-EB538D1AA311}"/>
                </a:ext>
              </a:extLst>
            </p:cNvPr>
            <p:cNvSpPr/>
            <p:nvPr/>
          </p:nvSpPr>
          <p:spPr>
            <a:xfrm>
              <a:off x="4311517" y="5317735"/>
              <a:ext cx="536967" cy="489342"/>
            </a:xfrm>
            <a:custGeom>
              <a:avLst/>
              <a:gdLst>
                <a:gd name="connsiteX0" fmla="*/ 133 w 536967"/>
                <a:gd name="connsiteY0" fmla="*/ 489340 h 489342"/>
                <a:gd name="connsiteX1" fmla="*/ 289058 w 536967"/>
                <a:gd name="connsiteY1" fmla="*/ 133740 h 489342"/>
                <a:gd name="connsiteX2" fmla="*/ 308108 w 536967"/>
                <a:gd name="connsiteY2" fmla="*/ 140090 h 489342"/>
                <a:gd name="connsiteX3" fmla="*/ 349383 w 536967"/>
                <a:gd name="connsiteY3" fmla="*/ 98815 h 489342"/>
                <a:gd name="connsiteX4" fmla="*/ 454158 w 536967"/>
                <a:gd name="connsiteY4" fmla="*/ 121040 h 489342"/>
                <a:gd name="connsiteX5" fmla="*/ 412883 w 536967"/>
                <a:gd name="connsiteY5" fmla="*/ 76590 h 489342"/>
                <a:gd name="connsiteX6" fmla="*/ 536708 w 536967"/>
                <a:gd name="connsiteY6" fmla="*/ 171840 h 489342"/>
                <a:gd name="connsiteX7" fmla="*/ 441458 w 536967"/>
                <a:gd name="connsiteY7" fmla="*/ 114690 h 489342"/>
                <a:gd name="connsiteX8" fmla="*/ 308108 w 536967"/>
                <a:gd name="connsiteY8" fmla="*/ 390 h 489342"/>
                <a:gd name="connsiteX9" fmla="*/ 374783 w 536967"/>
                <a:gd name="connsiteY9" fmla="*/ 79765 h 489342"/>
                <a:gd name="connsiteX10" fmla="*/ 263658 w 536967"/>
                <a:gd name="connsiteY10" fmla="*/ 146440 h 489342"/>
                <a:gd name="connsiteX11" fmla="*/ 225558 w 536967"/>
                <a:gd name="connsiteY11" fmla="*/ 175015 h 489342"/>
                <a:gd name="connsiteX12" fmla="*/ 250958 w 536967"/>
                <a:gd name="connsiteY12" fmla="*/ 127390 h 489342"/>
                <a:gd name="connsiteX13" fmla="*/ 133 w 536967"/>
                <a:gd name="connsiteY13" fmla="*/ 489340 h 48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36967" h="489342">
                  <a:moveTo>
                    <a:pt x="133" y="489340"/>
                  </a:moveTo>
                  <a:cubicBezTo>
                    <a:pt x="6483" y="490398"/>
                    <a:pt x="237729" y="191948"/>
                    <a:pt x="289058" y="133740"/>
                  </a:cubicBezTo>
                  <a:cubicBezTo>
                    <a:pt x="340387" y="75532"/>
                    <a:pt x="298054" y="145911"/>
                    <a:pt x="308108" y="140090"/>
                  </a:cubicBezTo>
                  <a:cubicBezTo>
                    <a:pt x="318162" y="134269"/>
                    <a:pt x="325041" y="101990"/>
                    <a:pt x="349383" y="98815"/>
                  </a:cubicBezTo>
                  <a:cubicBezTo>
                    <a:pt x="373725" y="95640"/>
                    <a:pt x="443575" y="124744"/>
                    <a:pt x="454158" y="121040"/>
                  </a:cubicBezTo>
                  <a:cubicBezTo>
                    <a:pt x="464741" y="117336"/>
                    <a:pt x="399125" y="68123"/>
                    <a:pt x="412883" y="76590"/>
                  </a:cubicBezTo>
                  <a:cubicBezTo>
                    <a:pt x="426641" y="85057"/>
                    <a:pt x="531946" y="165490"/>
                    <a:pt x="536708" y="171840"/>
                  </a:cubicBezTo>
                  <a:cubicBezTo>
                    <a:pt x="541470" y="178190"/>
                    <a:pt x="479558" y="143265"/>
                    <a:pt x="441458" y="114690"/>
                  </a:cubicBezTo>
                  <a:cubicBezTo>
                    <a:pt x="403358" y="86115"/>
                    <a:pt x="319220" y="6211"/>
                    <a:pt x="308108" y="390"/>
                  </a:cubicBezTo>
                  <a:cubicBezTo>
                    <a:pt x="296996" y="-5431"/>
                    <a:pt x="382191" y="55423"/>
                    <a:pt x="374783" y="79765"/>
                  </a:cubicBezTo>
                  <a:cubicBezTo>
                    <a:pt x="367375" y="104107"/>
                    <a:pt x="288529" y="130565"/>
                    <a:pt x="263658" y="146440"/>
                  </a:cubicBezTo>
                  <a:cubicBezTo>
                    <a:pt x="238787" y="162315"/>
                    <a:pt x="227675" y="178190"/>
                    <a:pt x="225558" y="175015"/>
                  </a:cubicBezTo>
                  <a:cubicBezTo>
                    <a:pt x="223441" y="171840"/>
                    <a:pt x="285883" y="80294"/>
                    <a:pt x="250958" y="127390"/>
                  </a:cubicBezTo>
                  <a:cubicBezTo>
                    <a:pt x="216033" y="174486"/>
                    <a:pt x="-6217" y="488282"/>
                    <a:pt x="133" y="4893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5" name="フリーフォーム 1024">
              <a:extLst>
                <a:ext uri="{FF2B5EF4-FFF2-40B4-BE49-F238E27FC236}">
                  <a16:creationId xmlns:a16="http://schemas.microsoft.com/office/drawing/2014/main" id="{6E654E35-2E8E-0FE9-7649-DA3AD14651F4}"/>
                </a:ext>
              </a:extLst>
            </p:cNvPr>
            <p:cNvSpPr/>
            <p:nvPr/>
          </p:nvSpPr>
          <p:spPr>
            <a:xfrm>
              <a:off x="4819635" y="5375810"/>
              <a:ext cx="452378" cy="170907"/>
            </a:xfrm>
            <a:custGeom>
              <a:avLst/>
              <a:gdLst>
                <a:gd name="connsiteX0" fmla="*/ 15 w 452378"/>
                <a:gd name="connsiteY0" fmla="*/ 62965 h 170907"/>
                <a:gd name="connsiteX1" fmla="*/ 142890 w 452378"/>
                <a:gd name="connsiteY1" fmla="*/ 43915 h 170907"/>
                <a:gd name="connsiteX2" fmla="*/ 130190 w 452378"/>
                <a:gd name="connsiteY2" fmla="*/ 21690 h 170907"/>
                <a:gd name="connsiteX3" fmla="*/ 292115 w 452378"/>
                <a:gd name="connsiteY3" fmla="*/ 72490 h 170907"/>
                <a:gd name="connsiteX4" fmla="*/ 241315 w 452378"/>
                <a:gd name="connsiteY4" fmla="*/ 37565 h 170907"/>
                <a:gd name="connsiteX5" fmla="*/ 450865 w 452378"/>
                <a:gd name="connsiteY5" fmla="*/ 167740 h 170907"/>
                <a:gd name="connsiteX6" fmla="*/ 323865 w 452378"/>
                <a:gd name="connsiteY6" fmla="*/ 120115 h 170907"/>
                <a:gd name="connsiteX7" fmla="*/ 104790 w 452378"/>
                <a:gd name="connsiteY7" fmla="*/ 2640 h 170907"/>
                <a:gd name="connsiteX8" fmla="*/ 133365 w 452378"/>
                <a:gd name="connsiteY8" fmla="*/ 40740 h 170907"/>
                <a:gd name="connsiteX9" fmla="*/ 15 w 452378"/>
                <a:gd name="connsiteY9" fmla="*/ 62965 h 17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2378" h="170907">
                  <a:moveTo>
                    <a:pt x="15" y="62965"/>
                  </a:moveTo>
                  <a:cubicBezTo>
                    <a:pt x="1602" y="63494"/>
                    <a:pt x="121194" y="50794"/>
                    <a:pt x="142890" y="43915"/>
                  </a:cubicBezTo>
                  <a:cubicBezTo>
                    <a:pt x="164586" y="37036"/>
                    <a:pt x="105319" y="16928"/>
                    <a:pt x="130190" y="21690"/>
                  </a:cubicBezTo>
                  <a:cubicBezTo>
                    <a:pt x="155061" y="26452"/>
                    <a:pt x="273594" y="69844"/>
                    <a:pt x="292115" y="72490"/>
                  </a:cubicBezTo>
                  <a:cubicBezTo>
                    <a:pt x="310636" y="75136"/>
                    <a:pt x="214857" y="21690"/>
                    <a:pt x="241315" y="37565"/>
                  </a:cubicBezTo>
                  <a:cubicBezTo>
                    <a:pt x="267773" y="53440"/>
                    <a:pt x="437107" y="153982"/>
                    <a:pt x="450865" y="167740"/>
                  </a:cubicBezTo>
                  <a:cubicBezTo>
                    <a:pt x="464623" y="181498"/>
                    <a:pt x="381544" y="147632"/>
                    <a:pt x="323865" y="120115"/>
                  </a:cubicBezTo>
                  <a:cubicBezTo>
                    <a:pt x="266186" y="92598"/>
                    <a:pt x="136540" y="15869"/>
                    <a:pt x="104790" y="2640"/>
                  </a:cubicBezTo>
                  <a:cubicBezTo>
                    <a:pt x="73040" y="-10589"/>
                    <a:pt x="148181" y="29628"/>
                    <a:pt x="133365" y="40740"/>
                  </a:cubicBezTo>
                  <a:cubicBezTo>
                    <a:pt x="118549" y="51852"/>
                    <a:pt x="-1572" y="62436"/>
                    <a:pt x="15" y="629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7" name="フリーフォーム 1026">
              <a:extLst>
                <a:ext uri="{FF2B5EF4-FFF2-40B4-BE49-F238E27FC236}">
                  <a16:creationId xmlns:a16="http://schemas.microsoft.com/office/drawing/2014/main" id="{AC800AC9-7D19-719D-C87F-3CB8C054C1F0}"/>
                </a:ext>
              </a:extLst>
            </p:cNvPr>
            <p:cNvSpPr/>
            <p:nvPr/>
          </p:nvSpPr>
          <p:spPr>
            <a:xfrm>
              <a:off x="5064496" y="5501947"/>
              <a:ext cx="363013" cy="261538"/>
            </a:xfrm>
            <a:custGeom>
              <a:avLst/>
              <a:gdLst>
                <a:gd name="connsiteX0" fmla="*/ 12329 w 363013"/>
                <a:gd name="connsiteY0" fmla="*/ 3503 h 261538"/>
                <a:gd name="connsiteX1" fmla="*/ 275854 w 363013"/>
                <a:gd name="connsiteY1" fmla="*/ 117803 h 261538"/>
                <a:gd name="connsiteX2" fmla="*/ 237754 w 363013"/>
                <a:gd name="connsiteY2" fmla="*/ 133678 h 261538"/>
                <a:gd name="connsiteX3" fmla="*/ 361579 w 363013"/>
                <a:gd name="connsiteY3" fmla="*/ 260678 h 261538"/>
                <a:gd name="connsiteX4" fmla="*/ 301254 w 363013"/>
                <a:gd name="connsiteY4" fmla="*/ 184478 h 261538"/>
                <a:gd name="connsiteX5" fmla="*/ 240929 w 363013"/>
                <a:gd name="connsiteY5" fmla="*/ 89228 h 261538"/>
                <a:gd name="connsiteX6" fmla="*/ 240929 w 363013"/>
                <a:gd name="connsiteY6" fmla="*/ 105103 h 261538"/>
                <a:gd name="connsiteX7" fmla="*/ 66304 w 363013"/>
                <a:gd name="connsiteY7" fmla="*/ 35253 h 261538"/>
                <a:gd name="connsiteX8" fmla="*/ 12329 w 363013"/>
                <a:gd name="connsiteY8" fmla="*/ 3503 h 261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3013" h="261538">
                  <a:moveTo>
                    <a:pt x="12329" y="3503"/>
                  </a:moveTo>
                  <a:cubicBezTo>
                    <a:pt x="47254" y="17261"/>
                    <a:pt x="238283" y="96107"/>
                    <a:pt x="275854" y="117803"/>
                  </a:cubicBezTo>
                  <a:cubicBezTo>
                    <a:pt x="313425" y="139499"/>
                    <a:pt x="223467" y="109866"/>
                    <a:pt x="237754" y="133678"/>
                  </a:cubicBezTo>
                  <a:cubicBezTo>
                    <a:pt x="252041" y="157490"/>
                    <a:pt x="350996" y="252211"/>
                    <a:pt x="361579" y="260678"/>
                  </a:cubicBezTo>
                  <a:cubicBezTo>
                    <a:pt x="372162" y="269145"/>
                    <a:pt x="321362" y="213053"/>
                    <a:pt x="301254" y="184478"/>
                  </a:cubicBezTo>
                  <a:cubicBezTo>
                    <a:pt x="281146" y="155903"/>
                    <a:pt x="240929" y="89228"/>
                    <a:pt x="240929" y="89228"/>
                  </a:cubicBezTo>
                  <a:cubicBezTo>
                    <a:pt x="230875" y="75999"/>
                    <a:pt x="270033" y="114099"/>
                    <a:pt x="240929" y="105103"/>
                  </a:cubicBezTo>
                  <a:cubicBezTo>
                    <a:pt x="211825" y="96107"/>
                    <a:pt x="109167" y="50599"/>
                    <a:pt x="66304" y="35253"/>
                  </a:cubicBezTo>
                  <a:cubicBezTo>
                    <a:pt x="23441" y="19907"/>
                    <a:pt x="-22596" y="-10255"/>
                    <a:pt x="12329" y="35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8" name="フリーフォーム 1027">
              <a:extLst>
                <a:ext uri="{FF2B5EF4-FFF2-40B4-BE49-F238E27FC236}">
                  <a16:creationId xmlns:a16="http://schemas.microsoft.com/office/drawing/2014/main" id="{4004EAC2-5438-1E10-72B5-9AC8D20D9D97}"/>
                </a:ext>
              </a:extLst>
            </p:cNvPr>
            <p:cNvSpPr/>
            <p:nvPr/>
          </p:nvSpPr>
          <p:spPr>
            <a:xfrm>
              <a:off x="4371417" y="5491517"/>
              <a:ext cx="134129" cy="176527"/>
            </a:xfrm>
            <a:custGeom>
              <a:avLst/>
              <a:gdLst>
                <a:gd name="connsiteX0" fmla="*/ 130733 w 134129"/>
                <a:gd name="connsiteY0" fmla="*/ 4408 h 176527"/>
                <a:gd name="connsiteX1" fmla="*/ 558 w 134129"/>
                <a:gd name="connsiteY1" fmla="*/ 175858 h 176527"/>
                <a:gd name="connsiteX2" fmla="*/ 86283 w 134129"/>
                <a:gd name="connsiteY2" fmla="*/ 61558 h 176527"/>
                <a:gd name="connsiteX3" fmla="*/ 130733 w 134129"/>
                <a:gd name="connsiteY3" fmla="*/ 4408 h 176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129" h="176527">
                  <a:moveTo>
                    <a:pt x="130733" y="4408"/>
                  </a:moveTo>
                  <a:cubicBezTo>
                    <a:pt x="116445" y="23458"/>
                    <a:pt x="7966" y="166333"/>
                    <a:pt x="558" y="175858"/>
                  </a:cubicBezTo>
                  <a:cubicBezTo>
                    <a:pt x="-6850" y="185383"/>
                    <a:pt x="61412" y="90662"/>
                    <a:pt x="86283" y="61558"/>
                  </a:cubicBezTo>
                  <a:cubicBezTo>
                    <a:pt x="111154" y="32454"/>
                    <a:pt x="145021" y="-14642"/>
                    <a:pt x="130733" y="44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9" name="フリーフォーム 1028">
              <a:extLst>
                <a:ext uri="{FF2B5EF4-FFF2-40B4-BE49-F238E27FC236}">
                  <a16:creationId xmlns:a16="http://schemas.microsoft.com/office/drawing/2014/main" id="{9843B2D8-2136-DB55-551F-B9093209C738}"/>
                </a:ext>
              </a:extLst>
            </p:cNvPr>
            <p:cNvSpPr/>
            <p:nvPr/>
          </p:nvSpPr>
          <p:spPr>
            <a:xfrm>
              <a:off x="4838655" y="5534972"/>
              <a:ext cx="585610" cy="272717"/>
            </a:xfrm>
            <a:custGeom>
              <a:avLst/>
              <a:gdLst>
                <a:gd name="connsiteX0" fmla="*/ 45 w 585610"/>
                <a:gd name="connsiteY0" fmla="*/ 5403 h 272717"/>
                <a:gd name="connsiteX1" fmla="*/ 263570 w 585610"/>
                <a:gd name="connsiteY1" fmla="*/ 97478 h 272717"/>
                <a:gd name="connsiteX2" fmla="*/ 181020 w 585610"/>
                <a:gd name="connsiteY2" fmla="*/ 30803 h 272717"/>
                <a:gd name="connsiteX3" fmla="*/ 431845 w 585610"/>
                <a:gd name="connsiteY3" fmla="*/ 160978 h 272717"/>
                <a:gd name="connsiteX4" fmla="*/ 396920 w 585610"/>
                <a:gd name="connsiteY4" fmla="*/ 151453 h 272717"/>
                <a:gd name="connsiteX5" fmla="*/ 584245 w 585610"/>
                <a:gd name="connsiteY5" fmla="*/ 272103 h 272717"/>
                <a:gd name="connsiteX6" fmla="*/ 463595 w 585610"/>
                <a:gd name="connsiteY6" fmla="*/ 189553 h 272717"/>
                <a:gd name="connsiteX7" fmla="*/ 142920 w 585610"/>
                <a:gd name="connsiteY7" fmla="*/ 2228 h 272717"/>
                <a:gd name="connsiteX8" fmla="*/ 241345 w 585610"/>
                <a:gd name="connsiteY8" fmla="*/ 81603 h 272717"/>
                <a:gd name="connsiteX9" fmla="*/ 45 w 585610"/>
                <a:gd name="connsiteY9" fmla="*/ 5403 h 27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5610" h="272717">
                  <a:moveTo>
                    <a:pt x="45" y="5403"/>
                  </a:moveTo>
                  <a:cubicBezTo>
                    <a:pt x="3749" y="8049"/>
                    <a:pt x="233408" y="93245"/>
                    <a:pt x="263570" y="97478"/>
                  </a:cubicBezTo>
                  <a:cubicBezTo>
                    <a:pt x="293732" y="101711"/>
                    <a:pt x="152974" y="20220"/>
                    <a:pt x="181020" y="30803"/>
                  </a:cubicBezTo>
                  <a:cubicBezTo>
                    <a:pt x="209066" y="41386"/>
                    <a:pt x="395862" y="140870"/>
                    <a:pt x="431845" y="160978"/>
                  </a:cubicBezTo>
                  <a:cubicBezTo>
                    <a:pt x="467828" y="181086"/>
                    <a:pt x="371520" y="132932"/>
                    <a:pt x="396920" y="151453"/>
                  </a:cubicBezTo>
                  <a:cubicBezTo>
                    <a:pt x="422320" y="169974"/>
                    <a:pt x="573133" y="265753"/>
                    <a:pt x="584245" y="272103"/>
                  </a:cubicBezTo>
                  <a:cubicBezTo>
                    <a:pt x="595357" y="278453"/>
                    <a:pt x="537149" y="234532"/>
                    <a:pt x="463595" y="189553"/>
                  </a:cubicBezTo>
                  <a:cubicBezTo>
                    <a:pt x="390041" y="144574"/>
                    <a:pt x="179962" y="20220"/>
                    <a:pt x="142920" y="2228"/>
                  </a:cubicBezTo>
                  <a:cubicBezTo>
                    <a:pt x="105878" y="-15764"/>
                    <a:pt x="263570" y="81074"/>
                    <a:pt x="241345" y="81603"/>
                  </a:cubicBezTo>
                  <a:cubicBezTo>
                    <a:pt x="219120" y="82132"/>
                    <a:pt x="-3659" y="2757"/>
                    <a:pt x="45" y="54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0" name="フリーフォーム 1029">
              <a:extLst>
                <a:ext uri="{FF2B5EF4-FFF2-40B4-BE49-F238E27FC236}">
                  <a16:creationId xmlns:a16="http://schemas.microsoft.com/office/drawing/2014/main" id="{988EBAFF-142F-793D-E8CF-F5101583A823}"/>
                </a:ext>
              </a:extLst>
            </p:cNvPr>
            <p:cNvSpPr/>
            <p:nvPr/>
          </p:nvSpPr>
          <p:spPr>
            <a:xfrm>
              <a:off x="4326935" y="5482760"/>
              <a:ext cx="500475" cy="432277"/>
            </a:xfrm>
            <a:custGeom>
              <a:avLst/>
              <a:gdLst>
                <a:gd name="connsiteX0" fmla="*/ 499065 w 500475"/>
                <a:gd name="connsiteY0" fmla="*/ 465 h 432277"/>
                <a:gd name="connsiteX1" fmla="*/ 340315 w 500475"/>
                <a:gd name="connsiteY1" fmla="*/ 98890 h 432277"/>
                <a:gd name="connsiteX2" fmla="*/ 235540 w 500475"/>
                <a:gd name="connsiteY2" fmla="*/ 136990 h 432277"/>
                <a:gd name="connsiteX3" fmla="*/ 308565 w 500475"/>
                <a:gd name="connsiteY3" fmla="*/ 105240 h 432277"/>
                <a:gd name="connsiteX4" fmla="*/ 127590 w 500475"/>
                <a:gd name="connsiteY4" fmla="*/ 267165 h 432277"/>
                <a:gd name="connsiteX5" fmla="*/ 216490 w 500475"/>
                <a:gd name="connsiteY5" fmla="*/ 159215 h 432277"/>
                <a:gd name="connsiteX6" fmla="*/ 54565 w 500475"/>
                <a:gd name="connsiteY6" fmla="*/ 317965 h 432277"/>
                <a:gd name="connsiteX7" fmla="*/ 3765 w 500475"/>
                <a:gd name="connsiteY7" fmla="*/ 330665 h 432277"/>
                <a:gd name="connsiteX8" fmla="*/ 6940 w 500475"/>
                <a:gd name="connsiteY8" fmla="*/ 432265 h 432277"/>
                <a:gd name="connsiteX9" fmla="*/ 32340 w 500475"/>
                <a:gd name="connsiteY9" fmla="*/ 337015 h 432277"/>
                <a:gd name="connsiteX10" fmla="*/ 92665 w 500475"/>
                <a:gd name="connsiteY10" fmla="*/ 257640 h 432277"/>
                <a:gd name="connsiteX11" fmla="*/ 349840 w 500475"/>
                <a:gd name="connsiteY11" fmla="*/ 48090 h 432277"/>
                <a:gd name="connsiteX12" fmla="*/ 241890 w 500475"/>
                <a:gd name="connsiteY12" fmla="*/ 143340 h 432277"/>
                <a:gd name="connsiteX13" fmla="*/ 499065 w 500475"/>
                <a:gd name="connsiteY13" fmla="*/ 465 h 432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475" h="432277">
                  <a:moveTo>
                    <a:pt x="499065" y="465"/>
                  </a:moveTo>
                  <a:cubicBezTo>
                    <a:pt x="515469" y="-6943"/>
                    <a:pt x="384236" y="76136"/>
                    <a:pt x="340315" y="98890"/>
                  </a:cubicBezTo>
                  <a:cubicBezTo>
                    <a:pt x="296394" y="121644"/>
                    <a:pt x="240831" y="135932"/>
                    <a:pt x="235540" y="136990"/>
                  </a:cubicBezTo>
                  <a:cubicBezTo>
                    <a:pt x="230249" y="138048"/>
                    <a:pt x="326557" y="83544"/>
                    <a:pt x="308565" y="105240"/>
                  </a:cubicBezTo>
                  <a:cubicBezTo>
                    <a:pt x="290573" y="126936"/>
                    <a:pt x="142936" y="258169"/>
                    <a:pt x="127590" y="267165"/>
                  </a:cubicBezTo>
                  <a:cubicBezTo>
                    <a:pt x="112244" y="276161"/>
                    <a:pt x="228661" y="150748"/>
                    <a:pt x="216490" y="159215"/>
                  </a:cubicBezTo>
                  <a:cubicBezTo>
                    <a:pt x="204319" y="167682"/>
                    <a:pt x="90019" y="289390"/>
                    <a:pt x="54565" y="317965"/>
                  </a:cubicBezTo>
                  <a:cubicBezTo>
                    <a:pt x="19111" y="346540"/>
                    <a:pt x="11702" y="311615"/>
                    <a:pt x="3765" y="330665"/>
                  </a:cubicBezTo>
                  <a:cubicBezTo>
                    <a:pt x="-4172" y="349715"/>
                    <a:pt x="2178" y="431207"/>
                    <a:pt x="6940" y="432265"/>
                  </a:cubicBezTo>
                  <a:cubicBezTo>
                    <a:pt x="11702" y="433323"/>
                    <a:pt x="18053" y="366119"/>
                    <a:pt x="32340" y="337015"/>
                  </a:cubicBezTo>
                  <a:cubicBezTo>
                    <a:pt x="46627" y="307911"/>
                    <a:pt x="39748" y="305794"/>
                    <a:pt x="92665" y="257640"/>
                  </a:cubicBezTo>
                  <a:cubicBezTo>
                    <a:pt x="145582" y="209486"/>
                    <a:pt x="324969" y="67140"/>
                    <a:pt x="349840" y="48090"/>
                  </a:cubicBezTo>
                  <a:cubicBezTo>
                    <a:pt x="374711" y="29040"/>
                    <a:pt x="213844" y="150748"/>
                    <a:pt x="241890" y="143340"/>
                  </a:cubicBezTo>
                  <a:cubicBezTo>
                    <a:pt x="269936" y="135932"/>
                    <a:pt x="482661" y="7873"/>
                    <a:pt x="499065" y="4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1" name="フリーフォーム 1030">
              <a:extLst>
                <a:ext uri="{FF2B5EF4-FFF2-40B4-BE49-F238E27FC236}">
                  <a16:creationId xmlns:a16="http://schemas.microsoft.com/office/drawing/2014/main" id="{C87BE8CC-5AFD-5FE6-921B-737F57BE9333}"/>
                </a:ext>
              </a:extLst>
            </p:cNvPr>
            <p:cNvSpPr/>
            <p:nvPr/>
          </p:nvSpPr>
          <p:spPr>
            <a:xfrm>
              <a:off x="4476467" y="5508555"/>
              <a:ext cx="371249" cy="235093"/>
            </a:xfrm>
            <a:custGeom>
              <a:avLst/>
              <a:gdLst>
                <a:gd name="connsiteX0" fmla="*/ 283 w 371249"/>
                <a:gd name="connsiteY0" fmla="*/ 235020 h 235093"/>
                <a:gd name="connsiteX1" fmla="*/ 355883 w 371249"/>
                <a:gd name="connsiteY1" fmla="*/ 41345 h 235093"/>
                <a:gd name="connsiteX2" fmla="*/ 305083 w 371249"/>
                <a:gd name="connsiteY2" fmla="*/ 50870 h 235093"/>
                <a:gd name="connsiteX3" fmla="*/ 289208 w 371249"/>
                <a:gd name="connsiteY3" fmla="*/ 70 h 235093"/>
                <a:gd name="connsiteX4" fmla="*/ 295558 w 371249"/>
                <a:gd name="connsiteY4" fmla="*/ 63570 h 235093"/>
                <a:gd name="connsiteX5" fmla="*/ 283 w 371249"/>
                <a:gd name="connsiteY5" fmla="*/ 235020 h 235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249" h="235093">
                  <a:moveTo>
                    <a:pt x="283" y="235020"/>
                  </a:moveTo>
                  <a:cubicBezTo>
                    <a:pt x="10337" y="231316"/>
                    <a:pt x="305083" y="72037"/>
                    <a:pt x="355883" y="41345"/>
                  </a:cubicBezTo>
                  <a:cubicBezTo>
                    <a:pt x="406683" y="10653"/>
                    <a:pt x="316195" y="57749"/>
                    <a:pt x="305083" y="50870"/>
                  </a:cubicBezTo>
                  <a:cubicBezTo>
                    <a:pt x="293971" y="43991"/>
                    <a:pt x="290796" y="-2047"/>
                    <a:pt x="289208" y="70"/>
                  </a:cubicBezTo>
                  <a:cubicBezTo>
                    <a:pt x="287620" y="2187"/>
                    <a:pt x="340537" y="25470"/>
                    <a:pt x="295558" y="63570"/>
                  </a:cubicBezTo>
                  <a:cubicBezTo>
                    <a:pt x="250579" y="101670"/>
                    <a:pt x="-9771" y="238724"/>
                    <a:pt x="283" y="2350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2" name="フリーフォーム 1031">
              <a:extLst>
                <a:ext uri="{FF2B5EF4-FFF2-40B4-BE49-F238E27FC236}">
                  <a16:creationId xmlns:a16="http://schemas.microsoft.com/office/drawing/2014/main" id="{19938812-02F9-FD19-B43D-DEA20B6DC0D9}"/>
                </a:ext>
              </a:extLst>
            </p:cNvPr>
            <p:cNvSpPr/>
            <p:nvPr/>
          </p:nvSpPr>
          <p:spPr>
            <a:xfrm>
              <a:off x="4309763" y="5752592"/>
              <a:ext cx="532326" cy="98980"/>
            </a:xfrm>
            <a:custGeom>
              <a:avLst/>
              <a:gdLst>
                <a:gd name="connsiteX0" fmla="*/ 1887 w 532326"/>
                <a:gd name="connsiteY0" fmla="*/ 98933 h 98980"/>
                <a:gd name="connsiteX1" fmla="*/ 433687 w 532326"/>
                <a:gd name="connsiteY1" fmla="*/ 3683 h 98980"/>
                <a:gd name="connsiteX2" fmla="*/ 532112 w 532326"/>
                <a:gd name="connsiteY2" fmla="*/ 19558 h 98980"/>
                <a:gd name="connsiteX3" fmla="*/ 420987 w 532326"/>
                <a:gd name="connsiteY3" fmla="*/ 19558 h 98980"/>
                <a:gd name="connsiteX4" fmla="*/ 281287 w 532326"/>
                <a:gd name="connsiteY4" fmla="*/ 16383 h 98980"/>
                <a:gd name="connsiteX5" fmla="*/ 1887 w 532326"/>
                <a:gd name="connsiteY5" fmla="*/ 98933 h 98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2326" h="98980">
                  <a:moveTo>
                    <a:pt x="1887" y="98933"/>
                  </a:moveTo>
                  <a:cubicBezTo>
                    <a:pt x="27287" y="96816"/>
                    <a:pt x="345316" y="16912"/>
                    <a:pt x="433687" y="3683"/>
                  </a:cubicBezTo>
                  <a:cubicBezTo>
                    <a:pt x="522058" y="-9546"/>
                    <a:pt x="534229" y="16912"/>
                    <a:pt x="532112" y="19558"/>
                  </a:cubicBezTo>
                  <a:cubicBezTo>
                    <a:pt x="529995" y="22204"/>
                    <a:pt x="462791" y="20087"/>
                    <a:pt x="420987" y="19558"/>
                  </a:cubicBezTo>
                  <a:cubicBezTo>
                    <a:pt x="379183" y="19029"/>
                    <a:pt x="347962" y="508"/>
                    <a:pt x="281287" y="16383"/>
                  </a:cubicBezTo>
                  <a:cubicBezTo>
                    <a:pt x="214612" y="32258"/>
                    <a:pt x="-23513" y="101050"/>
                    <a:pt x="1887" y="989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3" name="フリーフォーム 1032">
              <a:extLst>
                <a:ext uri="{FF2B5EF4-FFF2-40B4-BE49-F238E27FC236}">
                  <a16:creationId xmlns:a16="http://schemas.microsoft.com/office/drawing/2014/main" id="{45B04DA9-C6D7-2976-94A0-614F5AC1DA14}"/>
                </a:ext>
              </a:extLst>
            </p:cNvPr>
            <p:cNvSpPr/>
            <p:nvPr/>
          </p:nvSpPr>
          <p:spPr>
            <a:xfrm>
              <a:off x="4683067" y="5734543"/>
              <a:ext cx="646349" cy="98141"/>
            </a:xfrm>
            <a:custGeom>
              <a:avLst/>
              <a:gdLst>
                <a:gd name="connsiteX0" fmla="*/ 58 w 646349"/>
                <a:gd name="connsiteY0" fmla="*/ 75707 h 98141"/>
                <a:gd name="connsiteX1" fmla="*/ 412808 w 646349"/>
                <a:gd name="connsiteY1" fmla="*/ 31257 h 98141"/>
                <a:gd name="connsiteX2" fmla="*/ 304858 w 646349"/>
                <a:gd name="connsiteY2" fmla="*/ 9032 h 98141"/>
                <a:gd name="connsiteX3" fmla="*/ 577908 w 646349"/>
                <a:gd name="connsiteY3" fmla="*/ 59832 h 98141"/>
                <a:gd name="connsiteX4" fmla="*/ 533458 w 646349"/>
                <a:gd name="connsiteY4" fmla="*/ 34432 h 98141"/>
                <a:gd name="connsiteX5" fmla="*/ 644583 w 646349"/>
                <a:gd name="connsiteY5" fmla="*/ 97932 h 98141"/>
                <a:gd name="connsiteX6" fmla="*/ 428683 w 646349"/>
                <a:gd name="connsiteY6" fmla="*/ 9032 h 98141"/>
                <a:gd name="connsiteX7" fmla="*/ 190558 w 646349"/>
                <a:gd name="connsiteY7" fmla="*/ 5857 h 98141"/>
                <a:gd name="connsiteX8" fmla="*/ 381058 w 646349"/>
                <a:gd name="connsiteY8" fmla="*/ 34432 h 98141"/>
                <a:gd name="connsiteX9" fmla="*/ 58 w 646349"/>
                <a:gd name="connsiteY9" fmla="*/ 75707 h 98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6349" h="98141">
                  <a:moveTo>
                    <a:pt x="58" y="75707"/>
                  </a:moveTo>
                  <a:cubicBezTo>
                    <a:pt x="5350" y="75178"/>
                    <a:pt x="362008" y="42369"/>
                    <a:pt x="412808" y="31257"/>
                  </a:cubicBezTo>
                  <a:cubicBezTo>
                    <a:pt x="463608" y="20144"/>
                    <a:pt x="277341" y="4270"/>
                    <a:pt x="304858" y="9032"/>
                  </a:cubicBezTo>
                  <a:cubicBezTo>
                    <a:pt x="332375" y="13794"/>
                    <a:pt x="539808" y="55599"/>
                    <a:pt x="577908" y="59832"/>
                  </a:cubicBezTo>
                  <a:cubicBezTo>
                    <a:pt x="616008" y="64065"/>
                    <a:pt x="533458" y="34432"/>
                    <a:pt x="533458" y="34432"/>
                  </a:cubicBezTo>
                  <a:cubicBezTo>
                    <a:pt x="544570" y="40782"/>
                    <a:pt x="662045" y="102165"/>
                    <a:pt x="644583" y="97932"/>
                  </a:cubicBezTo>
                  <a:cubicBezTo>
                    <a:pt x="627121" y="93699"/>
                    <a:pt x="504354" y="24378"/>
                    <a:pt x="428683" y="9032"/>
                  </a:cubicBezTo>
                  <a:cubicBezTo>
                    <a:pt x="353012" y="-6314"/>
                    <a:pt x="198495" y="1624"/>
                    <a:pt x="190558" y="5857"/>
                  </a:cubicBezTo>
                  <a:cubicBezTo>
                    <a:pt x="182621" y="10090"/>
                    <a:pt x="412279" y="23849"/>
                    <a:pt x="381058" y="34432"/>
                  </a:cubicBezTo>
                  <a:cubicBezTo>
                    <a:pt x="349837" y="45015"/>
                    <a:pt x="-5234" y="76236"/>
                    <a:pt x="58" y="757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4" name="フリーフォーム 1033">
              <a:extLst>
                <a:ext uri="{FF2B5EF4-FFF2-40B4-BE49-F238E27FC236}">
                  <a16:creationId xmlns:a16="http://schemas.microsoft.com/office/drawing/2014/main" id="{DFA4C2B7-3F1D-8D08-4E8C-2A465DF3976E}"/>
                </a:ext>
              </a:extLst>
            </p:cNvPr>
            <p:cNvSpPr/>
            <p:nvPr/>
          </p:nvSpPr>
          <p:spPr>
            <a:xfrm>
              <a:off x="4325847" y="5861868"/>
              <a:ext cx="951833" cy="69156"/>
            </a:xfrm>
            <a:custGeom>
              <a:avLst/>
              <a:gdLst>
                <a:gd name="connsiteX0" fmla="*/ 1678 w 951833"/>
                <a:gd name="connsiteY0" fmla="*/ 27757 h 69156"/>
                <a:gd name="connsiteX1" fmla="*/ 528728 w 951833"/>
                <a:gd name="connsiteY1" fmla="*/ 46807 h 69156"/>
                <a:gd name="connsiteX2" fmla="*/ 411253 w 951833"/>
                <a:gd name="connsiteY2" fmla="*/ 49982 h 69156"/>
                <a:gd name="connsiteX3" fmla="*/ 712878 w 951833"/>
                <a:gd name="connsiteY3" fmla="*/ 2357 h 69156"/>
                <a:gd name="connsiteX4" fmla="*/ 947828 w 951833"/>
                <a:gd name="connsiteY4" fmla="*/ 8707 h 69156"/>
                <a:gd name="connsiteX5" fmla="*/ 836703 w 951833"/>
                <a:gd name="connsiteY5" fmla="*/ 21407 h 69156"/>
                <a:gd name="connsiteX6" fmla="*/ 531903 w 951833"/>
                <a:gd name="connsiteY6" fmla="*/ 69032 h 69156"/>
                <a:gd name="connsiteX7" fmla="*/ 843053 w 951833"/>
                <a:gd name="connsiteY7" fmla="*/ 5532 h 69156"/>
                <a:gd name="connsiteX8" fmla="*/ 639853 w 951833"/>
                <a:gd name="connsiteY8" fmla="*/ 8707 h 69156"/>
                <a:gd name="connsiteX9" fmla="*/ 369978 w 951833"/>
                <a:gd name="connsiteY9" fmla="*/ 49982 h 69156"/>
                <a:gd name="connsiteX10" fmla="*/ 1678 w 951833"/>
                <a:gd name="connsiteY10" fmla="*/ 27757 h 69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1833" h="69156">
                  <a:moveTo>
                    <a:pt x="1678" y="27757"/>
                  </a:moveTo>
                  <a:cubicBezTo>
                    <a:pt x="28136" y="27228"/>
                    <a:pt x="460466" y="43103"/>
                    <a:pt x="528728" y="46807"/>
                  </a:cubicBezTo>
                  <a:cubicBezTo>
                    <a:pt x="596990" y="50511"/>
                    <a:pt x="380561" y="57390"/>
                    <a:pt x="411253" y="49982"/>
                  </a:cubicBezTo>
                  <a:cubicBezTo>
                    <a:pt x="441945" y="42574"/>
                    <a:pt x="623449" y="9236"/>
                    <a:pt x="712878" y="2357"/>
                  </a:cubicBezTo>
                  <a:cubicBezTo>
                    <a:pt x="802307" y="-4522"/>
                    <a:pt x="927191" y="5532"/>
                    <a:pt x="947828" y="8707"/>
                  </a:cubicBezTo>
                  <a:cubicBezTo>
                    <a:pt x="968466" y="11882"/>
                    <a:pt x="906024" y="11353"/>
                    <a:pt x="836703" y="21407"/>
                  </a:cubicBezTo>
                  <a:cubicBezTo>
                    <a:pt x="767382" y="31461"/>
                    <a:pt x="530845" y="71678"/>
                    <a:pt x="531903" y="69032"/>
                  </a:cubicBezTo>
                  <a:cubicBezTo>
                    <a:pt x="532961" y="66386"/>
                    <a:pt x="825061" y="15586"/>
                    <a:pt x="843053" y="5532"/>
                  </a:cubicBezTo>
                  <a:cubicBezTo>
                    <a:pt x="861045" y="-4522"/>
                    <a:pt x="718699" y="1299"/>
                    <a:pt x="639853" y="8707"/>
                  </a:cubicBezTo>
                  <a:cubicBezTo>
                    <a:pt x="561007" y="16115"/>
                    <a:pt x="471049" y="47865"/>
                    <a:pt x="369978" y="49982"/>
                  </a:cubicBezTo>
                  <a:cubicBezTo>
                    <a:pt x="268907" y="52099"/>
                    <a:pt x="-24780" y="28286"/>
                    <a:pt x="1678" y="277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5" name="フリーフォーム 1034">
              <a:extLst>
                <a:ext uri="{FF2B5EF4-FFF2-40B4-BE49-F238E27FC236}">
                  <a16:creationId xmlns:a16="http://schemas.microsoft.com/office/drawing/2014/main" id="{21A491C9-6196-DDAE-EC4C-4EF60557AA17}"/>
                </a:ext>
              </a:extLst>
            </p:cNvPr>
            <p:cNvSpPr/>
            <p:nvPr/>
          </p:nvSpPr>
          <p:spPr>
            <a:xfrm>
              <a:off x="4838695" y="5864220"/>
              <a:ext cx="555660" cy="127008"/>
            </a:xfrm>
            <a:custGeom>
              <a:avLst/>
              <a:gdLst>
                <a:gd name="connsiteX0" fmla="*/ 5 w 555660"/>
                <a:gd name="connsiteY0" fmla="*/ 127005 h 127008"/>
                <a:gd name="connsiteX1" fmla="*/ 352430 w 555660"/>
                <a:gd name="connsiteY1" fmla="*/ 63505 h 127008"/>
                <a:gd name="connsiteX2" fmla="*/ 219080 w 555660"/>
                <a:gd name="connsiteY2" fmla="*/ 92080 h 127008"/>
                <a:gd name="connsiteX3" fmla="*/ 393705 w 555660"/>
                <a:gd name="connsiteY3" fmla="*/ 50805 h 127008"/>
                <a:gd name="connsiteX4" fmla="*/ 555630 w 555660"/>
                <a:gd name="connsiteY4" fmla="*/ 5 h 127008"/>
                <a:gd name="connsiteX5" fmla="*/ 381005 w 555660"/>
                <a:gd name="connsiteY5" fmla="*/ 47630 h 127008"/>
                <a:gd name="connsiteX6" fmla="*/ 196855 w 555660"/>
                <a:gd name="connsiteY6" fmla="*/ 76205 h 127008"/>
                <a:gd name="connsiteX7" fmla="*/ 361955 w 555660"/>
                <a:gd name="connsiteY7" fmla="*/ 60330 h 127008"/>
                <a:gd name="connsiteX8" fmla="*/ 5 w 555660"/>
                <a:gd name="connsiteY8" fmla="*/ 127005 h 12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5660" h="127008">
                  <a:moveTo>
                    <a:pt x="5" y="127005"/>
                  </a:moveTo>
                  <a:cubicBezTo>
                    <a:pt x="-1582" y="127534"/>
                    <a:pt x="315918" y="69326"/>
                    <a:pt x="352430" y="63505"/>
                  </a:cubicBezTo>
                  <a:cubicBezTo>
                    <a:pt x="388942" y="57684"/>
                    <a:pt x="212201" y="94197"/>
                    <a:pt x="219080" y="92080"/>
                  </a:cubicBezTo>
                  <a:cubicBezTo>
                    <a:pt x="225959" y="89963"/>
                    <a:pt x="337613" y="66151"/>
                    <a:pt x="393705" y="50805"/>
                  </a:cubicBezTo>
                  <a:cubicBezTo>
                    <a:pt x="449797" y="35459"/>
                    <a:pt x="557747" y="534"/>
                    <a:pt x="555630" y="5"/>
                  </a:cubicBezTo>
                  <a:cubicBezTo>
                    <a:pt x="553513" y="-524"/>
                    <a:pt x="440801" y="34930"/>
                    <a:pt x="381005" y="47630"/>
                  </a:cubicBezTo>
                  <a:cubicBezTo>
                    <a:pt x="321209" y="60330"/>
                    <a:pt x="200030" y="74088"/>
                    <a:pt x="196855" y="76205"/>
                  </a:cubicBezTo>
                  <a:cubicBezTo>
                    <a:pt x="193680" y="78322"/>
                    <a:pt x="398997" y="51334"/>
                    <a:pt x="361955" y="60330"/>
                  </a:cubicBezTo>
                  <a:cubicBezTo>
                    <a:pt x="324913" y="69326"/>
                    <a:pt x="1592" y="126476"/>
                    <a:pt x="5" y="1270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6" name="フリーフォーム 1035">
              <a:extLst>
                <a:ext uri="{FF2B5EF4-FFF2-40B4-BE49-F238E27FC236}">
                  <a16:creationId xmlns:a16="http://schemas.microsoft.com/office/drawing/2014/main" id="{85569AF6-BC87-CE38-FAB7-FA03857D0247}"/>
                </a:ext>
              </a:extLst>
            </p:cNvPr>
            <p:cNvSpPr/>
            <p:nvPr/>
          </p:nvSpPr>
          <p:spPr>
            <a:xfrm>
              <a:off x="4789235" y="5925365"/>
              <a:ext cx="369691" cy="70099"/>
            </a:xfrm>
            <a:custGeom>
              <a:avLst/>
              <a:gdLst>
                <a:gd name="connsiteX0" fmla="*/ 1840 w 369691"/>
                <a:gd name="connsiteY0" fmla="*/ 59510 h 70099"/>
                <a:gd name="connsiteX1" fmla="*/ 363790 w 369691"/>
                <a:gd name="connsiteY1" fmla="*/ 2360 h 70099"/>
                <a:gd name="connsiteX2" fmla="*/ 220915 w 369691"/>
                <a:gd name="connsiteY2" fmla="*/ 15060 h 70099"/>
                <a:gd name="connsiteX3" fmla="*/ 147890 w 369691"/>
                <a:gd name="connsiteY3" fmla="*/ 53160 h 70099"/>
                <a:gd name="connsiteX4" fmla="*/ 287590 w 369691"/>
                <a:gd name="connsiteY4" fmla="*/ 69035 h 70099"/>
                <a:gd name="connsiteX5" fmla="*/ 125665 w 369691"/>
                <a:gd name="connsiteY5" fmla="*/ 62685 h 70099"/>
                <a:gd name="connsiteX6" fmla="*/ 217740 w 369691"/>
                <a:gd name="connsiteY6" fmla="*/ 15060 h 70099"/>
                <a:gd name="connsiteX7" fmla="*/ 1840 w 369691"/>
                <a:gd name="connsiteY7" fmla="*/ 59510 h 70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9691" h="70099">
                  <a:moveTo>
                    <a:pt x="1840" y="59510"/>
                  </a:moveTo>
                  <a:cubicBezTo>
                    <a:pt x="26182" y="57393"/>
                    <a:pt x="327278" y="9768"/>
                    <a:pt x="363790" y="2360"/>
                  </a:cubicBezTo>
                  <a:cubicBezTo>
                    <a:pt x="400302" y="-5048"/>
                    <a:pt x="256898" y="6593"/>
                    <a:pt x="220915" y="15060"/>
                  </a:cubicBezTo>
                  <a:cubicBezTo>
                    <a:pt x="184932" y="23527"/>
                    <a:pt x="136778" y="44164"/>
                    <a:pt x="147890" y="53160"/>
                  </a:cubicBezTo>
                  <a:cubicBezTo>
                    <a:pt x="159002" y="62156"/>
                    <a:pt x="291294" y="67448"/>
                    <a:pt x="287590" y="69035"/>
                  </a:cubicBezTo>
                  <a:cubicBezTo>
                    <a:pt x="283886" y="70622"/>
                    <a:pt x="137307" y="71681"/>
                    <a:pt x="125665" y="62685"/>
                  </a:cubicBezTo>
                  <a:cubicBezTo>
                    <a:pt x="114023" y="53689"/>
                    <a:pt x="233086" y="16118"/>
                    <a:pt x="217740" y="15060"/>
                  </a:cubicBezTo>
                  <a:cubicBezTo>
                    <a:pt x="202394" y="14002"/>
                    <a:pt x="-22502" y="61627"/>
                    <a:pt x="1840" y="595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7" name="フリーフォーム 1036">
              <a:extLst>
                <a:ext uri="{FF2B5EF4-FFF2-40B4-BE49-F238E27FC236}">
                  <a16:creationId xmlns:a16="http://schemas.microsoft.com/office/drawing/2014/main" id="{8F584170-F5F2-0A5F-7CBD-99A870880BF7}"/>
                </a:ext>
              </a:extLst>
            </p:cNvPr>
            <p:cNvSpPr/>
            <p:nvPr/>
          </p:nvSpPr>
          <p:spPr>
            <a:xfrm>
              <a:off x="4380557" y="5918110"/>
              <a:ext cx="563189" cy="114923"/>
            </a:xfrm>
            <a:custGeom>
              <a:avLst/>
              <a:gdLst>
                <a:gd name="connsiteX0" fmla="*/ 943 w 563189"/>
                <a:gd name="connsiteY0" fmla="*/ 90 h 114923"/>
                <a:gd name="connsiteX1" fmla="*/ 356543 w 563189"/>
                <a:gd name="connsiteY1" fmla="*/ 79465 h 114923"/>
                <a:gd name="connsiteX2" fmla="*/ 296218 w 563189"/>
                <a:gd name="connsiteY2" fmla="*/ 57240 h 114923"/>
                <a:gd name="connsiteX3" fmla="*/ 531168 w 563189"/>
                <a:gd name="connsiteY3" fmla="*/ 114390 h 114923"/>
                <a:gd name="connsiteX4" fmla="*/ 404168 w 563189"/>
                <a:gd name="connsiteY4" fmla="*/ 85815 h 114923"/>
                <a:gd name="connsiteX5" fmla="*/ 150168 w 563189"/>
                <a:gd name="connsiteY5" fmla="*/ 85815 h 114923"/>
                <a:gd name="connsiteX6" fmla="*/ 407343 w 563189"/>
                <a:gd name="connsiteY6" fmla="*/ 79465 h 114923"/>
                <a:gd name="connsiteX7" fmla="*/ 397818 w 563189"/>
                <a:gd name="connsiteY7" fmla="*/ 63590 h 114923"/>
                <a:gd name="connsiteX8" fmla="*/ 562918 w 563189"/>
                <a:gd name="connsiteY8" fmla="*/ 22315 h 114923"/>
                <a:gd name="connsiteX9" fmla="*/ 353368 w 563189"/>
                <a:gd name="connsiteY9" fmla="*/ 57240 h 114923"/>
                <a:gd name="connsiteX10" fmla="*/ 137468 w 563189"/>
                <a:gd name="connsiteY10" fmla="*/ 66765 h 114923"/>
                <a:gd name="connsiteX11" fmla="*/ 248593 w 563189"/>
                <a:gd name="connsiteY11" fmla="*/ 63590 h 114923"/>
                <a:gd name="connsiteX12" fmla="*/ 943 w 563189"/>
                <a:gd name="connsiteY12" fmla="*/ 90 h 114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189" h="114923">
                  <a:moveTo>
                    <a:pt x="943" y="90"/>
                  </a:moveTo>
                  <a:cubicBezTo>
                    <a:pt x="18935" y="2736"/>
                    <a:pt x="307330" y="69940"/>
                    <a:pt x="356543" y="79465"/>
                  </a:cubicBezTo>
                  <a:cubicBezTo>
                    <a:pt x="405756" y="88990"/>
                    <a:pt x="267114" y="51419"/>
                    <a:pt x="296218" y="57240"/>
                  </a:cubicBezTo>
                  <a:cubicBezTo>
                    <a:pt x="325322" y="63061"/>
                    <a:pt x="513176" y="109628"/>
                    <a:pt x="531168" y="114390"/>
                  </a:cubicBezTo>
                  <a:cubicBezTo>
                    <a:pt x="549160" y="119153"/>
                    <a:pt x="467668" y="90577"/>
                    <a:pt x="404168" y="85815"/>
                  </a:cubicBezTo>
                  <a:cubicBezTo>
                    <a:pt x="340668" y="81053"/>
                    <a:pt x="149639" y="86873"/>
                    <a:pt x="150168" y="85815"/>
                  </a:cubicBezTo>
                  <a:cubicBezTo>
                    <a:pt x="150697" y="84757"/>
                    <a:pt x="366068" y="83169"/>
                    <a:pt x="407343" y="79465"/>
                  </a:cubicBezTo>
                  <a:cubicBezTo>
                    <a:pt x="448618" y="75761"/>
                    <a:pt x="371889" y="73115"/>
                    <a:pt x="397818" y="63590"/>
                  </a:cubicBezTo>
                  <a:cubicBezTo>
                    <a:pt x="423747" y="54065"/>
                    <a:pt x="570326" y="23373"/>
                    <a:pt x="562918" y="22315"/>
                  </a:cubicBezTo>
                  <a:cubicBezTo>
                    <a:pt x="555510" y="21257"/>
                    <a:pt x="424276" y="49832"/>
                    <a:pt x="353368" y="57240"/>
                  </a:cubicBezTo>
                  <a:cubicBezTo>
                    <a:pt x="282460" y="64648"/>
                    <a:pt x="154930" y="65707"/>
                    <a:pt x="137468" y="66765"/>
                  </a:cubicBezTo>
                  <a:cubicBezTo>
                    <a:pt x="120006" y="67823"/>
                    <a:pt x="269231" y="73644"/>
                    <a:pt x="248593" y="63590"/>
                  </a:cubicBezTo>
                  <a:cubicBezTo>
                    <a:pt x="227955" y="53536"/>
                    <a:pt x="-17049" y="-2556"/>
                    <a:pt x="943" y="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フリーフォーム 1">
              <a:extLst>
                <a:ext uri="{FF2B5EF4-FFF2-40B4-BE49-F238E27FC236}">
                  <a16:creationId xmlns:a16="http://schemas.microsoft.com/office/drawing/2014/main" id="{5D50062C-0DB9-85EF-45E5-C524221789F6}"/>
                </a:ext>
              </a:extLst>
            </p:cNvPr>
            <p:cNvSpPr/>
            <p:nvPr/>
          </p:nvSpPr>
          <p:spPr>
            <a:xfrm>
              <a:off x="4343073" y="5791193"/>
              <a:ext cx="447448" cy="143057"/>
            </a:xfrm>
            <a:custGeom>
              <a:avLst/>
              <a:gdLst>
                <a:gd name="connsiteX0" fmla="*/ 3502 w 447448"/>
                <a:gd name="connsiteY0" fmla="*/ 73032 h 143057"/>
                <a:gd name="connsiteX1" fmla="*/ 416252 w 447448"/>
                <a:gd name="connsiteY1" fmla="*/ 53982 h 143057"/>
                <a:gd name="connsiteX2" fmla="*/ 384502 w 447448"/>
                <a:gd name="connsiteY2" fmla="*/ 7 h 143057"/>
                <a:gd name="connsiteX3" fmla="*/ 441652 w 447448"/>
                <a:gd name="connsiteY3" fmla="*/ 50807 h 143057"/>
                <a:gd name="connsiteX4" fmla="*/ 432127 w 447448"/>
                <a:gd name="connsiteY4" fmla="*/ 142882 h 143057"/>
                <a:gd name="connsiteX5" fmla="*/ 444827 w 447448"/>
                <a:gd name="connsiteY5" fmla="*/ 73032 h 143057"/>
                <a:gd name="connsiteX6" fmla="*/ 425777 w 447448"/>
                <a:gd name="connsiteY6" fmla="*/ 38107 h 143057"/>
                <a:gd name="connsiteX7" fmla="*/ 244802 w 447448"/>
                <a:gd name="connsiteY7" fmla="*/ 6357 h 143057"/>
                <a:gd name="connsiteX8" fmla="*/ 394027 w 447448"/>
                <a:gd name="connsiteY8" fmla="*/ 50807 h 143057"/>
                <a:gd name="connsiteX9" fmla="*/ 273377 w 447448"/>
                <a:gd name="connsiteY9" fmla="*/ 34932 h 143057"/>
                <a:gd name="connsiteX10" fmla="*/ 213052 w 447448"/>
                <a:gd name="connsiteY10" fmla="*/ 3182 h 143057"/>
                <a:gd name="connsiteX11" fmla="*/ 273377 w 447448"/>
                <a:gd name="connsiteY11" fmla="*/ 44457 h 143057"/>
                <a:gd name="connsiteX12" fmla="*/ 219402 w 447448"/>
                <a:gd name="connsiteY12" fmla="*/ 63507 h 143057"/>
                <a:gd name="connsiteX13" fmla="*/ 3502 w 447448"/>
                <a:gd name="connsiteY13" fmla="*/ 73032 h 143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7448" h="143057">
                  <a:moveTo>
                    <a:pt x="3502" y="73032"/>
                  </a:moveTo>
                  <a:cubicBezTo>
                    <a:pt x="36310" y="71444"/>
                    <a:pt x="352752" y="66153"/>
                    <a:pt x="416252" y="53982"/>
                  </a:cubicBezTo>
                  <a:cubicBezTo>
                    <a:pt x="479752" y="41811"/>
                    <a:pt x="380269" y="536"/>
                    <a:pt x="384502" y="7"/>
                  </a:cubicBezTo>
                  <a:cubicBezTo>
                    <a:pt x="388735" y="-522"/>
                    <a:pt x="433715" y="26994"/>
                    <a:pt x="441652" y="50807"/>
                  </a:cubicBezTo>
                  <a:cubicBezTo>
                    <a:pt x="449590" y="74620"/>
                    <a:pt x="431598" y="139178"/>
                    <a:pt x="432127" y="142882"/>
                  </a:cubicBezTo>
                  <a:cubicBezTo>
                    <a:pt x="432656" y="146586"/>
                    <a:pt x="445885" y="90494"/>
                    <a:pt x="444827" y="73032"/>
                  </a:cubicBezTo>
                  <a:cubicBezTo>
                    <a:pt x="443769" y="55570"/>
                    <a:pt x="459114" y="49219"/>
                    <a:pt x="425777" y="38107"/>
                  </a:cubicBezTo>
                  <a:cubicBezTo>
                    <a:pt x="392440" y="26995"/>
                    <a:pt x="250094" y="4240"/>
                    <a:pt x="244802" y="6357"/>
                  </a:cubicBezTo>
                  <a:cubicBezTo>
                    <a:pt x="239510" y="8474"/>
                    <a:pt x="389265" y="46045"/>
                    <a:pt x="394027" y="50807"/>
                  </a:cubicBezTo>
                  <a:cubicBezTo>
                    <a:pt x="398789" y="55569"/>
                    <a:pt x="303540" y="42870"/>
                    <a:pt x="273377" y="34932"/>
                  </a:cubicBezTo>
                  <a:cubicBezTo>
                    <a:pt x="243214" y="26994"/>
                    <a:pt x="213052" y="1595"/>
                    <a:pt x="213052" y="3182"/>
                  </a:cubicBezTo>
                  <a:cubicBezTo>
                    <a:pt x="213052" y="4769"/>
                    <a:pt x="272319" y="34403"/>
                    <a:pt x="273377" y="44457"/>
                  </a:cubicBezTo>
                  <a:cubicBezTo>
                    <a:pt x="274435" y="54511"/>
                    <a:pt x="260677" y="58745"/>
                    <a:pt x="219402" y="63507"/>
                  </a:cubicBezTo>
                  <a:cubicBezTo>
                    <a:pt x="178127" y="68269"/>
                    <a:pt x="-29306" y="74620"/>
                    <a:pt x="3502" y="730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フリーフォーム 2">
              <a:extLst>
                <a:ext uri="{FF2B5EF4-FFF2-40B4-BE49-F238E27FC236}">
                  <a16:creationId xmlns:a16="http://schemas.microsoft.com/office/drawing/2014/main" id="{9E0CC5B0-8806-B2F2-CB43-E1F893D66181}"/>
                </a:ext>
              </a:extLst>
            </p:cNvPr>
            <p:cNvSpPr/>
            <p:nvPr/>
          </p:nvSpPr>
          <p:spPr>
            <a:xfrm>
              <a:off x="4746999" y="5749905"/>
              <a:ext cx="514925" cy="191036"/>
            </a:xfrm>
            <a:custGeom>
              <a:avLst/>
              <a:gdLst>
                <a:gd name="connsiteX0" fmla="*/ 2801 w 514925"/>
                <a:gd name="connsiteY0" fmla="*/ 85745 h 191036"/>
                <a:gd name="connsiteX1" fmla="*/ 240926 w 514925"/>
                <a:gd name="connsiteY1" fmla="*/ 53995 h 191036"/>
                <a:gd name="connsiteX2" fmla="*/ 206001 w 514925"/>
                <a:gd name="connsiteY2" fmla="*/ 20 h 191036"/>
                <a:gd name="connsiteX3" fmla="*/ 310776 w 514925"/>
                <a:gd name="connsiteY3" fmla="*/ 60345 h 191036"/>
                <a:gd name="connsiteX4" fmla="*/ 266326 w 514925"/>
                <a:gd name="connsiteY4" fmla="*/ 9545 h 191036"/>
                <a:gd name="connsiteX5" fmla="*/ 491751 w 514925"/>
                <a:gd name="connsiteY5" fmla="*/ 66695 h 191036"/>
                <a:gd name="connsiteX6" fmla="*/ 507626 w 514925"/>
                <a:gd name="connsiteY6" fmla="*/ 66695 h 191036"/>
                <a:gd name="connsiteX7" fmla="*/ 323476 w 514925"/>
                <a:gd name="connsiteY7" fmla="*/ 60345 h 191036"/>
                <a:gd name="connsiteX8" fmla="*/ 291726 w 514925"/>
                <a:gd name="connsiteY8" fmla="*/ 101620 h 191036"/>
                <a:gd name="connsiteX9" fmla="*/ 136151 w 514925"/>
                <a:gd name="connsiteY9" fmla="*/ 88920 h 191036"/>
                <a:gd name="connsiteX10" fmla="*/ 37726 w 514925"/>
                <a:gd name="connsiteY10" fmla="*/ 190520 h 191036"/>
                <a:gd name="connsiteX11" fmla="*/ 104401 w 514925"/>
                <a:gd name="connsiteY11" fmla="*/ 127020 h 191036"/>
                <a:gd name="connsiteX12" fmla="*/ 2801 w 514925"/>
                <a:gd name="connsiteY12" fmla="*/ 85745 h 191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4925" h="191036">
                  <a:moveTo>
                    <a:pt x="2801" y="85745"/>
                  </a:moveTo>
                  <a:cubicBezTo>
                    <a:pt x="25555" y="73574"/>
                    <a:pt x="207059" y="68283"/>
                    <a:pt x="240926" y="53995"/>
                  </a:cubicBezTo>
                  <a:cubicBezTo>
                    <a:pt x="274793" y="39707"/>
                    <a:pt x="194359" y="-1038"/>
                    <a:pt x="206001" y="20"/>
                  </a:cubicBezTo>
                  <a:cubicBezTo>
                    <a:pt x="217643" y="1078"/>
                    <a:pt x="300722" y="58758"/>
                    <a:pt x="310776" y="60345"/>
                  </a:cubicBezTo>
                  <a:cubicBezTo>
                    <a:pt x="320830" y="61932"/>
                    <a:pt x="236164" y="8487"/>
                    <a:pt x="266326" y="9545"/>
                  </a:cubicBezTo>
                  <a:cubicBezTo>
                    <a:pt x="296488" y="10603"/>
                    <a:pt x="451534" y="57170"/>
                    <a:pt x="491751" y="66695"/>
                  </a:cubicBezTo>
                  <a:cubicBezTo>
                    <a:pt x="531968" y="76220"/>
                    <a:pt x="507626" y="66695"/>
                    <a:pt x="507626" y="66695"/>
                  </a:cubicBezTo>
                  <a:cubicBezTo>
                    <a:pt x="479580" y="65637"/>
                    <a:pt x="359459" y="54524"/>
                    <a:pt x="323476" y="60345"/>
                  </a:cubicBezTo>
                  <a:cubicBezTo>
                    <a:pt x="287493" y="66166"/>
                    <a:pt x="322947" y="96858"/>
                    <a:pt x="291726" y="101620"/>
                  </a:cubicBezTo>
                  <a:cubicBezTo>
                    <a:pt x="260505" y="106382"/>
                    <a:pt x="178484" y="74103"/>
                    <a:pt x="136151" y="88920"/>
                  </a:cubicBezTo>
                  <a:cubicBezTo>
                    <a:pt x="93818" y="103737"/>
                    <a:pt x="43018" y="184170"/>
                    <a:pt x="37726" y="190520"/>
                  </a:cubicBezTo>
                  <a:cubicBezTo>
                    <a:pt x="32434" y="196870"/>
                    <a:pt x="105459" y="142895"/>
                    <a:pt x="104401" y="127020"/>
                  </a:cubicBezTo>
                  <a:cubicBezTo>
                    <a:pt x="103343" y="111145"/>
                    <a:pt x="-19953" y="97916"/>
                    <a:pt x="2801" y="857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8" name="フリーフォーム 1037">
              <a:extLst>
                <a:ext uri="{FF2B5EF4-FFF2-40B4-BE49-F238E27FC236}">
                  <a16:creationId xmlns:a16="http://schemas.microsoft.com/office/drawing/2014/main" id="{AC7833FB-5E88-5CDB-8207-28DC5E1D52C4}"/>
                </a:ext>
              </a:extLst>
            </p:cNvPr>
            <p:cNvSpPr/>
            <p:nvPr/>
          </p:nvSpPr>
          <p:spPr>
            <a:xfrm>
              <a:off x="4335901" y="5892781"/>
              <a:ext cx="314074" cy="121801"/>
            </a:xfrm>
            <a:custGeom>
              <a:avLst/>
              <a:gdLst>
                <a:gd name="connsiteX0" fmla="*/ 1149 w 314074"/>
                <a:gd name="connsiteY0" fmla="*/ 19 h 121801"/>
                <a:gd name="connsiteX1" fmla="*/ 305949 w 314074"/>
                <a:gd name="connsiteY1" fmla="*/ 114319 h 121801"/>
                <a:gd name="connsiteX2" fmla="*/ 232924 w 314074"/>
                <a:gd name="connsiteY2" fmla="*/ 111144 h 121801"/>
                <a:gd name="connsiteX3" fmla="*/ 102749 w 314074"/>
                <a:gd name="connsiteY3" fmla="*/ 104794 h 121801"/>
                <a:gd name="connsiteX4" fmla="*/ 197999 w 314074"/>
                <a:gd name="connsiteY4" fmla="*/ 104794 h 121801"/>
                <a:gd name="connsiteX5" fmla="*/ 1149 w 314074"/>
                <a:gd name="connsiteY5" fmla="*/ 19 h 121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4074" h="121801">
                  <a:moveTo>
                    <a:pt x="1149" y="19"/>
                  </a:moveTo>
                  <a:cubicBezTo>
                    <a:pt x="19141" y="1607"/>
                    <a:pt x="267320" y="95798"/>
                    <a:pt x="305949" y="114319"/>
                  </a:cubicBezTo>
                  <a:cubicBezTo>
                    <a:pt x="344578" y="132840"/>
                    <a:pt x="232924" y="111144"/>
                    <a:pt x="232924" y="111144"/>
                  </a:cubicBezTo>
                  <a:lnTo>
                    <a:pt x="102749" y="104794"/>
                  </a:lnTo>
                  <a:cubicBezTo>
                    <a:pt x="96928" y="103736"/>
                    <a:pt x="213874" y="116965"/>
                    <a:pt x="197999" y="104794"/>
                  </a:cubicBezTo>
                  <a:cubicBezTo>
                    <a:pt x="182124" y="92623"/>
                    <a:pt x="-16843" y="-1569"/>
                    <a:pt x="1149" y="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9" name="フリーフォーム 1038">
              <a:extLst>
                <a:ext uri="{FF2B5EF4-FFF2-40B4-BE49-F238E27FC236}">
                  <a16:creationId xmlns:a16="http://schemas.microsoft.com/office/drawing/2014/main" id="{69ECC45F-336C-D861-5694-C4E4A42AC201}"/>
                </a:ext>
              </a:extLst>
            </p:cNvPr>
            <p:cNvSpPr/>
            <p:nvPr/>
          </p:nvSpPr>
          <p:spPr>
            <a:xfrm>
              <a:off x="4927311" y="5904075"/>
              <a:ext cx="478560" cy="84566"/>
            </a:xfrm>
            <a:custGeom>
              <a:avLst/>
              <a:gdLst>
                <a:gd name="connsiteX0" fmla="*/ 289 w 478560"/>
                <a:gd name="connsiteY0" fmla="*/ 83975 h 84566"/>
                <a:gd name="connsiteX1" fmla="*/ 222539 w 478560"/>
                <a:gd name="connsiteY1" fmla="*/ 49050 h 84566"/>
                <a:gd name="connsiteX2" fmla="*/ 305089 w 478560"/>
                <a:gd name="connsiteY2" fmla="*/ 33175 h 84566"/>
                <a:gd name="connsiteX3" fmla="*/ 193964 w 478560"/>
                <a:gd name="connsiteY3" fmla="*/ 58575 h 84566"/>
                <a:gd name="connsiteX4" fmla="*/ 470189 w 478560"/>
                <a:gd name="connsiteY4" fmla="*/ 1425 h 84566"/>
                <a:gd name="connsiteX5" fmla="*/ 390814 w 478560"/>
                <a:gd name="connsiteY5" fmla="*/ 17300 h 84566"/>
                <a:gd name="connsiteX6" fmla="*/ 225714 w 478560"/>
                <a:gd name="connsiteY6" fmla="*/ 17300 h 84566"/>
                <a:gd name="connsiteX7" fmla="*/ 273339 w 478560"/>
                <a:gd name="connsiteY7" fmla="*/ 17300 h 84566"/>
                <a:gd name="connsiteX8" fmla="*/ 289 w 478560"/>
                <a:gd name="connsiteY8" fmla="*/ 83975 h 84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8560" h="84566">
                  <a:moveTo>
                    <a:pt x="289" y="83975"/>
                  </a:moveTo>
                  <a:cubicBezTo>
                    <a:pt x="-8178" y="89267"/>
                    <a:pt x="171739" y="57517"/>
                    <a:pt x="222539" y="49050"/>
                  </a:cubicBezTo>
                  <a:cubicBezTo>
                    <a:pt x="273339" y="40583"/>
                    <a:pt x="309851" y="31588"/>
                    <a:pt x="305089" y="33175"/>
                  </a:cubicBezTo>
                  <a:cubicBezTo>
                    <a:pt x="300327" y="34762"/>
                    <a:pt x="166447" y="63867"/>
                    <a:pt x="193964" y="58575"/>
                  </a:cubicBezTo>
                  <a:cubicBezTo>
                    <a:pt x="221481" y="53283"/>
                    <a:pt x="470189" y="1425"/>
                    <a:pt x="470189" y="1425"/>
                  </a:cubicBezTo>
                  <a:cubicBezTo>
                    <a:pt x="502997" y="-5454"/>
                    <a:pt x="431560" y="14654"/>
                    <a:pt x="390814" y="17300"/>
                  </a:cubicBezTo>
                  <a:cubicBezTo>
                    <a:pt x="350068" y="19946"/>
                    <a:pt x="225714" y="17300"/>
                    <a:pt x="225714" y="17300"/>
                  </a:cubicBezTo>
                  <a:cubicBezTo>
                    <a:pt x="206135" y="17300"/>
                    <a:pt x="306676" y="6188"/>
                    <a:pt x="273339" y="17300"/>
                  </a:cubicBezTo>
                  <a:cubicBezTo>
                    <a:pt x="240002" y="28412"/>
                    <a:pt x="8756" y="78683"/>
                    <a:pt x="289" y="839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0" name="フリーフォーム 1039">
              <a:extLst>
                <a:ext uri="{FF2B5EF4-FFF2-40B4-BE49-F238E27FC236}">
                  <a16:creationId xmlns:a16="http://schemas.microsoft.com/office/drawing/2014/main" id="{6238CA8B-0F1D-0AB5-C769-12CCD3ADE41B}"/>
                </a:ext>
              </a:extLst>
            </p:cNvPr>
            <p:cNvSpPr/>
            <p:nvPr/>
          </p:nvSpPr>
          <p:spPr>
            <a:xfrm>
              <a:off x="3502872" y="4327920"/>
              <a:ext cx="101390" cy="977417"/>
            </a:xfrm>
            <a:custGeom>
              <a:avLst/>
              <a:gdLst>
                <a:gd name="connsiteX0" fmla="*/ 101137 w 101390"/>
                <a:gd name="connsiteY0" fmla="*/ 2920 h 977417"/>
                <a:gd name="connsiteX1" fmla="*/ 40847 w 101390"/>
                <a:gd name="connsiteY1" fmla="*/ 545531 h 977417"/>
                <a:gd name="connsiteX2" fmla="*/ 47546 w 101390"/>
                <a:gd name="connsiteY2" fmla="*/ 558928 h 977417"/>
                <a:gd name="connsiteX3" fmla="*/ 653 w 101390"/>
                <a:gd name="connsiteY3" fmla="*/ 974260 h 977417"/>
                <a:gd name="connsiteX4" fmla="*/ 87739 w 101390"/>
                <a:gd name="connsiteY4" fmla="*/ 759895 h 977417"/>
                <a:gd name="connsiteX5" fmla="*/ 27449 w 101390"/>
                <a:gd name="connsiteY5" fmla="*/ 950814 h 977417"/>
                <a:gd name="connsiteX6" fmla="*/ 64293 w 101390"/>
                <a:gd name="connsiteY6" fmla="*/ 441698 h 977417"/>
                <a:gd name="connsiteX7" fmla="*/ 40847 w 101390"/>
                <a:gd name="connsiteY7" fmla="*/ 649364 h 977417"/>
                <a:gd name="connsiteX8" fmla="*/ 40847 w 101390"/>
                <a:gd name="connsiteY8" fmla="*/ 230682 h 977417"/>
                <a:gd name="connsiteX9" fmla="*/ 14051 w 101390"/>
                <a:gd name="connsiteY9" fmla="*/ 324467 h 977417"/>
                <a:gd name="connsiteX10" fmla="*/ 101137 w 101390"/>
                <a:gd name="connsiteY10" fmla="*/ 2920 h 97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90" h="977417">
                  <a:moveTo>
                    <a:pt x="101137" y="2920"/>
                  </a:moveTo>
                  <a:cubicBezTo>
                    <a:pt x="105603" y="39764"/>
                    <a:pt x="49779" y="452863"/>
                    <a:pt x="40847" y="545531"/>
                  </a:cubicBezTo>
                  <a:cubicBezTo>
                    <a:pt x="31915" y="638199"/>
                    <a:pt x="54245" y="487473"/>
                    <a:pt x="47546" y="558928"/>
                  </a:cubicBezTo>
                  <a:cubicBezTo>
                    <a:pt x="40847" y="630383"/>
                    <a:pt x="-6046" y="940766"/>
                    <a:pt x="653" y="974260"/>
                  </a:cubicBezTo>
                  <a:cubicBezTo>
                    <a:pt x="7352" y="1007754"/>
                    <a:pt x="83273" y="763803"/>
                    <a:pt x="87739" y="759895"/>
                  </a:cubicBezTo>
                  <a:cubicBezTo>
                    <a:pt x="92205" y="755987"/>
                    <a:pt x="31357" y="1003847"/>
                    <a:pt x="27449" y="950814"/>
                  </a:cubicBezTo>
                  <a:cubicBezTo>
                    <a:pt x="23541" y="897781"/>
                    <a:pt x="62060" y="491939"/>
                    <a:pt x="64293" y="441698"/>
                  </a:cubicBezTo>
                  <a:cubicBezTo>
                    <a:pt x="66526" y="391457"/>
                    <a:pt x="44755" y="684533"/>
                    <a:pt x="40847" y="649364"/>
                  </a:cubicBezTo>
                  <a:cubicBezTo>
                    <a:pt x="36939" y="614195"/>
                    <a:pt x="45313" y="284831"/>
                    <a:pt x="40847" y="230682"/>
                  </a:cubicBezTo>
                  <a:cubicBezTo>
                    <a:pt x="36381" y="176533"/>
                    <a:pt x="4561" y="359636"/>
                    <a:pt x="14051" y="324467"/>
                  </a:cubicBezTo>
                  <a:cubicBezTo>
                    <a:pt x="23541" y="289298"/>
                    <a:pt x="96671" y="-33924"/>
                    <a:pt x="101137" y="29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1" name="フリーフォーム 1040">
              <a:extLst>
                <a:ext uri="{FF2B5EF4-FFF2-40B4-BE49-F238E27FC236}">
                  <a16:creationId xmlns:a16="http://schemas.microsoft.com/office/drawing/2014/main" id="{4B3DF90C-0351-A1A5-2E8D-B3F5F87BD2EF}"/>
                </a:ext>
              </a:extLst>
            </p:cNvPr>
            <p:cNvSpPr/>
            <p:nvPr/>
          </p:nvSpPr>
          <p:spPr>
            <a:xfrm>
              <a:off x="3650862" y="5321837"/>
              <a:ext cx="243189" cy="857404"/>
            </a:xfrm>
            <a:custGeom>
              <a:avLst/>
              <a:gdLst>
                <a:gd name="connsiteX0" fmla="*/ 39 w 243189"/>
                <a:gd name="connsiteY0" fmla="*/ 440 h 857404"/>
                <a:gd name="connsiteX1" fmla="*/ 170861 w 243189"/>
                <a:gd name="connsiteY1" fmla="*/ 439218 h 857404"/>
                <a:gd name="connsiteX2" fmla="*/ 110571 w 243189"/>
                <a:gd name="connsiteY2" fmla="*/ 402374 h 857404"/>
                <a:gd name="connsiteX3" fmla="*/ 234501 w 243189"/>
                <a:gd name="connsiteY3" fmla="*/ 837803 h 857404"/>
                <a:gd name="connsiteX4" fmla="*/ 214404 w 243189"/>
                <a:gd name="connsiteY4" fmla="*/ 730620 h 857404"/>
                <a:gd name="connsiteX5" fmla="*/ 67028 w 243189"/>
                <a:gd name="connsiteY5" fmla="*/ 271745 h 857404"/>
                <a:gd name="connsiteX6" fmla="*/ 154114 w 243189"/>
                <a:gd name="connsiteY6" fmla="*/ 355482 h 857404"/>
                <a:gd name="connsiteX7" fmla="*/ 39 w 243189"/>
                <a:gd name="connsiteY7" fmla="*/ 440 h 857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189" h="857404">
                  <a:moveTo>
                    <a:pt x="39" y="440"/>
                  </a:moveTo>
                  <a:cubicBezTo>
                    <a:pt x="2830" y="14396"/>
                    <a:pt x="152439" y="372229"/>
                    <a:pt x="170861" y="439218"/>
                  </a:cubicBezTo>
                  <a:cubicBezTo>
                    <a:pt x="189283" y="506207"/>
                    <a:pt x="99964" y="335943"/>
                    <a:pt x="110571" y="402374"/>
                  </a:cubicBezTo>
                  <a:cubicBezTo>
                    <a:pt x="121178" y="468805"/>
                    <a:pt x="217196" y="783095"/>
                    <a:pt x="234501" y="837803"/>
                  </a:cubicBezTo>
                  <a:cubicBezTo>
                    <a:pt x="251807" y="892511"/>
                    <a:pt x="242316" y="824963"/>
                    <a:pt x="214404" y="730620"/>
                  </a:cubicBezTo>
                  <a:cubicBezTo>
                    <a:pt x="186492" y="636277"/>
                    <a:pt x="77076" y="334268"/>
                    <a:pt x="67028" y="271745"/>
                  </a:cubicBezTo>
                  <a:cubicBezTo>
                    <a:pt x="56980" y="209222"/>
                    <a:pt x="164162" y="402374"/>
                    <a:pt x="154114" y="355482"/>
                  </a:cubicBezTo>
                  <a:cubicBezTo>
                    <a:pt x="144066" y="308590"/>
                    <a:pt x="-2752" y="-13516"/>
                    <a:pt x="39" y="4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2" name="フリーフォーム 1041">
              <a:extLst>
                <a:ext uri="{FF2B5EF4-FFF2-40B4-BE49-F238E27FC236}">
                  <a16:creationId xmlns:a16="http://schemas.microsoft.com/office/drawing/2014/main" id="{77E81D18-96F2-3F96-663D-FCB2DA231849}"/>
                </a:ext>
              </a:extLst>
            </p:cNvPr>
            <p:cNvSpPr/>
            <p:nvPr/>
          </p:nvSpPr>
          <p:spPr>
            <a:xfrm>
              <a:off x="3857923" y="6323359"/>
              <a:ext cx="1219199" cy="134607"/>
            </a:xfrm>
            <a:custGeom>
              <a:avLst/>
              <a:gdLst>
                <a:gd name="connsiteX0" fmla="*/ 104477 w 1219199"/>
                <a:gd name="connsiteY0" fmla="*/ 50645 h 134607"/>
                <a:gd name="connsiteX1" fmla="*/ 158068 w 1219199"/>
                <a:gd name="connsiteY1" fmla="*/ 57344 h 134607"/>
                <a:gd name="connsiteX2" fmla="*/ 730824 w 1219199"/>
                <a:gd name="connsiteY2" fmla="*/ 127683 h 134607"/>
                <a:gd name="connsiteX3" fmla="*/ 673884 w 1219199"/>
                <a:gd name="connsiteY3" fmla="*/ 90839 h 134607"/>
                <a:gd name="connsiteX4" fmla="*/ 1213145 w 1219199"/>
                <a:gd name="connsiteY4" fmla="*/ 404 h 134607"/>
                <a:gd name="connsiteX5" fmla="*/ 935141 w 1219199"/>
                <a:gd name="connsiteY5" fmla="*/ 60694 h 134607"/>
                <a:gd name="connsiteX6" fmla="*/ 493013 w 1219199"/>
                <a:gd name="connsiteY6" fmla="*/ 134382 h 134607"/>
                <a:gd name="connsiteX7" fmla="*/ 271950 w 1219199"/>
                <a:gd name="connsiteY7" fmla="*/ 84140 h 134607"/>
                <a:gd name="connsiteX8" fmla="*/ 459519 w 1219199"/>
                <a:gd name="connsiteY8" fmla="*/ 97538 h 134607"/>
                <a:gd name="connsiteX9" fmla="*/ 14042 w 1219199"/>
                <a:gd name="connsiteY9" fmla="*/ 70742 h 134607"/>
                <a:gd name="connsiteX10" fmla="*/ 104477 w 1219199"/>
                <a:gd name="connsiteY10" fmla="*/ 50645 h 134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19199" h="134607">
                  <a:moveTo>
                    <a:pt x="104477" y="50645"/>
                  </a:moveTo>
                  <a:cubicBezTo>
                    <a:pt x="128481" y="48412"/>
                    <a:pt x="158068" y="57344"/>
                    <a:pt x="158068" y="57344"/>
                  </a:cubicBezTo>
                  <a:cubicBezTo>
                    <a:pt x="262459" y="70184"/>
                    <a:pt x="644855" y="122101"/>
                    <a:pt x="730824" y="127683"/>
                  </a:cubicBezTo>
                  <a:cubicBezTo>
                    <a:pt x="816793" y="133265"/>
                    <a:pt x="593497" y="112052"/>
                    <a:pt x="673884" y="90839"/>
                  </a:cubicBezTo>
                  <a:cubicBezTo>
                    <a:pt x="754271" y="69626"/>
                    <a:pt x="1169602" y="5428"/>
                    <a:pt x="1213145" y="404"/>
                  </a:cubicBezTo>
                  <a:cubicBezTo>
                    <a:pt x="1256688" y="-4620"/>
                    <a:pt x="1055163" y="38364"/>
                    <a:pt x="935141" y="60694"/>
                  </a:cubicBezTo>
                  <a:cubicBezTo>
                    <a:pt x="815119" y="83024"/>
                    <a:pt x="603545" y="130474"/>
                    <a:pt x="493013" y="134382"/>
                  </a:cubicBezTo>
                  <a:cubicBezTo>
                    <a:pt x="382481" y="138290"/>
                    <a:pt x="277532" y="90281"/>
                    <a:pt x="271950" y="84140"/>
                  </a:cubicBezTo>
                  <a:cubicBezTo>
                    <a:pt x="266368" y="77999"/>
                    <a:pt x="459519" y="97538"/>
                    <a:pt x="459519" y="97538"/>
                  </a:cubicBezTo>
                  <a:cubicBezTo>
                    <a:pt x="416534" y="95305"/>
                    <a:pt x="68750" y="78557"/>
                    <a:pt x="14042" y="70742"/>
                  </a:cubicBezTo>
                  <a:cubicBezTo>
                    <a:pt x="-40666" y="62927"/>
                    <a:pt x="80473" y="52878"/>
                    <a:pt x="104477" y="506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3" name="フリーフォーム 1042">
              <a:extLst>
                <a:ext uri="{FF2B5EF4-FFF2-40B4-BE49-F238E27FC236}">
                  <a16:creationId xmlns:a16="http://schemas.microsoft.com/office/drawing/2014/main" id="{200AEC72-58CA-0A7A-D81E-4666D3B96104}"/>
                </a:ext>
              </a:extLst>
            </p:cNvPr>
            <p:cNvSpPr/>
            <p:nvPr/>
          </p:nvSpPr>
          <p:spPr>
            <a:xfrm>
              <a:off x="5146233" y="5596807"/>
              <a:ext cx="866500" cy="759365"/>
            </a:xfrm>
            <a:custGeom>
              <a:avLst/>
              <a:gdLst>
                <a:gd name="connsiteX0" fmla="*/ 28668 w 866500"/>
                <a:gd name="connsiteY0" fmla="*/ 747052 h 759365"/>
                <a:gd name="connsiteX1" fmla="*/ 494242 w 866500"/>
                <a:gd name="connsiteY1" fmla="*/ 522639 h 759365"/>
                <a:gd name="connsiteX2" fmla="*/ 427253 w 866500"/>
                <a:gd name="connsiteY2" fmla="*/ 586279 h 759365"/>
                <a:gd name="connsiteX3" fmla="*/ 604774 w 866500"/>
                <a:gd name="connsiteY3" fmla="*/ 432204 h 759365"/>
                <a:gd name="connsiteX4" fmla="*/ 608123 w 866500"/>
                <a:gd name="connsiteY4" fmla="*/ 214490 h 759365"/>
                <a:gd name="connsiteX5" fmla="*/ 866031 w 866500"/>
                <a:gd name="connsiteY5" fmla="*/ 125 h 759365"/>
                <a:gd name="connsiteX6" fmla="*/ 668413 w 866500"/>
                <a:gd name="connsiteY6" fmla="*/ 187694 h 759365"/>
                <a:gd name="connsiteX7" fmla="*/ 544483 w 866500"/>
                <a:gd name="connsiteY7" fmla="*/ 459000 h 759365"/>
                <a:gd name="connsiteX8" fmla="*/ 507640 w 866500"/>
                <a:gd name="connsiteY8" fmla="*/ 204441 h 759365"/>
                <a:gd name="connsiteX9" fmla="*/ 507640 w 866500"/>
                <a:gd name="connsiteY9" fmla="*/ 442252 h 759365"/>
                <a:gd name="connsiteX10" fmla="*/ 310022 w 866500"/>
                <a:gd name="connsiteY10" fmla="*/ 599677 h 759365"/>
                <a:gd name="connsiteX11" fmla="*/ 75560 w 866500"/>
                <a:gd name="connsiteY11" fmla="*/ 716907 h 759365"/>
                <a:gd name="connsiteX12" fmla="*/ 28668 w 866500"/>
                <a:gd name="connsiteY12" fmla="*/ 747052 h 759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66500" h="759365">
                  <a:moveTo>
                    <a:pt x="28668" y="747052"/>
                  </a:moveTo>
                  <a:cubicBezTo>
                    <a:pt x="98448" y="714674"/>
                    <a:pt x="427811" y="549434"/>
                    <a:pt x="494242" y="522639"/>
                  </a:cubicBezTo>
                  <a:cubicBezTo>
                    <a:pt x="560673" y="495844"/>
                    <a:pt x="408831" y="601351"/>
                    <a:pt x="427253" y="586279"/>
                  </a:cubicBezTo>
                  <a:cubicBezTo>
                    <a:pt x="445675" y="571206"/>
                    <a:pt x="574629" y="494169"/>
                    <a:pt x="604774" y="432204"/>
                  </a:cubicBezTo>
                  <a:cubicBezTo>
                    <a:pt x="634919" y="370239"/>
                    <a:pt x="564580" y="286503"/>
                    <a:pt x="608123" y="214490"/>
                  </a:cubicBezTo>
                  <a:cubicBezTo>
                    <a:pt x="651666" y="142477"/>
                    <a:pt x="855983" y="4591"/>
                    <a:pt x="866031" y="125"/>
                  </a:cubicBezTo>
                  <a:cubicBezTo>
                    <a:pt x="876079" y="-4341"/>
                    <a:pt x="722004" y="111215"/>
                    <a:pt x="668413" y="187694"/>
                  </a:cubicBezTo>
                  <a:cubicBezTo>
                    <a:pt x="614822" y="264173"/>
                    <a:pt x="571278" y="456209"/>
                    <a:pt x="544483" y="459000"/>
                  </a:cubicBezTo>
                  <a:cubicBezTo>
                    <a:pt x="517688" y="461791"/>
                    <a:pt x="513781" y="207232"/>
                    <a:pt x="507640" y="204441"/>
                  </a:cubicBezTo>
                  <a:cubicBezTo>
                    <a:pt x="501500" y="201650"/>
                    <a:pt x="540576" y="376379"/>
                    <a:pt x="507640" y="442252"/>
                  </a:cubicBezTo>
                  <a:cubicBezTo>
                    <a:pt x="474704" y="508125"/>
                    <a:pt x="382035" y="553901"/>
                    <a:pt x="310022" y="599677"/>
                  </a:cubicBezTo>
                  <a:cubicBezTo>
                    <a:pt x="238009" y="645453"/>
                    <a:pt x="117986" y="693461"/>
                    <a:pt x="75560" y="716907"/>
                  </a:cubicBezTo>
                  <a:cubicBezTo>
                    <a:pt x="33134" y="740353"/>
                    <a:pt x="-41112" y="779430"/>
                    <a:pt x="28668" y="7470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4" name="フリーフォーム 1043">
              <a:extLst>
                <a:ext uri="{FF2B5EF4-FFF2-40B4-BE49-F238E27FC236}">
                  <a16:creationId xmlns:a16="http://schemas.microsoft.com/office/drawing/2014/main" id="{48F7A5BA-6669-443D-2A25-CB6E7DD69439}"/>
                </a:ext>
              </a:extLst>
            </p:cNvPr>
            <p:cNvSpPr/>
            <p:nvPr/>
          </p:nvSpPr>
          <p:spPr>
            <a:xfrm>
              <a:off x="5958370" y="4853133"/>
              <a:ext cx="412328" cy="560380"/>
            </a:xfrm>
            <a:custGeom>
              <a:avLst/>
              <a:gdLst>
                <a:gd name="connsiteX0" fmla="*/ 303 w 412328"/>
                <a:gd name="connsiteY0" fmla="*/ 221 h 560380"/>
                <a:gd name="connsiteX1" fmla="*/ 134281 w 412328"/>
                <a:gd name="connsiteY1" fmla="*/ 258129 h 560380"/>
                <a:gd name="connsiteX2" fmla="*/ 97437 w 412328"/>
                <a:gd name="connsiteY2" fmla="*/ 552880 h 560380"/>
                <a:gd name="connsiteX3" fmla="*/ 171125 w 412328"/>
                <a:gd name="connsiteY3" fmla="*/ 438999 h 560380"/>
                <a:gd name="connsiteX4" fmla="*/ 412285 w 412328"/>
                <a:gd name="connsiteY4" fmla="*/ 80608 h 560380"/>
                <a:gd name="connsiteX5" fmla="*/ 151028 w 412328"/>
                <a:gd name="connsiteY5" fmla="*/ 438999 h 560380"/>
                <a:gd name="connsiteX6" fmla="*/ 177823 w 412328"/>
                <a:gd name="connsiteY6" fmla="*/ 301671 h 560380"/>
                <a:gd name="connsiteX7" fmla="*/ 303 w 412328"/>
                <a:gd name="connsiteY7" fmla="*/ 221 h 560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2328" h="560380">
                  <a:moveTo>
                    <a:pt x="303" y="221"/>
                  </a:moveTo>
                  <a:cubicBezTo>
                    <a:pt x="-6954" y="-7036"/>
                    <a:pt x="118092" y="166019"/>
                    <a:pt x="134281" y="258129"/>
                  </a:cubicBezTo>
                  <a:cubicBezTo>
                    <a:pt x="150470" y="350239"/>
                    <a:pt x="91296" y="522735"/>
                    <a:pt x="97437" y="552880"/>
                  </a:cubicBezTo>
                  <a:cubicBezTo>
                    <a:pt x="103578" y="583025"/>
                    <a:pt x="118650" y="517711"/>
                    <a:pt x="171125" y="438999"/>
                  </a:cubicBezTo>
                  <a:cubicBezTo>
                    <a:pt x="223600" y="360287"/>
                    <a:pt x="415634" y="80608"/>
                    <a:pt x="412285" y="80608"/>
                  </a:cubicBezTo>
                  <a:cubicBezTo>
                    <a:pt x="408936" y="80608"/>
                    <a:pt x="190105" y="402155"/>
                    <a:pt x="151028" y="438999"/>
                  </a:cubicBezTo>
                  <a:cubicBezTo>
                    <a:pt x="111951" y="475843"/>
                    <a:pt x="196245" y="373126"/>
                    <a:pt x="177823" y="301671"/>
                  </a:cubicBezTo>
                  <a:cubicBezTo>
                    <a:pt x="159401" y="230216"/>
                    <a:pt x="7560" y="7478"/>
                    <a:pt x="303" y="2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5" name="フリーフォーム 1044">
              <a:extLst>
                <a:ext uri="{FF2B5EF4-FFF2-40B4-BE49-F238E27FC236}">
                  <a16:creationId xmlns:a16="http://schemas.microsoft.com/office/drawing/2014/main" id="{2CAB2DD3-1BBA-CB43-CCBA-76458515AD78}"/>
                </a:ext>
              </a:extLst>
            </p:cNvPr>
            <p:cNvSpPr/>
            <p:nvPr/>
          </p:nvSpPr>
          <p:spPr>
            <a:xfrm>
              <a:off x="6161126" y="4540297"/>
              <a:ext cx="293696" cy="414568"/>
            </a:xfrm>
            <a:custGeom>
              <a:avLst/>
              <a:gdLst>
                <a:gd name="connsiteX0" fmla="*/ 1863 w 293696"/>
                <a:gd name="connsiteY0" fmla="*/ 148934 h 414568"/>
                <a:gd name="connsiteX1" fmla="*/ 229626 w 293696"/>
                <a:gd name="connsiteY1" fmla="*/ 383395 h 414568"/>
                <a:gd name="connsiteX2" fmla="*/ 243023 w 293696"/>
                <a:gd name="connsiteY2" fmla="*/ 363299 h 414568"/>
                <a:gd name="connsiteX3" fmla="*/ 293265 w 293696"/>
                <a:gd name="connsiteY3" fmla="*/ 400143 h 414568"/>
                <a:gd name="connsiteX4" fmla="*/ 263120 w 293696"/>
                <a:gd name="connsiteY4" fmla="*/ 269514 h 414568"/>
                <a:gd name="connsiteX5" fmla="*/ 192782 w 293696"/>
                <a:gd name="connsiteY5" fmla="*/ 1558 h 414568"/>
                <a:gd name="connsiteX6" fmla="*/ 279867 w 293696"/>
                <a:gd name="connsiteY6" fmla="*/ 403492 h 414568"/>
                <a:gd name="connsiteX7" fmla="*/ 129142 w 293696"/>
                <a:gd name="connsiteY7" fmla="*/ 289611 h 414568"/>
                <a:gd name="connsiteX8" fmla="*/ 1863 w 293696"/>
                <a:gd name="connsiteY8" fmla="*/ 148934 h 41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3696" h="414568">
                  <a:moveTo>
                    <a:pt x="1863" y="148934"/>
                  </a:moveTo>
                  <a:cubicBezTo>
                    <a:pt x="18610" y="164565"/>
                    <a:pt x="189433" y="347668"/>
                    <a:pt x="229626" y="383395"/>
                  </a:cubicBezTo>
                  <a:cubicBezTo>
                    <a:pt x="269819" y="419122"/>
                    <a:pt x="232416" y="360508"/>
                    <a:pt x="243023" y="363299"/>
                  </a:cubicBezTo>
                  <a:cubicBezTo>
                    <a:pt x="253630" y="366090"/>
                    <a:pt x="289916" y="415774"/>
                    <a:pt x="293265" y="400143"/>
                  </a:cubicBezTo>
                  <a:cubicBezTo>
                    <a:pt x="296614" y="384512"/>
                    <a:pt x="279867" y="335945"/>
                    <a:pt x="263120" y="269514"/>
                  </a:cubicBezTo>
                  <a:cubicBezTo>
                    <a:pt x="246373" y="203083"/>
                    <a:pt x="189991" y="-20772"/>
                    <a:pt x="192782" y="1558"/>
                  </a:cubicBezTo>
                  <a:cubicBezTo>
                    <a:pt x="195573" y="23888"/>
                    <a:pt x="290474" y="355483"/>
                    <a:pt x="279867" y="403492"/>
                  </a:cubicBezTo>
                  <a:cubicBezTo>
                    <a:pt x="269260" y="451501"/>
                    <a:pt x="172685" y="330363"/>
                    <a:pt x="129142" y="289611"/>
                  </a:cubicBezTo>
                  <a:cubicBezTo>
                    <a:pt x="85599" y="248859"/>
                    <a:pt x="-14884" y="133303"/>
                    <a:pt x="1863" y="1489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6" name="フリーフォーム 1045">
              <a:extLst>
                <a:ext uri="{FF2B5EF4-FFF2-40B4-BE49-F238E27FC236}">
                  <a16:creationId xmlns:a16="http://schemas.microsoft.com/office/drawing/2014/main" id="{44E249C1-E317-ABB6-4785-0F484AD5C0B6}"/>
                </a:ext>
              </a:extLst>
            </p:cNvPr>
            <p:cNvSpPr/>
            <p:nvPr/>
          </p:nvSpPr>
          <p:spPr>
            <a:xfrm>
              <a:off x="6464193" y="4229653"/>
              <a:ext cx="147639" cy="859554"/>
            </a:xfrm>
            <a:custGeom>
              <a:avLst/>
              <a:gdLst>
                <a:gd name="connsiteX0" fmla="*/ 247 w 147639"/>
                <a:gd name="connsiteY0" fmla="*/ 111235 h 859554"/>
                <a:gd name="connsiteX1" fmla="*/ 53838 w 147639"/>
                <a:gd name="connsiteY1" fmla="*/ 600255 h 859554"/>
                <a:gd name="connsiteX2" fmla="*/ 83983 w 147639"/>
                <a:gd name="connsiteY2" fmla="*/ 854813 h 859554"/>
                <a:gd name="connsiteX3" fmla="*/ 83983 w 147639"/>
                <a:gd name="connsiteY3" fmla="*/ 704088 h 859554"/>
                <a:gd name="connsiteX4" fmla="*/ 147622 w 147639"/>
                <a:gd name="connsiteY4" fmla="*/ 703 h 859554"/>
                <a:gd name="connsiteX5" fmla="*/ 77284 w 147639"/>
                <a:gd name="connsiteY5" fmla="*/ 563411 h 859554"/>
                <a:gd name="connsiteX6" fmla="*/ 247 w 147639"/>
                <a:gd name="connsiteY6" fmla="*/ 111235 h 859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639" h="859554">
                  <a:moveTo>
                    <a:pt x="247" y="111235"/>
                  </a:moveTo>
                  <a:cubicBezTo>
                    <a:pt x="-3661" y="117376"/>
                    <a:pt x="39882" y="476325"/>
                    <a:pt x="53838" y="600255"/>
                  </a:cubicBezTo>
                  <a:cubicBezTo>
                    <a:pt x="67794" y="724185"/>
                    <a:pt x="78959" y="837508"/>
                    <a:pt x="83983" y="854813"/>
                  </a:cubicBezTo>
                  <a:cubicBezTo>
                    <a:pt x="89007" y="872118"/>
                    <a:pt x="73377" y="846440"/>
                    <a:pt x="83983" y="704088"/>
                  </a:cubicBezTo>
                  <a:cubicBezTo>
                    <a:pt x="94590" y="561736"/>
                    <a:pt x="148738" y="24149"/>
                    <a:pt x="147622" y="703"/>
                  </a:cubicBezTo>
                  <a:cubicBezTo>
                    <a:pt x="146506" y="-22743"/>
                    <a:pt x="95706" y="547780"/>
                    <a:pt x="77284" y="563411"/>
                  </a:cubicBezTo>
                  <a:cubicBezTo>
                    <a:pt x="58862" y="579042"/>
                    <a:pt x="4155" y="105094"/>
                    <a:pt x="247" y="1112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7" name="フリーフォーム 1046">
              <a:extLst>
                <a:ext uri="{FF2B5EF4-FFF2-40B4-BE49-F238E27FC236}">
                  <a16:creationId xmlns:a16="http://schemas.microsoft.com/office/drawing/2014/main" id="{E94FF392-94FD-7DD8-72F3-058EAC1FEE40}"/>
                </a:ext>
              </a:extLst>
            </p:cNvPr>
            <p:cNvSpPr/>
            <p:nvPr/>
          </p:nvSpPr>
          <p:spPr>
            <a:xfrm>
              <a:off x="3916515" y="6408415"/>
              <a:ext cx="927436" cy="299744"/>
            </a:xfrm>
            <a:custGeom>
              <a:avLst/>
              <a:gdLst>
                <a:gd name="connsiteX0" fmla="*/ 165 w 927436"/>
                <a:gd name="connsiteY0" fmla="*/ 5 h 299744"/>
                <a:gd name="connsiteX1" fmla="*/ 411645 w 927436"/>
                <a:gd name="connsiteY1" fmla="*/ 251465 h 299744"/>
                <a:gd name="connsiteX2" fmla="*/ 327825 w 927436"/>
                <a:gd name="connsiteY2" fmla="*/ 251465 h 299744"/>
                <a:gd name="connsiteX3" fmla="*/ 792645 w 927436"/>
                <a:gd name="connsiteY3" fmla="*/ 220985 h 299744"/>
                <a:gd name="connsiteX4" fmla="*/ 922185 w 927436"/>
                <a:gd name="connsiteY4" fmla="*/ 137165 h 299744"/>
                <a:gd name="connsiteX5" fmla="*/ 655485 w 927436"/>
                <a:gd name="connsiteY5" fmla="*/ 289565 h 299744"/>
                <a:gd name="connsiteX6" fmla="*/ 350685 w 927436"/>
                <a:gd name="connsiteY6" fmla="*/ 274325 h 299744"/>
                <a:gd name="connsiteX7" fmla="*/ 114465 w 927436"/>
                <a:gd name="connsiteY7" fmla="*/ 182885 h 299744"/>
                <a:gd name="connsiteX8" fmla="*/ 358305 w 927436"/>
                <a:gd name="connsiteY8" fmla="*/ 259085 h 299744"/>
                <a:gd name="connsiteX9" fmla="*/ 165 w 927436"/>
                <a:gd name="connsiteY9" fmla="*/ 5 h 299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7436" h="299744">
                  <a:moveTo>
                    <a:pt x="165" y="5"/>
                  </a:moveTo>
                  <a:cubicBezTo>
                    <a:pt x="9055" y="-1265"/>
                    <a:pt x="357035" y="209555"/>
                    <a:pt x="411645" y="251465"/>
                  </a:cubicBezTo>
                  <a:cubicBezTo>
                    <a:pt x="466255" y="293375"/>
                    <a:pt x="264325" y="256545"/>
                    <a:pt x="327825" y="251465"/>
                  </a:cubicBezTo>
                  <a:cubicBezTo>
                    <a:pt x="391325" y="246385"/>
                    <a:pt x="693585" y="240035"/>
                    <a:pt x="792645" y="220985"/>
                  </a:cubicBezTo>
                  <a:cubicBezTo>
                    <a:pt x="891705" y="201935"/>
                    <a:pt x="945045" y="125735"/>
                    <a:pt x="922185" y="137165"/>
                  </a:cubicBezTo>
                  <a:cubicBezTo>
                    <a:pt x="899325" y="148595"/>
                    <a:pt x="750735" y="266705"/>
                    <a:pt x="655485" y="289565"/>
                  </a:cubicBezTo>
                  <a:cubicBezTo>
                    <a:pt x="560235" y="312425"/>
                    <a:pt x="440855" y="292105"/>
                    <a:pt x="350685" y="274325"/>
                  </a:cubicBezTo>
                  <a:cubicBezTo>
                    <a:pt x="260515" y="256545"/>
                    <a:pt x="113195" y="185425"/>
                    <a:pt x="114465" y="182885"/>
                  </a:cubicBezTo>
                  <a:cubicBezTo>
                    <a:pt x="115735" y="180345"/>
                    <a:pt x="373545" y="284485"/>
                    <a:pt x="358305" y="259085"/>
                  </a:cubicBezTo>
                  <a:cubicBezTo>
                    <a:pt x="343065" y="233685"/>
                    <a:pt x="-8725" y="1275"/>
                    <a:pt x="165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8" name="フリーフォーム 1047">
              <a:extLst>
                <a:ext uri="{FF2B5EF4-FFF2-40B4-BE49-F238E27FC236}">
                  <a16:creationId xmlns:a16="http://schemas.microsoft.com/office/drawing/2014/main" id="{C84409A2-DABB-4BBE-D8F8-FEEBF5748BF3}"/>
                </a:ext>
              </a:extLst>
            </p:cNvPr>
            <p:cNvSpPr/>
            <p:nvPr/>
          </p:nvSpPr>
          <p:spPr>
            <a:xfrm>
              <a:off x="5790149" y="5392891"/>
              <a:ext cx="571827" cy="1049494"/>
            </a:xfrm>
            <a:custGeom>
              <a:avLst/>
              <a:gdLst>
                <a:gd name="connsiteX0" fmla="*/ 549691 w 571827"/>
                <a:gd name="connsiteY0" fmla="*/ 9689 h 1049494"/>
                <a:gd name="connsiteX1" fmla="*/ 557311 w 571827"/>
                <a:gd name="connsiteY1" fmla="*/ 588809 h 1049494"/>
                <a:gd name="connsiteX2" fmla="*/ 336331 w 571827"/>
                <a:gd name="connsiteY2" fmla="*/ 809789 h 1049494"/>
                <a:gd name="connsiteX3" fmla="*/ 427771 w 571827"/>
                <a:gd name="connsiteY3" fmla="*/ 695489 h 1049494"/>
                <a:gd name="connsiteX4" fmla="*/ 1051 w 571827"/>
                <a:gd name="connsiteY4" fmla="*/ 1046009 h 1049494"/>
                <a:gd name="connsiteX5" fmla="*/ 313471 w 571827"/>
                <a:gd name="connsiteY5" fmla="*/ 863129 h 1049494"/>
                <a:gd name="connsiteX6" fmla="*/ 519211 w 571827"/>
                <a:gd name="connsiteY6" fmla="*/ 665009 h 1049494"/>
                <a:gd name="connsiteX7" fmla="*/ 564931 w 571827"/>
                <a:gd name="connsiteY7" fmla="*/ 512609 h 1049494"/>
                <a:gd name="connsiteX8" fmla="*/ 542071 w 571827"/>
                <a:gd name="connsiteY8" fmla="*/ 245909 h 1049494"/>
                <a:gd name="connsiteX9" fmla="*/ 549691 w 571827"/>
                <a:gd name="connsiteY9" fmla="*/ 9689 h 1049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1827" h="1049494">
                  <a:moveTo>
                    <a:pt x="549691" y="9689"/>
                  </a:moveTo>
                  <a:cubicBezTo>
                    <a:pt x="552231" y="66839"/>
                    <a:pt x="592871" y="455459"/>
                    <a:pt x="557311" y="588809"/>
                  </a:cubicBezTo>
                  <a:cubicBezTo>
                    <a:pt x="521751" y="722159"/>
                    <a:pt x="357921" y="792009"/>
                    <a:pt x="336331" y="809789"/>
                  </a:cubicBezTo>
                  <a:cubicBezTo>
                    <a:pt x="314741" y="827569"/>
                    <a:pt x="483651" y="656119"/>
                    <a:pt x="427771" y="695489"/>
                  </a:cubicBezTo>
                  <a:cubicBezTo>
                    <a:pt x="371891" y="734859"/>
                    <a:pt x="20101" y="1018069"/>
                    <a:pt x="1051" y="1046009"/>
                  </a:cubicBezTo>
                  <a:cubicBezTo>
                    <a:pt x="-17999" y="1073949"/>
                    <a:pt x="227111" y="926629"/>
                    <a:pt x="313471" y="863129"/>
                  </a:cubicBezTo>
                  <a:cubicBezTo>
                    <a:pt x="399831" y="799629"/>
                    <a:pt x="477301" y="723429"/>
                    <a:pt x="519211" y="665009"/>
                  </a:cubicBezTo>
                  <a:cubicBezTo>
                    <a:pt x="561121" y="606589"/>
                    <a:pt x="561121" y="582459"/>
                    <a:pt x="564931" y="512609"/>
                  </a:cubicBezTo>
                  <a:cubicBezTo>
                    <a:pt x="568741" y="442759"/>
                    <a:pt x="540801" y="328459"/>
                    <a:pt x="542071" y="245909"/>
                  </a:cubicBezTo>
                  <a:cubicBezTo>
                    <a:pt x="543341" y="163359"/>
                    <a:pt x="547151" y="-47461"/>
                    <a:pt x="549691" y="96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" name="フリーフォーム 1048">
              <a:extLst>
                <a:ext uri="{FF2B5EF4-FFF2-40B4-BE49-F238E27FC236}">
                  <a16:creationId xmlns:a16="http://schemas.microsoft.com/office/drawing/2014/main" id="{283C6BFC-F57C-CB11-4876-DA7A0432C062}"/>
                </a:ext>
              </a:extLst>
            </p:cNvPr>
            <p:cNvSpPr/>
            <p:nvPr/>
          </p:nvSpPr>
          <p:spPr>
            <a:xfrm>
              <a:off x="4601799" y="6419356"/>
              <a:ext cx="1245994" cy="424669"/>
            </a:xfrm>
            <a:custGeom>
              <a:avLst/>
              <a:gdLst>
                <a:gd name="connsiteX0" fmla="*/ 69261 w 1245994"/>
                <a:gd name="connsiteY0" fmla="*/ 392924 h 424669"/>
                <a:gd name="connsiteX1" fmla="*/ 130221 w 1245994"/>
                <a:gd name="connsiteY1" fmla="*/ 385304 h 424669"/>
                <a:gd name="connsiteX2" fmla="*/ 907461 w 1245994"/>
                <a:gd name="connsiteY2" fmla="*/ 118604 h 424669"/>
                <a:gd name="connsiteX3" fmla="*/ 656001 w 1245994"/>
                <a:gd name="connsiteY3" fmla="*/ 271004 h 424669"/>
                <a:gd name="connsiteX4" fmla="*/ 1242741 w 1245994"/>
                <a:gd name="connsiteY4" fmla="*/ 4304 h 424669"/>
                <a:gd name="connsiteX5" fmla="*/ 884601 w 1245994"/>
                <a:gd name="connsiteY5" fmla="*/ 103364 h 424669"/>
                <a:gd name="connsiteX6" fmla="*/ 709341 w 1245994"/>
                <a:gd name="connsiteY6" fmla="*/ 65264 h 424669"/>
                <a:gd name="connsiteX7" fmla="*/ 831261 w 1245994"/>
                <a:gd name="connsiteY7" fmla="*/ 95744 h 424669"/>
                <a:gd name="connsiteX8" fmla="*/ 69261 w 1245994"/>
                <a:gd name="connsiteY8" fmla="*/ 392924 h 424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5994" h="424669">
                  <a:moveTo>
                    <a:pt x="69261" y="392924"/>
                  </a:moveTo>
                  <a:cubicBezTo>
                    <a:pt x="-47579" y="441184"/>
                    <a:pt x="-9479" y="431024"/>
                    <a:pt x="130221" y="385304"/>
                  </a:cubicBezTo>
                  <a:cubicBezTo>
                    <a:pt x="269921" y="339584"/>
                    <a:pt x="819831" y="137654"/>
                    <a:pt x="907461" y="118604"/>
                  </a:cubicBezTo>
                  <a:cubicBezTo>
                    <a:pt x="995091" y="99554"/>
                    <a:pt x="600121" y="290054"/>
                    <a:pt x="656001" y="271004"/>
                  </a:cubicBezTo>
                  <a:cubicBezTo>
                    <a:pt x="711881" y="251954"/>
                    <a:pt x="1204641" y="32244"/>
                    <a:pt x="1242741" y="4304"/>
                  </a:cubicBezTo>
                  <a:cubicBezTo>
                    <a:pt x="1280841" y="-23636"/>
                    <a:pt x="973501" y="93204"/>
                    <a:pt x="884601" y="103364"/>
                  </a:cubicBezTo>
                  <a:cubicBezTo>
                    <a:pt x="795701" y="113524"/>
                    <a:pt x="718231" y="66534"/>
                    <a:pt x="709341" y="65264"/>
                  </a:cubicBezTo>
                  <a:cubicBezTo>
                    <a:pt x="700451" y="63994"/>
                    <a:pt x="932861" y="36054"/>
                    <a:pt x="831261" y="95744"/>
                  </a:cubicBezTo>
                  <a:cubicBezTo>
                    <a:pt x="729661" y="155434"/>
                    <a:pt x="186101" y="344664"/>
                    <a:pt x="69261" y="3929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" name="フリーフォーム 1049">
              <a:extLst>
                <a:ext uri="{FF2B5EF4-FFF2-40B4-BE49-F238E27FC236}">
                  <a16:creationId xmlns:a16="http://schemas.microsoft.com/office/drawing/2014/main" id="{BE86A077-D802-A9A9-9BF9-57AD4F81FFFF}"/>
                </a:ext>
              </a:extLst>
            </p:cNvPr>
            <p:cNvSpPr/>
            <p:nvPr/>
          </p:nvSpPr>
          <p:spPr>
            <a:xfrm>
              <a:off x="5577345" y="5935841"/>
              <a:ext cx="999615" cy="998968"/>
            </a:xfrm>
            <a:custGeom>
              <a:avLst/>
              <a:gdLst>
                <a:gd name="connsiteX0" fmla="*/ 998715 w 999615"/>
                <a:gd name="connsiteY0" fmla="*/ 139 h 998968"/>
                <a:gd name="connsiteX1" fmla="*/ 472935 w 999615"/>
                <a:gd name="connsiteY1" fmla="*/ 678319 h 998968"/>
                <a:gd name="connsiteX2" fmla="*/ 541515 w 999615"/>
                <a:gd name="connsiteY2" fmla="*/ 617359 h 998968"/>
                <a:gd name="connsiteX3" fmla="*/ 495 w 999615"/>
                <a:gd name="connsiteY3" fmla="*/ 998359 h 998968"/>
                <a:gd name="connsiteX4" fmla="*/ 450075 w 999615"/>
                <a:gd name="connsiteY4" fmla="*/ 701179 h 998968"/>
                <a:gd name="connsiteX5" fmla="*/ 747255 w 999615"/>
                <a:gd name="connsiteY5" fmla="*/ 510679 h 998968"/>
                <a:gd name="connsiteX6" fmla="*/ 602475 w 999615"/>
                <a:gd name="connsiteY6" fmla="*/ 617359 h 998968"/>
                <a:gd name="connsiteX7" fmla="*/ 998715 w 999615"/>
                <a:gd name="connsiteY7" fmla="*/ 139 h 998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99615" h="998968">
                  <a:moveTo>
                    <a:pt x="998715" y="139"/>
                  </a:moveTo>
                  <a:cubicBezTo>
                    <a:pt x="977125" y="10299"/>
                    <a:pt x="549135" y="575449"/>
                    <a:pt x="472935" y="678319"/>
                  </a:cubicBezTo>
                  <a:cubicBezTo>
                    <a:pt x="396735" y="781189"/>
                    <a:pt x="620255" y="564019"/>
                    <a:pt x="541515" y="617359"/>
                  </a:cubicBezTo>
                  <a:cubicBezTo>
                    <a:pt x="462775" y="670699"/>
                    <a:pt x="15735" y="984389"/>
                    <a:pt x="495" y="998359"/>
                  </a:cubicBezTo>
                  <a:cubicBezTo>
                    <a:pt x="-14745" y="1012329"/>
                    <a:pt x="325615" y="782459"/>
                    <a:pt x="450075" y="701179"/>
                  </a:cubicBezTo>
                  <a:cubicBezTo>
                    <a:pt x="574535" y="619899"/>
                    <a:pt x="721855" y="524649"/>
                    <a:pt x="747255" y="510679"/>
                  </a:cubicBezTo>
                  <a:cubicBezTo>
                    <a:pt x="772655" y="496709"/>
                    <a:pt x="558025" y="698639"/>
                    <a:pt x="602475" y="617359"/>
                  </a:cubicBezTo>
                  <a:cubicBezTo>
                    <a:pt x="646925" y="536079"/>
                    <a:pt x="1020305" y="-10021"/>
                    <a:pt x="998715" y="1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1" name="フリーフォーム 1050">
              <a:extLst>
                <a:ext uri="{FF2B5EF4-FFF2-40B4-BE49-F238E27FC236}">
                  <a16:creationId xmlns:a16="http://schemas.microsoft.com/office/drawing/2014/main" id="{A9924FFF-E87E-60E3-D73A-E9A1E58268FD}"/>
                </a:ext>
              </a:extLst>
            </p:cNvPr>
            <p:cNvSpPr/>
            <p:nvPr/>
          </p:nvSpPr>
          <p:spPr>
            <a:xfrm>
              <a:off x="3594529" y="5534721"/>
              <a:ext cx="546711" cy="1215491"/>
            </a:xfrm>
            <a:custGeom>
              <a:avLst/>
              <a:gdLst>
                <a:gd name="connsiteX0" fmla="*/ 2111 w 546711"/>
                <a:gd name="connsiteY0" fmla="*/ 5019 h 1215491"/>
                <a:gd name="connsiteX1" fmla="*/ 230711 w 546711"/>
                <a:gd name="connsiteY1" fmla="*/ 881319 h 1215491"/>
                <a:gd name="connsiteX2" fmla="*/ 268811 w 546711"/>
                <a:gd name="connsiteY2" fmla="*/ 850839 h 1215491"/>
                <a:gd name="connsiteX3" fmla="*/ 543131 w 546711"/>
                <a:gd name="connsiteY3" fmla="*/ 1208979 h 1215491"/>
                <a:gd name="connsiteX4" fmla="*/ 405971 w 546711"/>
                <a:gd name="connsiteY4" fmla="*/ 1041339 h 1215491"/>
                <a:gd name="connsiteX5" fmla="*/ 131651 w 546711"/>
                <a:gd name="connsiteY5" fmla="*/ 546039 h 1215491"/>
                <a:gd name="connsiteX6" fmla="*/ 2111 w 546711"/>
                <a:gd name="connsiteY6" fmla="*/ 5019 h 121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6711" h="1215491">
                  <a:moveTo>
                    <a:pt x="2111" y="5019"/>
                  </a:moveTo>
                  <a:cubicBezTo>
                    <a:pt x="18621" y="60899"/>
                    <a:pt x="186261" y="740349"/>
                    <a:pt x="230711" y="881319"/>
                  </a:cubicBezTo>
                  <a:cubicBezTo>
                    <a:pt x="275161" y="1022289"/>
                    <a:pt x="216741" y="796229"/>
                    <a:pt x="268811" y="850839"/>
                  </a:cubicBezTo>
                  <a:cubicBezTo>
                    <a:pt x="320881" y="905449"/>
                    <a:pt x="520271" y="1177229"/>
                    <a:pt x="543131" y="1208979"/>
                  </a:cubicBezTo>
                  <a:cubicBezTo>
                    <a:pt x="565991" y="1240729"/>
                    <a:pt x="474551" y="1151829"/>
                    <a:pt x="405971" y="1041339"/>
                  </a:cubicBezTo>
                  <a:cubicBezTo>
                    <a:pt x="337391" y="930849"/>
                    <a:pt x="193881" y="717489"/>
                    <a:pt x="131651" y="546039"/>
                  </a:cubicBezTo>
                  <a:cubicBezTo>
                    <a:pt x="69421" y="374589"/>
                    <a:pt x="-14399" y="-50861"/>
                    <a:pt x="2111" y="50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2" name="フリーフォーム 1051">
              <a:extLst>
                <a:ext uri="{FF2B5EF4-FFF2-40B4-BE49-F238E27FC236}">
                  <a16:creationId xmlns:a16="http://schemas.microsoft.com/office/drawing/2014/main" id="{1CFD9848-E320-79C4-57B7-14784A6E72F2}"/>
                </a:ext>
              </a:extLst>
            </p:cNvPr>
            <p:cNvSpPr/>
            <p:nvPr/>
          </p:nvSpPr>
          <p:spPr>
            <a:xfrm>
              <a:off x="4657709" y="6468641"/>
              <a:ext cx="1353050" cy="281109"/>
            </a:xfrm>
            <a:custGeom>
              <a:avLst/>
              <a:gdLst>
                <a:gd name="connsiteX0" fmla="*/ 66691 w 1353050"/>
                <a:gd name="connsiteY0" fmla="*/ 191239 h 281109"/>
                <a:gd name="connsiteX1" fmla="*/ 950611 w 1353050"/>
                <a:gd name="connsiteY1" fmla="*/ 252199 h 281109"/>
                <a:gd name="connsiteX2" fmla="*/ 683911 w 1353050"/>
                <a:gd name="connsiteY2" fmla="*/ 267439 h 281109"/>
                <a:gd name="connsiteX3" fmla="*/ 1346851 w 1353050"/>
                <a:gd name="connsiteY3" fmla="*/ 54079 h 281109"/>
                <a:gd name="connsiteX4" fmla="*/ 973471 w 1353050"/>
                <a:gd name="connsiteY4" fmla="*/ 183619 h 281109"/>
                <a:gd name="connsiteX5" fmla="*/ 280051 w 1353050"/>
                <a:gd name="connsiteY5" fmla="*/ 206479 h 281109"/>
                <a:gd name="connsiteX6" fmla="*/ 836311 w 1353050"/>
                <a:gd name="connsiteY6" fmla="*/ 739 h 281109"/>
                <a:gd name="connsiteX7" fmla="*/ 462931 w 1353050"/>
                <a:gd name="connsiteY7" fmla="*/ 137899 h 281109"/>
                <a:gd name="connsiteX8" fmla="*/ 112411 w 1353050"/>
                <a:gd name="connsiteY8" fmla="*/ 145519 h 281109"/>
                <a:gd name="connsiteX9" fmla="*/ 66691 w 1353050"/>
                <a:gd name="connsiteY9" fmla="*/ 191239 h 281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3050" h="281109">
                  <a:moveTo>
                    <a:pt x="66691" y="191239"/>
                  </a:moveTo>
                  <a:cubicBezTo>
                    <a:pt x="206391" y="209019"/>
                    <a:pt x="847741" y="239499"/>
                    <a:pt x="950611" y="252199"/>
                  </a:cubicBezTo>
                  <a:cubicBezTo>
                    <a:pt x="1053481" y="264899"/>
                    <a:pt x="617871" y="300459"/>
                    <a:pt x="683911" y="267439"/>
                  </a:cubicBezTo>
                  <a:cubicBezTo>
                    <a:pt x="749951" y="234419"/>
                    <a:pt x="1298591" y="68049"/>
                    <a:pt x="1346851" y="54079"/>
                  </a:cubicBezTo>
                  <a:cubicBezTo>
                    <a:pt x="1395111" y="40109"/>
                    <a:pt x="1151271" y="158219"/>
                    <a:pt x="973471" y="183619"/>
                  </a:cubicBezTo>
                  <a:cubicBezTo>
                    <a:pt x="795671" y="209019"/>
                    <a:pt x="302911" y="236959"/>
                    <a:pt x="280051" y="206479"/>
                  </a:cubicBezTo>
                  <a:cubicBezTo>
                    <a:pt x="257191" y="175999"/>
                    <a:pt x="836311" y="739"/>
                    <a:pt x="836311" y="739"/>
                  </a:cubicBezTo>
                  <a:cubicBezTo>
                    <a:pt x="866791" y="-10691"/>
                    <a:pt x="583581" y="113769"/>
                    <a:pt x="462931" y="137899"/>
                  </a:cubicBezTo>
                  <a:cubicBezTo>
                    <a:pt x="342281" y="162029"/>
                    <a:pt x="186071" y="137899"/>
                    <a:pt x="112411" y="145519"/>
                  </a:cubicBezTo>
                  <a:cubicBezTo>
                    <a:pt x="38751" y="153139"/>
                    <a:pt x="-73009" y="173459"/>
                    <a:pt x="66691" y="1912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3" name="フリーフォーム 1052">
              <a:extLst>
                <a:ext uri="{FF2B5EF4-FFF2-40B4-BE49-F238E27FC236}">
                  <a16:creationId xmlns:a16="http://schemas.microsoft.com/office/drawing/2014/main" id="{382674B8-0FF6-A26F-1531-25F77658F81F}"/>
                </a:ext>
              </a:extLst>
            </p:cNvPr>
            <p:cNvSpPr/>
            <p:nvPr/>
          </p:nvSpPr>
          <p:spPr>
            <a:xfrm>
              <a:off x="4549140" y="6802403"/>
              <a:ext cx="983142" cy="223237"/>
            </a:xfrm>
            <a:custGeom>
              <a:avLst/>
              <a:gdLst>
                <a:gd name="connsiteX0" fmla="*/ 0 w 983142"/>
                <a:gd name="connsiteY0" fmla="*/ 223237 h 223237"/>
                <a:gd name="connsiteX1" fmla="*/ 662940 w 983142"/>
                <a:gd name="connsiteY1" fmla="*/ 40357 h 223237"/>
                <a:gd name="connsiteX2" fmla="*/ 579120 w 983142"/>
                <a:gd name="connsiteY2" fmla="*/ 17497 h 223237"/>
                <a:gd name="connsiteX3" fmla="*/ 982980 w 983142"/>
                <a:gd name="connsiteY3" fmla="*/ 2257 h 223237"/>
                <a:gd name="connsiteX4" fmla="*/ 632460 w 983142"/>
                <a:gd name="connsiteY4" fmla="*/ 2257 h 223237"/>
                <a:gd name="connsiteX5" fmla="*/ 548640 w 983142"/>
                <a:gd name="connsiteY5" fmla="*/ 2257 h 223237"/>
                <a:gd name="connsiteX6" fmla="*/ 731520 w 983142"/>
                <a:gd name="connsiteY6" fmla="*/ 32737 h 223237"/>
                <a:gd name="connsiteX7" fmla="*/ 464820 w 983142"/>
                <a:gd name="connsiteY7" fmla="*/ 116557 h 223237"/>
                <a:gd name="connsiteX8" fmla="*/ 0 w 983142"/>
                <a:gd name="connsiteY8" fmla="*/ 223237 h 223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3142" h="223237">
                  <a:moveTo>
                    <a:pt x="0" y="223237"/>
                  </a:moveTo>
                  <a:cubicBezTo>
                    <a:pt x="283210" y="148942"/>
                    <a:pt x="566420" y="74647"/>
                    <a:pt x="662940" y="40357"/>
                  </a:cubicBezTo>
                  <a:cubicBezTo>
                    <a:pt x="759460" y="6067"/>
                    <a:pt x="525780" y="23847"/>
                    <a:pt x="579120" y="17497"/>
                  </a:cubicBezTo>
                  <a:cubicBezTo>
                    <a:pt x="632460" y="11147"/>
                    <a:pt x="974090" y="4797"/>
                    <a:pt x="982980" y="2257"/>
                  </a:cubicBezTo>
                  <a:cubicBezTo>
                    <a:pt x="991870" y="-283"/>
                    <a:pt x="632460" y="2257"/>
                    <a:pt x="632460" y="2257"/>
                  </a:cubicBezTo>
                  <a:cubicBezTo>
                    <a:pt x="560070" y="2257"/>
                    <a:pt x="532130" y="-2823"/>
                    <a:pt x="548640" y="2257"/>
                  </a:cubicBezTo>
                  <a:cubicBezTo>
                    <a:pt x="565150" y="7337"/>
                    <a:pt x="745490" y="13687"/>
                    <a:pt x="731520" y="32737"/>
                  </a:cubicBezTo>
                  <a:cubicBezTo>
                    <a:pt x="717550" y="51787"/>
                    <a:pt x="464820" y="116557"/>
                    <a:pt x="464820" y="116557"/>
                  </a:cubicBezTo>
                  <a:lnTo>
                    <a:pt x="0" y="22323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4" name="フリーフォーム 1053">
              <a:extLst>
                <a:ext uri="{FF2B5EF4-FFF2-40B4-BE49-F238E27FC236}">
                  <a16:creationId xmlns:a16="http://schemas.microsoft.com/office/drawing/2014/main" id="{01041493-CE99-B56D-76ED-CFAA8D702012}"/>
                </a:ext>
              </a:extLst>
            </p:cNvPr>
            <p:cNvSpPr/>
            <p:nvPr/>
          </p:nvSpPr>
          <p:spPr>
            <a:xfrm>
              <a:off x="4061460" y="6835132"/>
              <a:ext cx="763528" cy="464973"/>
            </a:xfrm>
            <a:custGeom>
              <a:avLst/>
              <a:gdLst>
                <a:gd name="connsiteX0" fmla="*/ 60960 w 763528"/>
                <a:gd name="connsiteY0" fmla="*/ 22868 h 464973"/>
                <a:gd name="connsiteX1" fmla="*/ 121920 w 763528"/>
                <a:gd name="connsiteY1" fmla="*/ 30488 h 464973"/>
                <a:gd name="connsiteX2" fmla="*/ 609600 w 763528"/>
                <a:gd name="connsiteY2" fmla="*/ 274328 h 464973"/>
                <a:gd name="connsiteX3" fmla="*/ 510540 w 763528"/>
                <a:gd name="connsiteY3" fmla="*/ 251468 h 464973"/>
                <a:gd name="connsiteX4" fmla="*/ 762000 w 763528"/>
                <a:gd name="connsiteY4" fmla="*/ 464828 h 464973"/>
                <a:gd name="connsiteX5" fmla="*/ 594360 w 763528"/>
                <a:gd name="connsiteY5" fmla="*/ 281948 h 464973"/>
                <a:gd name="connsiteX6" fmla="*/ 175260 w 763528"/>
                <a:gd name="connsiteY6" fmla="*/ 114308 h 464973"/>
                <a:gd name="connsiteX7" fmla="*/ 0 w 763528"/>
                <a:gd name="connsiteY7" fmla="*/ 45728 h 464973"/>
                <a:gd name="connsiteX8" fmla="*/ 411480 w 763528"/>
                <a:gd name="connsiteY8" fmla="*/ 205748 h 464973"/>
                <a:gd name="connsiteX9" fmla="*/ 60960 w 763528"/>
                <a:gd name="connsiteY9" fmla="*/ 22868 h 464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3528" h="464973">
                  <a:moveTo>
                    <a:pt x="60960" y="22868"/>
                  </a:moveTo>
                  <a:cubicBezTo>
                    <a:pt x="12700" y="-6342"/>
                    <a:pt x="30480" y="-11422"/>
                    <a:pt x="121920" y="30488"/>
                  </a:cubicBezTo>
                  <a:cubicBezTo>
                    <a:pt x="213360" y="72398"/>
                    <a:pt x="544830" y="237498"/>
                    <a:pt x="609600" y="274328"/>
                  </a:cubicBezTo>
                  <a:cubicBezTo>
                    <a:pt x="674370" y="311158"/>
                    <a:pt x="485140" y="219718"/>
                    <a:pt x="510540" y="251468"/>
                  </a:cubicBezTo>
                  <a:cubicBezTo>
                    <a:pt x="535940" y="283218"/>
                    <a:pt x="748030" y="459748"/>
                    <a:pt x="762000" y="464828"/>
                  </a:cubicBezTo>
                  <a:cubicBezTo>
                    <a:pt x="775970" y="469908"/>
                    <a:pt x="692150" y="340368"/>
                    <a:pt x="594360" y="281948"/>
                  </a:cubicBezTo>
                  <a:cubicBezTo>
                    <a:pt x="496570" y="223528"/>
                    <a:pt x="175260" y="114308"/>
                    <a:pt x="175260" y="114308"/>
                  </a:cubicBezTo>
                  <a:lnTo>
                    <a:pt x="0" y="45728"/>
                  </a:lnTo>
                  <a:cubicBezTo>
                    <a:pt x="39370" y="60968"/>
                    <a:pt x="396240" y="208288"/>
                    <a:pt x="411480" y="205748"/>
                  </a:cubicBezTo>
                  <a:cubicBezTo>
                    <a:pt x="426720" y="203208"/>
                    <a:pt x="109220" y="52078"/>
                    <a:pt x="60960" y="228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5" name="フリーフォーム 1054">
              <a:extLst>
                <a:ext uri="{FF2B5EF4-FFF2-40B4-BE49-F238E27FC236}">
                  <a16:creationId xmlns:a16="http://schemas.microsoft.com/office/drawing/2014/main" id="{57CDC6C9-3734-67B8-0673-053C52D1BA4D}"/>
                </a:ext>
              </a:extLst>
            </p:cNvPr>
            <p:cNvSpPr/>
            <p:nvPr/>
          </p:nvSpPr>
          <p:spPr>
            <a:xfrm>
              <a:off x="5880088" y="5428377"/>
              <a:ext cx="347002" cy="516493"/>
            </a:xfrm>
            <a:custGeom>
              <a:avLst/>
              <a:gdLst>
                <a:gd name="connsiteX0" fmla="*/ 10172 w 347002"/>
                <a:gd name="connsiteY0" fmla="*/ 4683 h 516493"/>
                <a:gd name="connsiteX1" fmla="*/ 101612 w 347002"/>
                <a:gd name="connsiteY1" fmla="*/ 65643 h 516493"/>
                <a:gd name="connsiteX2" fmla="*/ 322592 w 347002"/>
                <a:gd name="connsiteY2" fmla="*/ 263763 h 516493"/>
                <a:gd name="connsiteX3" fmla="*/ 314972 w 347002"/>
                <a:gd name="connsiteY3" fmla="*/ 515223 h 516493"/>
                <a:gd name="connsiteX4" fmla="*/ 330212 w 347002"/>
                <a:gd name="connsiteY4" fmla="*/ 347583 h 516493"/>
                <a:gd name="connsiteX5" fmla="*/ 307352 w 347002"/>
                <a:gd name="connsiteY5" fmla="*/ 50403 h 516493"/>
                <a:gd name="connsiteX6" fmla="*/ 330212 w 347002"/>
                <a:gd name="connsiteY6" fmla="*/ 172323 h 516493"/>
                <a:gd name="connsiteX7" fmla="*/ 10172 w 347002"/>
                <a:gd name="connsiteY7" fmla="*/ 4683 h 51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7002" h="516493">
                  <a:moveTo>
                    <a:pt x="10172" y="4683"/>
                  </a:moveTo>
                  <a:cubicBezTo>
                    <a:pt x="-27928" y="-13097"/>
                    <a:pt x="49542" y="22463"/>
                    <a:pt x="101612" y="65643"/>
                  </a:cubicBezTo>
                  <a:cubicBezTo>
                    <a:pt x="153682" y="108823"/>
                    <a:pt x="287032" y="188833"/>
                    <a:pt x="322592" y="263763"/>
                  </a:cubicBezTo>
                  <a:cubicBezTo>
                    <a:pt x="358152" y="338693"/>
                    <a:pt x="313702" y="501253"/>
                    <a:pt x="314972" y="515223"/>
                  </a:cubicBezTo>
                  <a:cubicBezTo>
                    <a:pt x="316242" y="529193"/>
                    <a:pt x="331482" y="425053"/>
                    <a:pt x="330212" y="347583"/>
                  </a:cubicBezTo>
                  <a:cubicBezTo>
                    <a:pt x="328942" y="270113"/>
                    <a:pt x="307352" y="79613"/>
                    <a:pt x="307352" y="50403"/>
                  </a:cubicBezTo>
                  <a:cubicBezTo>
                    <a:pt x="307352" y="21193"/>
                    <a:pt x="378472" y="173593"/>
                    <a:pt x="330212" y="172323"/>
                  </a:cubicBezTo>
                  <a:cubicBezTo>
                    <a:pt x="281952" y="171053"/>
                    <a:pt x="48272" y="22463"/>
                    <a:pt x="10172" y="46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6" name="フリーフォーム 1055">
              <a:extLst>
                <a:ext uri="{FF2B5EF4-FFF2-40B4-BE49-F238E27FC236}">
                  <a16:creationId xmlns:a16="http://schemas.microsoft.com/office/drawing/2014/main" id="{5F9712E5-87C1-310A-5989-A83228AA7005}"/>
                </a:ext>
              </a:extLst>
            </p:cNvPr>
            <p:cNvSpPr/>
            <p:nvPr/>
          </p:nvSpPr>
          <p:spPr>
            <a:xfrm>
              <a:off x="3817620" y="4747014"/>
              <a:ext cx="167683" cy="328681"/>
            </a:xfrm>
            <a:custGeom>
              <a:avLst/>
              <a:gdLst>
                <a:gd name="connsiteX0" fmla="*/ 167640 w 167683"/>
                <a:gd name="connsiteY0" fmla="*/ 246 h 328681"/>
                <a:gd name="connsiteX1" fmla="*/ 15240 w 167683"/>
                <a:gd name="connsiteY1" fmla="*/ 183126 h 328681"/>
                <a:gd name="connsiteX2" fmla="*/ 30480 w 167683"/>
                <a:gd name="connsiteY2" fmla="*/ 327906 h 328681"/>
                <a:gd name="connsiteX3" fmla="*/ 0 w 167683"/>
                <a:gd name="connsiteY3" fmla="*/ 236466 h 328681"/>
                <a:gd name="connsiteX4" fmla="*/ 30480 w 167683"/>
                <a:gd name="connsiteY4" fmla="*/ 145026 h 328681"/>
                <a:gd name="connsiteX5" fmla="*/ 167640 w 167683"/>
                <a:gd name="connsiteY5" fmla="*/ 246 h 328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683" h="328681">
                  <a:moveTo>
                    <a:pt x="167640" y="246"/>
                  </a:moveTo>
                  <a:cubicBezTo>
                    <a:pt x="165100" y="6596"/>
                    <a:pt x="38100" y="128516"/>
                    <a:pt x="15240" y="183126"/>
                  </a:cubicBezTo>
                  <a:cubicBezTo>
                    <a:pt x="-7620" y="237736"/>
                    <a:pt x="33020" y="319016"/>
                    <a:pt x="30480" y="327906"/>
                  </a:cubicBezTo>
                  <a:cubicBezTo>
                    <a:pt x="27940" y="336796"/>
                    <a:pt x="0" y="266946"/>
                    <a:pt x="0" y="236466"/>
                  </a:cubicBezTo>
                  <a:cubicBezTo>
                    <a:pt x="0" y="205986"/>
                    <a:pt x="0" y="178046"/>
                    <a:pt x="30480" y="145026"/>
                  </a:cubicBezTo>
                  <a:cubicBezTo>
                    <a:pt x="60960" y="112006"/>
                    <a:pt x="170180" y="-6104"/>
                    <a:pt x="167640" y="2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7" name="フリーフォーム 1056">
              <a:extLst>
                <a:ext uri="{FF2B5EF4-FFF2-40B4-BE49-F238E27FC236}">
                  <a16:creationId xmlns:a16="http://schemas.microsoft.com/office/drawing/2014/main" id="{1F4795E9-3014-166E-D348-645E6D4AED25}"/>
                </a:ext>
              </a:extLst>
            </p:cNvPr>
            <p:cNvSpPr/>
            <p:nvPr/>
          </p:nvSpPr>
          <p:spPr>
            <a:xfrm>
              <a:off x="4106629" y="5036806"/>
              <a:ext cx="123819" cy="198157"/>
            </a:xfrm>
            <a:custGeom>
              <a:avLst/>
              <a:gdLst>
                <a:gd name="connsiteX0" fmla="*/ 61511 w 123819"/>
                <a:gd name="connsiteY0" fmla="*/ 14 h 198157"/>
                <a:gd name="connsiteX1" fmla="*/ 76751 w 123819"/>
                <a:gd name="connsiteY1" fmla="*/ 114314 h 198157"/>
                <a:gd name="connsiteX2" fmla="*/ 551 w 123819"/>
                <a:gd name="connsiteY2" fmla="*/ 198134 h 198157"/>
                <a:gd name="connsiteX3" fmla="*/ 122471 w 123819"/>
                <a:gd name="connsiteY3" fmla="*/ 121934 h 198157"/>
                <a:gd name="connsiteX4" fmla="*/ 61511 w 123819"/>
                <a:gd name="connsiteY4" fmla="*/ 14 h 19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19" h="198157">
                  <a:moveTo>
                    <a:pt x="61511" y="14"/>
                  </a:moveTo>
                  <a:cubicBezTo>
                    <a:pt x="53891" y="-1256"/>
                    <a:pt x="86911" y="81294"/>
                    <a:pt x="76751" y="114314"/>
                  </a:cubicBezTo>
                  <a:cubicBezTo>
                    <a:pt x="66591" y="147334"/>
                    <a:pt x="-7069" y="196864"/>
                    <a:pt x="551" y="198134"/>
                  </a:cubicBezTo>
                  <a:cubicBezTo>
                    <a:pt x="8171" y="199404"/>
                    <a:pt x="111041" y="148604"/>
                    <a:pt x="122471" y="121934"/>
                  </a:cubicBezTo>
                  <a:cubicBezTo>
                    <a:pt x="133901" y="95264"/>
                    <a:pt x="69131" y="1284"/>
                    <a:pt x="61511" y="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8" name="フリーフォーム 1057">
              <a:extLst>
                <a:ext uri="{FF2B5EF4-FFF2-40B4-BE49-F238E27FC236}">
                  <a16:creationId xmlns:a16="http://schemas.microsoft.com/office/drawing/2014/main" id="{52502232-58FD-5CA5-CB4A-F71F9FAF6FB7}"/>
                </a:ext>
              </a:extLst>
            </p:cNvPr>
            <p:cNvSpPr/>
            <p:nvPr/>
          </p:nvSpPr>
          <p:spPr>
            <a:xfrm>
              <a:off x="5501640" y="5105072"/>
              <a:ext cx="160113" cy="274822"/>
            </a:xfrm>
            <a:custGeom>
              <a:avLst/>
              <a:gdLst>
                <a:gd name="connsiteX0" fmla="*/ 45720 w 160113"/>
                <a:gd name="connsiteY0" fmla="*/ 328 h 274822"/>
                <a:gd name="connsiteX1" fmla="*/ 160020 w 160113"/>
                <a:gd name="connsiteY1" fmla="*/ 145108 h 274822"/>
                <a:gd name="connsiteX2" fmla="*/ 22860 w 160113"/>
                <a:gd name="connsiteY2" fmla="*/ 107008 h 274822"/>
                <a:gd name="connsiteX3" fmla="*/ 91440 w 160113"/>
                <a:gd name="connsiteY3" fmla="*/ 167968 h 274822"/>
                <a:gd name="connsiteX4" fmla="*/ 0 w 160113"/>
                <a:gd name="connsiteY4" fmla="*/ 274648 h 274822"/>
                <a:gd name="connsiteX5" fmla="*/ 91440 w 160113"/>
                <a:gd name="connsiteY5" fmla="*/ 190828 h 274822"/>
                <a:gd name="connsiteX6" fmla="*/ 137160 w 160113"/>
                <a:gd name="connsiteY6" fmla="*/ 107008 h 274822"/>
                <a:gd name="connsiteX7" fmla="*/ 45720 w 160113"/>
                <a:gd name="connsiteY7" fmla="*/ 328 h 274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0113" h="274822">
                  <a:moveTo>
                    <a:pt x="45720" y="328"/>
                  </a:moveTo>
                  <a:cubicBezTo>
                    <a:pt x="49530" y="6678"/>
                    <a:pt x="163830" y="127328"/>
                    <a:pt x="160020" y="145108"/>
                  </a:cubicBezTo>
                  <a:cubicBezTo>
                    <a:pt x="156210" y="162888"/>
                    <a:pt x="34290" y="103198"/>
                    <a:pt x="22860" y="107008"/>
                  </a:cubicBezTo>
                  <a:cubicBezTo>
                    <a:pt x="11430" y="110818"/>
                    <a:pt x="95250" y="140028"/>
                    <a:pt x="91440" y="167968"/>
                  </a:cubicBezTo>
                  <a:cubicBezTo>
                    <a:pt x="87630" y="195908"/>
                    <a:pt x="0" y="270838"/>
                    <a:pt x="0" y="274648"/>
                  </a:cubicBezTo>
                  <a:cubicBezTo>
                    <a:pt x="0" y="278458"/>
                    <a:pt x="68580" y="218768"/>
                    <a:pt x="91440" y="190828"/>
                  </a:cubicBezTo>
                  <a:cubicBezTo>
                    <a:pt x="114300" y="162888"/>
                    <a:pt x="139700" y="132408"/>
                    <a:pt x="137160" y="107008"/>
                  </a:cubicBezTo>
                  <a:cubicBezTo>
                    <a:pt x="134620" y="81608"/>
                    <a:pt x="41910" y="-6022"/>
                    <a:pt x="45720" y="3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9" name="フリーフォーム 1058">
              <a:extLst>
                <a:ext uri="{FF2B5EF4-FFF2-40B4-BE49-F238E27FC236}">
                  <a16:creationId xmlns:a16="http://schemas.microsoft.com/office/drawing/2014/main" id="{A97D20B7-9CA4-29D1-8155-F085939039A1}"/>
                </a:ext>
              </a:extLst>
            </p:cNvPr>
            <p:cNvSpPr/>
            <p:nvPr/>
          </p:nvSpPr>
          <p:spPr>
            <a:xfrm>
              <a:off x="5455837" y="5490755"/>
              <a:ext cx="253469" cy="209005"/>
            </a:xfrm>
            <a:custGeom>
              <a:avLst/>
              <a:gdLst>
                <a:gd name="connsiteX0" fmla="*/ 83 w 253469"/>
                <a:gd name="connsiteY0" fmla="*/ 10885 h 209005"/>
                <a:gd name="connsiteX1" fmla="*/ 144863 w 253469"/>
                <a:gd name="connsiteY1" fmla="*/ 109945 h 209005"/>
                <a:gd name="connsiteX2" fmla="*/ 129623 w 253469"/>
                <a:gd name="connsiteY2" fmla="*/ 209005 h 209005"/>
                <a:gd name="connsiteX3" fmla="*/ 182963 w 253469"/>
                <a:gd name="connsiteY3" fmla="*/ 109945 h 209005"/>
                <a:gd name="connsiteX4" fmla="*/ 251543 w 253469"/>
                <a:gd name="connsiteY4" fmla="*/ 41365 h 209005"/>
                <a:gd name="connsiteX5" fmla="*/ 228683 w 253469"/>
                <a:gd name="connsiteY5" fmla="*/ 3265 h 209005"/>
                <a:gd name="connsiteX6" fmla="*/ 167723 w 253469"/>
                <a:gd name="connsiteY6" fmla="*/ 125185 h 209005"/>
                <a:gd name="connsiteX7" fmla="*/ 83 w 253469"/>
                <a:gd name="connsiteY7" fmla="*/ 10885 h 209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469" h="209005">
                  <a:moveTo>
                    <a:pt x="83" y="10885"/>
                  </a:moveTo>
                  <a:cubicBezTo>
                    <a:pt x="-3727" y="8345"/>
                    <a:pt x="123273" y="76925"/>
                    <a:pt x="144863" y="109945"/>
                  </a:cubicBezTo>
                  <a:cubicBezTo>
                    <a:pt x="166453" y="142965"/>
                    <a:pt x="123273" y="209005"/>
                    <a:pt x="129623" y="209005"/>
                  </a:cubicBezTo>
                  <a:cubicBezTo>
                    <a:pt x="135973" y="209005"/>
                    <a:pt x="162643" y="137885"/>
                    <a:pt x="182963" y="109945"/>
                  </a:cubicBezTo>
                  <a:cubicBezTo>
                    <a:pt x="203283" y="82005"/>
                    <a:pt x="243923" y="59145"/>
                    <a:pt x="251543" y="41365"/>
                  </a:cubicBezTo>
                  <a:cubicBezTo>
                    <a:pt x="259163" y="23585"/>
                    <a:pt x="242653" y="-10705"/>
                    <a:pt x="228683" y="3265"/>
                  </a:cubicBezTo>
                  <a:cubicBezTo>
                    <a:pt x="214713" y="17235"/>
                    <a:pt x="200743" y="120105"/>
                    <a:pt x="167723" y="125185"/>
                  </a:cubicBezTo>
                  <a:cubicBezTo>
                    <a:pt x="134703" y="130265"/>
                    <a:pt x="3893" y="13425"/>
                    <a:pt x="83" y="108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0" name="フリーフォーム 1059">
              <a:extLst>
                <a:ext uri="{FF2B5EF4-FFF2-40B4-BE49-F238E27FC236}">
                  <a16:creationId xmlns:a16="http://schemas.microsoft.com/office/drawing/2014/main" id="{5E41D052-6934-8FE9-31CB-A79405142238}"/>
                </a:ext>
              </a:extLst>
            </p:cNvPr>
            <p:cNvSpPr/>
            <p:nvPr/>
          </p:nvSpPr>
          <p:spPr>
            <a:xfrm>
              <a:off x="3909019" y="5234734"/>
              <a:ext cx="175314" cy="176736"/>
            </a:xfrm>
            <a:custGeom>
              <a:avLst/>
              <a:gdLst>
                <a:gd name="connsiteX0" fmla="*/ 41 w 175314"/>
                <a:gd name="connsiteY0" fmla="*/ 206 h 176736"/>
                <a:gd name="connsiteX1" fmla="*/ 61001 w 175314"/>
                <a:gd name="connsiteY1" fmla="*/ 114506 h 176736"/>
                <a:gd name="connsiteX2" fmla="*/ 175301 w 175314"/>
                <a:gd name="connsiteY2" fmla="*/ 175466 h 176736"/>
                <a:gd name="connsiteX3" fmla="*/ 53381 w 175314"/>
                <a:gd name="connsiteY3" fmla="*/ 144986 h 176736"/>
                <a:gd name="connsiteX4" fmla="*/ 41 w 175314"/>
                <a:gd name="connsiteY4" fmla="*/ 206 h 176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314" h="176736">
                  <a:moveTo>
                    <a:pt x="41" y="206"/>
                  </a:moveTo>
                  <a:cubicBezTo>
                    <a:pt x="1311" y="-4874"/>
                    <a:pt x="31791" y="85296"/>
                    <a:pt x="61001" y="114506"/>
                  </a:cubicBezTo>
                  <a:cubicBezTo>
                    <a:pt x="90211" y="143716"/>
                    <a:pt x="176571" y="170386"/>
                    <a:pt x="175301" y="175466"/>
                  </a:cubicBezTo>
                  <a:cubicBezTo>
                    <a:pt x="174031" y="180546"/>
                    <a:pt x="80051" y="170386"/>
                    <a:pt x="53381" y="144986"/>
                  </a:cubicBezTo>
                  <a:cubicBezTo>
                    <a:pt x="26711" y="119586"/>
                    <a:pt x="-1229" y="5286"/>
                    <a:pt x="41" y="2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1" name="フリーフォーム 1060">
              <a:extLst>
                <a:ext uri="{FF2B5EF4-FFF2-40B4-BE49-F238E27FC236}">
                  <a16:creationId xmlns:a16="http://schemas.microsoft.com/office/drawing/2014/main" id="{DE1A8BB4-35C4-7E27-86C2-227E8888353A}"/>
                </a:ext>
              </a:extLst>
            </p:cNvPr>
            <p:cNvSpPr/>
            <p:nvPr/>
          </p:nvSpPr>
          <p:spPr>
            <a:xfrm>
              <a:off x="4082780" y="5631169"/>
              <a:ext cx="115852" cy="243870"/>
            </a:xfrm>
            <a:custGeom>
              <a:avLst/>
              <a:gdLst>
                <a:gd name="connsiteX0" fmla="*/ 115840 w 115852"/>
                <a:gd name="connsiteY0" fmla="*/ 11 h 243870"/>
                <a:gd name="connsiteX1" fmla="*/ 1540 w 115852"/>
                <a:gd name="connsiteY1" fmla="*/ 144791 h 243870"/>
                <a:gd name="connsiteX2" fmla="*/ 47260 w 115852"/>
                <a:gd name="connsiteY2" fmla="*/ 243851 h 243870"/>
                <a:gd name="connsiteX3" fmla="*/ 9160 w 115852"/>
                <a:gd name="connsiteY3" fmla="*/ 137171 h 243870"/>
                <a:gd name="connsiteX4" fmla="*/ 115840 w 115852"/>
                <a:gd name="connsiteY4" fmla="*/ 11 h 243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852" h="243870">
                  <a:moveTo>
                    <a:pt x="115840" y="11"/>
                  </a:moveTo>
                  <a:cubicBezTo>
                    <a:pt x="114570" y="1281"/>
                    <a:pt x="12970" y="104151"/>
                    <a:pt x="1540" y="144791"/>
                  </a:cubicBezTo>
                  <a:cubicBezTo>
                    <a:pt x="-9890" y="185431"/>
                    <a:pt x="45990" y="245121"/>
                    <a:pt x="47260" y="243851"/>
                  </a:cubicBezTo>
                  <a:cubicBezTo>
                    <a:pt x="48530" y="242581"/>
                    <a:pt x="-3540" y="174001"/>
                    <a:pt x="9160" y="137171"/>
                  </a:cubicBezTo>
                  <a:cubicBezTo>
                    <a:pt x="21860" y="100341"/>
                    <a:pt x="117110" y="-1259"/>
                    <a:pt x="115840" y="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2" name="フリーフォーム 1061">
              <a:extLst>
                <a:ext uri="{FF2B5EF4-FFF2-40B4-BE49-F238E27FC236}">
                  <a16:creationId xmlns:a16="http://schemas.microsoft.com/office/drawing/2014/main" id="{1CA923FB-93F8-A544-0511-A1192ABCA750}"/>
                </a:ext>
              </a:extLst>
            </p:cNvPr>
            <p:cNvSpPr/>
            <p:nvPr/>
          </p:nvSpPr>
          <p:spPr>
            <a:xfrm>
              <a:off x="4175512" y="6065409"/>
              <a:ext cx="503648" cy="236352"/>
            </a:xfrm>
            <a:custGeom>
              <a:avLst/>
              <a:gdLst>
                <a:gd name="connsiteX0" fmla="*/ 23108 w 503648"/>
                <a:gd name="connsiteY0" fmla="*/ 111 h 236352"/>
                <a:gd name="connsiteX1" fmla="*/ 15488 w 503648"/>
                <a:gd name="connsiteY1" fmla="*/ 137271 h 236352"/>
                <a:gd name="connsiteX2" fmla="*/ 259328 w 503648"/>
                <a:gd name="connsiteY2" fmla="*/ 160131 h 236352"/>
                <a:gd name="connsiteX3" fmla="*/ 228848 w 503648"/>
                <a:gd name="connsiteY3" fmla="*/ 213471 h 236352"/>
                <a:gd name="connsiteX4" fmla="*/ 503168 w 503648"/>
                <a:gd name="connsiteY4" fmla="*/ 114411 h 236352"/>
                <a:gd name="connsiteX5" fmla="*/ 289808 w 503648"/>
                <a:gd name="connsiteY5" fmla="*/ 198231 h 236352"/>
                <a:gd name="connsiteX6" fmla="*/ 84068 w 503648"/>
                <a:gd name="connsiteY6" fmla="*/ 175371 h 236352"/>
                <a:gd name="connsiteX7" fmla="*/ 15488 w 503648"/>
                <a:gd name="connsiteY7" fmla="*/ 236331 h 236352"/>
                <a:gd name="connsiteX8" fmla="*/ 53588 w 503648"/>
                <a:gd name="connsiteY8" fmla="*/ 167751 h 236352"/>
                <a:gd name="connsiteX9" fmla="*/ 7868 w 503648"/>
                <a:gd name="connsiteY9" fmla="*/ 114411 h 236352"/>
                <a:gd name="connsiteX10" fmla="*/ 23108 w 503648"/>
                <a:gd name="connsiteY10" fmla="*/ 111 h 236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3648" h="236352">
                  <a:moveTo>
                    <a:pt x="23108" y="111"/>
                  </a:moveTo>
                  <a:cubicBezTo>
                    <a:pt x="24378" y="3921"/>
                    <a:pt x="-23882" y="110601"/>
                    <a:pt x="15488" y="137271"/>
                  </a:cubicBezTo>
                  <a:cubicBezTo>
                    <a:pt x="54858" y="163941"/>
                    <a:pt x="223768" y="147431"/>
                    <a:pt x="259328" y="160131"/>
                  </a:cubicBezTo>
                  <a:cubicBezTo>
                    <a:pt x="294888" y="172831"/>
                    <a:pt x="188208" y="221091"/>
                    <a:pt x="228848" y="213471"/>
                  </a:cubicBezTo>
                  <a:cubicBezTo>
                    <a:pt x="269488" y="205851"/>
                    <a:pt x="493008" y="116951"/>
                    <a:pt x="503168" y="114411"/>
                  </a:cubicBezTo>
                  <a:cubicBezTo>
                    <a:pt x="513328" y="111871"/>
                    <a:pt x="359658" y="188071"/>
                    <a:pt x="289808" y="198231"/>
                  </a:cubicBezTo>
                  <a:cubicBezTo>
                    <a:pt x="219958" y="208391"/>
                    <a:pt x="129788" y="169021"/>
                    <a:pt x="84068" y="175371"/>
                  </a:cubicBezTo>
                  <a:cubicBezTo>
                    <a:pt x="38348" y="181721"/>
                    <a:pt x="20568" y="237601"/>
                    <a:pt x="15488" y="236331"/>
                  </a:cubicBezTo>
                  <a:cubicBezTo>
                    <a:pt x="10408" y="235061"/>
                    <a:pt x="54858" y="188071"/>
                    <a:pt x="53588" y="167751"/>
                  </a:cubicBezTo>
                  <a:cubicBezTo>
                    <a:pt x="52318" y="147431"/>
                    <a:pt x="6598" y="137271"/>
                    <a:pt x="7868" y="114411"/>
                  </a:cubicBezTo>
                  <a:cubicBezTo>
                    <a:pt x="9138" y="91551"/>
                    <a:pt x="21838" y="-3699"/>
                    <a:pt x="23108" y="1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3" name="フリーフォーム 1062">
              <a:extLst>
                <a:ext uri="{FF2B5EF4-FFF2-40B4-BE49-F238E27FC236}">
                  <a16:creationId xmlns:a16="http://schemas.microsoft.com/office/drawing/2014/main" id="{82CE8CD1-C54D-6D2C-02DC-577D5009F186}"/>
                </a:ext>
              </a:extLst>
            </p:cNvPr>
            <p:cNvSpPr/>
            <p:nvPr/>
          </p:nvSpPr>
          <p:spPr>
            <a:xfrm>
              <a:off x="3946986" y="5775921"/>
              <a:ext cx="84327" cy="297283"/>
            </a:xfrm>
            <a:custGeom>
              <a:avLst/>
              <a:gdLst>
                <a:gd name="connsiteX0" fmla="*/ 174 w 84327"/>
                <a:gd name="connsiteY0" fmla="*/ 39 h 297283"/>
                <a:gd name="connsiteX1" fmla="*/ 61134 w 84327"/>
                <a:gd name="connsiteY1" fmla="*/ 167679 h 297283"/>
                <a:gd name="connsiteX2" fmla="*/ 30654 w 84327"/>
                <a:gd name="connsiteY2" fmla="*/ 297219 h 297283"/>
                <a:gd name="connsiteX3" fmla="*/ 83994 w 84327"/>
                <a:gd name="connsiteY3" fmla="*/ 182919 h 297283"/>
                <a:gd name="connsiteX4" fmla="*/ 174 w 84327"/>
                <a:gd name="connsiteY4" fmla="*/ 39 h 297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27" h="297283">
                  <a:moveTo>
                    <a:pt x="174" y="39"/>
                  </a:moveTo>
                  <a:cubicBezTo>
                    <a:pt x="-3636" y="-2501"/>
                    <a:pt x="56054" y="118149"/>
                    <a:pt x="61134" y="167679"/>
                  </a:cubicBezTo>
                  <a:cubicBezTo>
                    <a:pt x="66214" y="217209"/>
                    <a:pt x="26844" y="294679"/>
                    <a:pt x="30654" y="297219"/>
                  </a:cubicBezTo>
                  <a:cubicBezTo>
                    <a:pt x="34464" y="299759"/>
                    <a:pt x="89074" y="226099"/>
                    <a:pt x="83994" y="182919"/>
                  </a:cubicBezTo>
                  <a:cubicBezTo>
                    <a:pt x="78914" y="139739"/>
                    <a:pt x="3984" y="2579"/>
                    <a:pt x="174" y="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4" name="フリーフォーム 1063">
              <a:extLst>
                <a:ext uri="{FF2B5EF4-FFF2-40B4-BE49-F238E27FC236}">
                  <a16:creationId xmlns:a16="http://schemas.microsoft.com/office/drawing/2014/main" id="{640A2842-7C04-1DF9-713F-822A98991371}"/>
                </a:ext>
              </a:extLst>
            </p:cNvPr>
            <p:cNvSpPr/>
            <p:nvPr/>
          </p:nvSpPr>
          <p:spPr>
            <a:xfrm>
              <a:off x="4808216" y="6019186"/>
              <a:ext cx="598371" cy="267314"/>
            </a:xfrm>
            <a:custGeom>
              <a:avLst/>
              <a:gdLst>
                <a:gd name="connsiteX0" fmla="*/ 4 w 598371"/>
                <a:gd name="connsiteY0" fmla="*/ 267314 h 267314"/>
                <a:gd name="connsiteX1" fmla="*/ 342904 w 598371"/>
                <a:gd name="connsiteY1" fmla="*/ 191114 h 267314"/>
                <a:gd name="connsiteX2" fmla="*/ 525784 w 598371"/>
                <a:gd name="connsiteY2" fmla="*/ 160634 h 267314"/>
                <a:gd name="connsiteX3" fmla="*/ 594364 w 598371"/>
                <a:gd name="connsiteY3" fmla="*/ 614 h 267314"/>
                <a:gd name="connsiteX4" fmla="*/ 541024 w 598371"/>
                <a:gd name="connsiteY4" fmla="*/ 107294 h 267314"/>
                <a:gd name="connsiteX5" fmla="*/ 144784 w 598371"/>
                <a:gd name="connsiteY5" fmla="*/ 153014 h 267314"/>
                <a:gd name="connsiteX6" fmla="*/ 243844 w 598371"/>
                <a:gd name="connsiteY6" fmla="*/ 153014 h 267314"/>
                <a:gd name="connsiteX7" fmla="*/ 335284 w 598371"/>
                <a:gd name="connsiteY7" fmla="*/ 191114 h 267314"/>
                <a:gd name="connsiteX8" fmla="*/ 4 w 598371"/>
                <a:gd name="connsiteY8" fmla="*/ 267314 h 267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371" h="267314">
                  <a:moveTo>
                    <a:pt x="4" y="267314"/>
                  </a:moveTo>
                  <a:cubicBezTo>
                    <a:pt x="1274" y="267314"/>
                    <a:pt x="255274" y="208894"/>
                    <a:pt x="342904" y="191114"/>
                  </a:cubicBezTo>
                  <a:cubicBezTo>
                    <a:pt x="430534" y="173334"/>
                    <a:pt x="483874" y="192384"/>
                    <a:pt x="525784" y="160634"/>
                  </a:cubicBezTo>
                  <a:cubicBezTo>
                    <a:pt x="567694" y="128884"/>
                    <a:pt x="591824" y="9504"/>
                    <a:pt x="594364" y="614"/>
                  </a:cubicBezTo>
                  <a:cubicBezTo>
                    <a:pt x="596904" y="-8276"/>
                    <a:pt x="615954" y="81894"/>
                    <a:pt x="541024" y="107294"/>
                  </a:cubicBezTo>
                  <a:cubicBezTo>
                    <a:pt x="466094" y="132694"/>
                    <a:pt x="194314" y="145394"/>
                    <a:pt x="144784" y="153014"/>
                  </a:cubicBezTo>
                  <a:cubicBezTo>
                    <a:pt x="95254" y="160634"/>
                    <a:pt x="212094" y="146664"/>
                    <a:pt x="243844" y="153014"/>
                  </a:cubicBezTo>
                  <a:cubicBezTo>
                    <a:pt x="275594" y="159364"/>
                    <a:pt x="374654" y="169524"/>
                    <a:pt x="335284" y="191114"/>
                  </a:cubicBezTo>
                  <a:cubicBezTo>
                    <a:pt x="295914" y="212704"/>
                    <a:pt x="-1266" y="267314"/>
                    <a:pt x="4" y="2673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5" name="フリーフォーム 1064">
              <a:extLst>
                <a:ext uri="{FF2B5EF4-FFF2-40B4-BE49-F238E27FC236}">
                  <a16:creationId xmlns:a16="http://schemas.microsoft.com/office/drawing/2014/main" id="{9CC2FBBE-8E7B-BF56-8326-4E0DAF955DE9}"/>
                </a:ext>
              </a:extLst>
            </p:cNvPr>
            <p:cNvSpPr/>
            <p:nvPr/>
          </p:nvSpPr>
          <p:spPr>
            <a:xfrm>
              <a:off x="4011621" y="6567939"/>
              <a:ext cx="1438918" cy="236806"/>
            </a:xfrm>
            <a:custGeom>
              <a:avLst/>
              <a:gdLst>
                <a:gd name="connsiteX0" fmla="*/ 11739 w 1438918"/>
                <a:gd name="connsiteY0" fmla="*/ 107181 h 236806"/>
                <a:gd name="connsiteX1" fmla="*/ 857559 w 1438918"/>
                <a:gd name="connsiteY1" fmla="*/ 183381 h 236806"/>
                <a:gd name="connsiteX2" fmla="*/ 712779 w 1438918"/>
                <a:gd name="connsiteY2" fmla="*/ 130041 h 236806"/>
                <a:gd name="connsiteX3" fmla="*/ 1436679 w 1438918"/>
                <a:gd name="connsiteY3" fmla="*/ 236721 h 236806"/>
                <a:gd name="connsiteX4" fmla="*/ 926139 w 1438918"/>
                <a:gd name="connsiteY4" fmla="*/ 145281 h 236806"/>
                <a:gd name="connsiteX5" fmla="*/ 545139 w 1438918"/>
                <a:gd name="connsiteY5" fmla="*/ 501 h 236806"/>
                <a:gd name="connsiteX6" fmla="*/ 827079 w 1438918"/>
                <a:gd name="connsiteY6" fmla="*/ 99561 h 236806"/>
                <a:gd name="connsiteX7" fmla="*/ 392739 w 1438918"/>
                <a:gd name="connsiteY7" fmla="*/ 152901 h 236806"/>
                <a:gd name="connsiteX8" fmla="*/ 11739 w 1438918"/>
                <a:gd name="connsiteY8" fmla="*/ 107181 h 236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8918" h="236806">
                  <a:moveTo>
                    <a:pt x="11739" y="107181"/>
                  </a:moveTo>
                  <a:cubicBezTo>
                    <a:pt x="89209" y="112261"/>
                    <a:pt x="740719" y="179571"/>
                    <a:pt x="857559" y="183381"/>
                  </a:cubicBezTo>
                  <a:cubicBezTo>
                    <a:pt x="974399" y="187191"/>
                    <a:pt x="616259" y="121151"/>
                    <a:pt x="712779" y="130041"/>
                  </a:cubicBezTo>
                  <a:cubicBezTo>
                    <a:pt x="809299" y="138931"/>
                    <a:pt x="1401119" y="234181"/>
                    <a:pt x="1436679" y="236721"/>
                  </a:cubicBezTo>
                  <a:cubicBezTo>
                    <a:pt x="1472239" y="239261"/>
                    <a:pt x="1074729" y="184651"/>
                    <a:pt x="926139" y="145281"/>
                  </a:cubicBezTo>
                  <a:cubicBezTo>
                    <a:pt x="777549" y="105911"/>
                    <a:pt x="561649" y="8121"/>
                    <a:pt x="545139" y="501"/>
                  </a:cubicBezTo>
                  <a:cubicBezTo>
                    <a:pt x="528629" y="-7119"/>
                    <a:pt x="852479" y="74161"/>
                    <a:pt x="827079" y="99561"/>
                  </a:cubicBezTo>
                  <a:cubicBezTo>
                    <a:pt x="801679" y="124961"/>
                    <a:pt x="524819" y="155441"/>
                    <a:pt x="392739" y="152901"/>
                  </a:cubicBezTo>
                  <a:cubicBezTo>
                    <a:pt x="260659" y="150361"/>
                    <a:pt x="-65731" y="102101"/>
                    <a:pt x="11739" y="1071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6" name="フリーフォーム 1065">
              <a:extLst>
                <a:ext uri="{FF2B5EF4-FFF2-40B4-BE49-F238E27FC236}">
                  <a16:creationId xmlns:a16="http://schemas.microsoft.com/office/drawing/2014/main" id="{F5C9A767-8441-D23C-E133-34A821C17887}"/>
                </a:ext>
              </a:extLst>
            </p:cNvPr>
            <p:cNvSpPr/>
            <p:nvPr/>
          </p:nvSpPr>
          <p:spPr>
            <a:xfrm>
              <a:off x="4083767" y="6271096"/>
              <a:ext cx="847001" cy="88217"/>
            </a:xfrm>
            <a:custGeom>
              <a:avLst/>
              <a:gdLst>
                <a:gd name="connsiteX0" fmla="*/ 8173 w 847001"/>
                <a:gd name="connsiteY0" fmla="*/ 7784 h 88217"/>
                <a:gd name="connsiteX1" fmla="*/ 602533 w 847001"/>
                <a:gd name="connsiteY1" fmla="*/ 61124 h 88217"/>
                <a:gd name="connsiteX2" fmla="*/ 846373 w 847001"/>
                <a:gd name="connsiteY2" fmla="*/ 164 h 88217"/>
                <a:gd name="connsiteX3" fmla="*/ 541573 w 847001"/>
                <a:gd name="connsiteY3" fmla="*/ 83984 h 88217"/>
                <a:gd name="connsiteX4" fmla="*/ 274873 w 847001"/>
                <a:gd name="connsiteY4" fmla="*/ 68744 h 88217"/>
                <a:gd name="connsiteX5" fmla="*/ 8173 w 847001"/>
                <a:gd name="connsiteY5" fmla="*/ 7784 h 8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7001" h="88217">
                  <a:moveTo>
                    <a:pt x="8173" y="7784"/>
                  </a:moveTo>
                  <a:cubicBezTo>
                    <a:pt x="62783" y="6514"/>
                    <a:pt x="462833" y="62394"/>
                    <a:pt x="602533" y="61124"/>
                  </a:cubicBezTo>
                  <a:cubicBezTo>
                    <a:pt x="742233" y="59854"/>
                    <a:pt x="856533" y="-3646"/>
                    <a:pt x="846373" y="164"/>
                  </a:cubicBezTo>
                  <a:cubicBezTo>
                    <a:pt x="836213" y="3974"/>
                    <a:pt x="636823" y="72554"/>
                    <a:pt x="541573" y="83984"/>
                  </a:cubicBezTo>
                  <a:cubicBezTo>
                    <a:pt x="446323" y="95414"/>
                    <a:pt x="362503" y="81444"/>
                    <a:pt x="274873" y="68744"/>
                  </a:cubicBezTo>
                  <a:cubicBezTo>
                    <a:pt x="187243" y="56044"/>
                    <a:pt x="-46437" y="9054"/>
                    <a:pt x="8173" y="77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7" name="フリーフォーム 1066">
              <a:extLst>
                <a:ext uri="{FF2B5EF4-FFF2-40B4-BE49-F238E27FC236}">
                  <a16:creationId xmlns:a16="http://schemas.microsoft.com/office/drawing/2014/main" id="{759E6326-45FA-C0FB-F426-64C4EF2E2234}"/>
                </a:ext>
              </a:extLst>
            </p:cNvPr>
            <p:cNvSpPr/>
            <p:nvPr/>
          </p:nvSpPr>
          <p:spPr>
            <a:xfrm>
              <a:off x="4975750" y="3747913"/>
              <a:ext cx="122070" cy="810765"/>
            </a:xfrm>
            <a:custGeom>
              <a:avLst/>
              <a:gdLst>
                <a:gd name="connsiteX0" fmla="*/ 110 w 122070"/>
                <a:gd name="connsiteY0" fmla="*/ 1127 h 810765"/>
                <a:gd name="connsiteX1" fmla="*/ 45830 w 122070"/>
                <a:gd name="connsiteY1" fmla="*/ 488807 h 810765"/>
                <a:gd name="connsiteX2" fmla="*/ 38210 w 122070"/>
                <a:gd name="connsiteY2" fmla="*/ 412607 h 810765"/>
                <a:gd name="connsiteX3" fmla="*/ 106790 w 122070"/>
                <a:gd name="connsiteY3" fmla="*/ 801227 h 810765"/>
                <a:gd name="connsiteX4" fmla="*/ 76310 w 122070"/>
                <a:gd name="connsiteY4" fmla="*/ 664067 h 810765"/>
                <a:gd name="connsiteX5" fmla="*/ 122030 w 122070"/>
                <a:gd name="connsiteY5" fmla="*/ 359267 h 810765"/>
                <a:gd name="connsiteX6" fmla="*/ 83930 w 122070"/>
                <a:gd name="connsiteY6" fmla="*/ 542147 h 810765"/>
                <a:gd name="connsiteX7" fmla="*/ 61070 w 122070"/>
                <a:gd name="connsiteY7" fmla="*/ 359267 h 810765"/>
                <a:gd name="connsiteX8" fmla="*/ 110 w 122070"/>
                <a:gd name="connsiteY8" fmla="*/ 1127 h 810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070" h="810765">
                  <a:moveTo>
                    <a:pt x="110" y="1127"/>
                  </a:moveTo>
                  <a:cubicBezTo>
                    <a:pt x="-2430" y="22717"/>
                    <a:pt x="39480" y="420227"/>
                    <a:pt x="45830" y="488807"/>
                  </a:cubicBezTo>
                  <a:cubicBezTo>
                    <a:pt x="52180" y="557387"/>
                    <a:pt x="28050" y="360537"/>
                    <a:pt x="38210" y="412607"/>
                  </a:cubicBezTo>
                  <a:cubicBezTo>
                    <a:pt x="48370" y="464677"/>
                    <a:pt x="100440" y="759317"/>
                    <a:pt x="106790" y="801227"/>
                  </a:cubicBezTo>
                  <a:cubicBezTo>
                    <a:pt x="113140" y="843137"/>
                    <a:pt x="73770" y="737727"/>
                    <a:pt x="76310" y="664067"/>
                  </a:cubicBezTo>
                  <a:cubicBezTo>
                    <a:pt x="78850" y="590407"/>
                    <a:pt x="120760" y="379587"/>
                    <a:pt x="122030" y="359267"/>
                  </a:cubicBezTo>
                  <a:cubicBezTo>
                    <a:pt x="123300" y="338947"/>
                    <a:pt x="94090" y="542147"/>
                    <a:pt x="83930" y="542147"/>
                  </a:cubicBezTo>
                  <a:cubicBezTo>
                    <a:pt x="73770" y="542147"/>
                    <a:pt x="76310" y="444357"/>
                    <a:pt x="61070" y="359267"/>
                  </a:cubicBezTo>
                  <a:cubicBezTo>
                    <a:pt x="45830" y="274177"/>
                    <a:pt x="2650" y="-20463"/>
                    <a:pt x="110" y="11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8" name="フリーフォーム 1067">
              <a:extLst>
                <a:ext uri="{FF2B5EF4-FFF2-40B4-BE49-F238E27FC236}">
                  <a16:creationId xmlns:a16="http://schemas.microsoft.com/office/drawing/2014/main" id="{3A9F5654-D04D-692B-8BFC-3FE2F184E404}"/>
                </a:ext>
              </a:extLst>
            </p:cNvPr>
            <p:cNvSpPr/>
            <p:nvPr/>
          </p:nvSpPr>
          <p:spPr>
            <a:xfrm>
              <a:off x="5013943" y="4046220"/>
              <a:ext cx="424231" cy="703922"/>
            </a:xfrm>
            <a:custGeom>
              <a:avLst/>
              <a:gdLst>
                <a:gd name="connsiteX0" fmla="*/ 243857 w 424231"/>
                <a:gd name="connsiteY0" fmla="*/ 0 h 703922"/>
                <a:gd name="connsiteX1" fmla="*/ 144797 w 424231"/>
                <a:gd name="connsiteY1" fmla="*/ 274320 h 703922"/>
                <a:gd name="connsiteX2" fmla="*/ 243857 w 424231"/>
                <a:gd name="connsiteY2" fmla="*/ 464820 h 703922"/>
                <a:gd name="connsiteX3" fmla="*/ 167657 w 424231"/>
                <a:gd name="connsiteY3" fmla="*/ 373380 h 703922"/>
                <a:gd name="connsiteX4" fmla="*/ 419117 w 424231"/>
                <a:gd name="connsiteY4" fmla="*/ 693420 h 703922"/>
                <a:gd name="connsiteX5" fmla="*/ 320057 w 424231"/>
                <a:gd name="connsiteY5" fmla="*/ 601980 h 703922"/>
                <a:gd name="connsiteX6" fmla="*/ 121937 w 424231"/>
                <a:gd name="connsiteY6" fmla="*/ 358140 h 703922"/>
                <a:gd name="connsiteX7" fmla="*/ 17 w 424231"/>
                <a:gd name="connsiteY7" fmla="*/ 190500 h 703922"/>
                <a:gd name="connsiteX8" fmla="*/ 129557 w 424231"/>
                <a:gd name="connsiteY8" fmla="*/ 320040 h 703922"/>
                <a:gd name="connsiteX9" fmla="*/ 137177 w 424231"/>
                <a:gd name="connsiteY9" fmla="*/ 83820 h 703922"/>
                <a:gd name="connsiteX10" fmla="*/ 53357 w 424231"/>
                <a:gd name="connsiteY10" fmla="*/ 274320 h 703922"/>
                <a:gd name="connsiteX11" fmla="*/ 243857 w 424231"/>
                <a:gd name="connsiteY11" fmla="*/ 0 h 703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4231" h="703922">
                  <a:moveTo>
                    <a:pt x="243857" y="0"/>
                  </a:moveTo>
                  <a:cubicBezTo>
                    <a:pt x="259097" y="0"/>
                    <a:pt x="144797" y="196850"/>
                    <a:pt x="144797" y="274320"/>
                  </a:cubicBezTo>
                  <a:cubicBezTo>
                    <a:pt x="144797" y="351790"/>
                    <a:pt x="240047" y="448310"/>
                    <a:pt x="243857" y="464820"/>
                  </a:cubicBezTo>
                  <a:cubicBezTo>
                    <a:pt x="247667" y="481330"/>
                    <a:pt x="138447" y="335280"/>
                    <a:pt x="167657" y="373380"/>
                  </a:cubicBezTo>
                  <a:cubicBezTo>
                    <a:pt x="196867" y="411480"/>
                    <a:pt x="393717" y="655320"/>
                    <a:pt x="419117" y="693420"/>
                  </a:cubicBezTo>
                  <a:cubicBezTo>
                    <a:pt x="444517" y="731520"/>
                    <a:pt x="369587" y="657860"/>
                    <a:pt x="320057" y="601980"/>
                  </a:cubicBezTo>
                  <a:cubicBezTo>
                    <a:pt x="270527" y="546100"/>
                    <a:pt x="175277" y="426720"/>
                    <a:pt x="121937" y="358140"/>
                  </a:cubicBezTo>
                  <a:cubicBezTo>
                    <a:pt x="68597" y="289560"/>
                    <a:pt x="-1253" y="196850"/>
                    <a:pt x="17" y="190500"/>
                  </a:cubicBezTo>
                  <a:cubicBezTo>
                    <a:pt x="1287" y="184150"/>
                    <a:pt x="106697" y="337820"/>
                    <a:pt x="129557" y="320040"/>
                  </a:cubicBezTo>
                  <a:cubicBezTo>
                    <a:pt x="152417" y="302260"/>
                    <a:pt x="149877" y="91440"/>
                    <a:pt x="137177" y="83820"/>
                  </a:cubicBezTo>
                  <a:cubicBezTo>
                    <a:pt x="124477" y="76200"/>
                    <a:pt x="35577" y="280670"/>
                    <a:pt x="53357" y="274320"/>
                  </a:cubicBezTo>
                  <a:cubicBezTo>
                    <a:pt x="71137" y="267970"/>
                    <a:pt x="228617" y="0"/>
                    <a:pt x="243857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9" name="フリーフォーム 1068">
              <a:extLst>
                <a:ext uri="{FF2B5EF4-FFF2-40B4-BE49-F238E27FC236}">
                  <a16:creationId xmlns:a16="http://schemas.microsoft.com/office/drawing/2014/main" id="{E7B1CBC6-6802-81F0-91CB-3CE79E9BFF06}"/>
                </a:ext>
              </a:extLst>
            </p:cNvPr>
            <p:cNvSpPr/>
            <p:nvPr/>
          </p:nvSpPr>
          <p:spPr>
            <a:xfrm>
              <a:off x="3817195" y="4427162"/>
              <a:ext cx="718314" cy="244069"/>
            </a:xfrm>
            <a:custGeom>
              <a:avLst/>
              <a:gdLst>
                <a:gd name="connsiteX0" fmla="*/ 425 w 718314"/>
                <a:gd name="connsiteY0" fmla="*/ 243898 h 244069"/>
                <a:gd name="connsiteX1" fmla="*/ 503345 w 718314"/>
                <a:gd name="connsiteY1" fmla="*/ 99118 h 244069"/>
                <a:gd name="connsiteX2" fmla="*/ 716705 w 718314"/>
                <a:gd name="connsiteY2" fmla="*/ 58 h 244069"/>
                <a:gd name="connsiteX3" fmla="*/ 602405 w 718314"/>
                <a:gd name="connsiteY3" fmla="*/ 83878 h 244069"/>
                <a:gd name="connsiteX4" fmla="*/ 625265 w 718314"/>
                <a:gd name="connsiteY4" fmla="*/ 30538 h 244069"/>
                <a:gd name="connsiteX5" fmla="*/ 168065 w 718314"/>
                <a:gd name="connsiteY5" fmla="*/ 99118 h 244069"/>
                <a:gd name="connsiteX6" fmla="*/ 594785 w 718314"/>
                <a:gd name="connsiteY6" fmla="*/ 68638 h 244069"/>
                <a:gd name="connsiteX7" fmla="*/ 425 w 718314"/>
                <a:gd name="connsiteY7" fmla="*/ 243898 h 244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8314" h="244069">
                  <a:moveTo>
                    <a:pt x="425" y="243898"/>
                  </a:moveTo>
                  <a:cubicBezTo>
                    <a:pt x="-14815" y="248978"/>
                    <a:pt x="383965" y="139758"/>
                    <a:pt x="503345" y="99118"/>
                  </a:cubicBezTo>
                  <a:cubicBezTo>
                    <a:pt x="622725" y="58478"/>
                    <a:pt x="700195" y="2598"/>
                    <a:pt x="716705" y="58"/>
                  </a:cubicBezTo>
                  <a:cubicBezTo>
                    <a:pt x="733215" y="-2482"/>
                    <a:pt x="617645" y="78798"/>
                    <a:pt x="602405" y="83878"/>
                  </a:cubicBezTo>
                  <a:cubicBezTo>
                    <a:pt x="587165" y="88958"/>
                    <a:pt x="697655" y="27998"/>
                    <a:pt x="625265" y="30538"/>
                  </a:cubicBezTo>
                  <a:cubicBezTo>
                    <a:pt x="552875" y="33078"/>
                    <a:pt x="173145" y="92768"/>
                    <a:pt x="168065" y="99118"/>
                  </a:cubicBezTo>
                  <a:cubicBezTo>
                    <a:pt x="162985" y="105468"/>
                    <a:pt x="621455" y="39428"/>
                    <a:pt x="594785" y="68638"/>
                  </a:cubicBezTo>
                  <a:cubicBezTo>
                    <a:pt x="568115" y="97848"/>
                    <a:pt x="15665" y="238818"/>
                    <a:pt x="425" y="2438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0" name="フリーフォーム 1069">
              <a:extLst>
                <a:ext uri="{FF2B5EF4-FFF2-40B4-BE49-F238E27FC236}">
                  <a16:creationId xmlns:a16="http://schemas.microsoft.com/office/drawing/2014/main" id="{E3F12AB2-E3A4-B5D5-0423-598AD11A3CDC}"/>
                </a:ext>
              </a:extLst>
            </p:cNvPr>
            <p:cNvSpPr/>
            <p:nvPr/>
          </p:nvSpPr>
          <p:spPr>
            <a:xfrm>
              <a:off x="5318760" y="4372570"/>
              <a:ext cx="576234" cy="187442"/>
            </a:xfrm>
            <a:custGeom>
              <a:avLst/>
              <a:gdLst>
                <a:gd name="connsiteX0" fmla="*/ 0 w 576234"/>
                <a:gd name="connsiteY0" fmla="*/ 85130 h 187442"/>
                <a:gd name="connsiteX1" fmla="*/ 175260 w 576234"/>
                <a:gd name="connsiteY1" fmla="*/ 31790 h 187442"/>
                <a:gd name="connsiteX2" fmla="*/ 91440 w 576234"/>
                <a:gd name="connsiteY2" fmla="*/ 8930 h 187442"/>
                <a:gd name="connsiteX3" fmla="*/ 571500 w 576234"/>
                <a:gd name="connsiteY3" fmla="*/ 184190 h 187442"/>
                <a:gd name="connsiteX4" fmla="*/ 327660 w 576234"/>
                <a:gd name="connsiteY4" fmla="*/ 115610 h 187442"/>
                <a:gd name="connsiteX5" fmla="*/ 175260 w 576234"/>
                <a:gd name="connsiteY5" fmla="*/ 24170 h 187442"/>
                <a:gd name="connsiteX6" fmla="*/ 0 w 576234"/>
                <a:gd name="connsiteY6" fmla="*/ 85130 h 187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6234" h="187442">
                  <a:moveTo>
                    <a:pt x="0" y="85130"/>
                  </a:moveTo>
                  <a:cubicBezTo>
                    <a:pt x="0" y="86400"/>
                    <a:pt x="160020" y="44490"/>
                    <a:pt x="175260" y="31790"/>
                  </a:cubicBezTo>
                  <a:cubicBezTo>
                    <a:pt x="190500" y="19090"/>
                    <a:pt x="25400" y="-16470"/>
                    <a:pt x="91440" y="8930"/>
                  </a:cubicBezTo>
                  <a:cubicBezTo>
                    <a:pt x="157480" y="34330"/>
                    <a:pt x="532130" y="166410"/>
                    <a:pt x="571500" y="184190"/>
                  </a:cubicBezTo>
                  <a:cubicBezTo>
                    <a:pt x="610870" y="201970"/>
                    <a:pt x="393700" y="142280"/>
                    <a:pt x="327660" y="115610"/>
                  </a:cubicBezTo>
                  <a:cubicBezTo>
                    <a:pt x="261620" y="88940"/>
                    <a:pt x="234950" y="24170"/>
                    <a:pt x="175260" y="24170"/>
                  </a:cubicBezTo>
                  <a:cubicBezTo>
                    <a:pt x="115570" y="24170"/>
                    <a:pt x="0" y="83860"/>
                    <a:pt x="0" y="851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1" name="フリーフォーム 1070">
              <a:extLst>
                <a:ext uri="{FF2B5EF4-FFF2-40B4-BE49-F238E27FC236}">
                  <a16:creationId xmlns:a16="http://schemas.microsoft.com/office/drawing/2014/main" id="{7F7D43A0-143A-024C-CBEA-8FA747586A23}"/>
                </a:ext>
              </a:extLst>
            </p:cNvPr>
            <p:cNvSpPr/>
            <p:nvPr/>
          </p:nvSpPr>
          <p:spPr>
            <a:xfrm>
              <a:off x="5384343" y="4432160"/>
              <a:ext cx="605043" cy="170711"/>
            </a:xfrm>
            <a:custGeom>
              <a:avLst/>
              <a:gdLst>
                <a:gd name="connsiteX0" fmla="*/ 2997 w 605043"/>
                <a:gd name="connsiteY0" fmla="*/ 2680 h 170711"/>
                <a:gd name="connsiteX1" fmla="*/ 376377 w 605043"/>
                <a:gd name="connsiteY1" fmla="*/ 132220 h 170711"/>
                <a:gd name="connsiteX2" fmla="*/ 223977 w 605043"/>
                <a:gd name="connsiteY2" fmla="*/ 78880 h 170711"/>
                <a:gd name="connsiteX3" fmla="*/ 604977 w 605043"/>
                <a:gd name="connsiteY3" fmla="*/ 170320 h 170711"/>
                <a:gd name="connsiteX4" fmla="*/ 254457 w 605043"/>
                <a:gd name="connsiteY4" fmla="*/ 109360 h 170711"/>
                <a:gd name="connsiteX5" fmla="*/ 201117 w 605043"/>
                <a:gd name="connsiteY5" fmla="*/ 48400 h 170711"/>
                <a:gd name="connsiteX6" fmla="*/ 2997 w 605043"/>
                <a:gd name="connsiteY6" fmla="*/ 2680 h 170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5043" h="170711">
                  <a:moveTo>
                    <a:pt x="2997" y="2680"/>
                  </a:moveTo>
                  <a:cubicBezTo>
                    <a:pt x="32207" y="16650"/>
                    <a:pt x="376377" y="132220"/>
                    <a:pt x="376377" y="132220"/>
                  </a:cubicBezTo>
                  <a:cubicBezTo>
                    <a:pt x="413207" y="144920"/>
                    <a:pt x="185877" y="72530"/>
                    <a:pt x="223977" y="78880"/>
                  </a:cubicBezTo>
                  <a:cubicBezTo>
                    <a:pt x="262077" y="85230"/>
                    <a:pt x="599897" y="165240"/>
                    <a:pt x="604977" y="170320"/>
                  </a:cubicBezTo>
                  <a:cubicBezTo>
                    <a:pt x="610057" y="175400"/>
                    <a:pt x="321767" y="129680"/>
                    <a:pt x="254457" y="109360"/>
                  </a:cubicBezTo>
                  <a:cubicBezTo>
                    <a:pt x="187147" y="89040"/>
                    <a:pt x="235407" y="63640"/>
                    <a:pt x="201117" y="48400"/>
                  </a:cubicBezTo>
                  <a:cubicBezTo>
                    <a:pt x="166827" y="33160"/>
                    <a:pt x="-26213" y="-11290"/>
                    <a:pt x="2997" y="26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2" name="フリーフォーム 1071">
              <a:extLst>
                <a:ext uri="{FF2B5EF4-FFF2-40B4-BE49-F238E27FC236}">
                  <a16:creationId xmlns:a16="http://schemas.microsoft.com/office/drawing/2014/main" id="{E81E0879-F753-FAC6-C4A2-6E0CD829948F}"/>
                </a:ext>
              </a:extLst>
            </p:cNvPr>
            <p:cNvSpPr/>
            <p:nvPr/>
          </p:nvSpPr>
          <p:spPr>
            <a:xfrm>
              <a:off x="6126285" y="4767724"/>
              <a:ext cx="146190" cy="242135"/>
            </a:xfrm>
            <a:custGeom>
              <a:avLst/>
              <a:gdLst>
                <a:gd name="connsiteX0" fmla="*/ 195 w 146190"/>
                <a:gd name="connsiteY0" fmla="*/ 2396 h 242135"/>
                <a:gd name="connsiteX1" fmla="*/ 137355 w 146190"/>
                <a:gd name="connsiteY1" fmla="*/ 177656 h 242135"/>
                <a:gd name="connsiteX2" fmla="*/ 129735 w 146190"/>
                <a:gd name="connsiteY2" fmla="*/ 238616 h 242135"/>
                <a:gd name="connsiteX3" fmla="*/ 106875 w 146190"/>
                <a:gd name="connsiteY3" fmla="*/ 86216 h 242135"/>
                <a:gd name="connsiteX4" fmla="*/ 195 w 146190"/>
                <a:gd name="connsiteY4" fmla="*/ 2396 h 24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190" h="242135">
                  <a:moveTo>
                    <a:pt x="195" y="2396"/>
                  </a:moveTo>
                  <a:cubicBezTo>
                    <a:pt x="5275" y="17636"/>
                    <a:pt x="115765" y="138286"/>
                    <a:pt x="137355" y="177656"/>
                  </a:cubicBezTo>
                  <a:cubicBezTo>
                    <a:pt x="158945" y="217026"/>
                    <a:pt x="134815" y="253856"/>
                    <a:pt x="129735" y="238616"/>
                  </a:cubicBezTo>
                  <a:cubicBezTo>
                    <a:pt x="124655" y="223376"/>
                    <a:pt x="123385" y="124316"/>
                    <a:pt x="106875" y="86216"/>
                  </a:cubicBezTo>
                  <a:cubicBezTo>
                    <a:pt x="90365" y="48116"/>
                    <a:pt x="-4885" y="-12844"/>
                    <a:pt x="195" y="23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3" name="フリーフォーム 1072">
              <a:extLst>
                <a:ext uri="{FF2B5EF4-FFF2-40B4-BE49-F238E27FC236}">
                  <a16:creationId xmlns:a16="http://schemas.microsoft.com/office/drawing/2014/main" id="{A9F772EC-2966-8EDD-0477-C704BD53A00B}"/>
                </a:ext>
              </a:extLst>
            </p:cNvPr>
            <p:cNvSpPr/>
            <p:nvPr/>
          </p:nvSpPr>
          <p:spPr>
            <a:xfrm>
              <a:off x="5983371" y="3329462"/>
              <a:ext cx="503774" cy="889897"/>
            </a:xfrm>
            <a:custGeom>
              <a:avLst/>
              <a:gdLst>
                <a:gd name="connsiteX0" fmla="*/ 5949 w 503774"/>
                <a:gd name="connsiteY0" fmla="*/ 8098 h 889897"/>
                <a:gd name="connsiteX1" fmla="*/ 478389 w 503774"/>
                <a:gd name="connsiteY1" fmla="*/ 846298 h 889897"/>
                <a:gd name="connsiteX2" fmla="*/ 402189 w 503774"/>
                <a:gd name="connsiteY2" fmla="*/ 716758 h 889897"/>
                <a:gd name="connsiteX3" fmla="*/ 82149 w 503774"/>
                <a:gd name="connsiteY3" fmla="*/ 251938 h 889897"/>
                <a:gd name="connsiteX4" fmla="*/ 204069 w 503774"/>
                <a:gd name="connsiteY4" fmla="*/ 411958 h 889897"/>
                <a:gd name="connsiteX5" fmla="*/ 5949 w 503774"/>
                <a:gd name="connsiteY5" fmla="*/ 8098 h 889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3774" h="889897">
                  <a:moveTo>
                    <a:pt x="5949" y="8098"/>
                  </a:moveTo>
                  <a:cubicBezTo>
                    <a:pt x="51669" y="80488"/>
                    <a:pt x="412349" y="728188"/>
                    <a:pt x="478389" y="846298"/>
                  </a:cubicBezTo>
                  <a:cubicBezTo>
                    <a:pt x="544429" y="964408"/>
                    <a:pt x="468229" y="815818"/>
                    <a:pt x="402189" y="716758"/>
                  </a:cubicBezTo>
                  <a:cubicBezTo>
                    <a:pt x="336149" y="617698"/>
                    <a:pt x="115169" y="302738"/>
                    <a:pt x="82149" y="251938"/>
                  </a:cubicBezTo>
                  <a:cubicBezTo>
                    <a:pt x="49129" y="201138"/>
                    <a:pt x="215499" y="452598"/>
                    <a:pt x="204069" y="411958"/>
                  </a:cubicBezTo>
                  <a:cubicBezTo>
                    <a:pt x="192639" y="371318"/>
                    <a:pt x="-39771" y="-64292"/>
                    <a:pt x="5949" y="80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4" name="フリーフォーム 1073">
              <a:extLst>
                <a:ext uri="{FF2B5EF4-FFF2-40B4-BE49-F238E27FC236}">
                  <a16:creationId xmlns:a16="http://schemas.microsoft.com/office/drawing/2014/main" id="{5D4445E6-323A-50A9-475B-F90FE85B8616}"/>
                </a:ext>
              </a:extLst>
            </p:cNvPr>
            <p:cNvSpPr/>
            <p:nvPr/>
          </p:nvSpPr>
          <p:spPr>
            <a:xfrm>
              <a:off x="3665220" y="4617720"/>
              <a:ext cx="320402" cy="1023063"/>
            </a:xfrm>
            <a:custGeom>
              <a:avLst/>
              <a:gdLst>
                <a:gd name="connsiteX0" fmla="*/ 137160 w 320402"/>
                <a:gd name="connsiteY0" fmla="*/ 0 h 1023063"/>
                <a:gd name="connsiteX1" fmla="*/ 53340 w 320402"/>
                <a:gd name="connsiteY1" fmla="*/ 281940 h 1023063"/>
                <a:gd name="connsiteX2" fmla="*/ 76200 w 320402"/>
                <a:gd name="connsiteY2" fmla="*/ 472440 h 1023063"/>
                <a:gd name="connsiteX3" fmla="*/ 30480 w 320402"/>
                <a:gd name="connsiteY3" fmla="*/ 464820 h 1023063"/>
                <a:gd name="connsiteX4" fmla="*/ 198120 w 320402"/>
                <a:gd name="connsiteY4" fmla="*/ 762000 h 1023063"/>
                <a:gd name="connsiteX5" fmla="*/ 114300 w 320402"/>
                <a:gd name="connsiteY5" fmla="*/ 701040 h 1023063"/>
                <a:gd name="connsiteX6" fmla="*/ 320040 w 320402"/>
                <a:gd name="connsiteY6" fmla="*/ 1021080 h 1023063"/>
                <a:gd name="connsiteX7" fmla="*/ 160020 w 320402"/>
                <a:gd name="connsiteY7" fmla="*/ 815340 h 1023063"/>
                <a:gd name="connsiteX8" fmla="*/ 0 w 320402"/>
                <a:gd name="connsiteY8" fmla="*/ 403860 h 1023063"/>
                <a:gd name="connsiteX9" fmla="*/ 0 w 320402"/>
                <a:gd name="connsiteY9" fmla="*/ 403860 h 1023063"/>
                <a:gd name="connsiteX10" fmla="*/ 137160 w 320402"/>
                <a:gd name="connsiteY10" fmla="*/ 0 h 1023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402" h="1023063">
                  <a:moveTo>
                    <a:pt x="137160" y="0"/>
                  </a:moveTo>
                  <a:cubicBezTo>
                    <a:pt x="100330" y="101600"/>
                    <a:pt x="63500" y="203200"/>
                    <a:pt x="53340" y="281940"/>
                  </a:cubicBezTo>
                  <a:cubicBezTo>
                    <a:pt x="43180" y="360680"/>
                    <a:pt x="80010" y="441960"/>
                    <a:pt x="76200" y="472440"/>
                  </a:cubicBezTo>
                  <a:cubicBezTo>
                    <a:pt x="72390" y="502920"/>
                    <a:pt x="10160" y="416560"/>
                    <a:pt x="30480" y="464820"/>
                  </a:cubicBezTo>
                  <a:cubicBezTo>
                    <a:pt x="50800" y="513080"/>
                    <a:pt x="184150" y="722630"/>
                    <a:pt x="198120" y="762000"/>
                  </a:cubicBezTo>
                  <a:cubicBezTo>
                    <a:pt x="212090" y="801370"/>
                    <a:pt x="93980" y="657860"/>
                    <a:pt x="114300" y="701040"/>
                  </a:cubicBezTo>
                  <a:cubicBezTo>
                    <a:pt x="134620" y="744220"/>
                    <a:pt x="312420" y="1002030"/>
                    <a:pt x="320040" y="1021080"/>
                  </a:cubicBezTo>
                  <a:cubicBezTo>
                    <a:pt x="327660" y="1040130"/>
                    <a:pt x="213360" y="918210"/>
                    <a:pt x="160020" y="815340"/>
                  </a:cubicBezTo>
                  <a:cubicBezTo>
                    <a:pt x="106680" y="712470"/>
                    <a:pt x="0" y="403860"/>
                    <a:pt x="0" y="403860"/>
                  </a:cubicBezTo>
                  <a:lnTo>
                    <a:pt x="0" y="403860"/>
                  </a:lnTo>
                  <a:lnTo>
                    <a:pt x="13716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5" name="フリーフォーム 1074">
              <a:extLst>
                <a:ext uri="{FF2B5EF4-FFF2-40B4-BE49-F238E27FC236}">
                  <a16:creationId xmlns:a16="http://schemas.microsoft.com/office/drawing/2014/main" id="{0E1E176F-4950-A06A-E4DC-A860FFDFA270}"/>
                </a:ext>
              </a:extLst>
            </p:cNvPr>
            <p:cNvSpPr/>
            <p:nvPr/>
          </p:nvSpPr>
          <p:spPr>
            <a:xfrm>
              <a:off x="6149317" y="4159014"/>
              <a:ext cx="414367" cy="799281"/>
            </a:xfrm>
            <a:custGeom>
              <a:avLst/>
              <a:gdLst>
                <a:gd name="connsiteX0" fmla="*/ 23 w 414367"/>
                <a:gd name="connsiteY0" fmla="*/ 1506 h 799281"/>
                <a:gd name="connsiteX1" fmla="*/ 243863 w 414367"/>
                <a:gd name="connsiteY1" fmla="*/ 496806 h 799281"/>
                <a:gd name="connsiteX2" fmla="*/ 228623 w 414367"/>
                <a:gd name="connsiteY2" fmla="*/ 352026 h 799281"/>
                <a:gd name="connsiteX3" fmla="*/ 411503 w 414367"/>
                <a:gd name="connsiteY3" fmla="*/ 793986 h 799281"/>
                <a:gd name="connsiteX4" fmla="*/ 327683 w 414367"/>
                <a:gd name="connsiteY4" fmla="*/ 557766 h 799281"/>
                <a:gd name="connsiteX5" fmla="*/ 160043 w 414367"/>
                <a:gd name="connsiteY5" fmla="*/ 1506 h 799281"/>
                <a:gd name="connsiteX6" fmla="*/ 259103 w 414367"/>
                <a:gd name="connsiteY6" fmla="*/ 382506 h 799281"/>
                <a:gd name="connsiteX7" fmla="*/ 23 w 414367"/>
                <a:gd name="connsiteY7" fmla="*/ 1506 h 79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4367" h="799281">
                  <a:moveTo>
                    <a:pt x="23" y="1506"/>
                  </a:moveTo>
                  <a:cubicBezTo>
                    <a:pt x="-2517" y="20556"/>
                    <a:pt x="205763" y="438386"/>
                    <a:pt x="243863" y="496806"/>
                  </a:cubicBezTo>
                  <a:cubicBezTo>
                    <a:pt x="281963" y="555226"/>
                    <a:pt x="200683" y="302496"/>
                    <a:pt x="228623" y="352026"/>
                  </a:cubicBezTo>
                  <a:cubicBezTo>
                    <a:pt x="256563" y="401556"/>
                    <a:pt x="394993" y="759696"/>
                    <a:pt x="411503" y="793986"/>
                  </a:cubicBezTo>
                  <a:cubicBezTo>
                    <a:pt x="428013" y="828276"/>
                    <a:pt x="369593" y="689846"/>
                    <a:pt x="327683" y="557766"/>
                  </a:cubicBezTo>
                  <a:cubicBezTo>
                    <a:pt x="285773" y="425686"/>
                    <a:pt x="171473" y="30716"/>
                    <a:pt x="160043" y="1506"/>
                  </a:cubicBezTo>
                  <a:cubicBezTo>
                    <a:pt x="148613" y="-27704"/>
                    <a:pt x="284503" y="377426"/>
                    <a:pt x="259103" y="382506"/>
                  </a:cubicBezTo>
                  <a:cubicBezTo>
                    <a:pt x="233703" y="387586"/>
                    <a:pt x="2563" y="-17544"/>
                    <a:pt x="23" y="15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6" name="フリーフォーム 1075">
              <a:extLst>
                <a:ext uri="{FF2B5EF4-FFF2-40B4-BE49-F238E27FC236}">
                  <a16:creationId xmlns:a16="http://schemas.microsoft.com/office/drawing/2014/main" id="{0636D691-25F5-CA74-918D-60920B93A21F}"/>
                </a:ext>
              </a:extLst>
            </p:cNvPr>
            <p:cNvSpPr/>
            <p:nvPr/>
          </p:nvSpPr>
          <p:spPr>
            <a:xfrm>
              <a:off x="4143375" y="4670341"/>
              <a:ext cx="177344" cy="343655"/>
            </a:xfrm>
            <a:custGeom>
              <a:avLst/>
              <a:gdLst>
                <a:gd name="connsiteX0" fmla="*/ 161925 w 177344"/>
                <a:gd name="connsiteY0" fmla="*/ 719 h 343655"/>
                <a:gd name="connsiteX1" fmla="*/ 47625 w 177344"/>
                <a:gd name="connsiteY1" fmla="*/ 130259 h 343655"/>
                <a:gd name="connsiteX2" fmla="*/ 116205 w 177344"/>
                <a:gd name="connsiteY2" fmla="*/ 206459 h 343655"/>
                <a:gd name="connsiteX3" fmla="*/ 47625 w 177344"/>
                <a:gd name="connsiteY3" fmla="*/ 198839 h 343655"/>
                <a:gd name="connsiteX4" fmla="*/ 177165 w 177344"/>
                <a:gd name="connsiteY4" fmla="*/ 343619 h 343655"/>
                <a:gd name="connsiteX5" fmla="*/ 78105 w 177344"/>
                <a:gd name="connsiteY5" fmla="*/ 214079 h 343655"/>
                <a:gd name="connsiteX6" fmla="*/ 24765 w 177344"/>
                <a:gd name="connsiteY6" fmla="*/ 229319 h 343655"/>
                <a:gd name="connsiteX7" fmla="*/ 9525 w 177344"/>
                <a:gd name="connsiteY7" fmla="*/ 320759 h 343655"/>
                <a:gd name="connsiteX8" fmla="*/ 1905 w 177344"/>
                <a:gd name="connsiteY8" fmla="*/ 153119 h 343655"/>
                <a:gd name="connsiteX9" fmla="*/ 9525 w 177344"/>
                <a:gd name="connsiteY9" fmla="*/ 229319 h 343655"/>
                <a:gd name="connsiteX10" fmla="*/ 93345 w 177344"/>
                <a:gd name="connsiteY10" fmla="*/ 84539 h 343655"/>
                <a:gd name="connsiteX11" fmla="*/ 161925 w 177344"/>
                <a:gd name="connsiteY11" fmla="*/ 719 h 343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7344" h="343655">
                  <a:moveTo>
                    <a:pt x="161925" y="719"/>
                  </a:moveTo>
                  <a:cubicBezTo>
                    <a:pt x="154305" y="8339"/>
                    <a:pt x="55245" y="95969"/>
                    <a:pt x="47625" y="130259"/>
                  </a:cubicBezTo>
                  <a:cubicBezTo>
                    <a:pt x="40005" y="164549"/>
                    <a:pt x="116205" y="195029"/>
                    <a:pt x="116205" y="206459"/>
                  </a:cubicBezTo>
                  <a:cubicBezTo>
                    <a:pt x="116205" y="217889"/>
                    <a:pt x="37465" y="175979"/>
                    <a:pt x="47625" y="198839"/>
                  </a:cubicBezTo>
                  <a:cubicBezTo>
                    <a:pt x="57785" y="221699"/>
                    <a:pt x="172085" y="341079"/>
                    <a:pt x="177165" y="343619"/>
                  </a:cubicBezTo>
                  <a:cubicBezTo>
                    <a:pt x="182245" y="346159"/>
                    <a:pt x="78105" y="214079"/>
                    <a:pt x="78105" y="214079"/>
                  </a:cubicBezTo>
                  <a:cubicBezTo>
                    <a:pt x="52705" y="195029"/>
                    <a:pt x="36195" y="211539"/>
                    <a:pt x="24765" y="229319"/>
                  </a:cubicBezTo>
                  <a:cubicBezTo>
                    <a:pt x="13335" y="247099"/>
                    <a:pt x="13335" y="333459"/>
                    <a:pt x="9525" y="320759"/>
                  </a:cubicBezTo>
                  <a:cubicBezTo>
                    <a:pt x="5715" y="308059"/>
                    <a:pt x="1905" y="168359"/>
                    <a:pt x="1905" y="153119"/>
                  </a:cubicBezTo>
                  <a:cubicBezTo>
                    <a:pt x="1905" y="137879"/>
                    <a:pt x="-5715" y="240749"/>
                    <a:pt x="9525" y="229319"/>
                  </a:cubicBezTo>
                  <a:cubicBezTo>
                    <a:pt x="24765" y="217889"/>
                    <a:pt x="67945" y="121369"/>
                    <a:pt x="93345" y="84539"/>
                  </a:cubicBezTo>
                  <a:cubicBezTo>
                    <a:pt x="118745" y="47709"/>
                    <a:pt x="169545" y="-6901"/>
                    <a:pt x="161925" y="7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7" name="フリーフォーム 1076">
              <a:extLst>
                <a:ext uri="{FF2B5EF4-FFF2-40B4-BE49-F238E27FC236}">
                  <a16:creationId xmlns:a16="http://schemas.microsoft.com/office/drawing/2014/main" id="{0452B283-8835-ACFC-7E2F-665A647EF84E}"/>
                </a:ext>
              </a:extLst>
            </p:cNvPr>
            <p:cNvSpPr/>
            <p:nvPr/>
          </p:nvSpPr>
          <p:spPr>
            <a:xfrm>
              <a:off x="5500873" y="4860310"/>
              <a:ext cx="275198" cy="298667"/>
            </a:xfrm>
            <a:custGeom>
              <a:avLst/>
              <a:gdLst>
                <a:gd name="connsiteX0" fmla="*/ 767 w 275198"/>
                <a:gd name="connsiteY0" fmla="*/ 176510 h 298667"/>
                <a:gd name="connsiteX1" fmla="*/ 122687 w 275198"/>
                <a:gd name="connsiteY1" fmla="*/ 146030 h 298667"/>
                <a:gd name="connsiteX2" fmla="*/ 275087 w 275198"/>
                <a:gd name="connsiteY2" fmla="*/ 298430 h 298667"/>
                <a:gd name="connsiteX3" fmla="*/ 145547 w 275198"/>
                <a:gd name="connsiteY3" fmla="*/ 176510 h 298667"/>
                <a:gd name="connsiteX4" fmla="*/ 46487 w 275198"/>
                <a:gd name="connsiteY4" fmla="*/ 1250 h 298667"/>
                <a:gd name="connsiteX5" fmla="*/ 69347 w 275198"/>
                <a:gd name="connsiteY5" fmla="*/ 100310 h 298667"/>
                <a:gd name="connsiteX6" fmla="*/ 767 w 275198"/>
                <a:gd name="connsiteY6" fmla="*/ 176510 h 29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198" h="298667">
                  <a:moveTo>
                    <a:pt x="767" y="176510"/>
                  </a:moveTo>
                  <a:cubicBezTo>
                    <a:pt x="9657" y="184130"/>
                    <a:pt x="76967" y="125710"/>
                    <a:pt x="122687" y="146030"/>
                  </a:cubicBezTo>
                  <a:cubicBezTo>
                    <a:pt x="168407" y="166350"/>
                    <a:pt x="271277" y="293350"/>
                    <a:pt x="275087" y="298430"/>
                  </a:cubicBezTo>
                  <a:cubicBezTo>
                    <a:pt x="278897" y="303510"/>
                    <a:pt x="183647" y="226040"/>
                    <a:pt x="145547" y="176510"/>
                  </a:cubicBezTo>
                  <a:cubicBezTo>
                    <a:pt x="107447" y="126980"/>
                    <a:pt x="59187" y="13950"/>
                    <a:pt x="46487" y="1250"/>
                  </a:cubicBezTo>
                  <a:cubicBezTo>
                    <a:pt x="33787" y="-11450"/>
                    <a:pt x="75697" y="76180"/>
                    <a:pt x="69347" y="100310"/>
                  </a:cubicBezTo>
                  <a:cubicBezTo>
                    <a:pt x="62997" y="124440"/>
                    <a:pt x="-8123" y="168890"/>
                    <a:pt x="767" y="1765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8" name="フリーフォーム 1077">
              <a:extLst>
                <a:ext uri="{FF2B5EF4-FFF2-40B4-BE49-F238E27FC236}">
                  <a16:creationId xmlns:a16="http://schemas.microsoft.com/office/drawing/2014/main" id="{66E64BFD-2F24-7269-AA85-F367E9563834}"/>
                </a:ext>
              </a:extLst>
            </p:cNvPr>
            <p:cNvSpPr/>
            <p:nvPr/>
          </p:nvSpPr>
          <p:spPr>
            <a:xfrm>
              <a:off x="3678056" y="4159507"/>
              <a:ext cx="162933" cy="832837"/>
            </a:xfrm>
            <a:custGeom>
              <a:avLst/>
              <a:gdLst>
                <a:gd name="connsiteX0" fmla="*/ 162424 w 162933"/>
                <a:gd name="connsiteY0" fmla="*/ 1013 h 832837"/>
                <a:gd name="connsiteX1" fmla="*/ 70984 w 162933"/>
                <a:gd name="connsiteY1" fmla="*/ 282953 h 832837"/>
                <a:gd name="connsiteX2" fmla="*/ 48124 w 162933"/>
                <a:gd name="connsiteY2" fmla="*/ 473453 h 832837"/>
                <a:gd name="connsiteX3" fmla="*/ 55744 w 162933"/>
                <a:gd name="connsiteY3" fmla="*/ 374393 h 832837"/>
                <a:gd name="connsiteX4" fmla="*/ 17644 w 162933"/>
                <a:gd name="connsiteY4" fmla="*/ 831593 h 832837"/>
                <a:gd name="connsiteX5" fmla="*/ 2404 w 162933"/>
                <a:gd name="connsiteY5" fmla="*/ 503933 h 832837"/>
                <a:gd name="connsiteX6" fmla="*/ 2404 w 162933"/>
                <a:gd name="connsiteY6" fmla="*/ 328673 h 832837"/>
                <a:gd name="connsiteX7" fmla="*/ 25264 w 162933"/>
                <a:gd name="connsiteY7" fmla="*/ 389633 h 832837"/>
                <a:gd name="connsiteX8" fmla="*/ 162424 w 162933"/>
                <a:gd name="connsiteY8" fmla="*/ 1013 h 832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933" h="832837">
                  <a:moveTo>
                    <a:pt x="162424" y="1013"/>
                  </a:moveTo>
                  <a:cubicBezTo>
                    <a:pt x="170044" y="-16767"/>
                    <a:pt x="90034" y="204213"/>
                    <a:pt x="70984" y="282953"/>
                  </a:cubicBezTo>
                  <a:cubicBezTo>
                    <a:pt x="51934" y="361693"/>
                    <a:pt x="50664" y="458213"/>
                    <a:pt x="48124" y="473453"/>
                  </a:cubicBezTo>
                  <a:cubicBezTo>
                    <a:pt x="45584" y="488693"/>
                    <a:pt x="60824" y="314703"/>
                    <a:pt x="55744" y="374393"/>
                  </a:cubicBezTo>
                  <a:cubicBezTo>
                    <a:pt x="50664" y="434083"/>
                    <a:pt x="26534" y="810003"/>
                    <a:pt x="17644" y="831593"/>
                  </a:cubicBezTo>
                  <a:cubicBezTo>
                    <a:pt x="8754" y="853183"/>
                    <a:pt x="4944" y="587753"/>
                    <a:pt x="2404" y="503933"/>
                  </a:cubicBezTo>
                  <a:cubicBezTo>
                    <a:pt x="-136" y="420113"/>
                    <a:pt x="-1406" y="347723"/>
                    <a:pt x="2404" y="328673"/>
                  </a:cubicBezTo>
                  <a:cubicBezTo>
                    <a:pt x="6214" y="309623"/>
                    <a:pt x="-2676" y="444243"/>
                    <a:pt x="25264" y="389633"/>
                  </a:cubicBezTo>
                  <a:cubicBezTo>
                    <a:pt x="53204" y="335023"/>
                    <a:pt x="154804" y="18793"/>
                    <a:pt x="162424" y="10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9" name="フリーフォーム 1078">
              <a:extLst>
                <a:ext uri="{FF2B5EF4-FFF2-40B4-BE49-F238E27FC236}">
                  <a16:creationId xmlns:a16="http://schemas.microsoft.com/office/drawing/2014/main" id="{092252A6-556B-1707-946D-7F861CF8F3AD}"/>
                </a:ext>
              </a:extLst>
            </p:cNvPr>
            <p:cNvSpPr/>
            <p:nvPr/>
          </p:nvSpPr>
          <p:spPr>
            <a:xfrm>
              <a:off x="3854206" y="4060665"/>
              <a:ext cx="299500" cy="163719"/>
            </a:xfrm>
            <a:custGeom>
              <a:avLst/>
              <a:gdLst>
                <a:gd name="connsiteX0" fmla="*/ 298694 w 299500"/>
                <a:gd name="connsiteY0" fmla="*/ 795 h 163719"/>
                <a:gd name="connsiteX1" fmla="*/ 9134 w 299500"/>
                <a:gd name="connsiteY1" fmla="*/ 160815 h 163719"/>
                <a:gd name="connsiteX2" fmla="*/ 92954 w 299500"/>
                <a:gd name="connsiteY2" fmla="*/ 99855 h 163719"/>
                <a:gd name="connsiteX3" fmla="*/ 298694 w 299500"/>
                <a:gd name="connsiteY3" fmla="*/ 795 h 163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9500" h="163719">
                  <a:moveTo>
                    <a:pt x="298694" y="795"/>
                  </a:moveTo>
                  <a:cubicBezTo>
                    <a:pt x="284724" y="10955"/>
                    <a:pt x="43424" y="144305"/>
                    <a:pt x="9134" y="160815"/>
                  </a:cubicBezTo>
                  <a:cubicBezTo>
                    <a:pt x="-25156" y="177325"/>
                    <a:pt x="44694" y="118905"/>
                    <a:pt x="92954" y="99855"/>
                  </a:cubicBezTo>
                  <a:cubicBezTo>
                    <a:pt x="141214" y="80805"/>
                    <a:pt x="312664" y="-9365"/>
                    <a:pt x="298694" y="7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0" name="フリーフォーム 1079">
              <a:extLst>
                <a:ext uri="{FF2B5EF4-FFF2-40B4-BE49-F238E27FC236}">
                  <a16:creationId xmlns:a16="http://schemas.microsoft.com/office/drawing/2014/main" id="{471AD5AA-6088-F44D-B944-6D97C7351C76}"/>
                </a:ext>
              </a:extLst>
            </p:cNvPr>
            <p:cNvSpPr/>
            <p:nvPr/>
          </p:nvSpPr>
          <p:spPr>
            <a:xfrm>
              <a:off x="3745015" y="4084314"/>
              <a:ext cx="118380" cy="327691"/>
            </a:xfrm>
            <a:custGeom>
              <a:avLst/>
              <a:gdLst>
                <a:gd name="connsiteX0" fmla="*/ 118325 w 118380"/>
                <a:gd name="connsiteY0" fmla="*/ 6 h 327691"/>
                <a:gd name="connsiteX1" fmla="*/ 19265 w 118380"/>
                <a:gd name="connsiteY1" fmla="*/ 228606 h 327691"/>
                <a:gd name="connsiteX2" fmla="*/ 19265 w 118380"/>
                <a:gd name="connsiteY2" fmla="*/ 327666 h 327691"/>
                <a:gd name="connsiteX3" fmla="*/ 4025 w 118380"/>
                <a:gd name="connsiteY3" fmla="*/ 220986 h 327691"/>
                <a:gd name="connsiteX4" fmla="*/ 118325 w 118380"/>
                <a:gd name="connsiteY4" fmla="*/ 6 h 327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380" h="327691">
                  <a:moveTo>
                    <a:pt x="118325" y="6"/>
                  </a:moveTo>
                  <a:cubicBezTo>
                    <a:pt x="120865" y="1276"/>
                    <a:pt x="35775" y="173996"/>
                    <a:pt x="19265" y="228606"/>
                  </a:cubicBezTo>
                  <a:cubicBezTo>
                    <a:pt x="2755" y="283216"/>
                    <a:pt x="21805" y="328936"/>
                    <a:pt x="19265" y="327666"/>
                  </a:cubicBezTo>
                  <a:cubicBezTo>
                    <a:pt x="16725" y="326396"/>
                    <a:pt x="-9945" y="267976"/>
                    <a:pt x="4025" y="220986"/>
                  </a:cubicBezTo>
                  <a:cubicBezTo>
                    <a:pt x="17995" y="173996"/>
                    <a:pt x="115785" y="-1264"/>
                    <a:pt x="118325" y="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1" name="フリーフォーム 1080">
              <a:extLst>
                <a:ext uri="{FF2B5EF4-FFF2-40B4-BE49-F238E27FC236}">
                  <a16:creationId xmlns:a16="http://schemas.microsoft.com/office/drawing/2014/main" id="{379895D3-C170-CF31-A326-CC12D713C9E8}"/>
                </a:ext>
              </a:extLst>
            </p:cNvPr>
            <p:cNvSpPr/>
            <p:nvPr/>
          </p:nvSpPr>
          <p:spPr>
            <a:xfrm>
              <a:off x="6278735" y="4027415"/>
              <a:ext cx="429960" cy="672636"/>
            </a:xfrm>
            <a:custGeom>
              <a:avLst/>
              <a:gdLst>
                <a:gd name="connsiteX0" fmla="*/ 145 w 429960"/>
                <a:gd name="connsiteY0" fmla="*/ 64525 h 672636"/>
                <a:gd name="connsiteX1" fmla="*/ 152545 w 429960"/>
                <a:gd name="connsiteY1" fmla="*/ 346465 h 672636"/>
                <a:gd name="connsiteX2" fmla="*/ 167785 w 429960"/>
                <a:gd name="connsiteY2" fmla="*/ 300745 h 672636"/>
                <a:gd name="connsiteX3" fmla="*/ 426865 w 429960"/>
                <a:gd name="connsiteY3" fmla="*/ 666505 h 672636"/>
                <a:gd name="connsiteX4" fmla="*/ 297325 w 429960"/>
                <a:gd name="connsiteY4" fmla="*/ 491245 h 672636"/>
                <a:gd name="connsiteX5" fmla="*/ 99205 w 429960"/>
                <a:gd name="connsiteY5" fmla="*/ 3565 h 672636"/>
                <a:gd name="connsiteX6" fmla="*/ 183025 w 429960"/>
                <a:gd name="connsiteY6" fmla="*/ 262645 h 672636"/>
                <a:gd name="connsiteX7" fmla="*/ 145 w 429960"/>
                <a:gd name="connsiteY7" fmla="*/ 64525 h 67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9960" h="672636">
                  <a:moveTo>
                    <a:pt x="145" y="64525"/>
                  </a:moveTo>
                  <a:cubicBezTo>
                    <a:pt x="-4935" y="78495"/>
                    <a:pt x="124605" y="307095"/>
                    <a:pt x="152545" y="346465"/>
                  </a:cubicBezTo>
                  <a:cubicBezTo>
                    <a:pt x="180485" y="385835"/>
                    <a:pt x="122065" y="247405"/>
                    <a:pt x="167785" y="300745"/>
                  </a:cubicBezTo>
                  <a:cubicBezTo>
                    <a:pt x="213505" y="354085"/>
                    <a:pt x="405275" y="634755"/>
                    <a:pt x="426865" y="666505"/>
                  </a:cubicBezTo>
                  <a:cubicBezTo>
                    <a:pt x="448455" y="698255"/>
                    <a:pt x="351935" y="601735"/>
                    <a:pt x="297325" y="491245"/>
                  </a:cubicBezTo>
                  <a:cubicBezTo>
                    <a:pt x="242715" y="380755"/>
                    <a:pt x="118255" y="41665"/>
                    <a:pt x="99205" y="3565"/>
                  </a:cubicBezTo>
                  <a:cubicBezTo>
                    <a:pt x="80155" y="-34535"/>
                    <a:pt x="199535" y="244865"/>
                    <a:pt x="183025" y="262645"/>
                  </a:cubicBezTo>
                  <a:cubicBezTo>
                    <a:pt x="166515" y="280425"/>
                    <a:pt x="5225" y="50555"/>
                    <a:pt x="145" y="645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/>
                <a:t>s</a:t>
              </a:r>
              <a:endParaRPr kumimoji="1" lang="ja-JP" altLang="en-US"/>
            </a:p>
          </p:txBody>
        </p:sp>
        <p:sp>
          <p:nvSpPr>
            <p:cNvPr id="1082" name="フリーフォーム 1081">
              <a:extLst>
                <a:ext uri="{FF2B5EF4-FFF2-40B4-BE49-F238E27FC236}">
                  <a16:creationId xmlns:a16="http://schemas.microsoft.com/office/drawing/2014/main" id="{0231765E-3834-5E5B-D0FE-286E03ACBD9A}"/>
                </a:ext>
              </a:extLst>
            </p:cNvPr>
            <p:cNvSpPr/>
            <p:nvPr/>
          </p:nvSpPr>
          <p:spPr>
            <a:xfrm>
              <a:off x="4686193" y="3786044"/>
              <a:ext cx="76945" cy="535198"/>
            </a:xfrm>
            <a:custGeom>
              <a:avLst/>
              <a:gdLst>
                <a:gd name="connsiteX0" fmla="*/ 15347 w 76945"/>
                <a:gd name="connsiteY0" fmla="*/ 1096 h 535198"/>
                <a:gd name="connsiteX1" fmla="*/ 68687 w 76945"/>
                <a:gd name="connsiteY1" fmla="*/ 435436 h 535198"/>
                <a:gd name="connsiteX2" fmla="*/ 68687 w 76945"/>
                <a:gd name="connsiteY2" fmla="*/ 343996 h 535198"/>
                <a:gd name="connsiteX3" fmla="*/ 107 w 76945"/>
                <a:gd name="connsiteY3" fmla="*/ 534496 h 535198"/>
                <a:gd name="connsiteX4" fmla="*/ 53447 w 76945"/>
                <a:gd name="connsiteY4" fmla="*/ 404956 h 535198"/>
                <a:gd name="connsiteX5" fmla="*/ 76307 w 76945"/>
                <a:gd name="connsiteY5" fmla="*/ 313516 h 535198"/>
                <a:gd name="connsiteX6" fmla="*/ 15347 w 76945"/>
                <a:gd name="connsiteY6" fmla="*/ 1096 h 535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945" h="535198">
                  <a:moveTo>
                    <a:pt x="15347" y="1096"/>
                  </a:moveTo>
                  <a:cubicBezTo>
                    <a:pt x="14077" y="21416"/>
                    <a:pt x="59797" y="378286"/>
                    <a:pt x="68687" y="435436"/>
                  </a:cubicBezTo>
                  <a:cubicBezTo>
                    <a:pt x="77577" y="492586"/>
                    <a:pt x="80117" y="327486"/>
                    <a:pt x="68687" y="343996"/>
                  </a:cubicBezTo>
                  <a:cubicBezTo>
                    <a:pt x="57257" y="360506"/>
                    <a:pt x="2647" y="524336"/>
                    <a:pt x="107" y="534496"/>
                  </a:cubicBezTo>
                  <a:cubicBezTo>
                    <a:pt x="-2433" y="544656"/>
                    <a:pt x="40747" y="441786"/>
                    <a:pt x="53447" y="404956"/>
                  </a:cubicBezTo>
                  <a:cubicBezTo>
                    <a:pt x="66147" y="368126"/>
                    <a:pt x="80117" y="378286"/>
                    <a:pt x="76307" y="313516"/>
                  </a:cubicBezTo>
                  <a:cubicBezTo>
                    <a:pt x="72497" y="248746"/>
                    <a:pt x="16617" y="-19224"/>
                    <a:pt x="15347" y="10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3" name="フリーフォーム 1082">
              <a:extLst>
                <a:ext uri="{FF2B5EF4-FFF2-40B4-BE49-F238E27FC236}">
                  <a16:creationId xmlns:a16="http://schemas.microsoft.com/office/drawing/2014/main" id="{3C72D232-EB04-4567-4F66-22DD5CAD1278}"/>
                </a:ext>
              </a:extLst>
            </p:cNvPr>
            <p:cNvSpPr/>
            <p:nvPr/>
          </p:nvSpPr>
          <p:spPr>
            <a:xfrm>
              <a:off x="4851860" y="3797919"/>
              <a:ext cx="116505" cy="693456"/>
            </a:xfrm>
            <a:custGeom>
              <a:avLst/>
              <a:gdLst>
                <a:gd name="connsiteX0" fmla="*/ 116380 w 116505"/>
                <a:gd name="connsiteY0" fmla="*/ 4461 h 693456"/>
                <a:gd name="connsiteX1" fmla="*/ 24940 w 116505"/>
                <a:gd name="connsiteY1" fmla="*/ 583581 h 693456"/>
                <a:gd name="connsiteX2" fmla="*/ 47800 w 116505"/>
                <a:gd name="connsiteY2" fmla="*/ 415941 h 693456"/>
                <a:gd name="connsiteX3" fmla="*/ 9700 w 116505"/>
                <a:gd name="connsiteY3" fmla="*/ 690261 h 693456"/>
                <a:gd name="connsiteX4" fmla="*/ 40180 w 116505"/>
                <a:gd name="connsiteY4" fmla="*/ 194961 h 693456"/>
                <a:gd name="connsiteX5" fmla="*/ 2080 w 116505"/>
                <a:gd name="connsiteY5" fmla="*/ 309261 h 693456"/>
                <a:gd name="connsiteX6" fmla="*/ 116380 w 116505"/>
                <a:gd name="connsiteY6" fmla="*/ 4461 h 693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505" h="693456">
                  <a:moveTo>
                    <a:pt x="116380" y="4461"/>
                  </a:moveTo>
                  <a:cubicBezTo>
                    <a:pt x="120190" y="50181"/>
                    <a:pt x="36370" y="515001"/>
                    <a:pt x="24940" y="583581"/>
                  </a:cubicBezTo>
                  <a:cubicBezTo>
                    <a:pt x="13510" y="652161"/>
                    <a:pt x="50340" y="398161"/>
                    <a:pt x="47800" y="415941"/>
                  </a:cubicBezTo>
                  <a:cubicBezTo>
                    <a:pt x="45260" y="433721"/>
                    <a:pt x="10970" y="727091"/>
                    <a:pt x="9700" y="690261"/>
                  </a:cubicBezTo>
                  <a:cubicBezTo>
                    <a:pt x="8430" y="653431"/>
                    <a:pt x="41450" y="258461"/>
                    <a:pt x="40180" y="194961"/>
                  </a:cubicBezTo>
                  <a:cubicBezTo>
                    <a:pt x="38910" y="131461"/>
                    <a:pt x="-10620" y="339741"/>
                    <a:pt x="2080" y="309261"/>
                  </a:cubicBezTo>
                  <a:cubicBezTo>
                    <a:pt x="14780" y="278781"/>
                    <a:pt x="112570" y="-41259"/>
                    <a:pt x="116380" y="44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4" name="フリーフォーム 1083">
              <a:extLst>
                <a:ext uri="{FF2B5EF4-FFF2-40B4-BE49-F238E27FC236}">
                  <a16:creationId xmlns:a16="http://schemas.microsoft.com/office/drawing/2014/main" id="{565F273B-B911-8F5A-6A12-C9A7572891DD}"/>
                </a:ext>
              </a:extLst>
            </p:cNvPr>
            <p:cNvSpPr/>
            <p:nvPr/>
          </p:nvSpPr>
          <p:spPr>
            <a:xfrm>
              <a:off x="4334530" y="4132627"/>
              <a:ext cx="186132" cy="288212"/>
            </a:xfrm>
            <a:custGeom>
              <a:avLst/>
              <a:gdLst>
                <a:gd name="connsiteX0" fmla="*/ 100310 w 186132"/>
                <a:gd name="connsiteY0" fmla="*/ 5033 h 288212"/>
                <a:gd name="connsiteX1" fmla="*/ 184130 w 186132"/>
                <a:gd name="connsiteY1" fmla="*/ 233633 h 288212"/>
                <a:gd name="connsiteX2" fmla="*/ 161270 w 186132"/>
                <a:gd name="connsiteY2" fmla="*/ 218393 h 288212"/>
                <a:gd name="connsiteX3" fmla="*/ 176510 w 186132"/>
                <a:gd name="connsiteY3" fmla="*/ 286973 h 288212"/>
                <a:gd name="connsiteX4" fmla="*/ 123170 w 186132"/>
                <a:gd name="connsiteY4" fmla="*/ 149813 h 288212"/>
                <a:gd name="connsiteX5" fmla="*/ 1250 w 186132"/>
                <a:gd name="connsiteY5" fmla="*/ 65993 h 288212"/>
                <a:gd name="connsiteX6" fmla="*/ 62210 w 186132"/>
                <a:gd name="connsiteY6" fmla="*/ 73613 h 288212"/>
                <a:gd name="connsiteX7" fmla="*/ 100310 w 186132"/>
                <a:gd name="connsiteY7" fmla="*/ 5033 h 288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132" h="288212">
                  <a:moveTo>
                    <a:pt x="100310" y="5033"/>
                  </a:moveTo>
                  <a:cubicBezTo>
                    <a:pt x="120630" y="31703"/>
                    <a:pt x="184130" y="233633"/>
                    <a:pt x="184130" y="233633"/>
                  </a:cubicBezTo>
                  <a:cubicBezTo>
                    <a:pt x="194290" y="269193"/>
                    <a:pt x="162540" y="209503"/>
                    <a:pt x="161270" y="218393"/>
                  </a:cubicBezTo>
                  <a:cubicBezTo>
                    <a:pt x="160000" y="227283"/>
                    <a:pt x="182860" y="298403"/>
                    <a:pt x="176510" y="286973"/>
                  </a:cubicBezTo>
                  <a:cubicBezTo>
                    <a:pt x="170160" y="275543"/>
                    <a:pt x="152380" y="186643"/>
                    <a:pt x="123170" y="149813"/>
                  </a:cubicBezTo>
                  <a:cubicBezTo>
                    <a:pt x="93960" y="112983"/>
                    <a:pt x="1250" y="65993"/>
                    <a:pt x="1250" y="65993"/>
                  </a:cubicBezTo>
                  <a:cubicBezTo>
                    <a:pt x="-8910" y="53293"/>
                    <a:pt x="45700" y="81233"/>
                    <a:pt x="62210" y="73613"/>
                  </a:cubicBezTo>
                  <a:cubicBezTo>
                    <a:pt x="78720" y="65993"/>
                    <a:pt x="79990" y="-21637"/>
                    <a:pt x="100310" y="50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5" name="フリーフォーム 1084">
              <a:extLst>
                <a:ext uri="{FF2B5EF4-FFF2-40B4-BE49-F238E27FC236}">
                  <a16:creationId xmlns:a16="http://schemas.microsoft.com/office/drawing/2014/main" id="{075C10F7-DE8F-940A-AD81-190DB849FC47}"/>
                </a:ext>
              </a:extLst>
            </p:cNvPr>
            <p:cNvSpPr/>
            <p:nvPr/>
          </p:nvSpPr>
          <p:spPr>
            <a:xfrm>
              <a:off x="3807502" y="4197573"/>
              <a:ext cx="445132" cy="328757"/>
            </a:xfrm>
            <a:custGeom>
              <a:avLst/>
              <a:gdLst>
                <a:gd name="connsiteX0" fmla="*/ 444458 w 445132"/>
                <a:gd name="connsiteY0" fmla="*/ 1047 h 328757"/>
                <a:gd name="connsiteX1" fmla="*/ 177758 w 445132"/>
                <a:gd name="connsiteY1" fmla="*/ 183927 h 328757"/>
                <a:gd name="connsiteX2" fmla="*/ 2498 w 445132"/>
                <a:gd name="connsiteY2" fmla="*/ 328707 h 328757"/>
                <a:gd name="connsiteX3" fmla="*/ 78698 w 445132"/>
                <a:gd name="connsiteY3" fmla="*/ 199167 h 328757"/>
                <a:gd name="connsiteX4" fmla="*/ 139658 w 445132"/>
                <a:gd name="connsiteY4" fmla="*/ 100107 h 328757"/>
                <a:gd name="connsiteX5" fmla="*/ 93938 w 445132"/>
                <a:gd name="connsiteY5" fmla="*/ 107727 h 328757"/>
                <a:gd name="connsiteX6" fmla="*/ 444458 w 445132"/>
                <a:gd name="connsiteY6" fmla="*/ 1047 h 328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5132" h="328757">
                  <a:moveTo>
                    <a:pt x="444458" y="1047"/>
                  </a:moveTo>
                  <a:cubicBezTo>
                    <a:pt x="458428" y="13747"/>
                    <a:pt x="251418" y="129317"/>
                    <a:pt x="177758" y="183927"/>
                  </a:cubicBezTo>
                  <a:cubicBezTo>
                    <a:pt x="104098" y="238537"/>
                    <a:pt x="19008" y="326167"/>
                    <a:pt x="2498" y="328707"/>
                  </a:cubicBezTo>
                  <a:cubicBezTo>
                    <a:pt x="-14012" y="331247"/>
                    <a:pt x="55838" y="237267"/>
                    <a:pt x="78698" y="199167"/>
                  </a:cubicBezTo>
                  <a:cubicBezTo>
                    <a:pt x="101558" y="161067"/>
                    <a:pt x="137118" y="115347"/>
                    <a:pt x="139658" y="100107"/>
                  </a:cubicBezTo>
                  <a:cubicBezTo>
                    <a:pt x="142198" y="84867"/>
                    <a:pt x="44408" y="120427"/>
                    <a:pt x="93938" y="107727"/>
                  </a:cubicBezTo>
                  <a:cubicBezTo>
                    <a:pt x="143468" y="95027"/>
                    <a:pt x="430488" y="-11653"/>
                    <a:pt x="444458" y="10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6" name="フリーフォーム 1085">
              <a:extLst>
                <a:ext uri="{FF2B5EF4-FFF2-40B4-BE49-F238E27FC236}">
                  <a16:creationId xmlns:a16="http://schemas.microsoft.com/office/drawing/2014/main" id="{604E6F1F-5BBB-C46B-F4F6-79566681A737}"/>
                </a:ext>
              </a:extLst>
            </p:cNvPr>
            <p:cNvSpPr/>
            <p:nvPr/>
          </p:nvSpPr>
          <p:spPr>
            <a:xfrm>
              <a:off x="5335016" y="4086390"/>
              <a:ext cx="785147" cy="311293"/>
            </a:xfrm>
            <a:custGeom>
              <a:avLst/>
              <a:gdLst>
                <a:gd name="connsiteX0" fmla="*/ 6604 w 785147"/>
                <a:gd name="connsiteY0" fmla="*/ 249390 h 311293"/>
                <a:gd name="connsiteX1" fmla="*/ 227584 w 785147"/>
                <a:gd name="connsiteY1" fmla="*/ 81750 h 311293"/>
                <a:gd name="connsiteX2" fmla="*/ 440944 w 785147"/>
                <a:gd name="connsiteY2" fmla="*/ 51270 h 311293"/>
                <a:gd name="connsiteX3" fmla="*/ 357124 w 785147"/>
                <a:gd name="connsiteY3" fmla="*/ 28410 h 311293"/>
                <a:gd name="connsiteX4" fmla="*/ 608584 w 785147"/>
                <a:gd name="connsiteY4" fmla="*/ 119850 h 311293"/>
                <a:gd name="connsiteX5" fmla="*/ 578104 w 785147"/>
                <a:gd name="connsiteY5" fmla="*/ 119850 h 311293"/>
                <a:gd name="connsiteX6" fmla="*/ 783844 w 785147"/>
                <a:gd name="connsiteY6" fmla="*/ 310350 h 311293"/>
                <a:gd name="connsiteX7" fmla="*/ 463804 w 785147"/>
                <a:gd name="connsiteY7" fmla="*/ 28410 h 311293"/>
                <a:gd name="connsiteX8" fmla="*/ 75184 w 785147"/>
                <a:gd name="connsiteY8" fmla="*/ 13170 h 311293"/>
                <a:gd name="connsiteX9" fmla="*/ 174244 w 785147"/>
                <a:gd name="connsiteY9" fmla="*/ 58890 h 311293"/>
                <a:gd name="connsiteX10" fmla="*/ 67564 w 785147"/>
                <a:gd name="connsiteY10" fmla="*/ 165570 h 311293"/>
                <a:gd name="connsiteX11" fmla="*/ 6604 w 785147"/>
                <a:gd name="connsiteY11" fmla="*/ 249390 h 311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85147" h="311293">
                  <a:moveTo>
                    <a:pt x="6604" y="249390"/>
                  </a:moveTo>
                  <a:cubicBezTo>
                    <a:pt x="33274" y="235420"/>
                    <a:pt x="155194" y="114770"/>
                    <a:pt x="227584" y="81750"/>
                  </a:cubicBezTo>
                  <a:cubicBezTo>
                    <a:pt x="299974" y="48730"/>
                    <a:pt x="419354" y="60160"/>
                    <a:pt x="440944" y="51270"/>
                  </a:cubicBezTo>
                  <a:cubicBezTo>
                    <a:pt x="462534" y="42380"/>
                    <a:pt x="329184" y="16980"/>
                    <a:pt x="357124" y="28410"/>
                  </a:cubicBezTo>
                  <a:cubicBezTo>
                    <a:pt x="385064" y="39840"/>
                    <a:pt x="608584" y="119850"/>
                    <a:pt x="608584" y="119850"/>
                  </a:cubicBezTo>
                  <a:cubicBezTo>
                    <a:pt x="645414" y="135090"/>
                    <a:pt x="548894" y="88100"/>
                    <a:pt x="578104" y="119850"/>
                  </a:cubicBezTo>
                  <a:cubicBezTo>
                    <a:pt x="607314" y="151600"/>
                    <a:pt x="802894" y="325590"/>
                    <a:pt x="783844" y="310350"/>
                  </a:cubicBezTo>
                  <a:cubicBezTo>
                    <a:pt x="764794" y="295110"/>
                    <a:pt x="581914" y="77940"/>
                    <a:pt x="463804" y="28410"/>
                  </a:cubicBezTo>
                  <a:cubicBezTo>
                    <a:pt x="345694" y="-21120"/>
                    <a:pt x="123444" y="8090"/>
                    <a:pt x="75184" y="13170"/>
                  </a:cubicBezTo>
                  <a:cubicBezTo>
                    <a:pt x="26924" y="18250"/>
                    <a:pt x="175514" y="33490"/>
                    <a:pt x="174244" y="58890"/>
                  </a:cubicBezTo>
                  <a:cubicBezTo>
                    <a:pt x="172974" y="84290"/>
                    <a:pt x="94234" y="136360"/>
                    <a:pt x="67564" y="165570"/>
                  </a:cubicBezTo>
                  <a:cubicBezTo>
                    <a:pt x="40894" y="194780"/>
                    <a:pt x="-20066" y="263360"/>
                    <a:pt x="6604" y="2493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7" name="フリーフォーム 1086">
              <a:extLst>
                <a:ext uri="{FF2B5EF4-FFF2-40B4-BE49-F238E27FC236}">
                  <a16:creationId xmlns:a16="http://schemas.microsoft.com/office/drawing/2014/main" id="{89E6166D-65AC-453E-6A3D-E7A69D6706F0}"/>
                </a:ext>
              </a:extLst>
            </p:cNvPr>
            <p:cNvSpPr/>
            <p:nvPr/>
          </p:nvSpPr>
          <p:spPr>
            <a:xfrm>
              <a:off x="6856521" y="4829148"/>
              <a:ext cx="338030" cy="519875"/>
            </a:xfrm>
            <a:custGeom>
              <a:avLst/>
              <a:gdLst>
                <a:gd name="connsiteX0" fmla="*/ 338029 w 338030"/>
                <a:gd name="connsiteY0" fmla="*/ 27 h 519875"/>
                <a:gd name="connsiteX1" fmla="*/ 131654 w 338030"/>
                <a:gd name="connsiteY1" fmla="*/ 107977 h 519875"/>
                <a:gd name="connsiteX2" fmla="*/ 71329 w 338030"/>
                <a:gd name="connsiteY2" fmla="*/ 247677 h 519875"/>
                <a:gd name="connsiteX3" fmla="*/ 61804 w 338030"/>
                <a:gd name="connsiteY3" fmla="*/ 263552 h 519875"/>
                <a:gd name="connsiteX4" fmla="*/ 1479 w 338030"/>
                <a:gd name="connsiteY4" fmla="*/ 517552 h 519875"/>
                <a:gd name="connsiteX5" fmla="*/ 23704 w 338030"/>
                <a:gd name="connsiteY5" fmla="*/ 374677 h 519875"/>
                <a:gd name="connsiteX6" fmla="*/ 80854 w 338030"/>
                <a:gd name="connsiteY6" fmla="*/ 127027 h 519875"/>
                <a:gd name="connsiteX7" fmla="*/ 84029 w 338030"/>
                <a:gd name="connsiteY7" fmla="*/ 206402 h 519875"/>
                <a:gd name="connsiteX8" fmla="*/ 207854 w 338030"/>
                <a:gd name="connsiteY8" fmla="*/ 88927 h 519875"/>
                <a:gd name="connsiteX9" fmla="*/ 128479 w 338030"/>
                <a:gd name="connsiteY9" fmla="*/ 117502 h 519875"/>
                <a:gd name="connsiteX10" fmla="*/ 338029 w 338030"/>
                <a:gd name="connsiteY10" fmla="*/ 27 h 519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8030" h="519875">
                  <a:moveTo>
                    <a:pt x="338029" y="27"/>
                  </a:moveTo>
                  <a:cubicBezTo>
                    <a:pt x="338558" y="-1560"/>
                    <a:pt x="176104" y="66702"/>
                    <a:pt x="131654" y="107977"/>
                  </a:cubicBezTo>
                  <a:cubicBezTo>
                    <a:pt x="87204" y="149252"/>
                    <a:pt x="82971" y="221748"/>
                    <a:pt x="71329" y="247677"/>
                  </a:cubicBezTo>
                  <a:cubicBezTo>
                    <a:pt x="59687" y="273606"/>
                    <a:pt x="73446" y="218573"/>
                    <a:pt x="61804" y="263552"/>
                  </a:cubicBezTo>
                  <a:cubicBezTo>
                    <a:pt x="50162" y="308531"/>
                    <a:pt x="7829" y="499031"/>
                    <a:pt x="1479" y="517552"/>
                  </a:cubicBezTo>
                  <a:cubicBezTo>
                    <a:pt x="-4871" y="536073"/>
                    <a:pt x="10475" y="439765"/>
                    <a:pt x="23704" y="374677"/>
                  </a:cubicBezTo>
                  <a:cubicBezTo>
                    <a:pt x="36933" y="309590"/>
                    <a:pt x="70800" y="155073"/>
                    <a:pt x="80854" y="127027"/>
                  </a:cubicBezTo>
                  <a:cubicBezTo>
                    <a:pt x="90908" y="98981"/>
                    <a:pt x="62862" y="212752"/>
                    <a:pt x="84029" y="206402"/>
                  </a:cubicBezTo>
                  <a:cubicBezTo>
                    <a:pt x="105196" y="200052"/>
                    <a:pt x="200446" y="103744"/>
                    <a:pt x="207854" y="88927"/>
                  </a:cubicBezTo>
                  <a:cubicBezTo>
                    <a:pt x="215262" y="74110"/>
                    <a:pt x="108371" y="125969"/>
                    <a:pt x="128479" y="117502"/>
                  </a:cubicBezTo>
                  <a:cubicBezTo>
                    <a:pt x="148587" y="109035"/>
                    <a:pt x="337500" y="1614"/>
                    <a:pt x="338029" y="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8" name="フリーフォーム 1087">
              <a:extLst>
                <a:ext uri="{FF2B5EF4-FFF2-40B4-BE49-F238E27FC236}">
                  <a16:creationId xmlns:a16="http://schemas.microsoft.com/office/drawing/2014/main" id="{A2D4A85C-E81F-E57B-B2C9-DDD5E41FCC9B}"/>
                </a:ext>
              </a:extLst>
            </p:cNvPr>
            <p:cNvSpPr/>
            <p:nvPr/>
          </p:nvSpPr>
          <p:spPr>
            <a:xfrm>
              <a:off x="6692892" y="4770607"/>
              <a:ext cx="460560" cy="1119231"/>
            </a:xfrm>
            <a:custGeom>
              <a:avLst/>
              <a:gdLst>
                <a:gd name="connsiteX0" fmla="*/ 460383 w 460560"/>
                <a:gd name="connsiteY0" fmla="*/ 1418 h 1119231"/>
                <a:gd name="connsiteX1" fmla="*/ 200033 w 460560"/>
                <a:gd name="connsiteY1" fmla="*/ 252243 h 1119231"/>
                <a:gd name="connsiteX2" fmla="*/ 98433 w 460560"/>
                <a:gd name="connsiteY2" fmla="*/ 620543 h 1119231"/>
                <a:gd name="connsiteX3" fmla="*/ 133358 w 460560"/>
                <a:gd name="connsiteY3" fmla="*/ 585618 h 1119231"/>
                <a:gd name="connsiteX4" fmla="*/ 57158 w 460560"/>
                <a:gd name="connsiteY4" fmla="*/ 836443 h 1119231"/>
                <a:gd name="connsiteX5" fmla="*/ 8 w 460560"/>
                <a:gd name="connsiteY5" fmla="*/ 1119018 h 1119231"/>
                <a:gd name="connsiteX6" fmla="*/ 53983 w 460560"/>
                <a:gd name="connsiteY6" fmla="*/ 871368 h 1119231"/>
                <a:gd name="connsiteX7" fmla="*/ 187333 w 460560"/>
                <a:gd name="connsiteY7" fmla="*/ 280818 h 1119231"/>
                <a:gd name="connsiteX8" fmla="*/ 250833 w 460560"/>
                <a:gd name="connsiteY8" fmla="*/ 109368 h 1119231"/>
                <a:gd name="connsiteX9" fmla="*/ 241308 w 460560"/>
                <a:gd name="connsiteY9" fmla="*/ 147468 h 1119231"/>
                <a:gd name="connsiteX10" fmla="*/ 460383 w 460560"/>
                <a:gd name="connsiteY10" fmla="*/ 1418 h 1119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0560" h="1119231">
                  <a:moveTo>
                    <a:pt x="460383" y="1418"/>
                  </a:moveTo>
                  <a:cubicBezTo>
                    <a:pt x="453504" y="18880"/>
                    <a:pt x="260358" y="149056"/>
                    <a:pt x="200033" y="252243"/>
                  </a:cubicBezTo>
                  <a:cubicBezTo>
                    <a:pt x="139708" y="355430"/>
                    <a:pt x="109546" y="564980"/>
                    <a:pt x="98433" y="620543"/>
                  </a:cubicBezTo>
                  <a:cubicBezTo>
                    <a:pt x="87320" y="676106"/>
                    <a:pt x="140237" y="549635"/>
                    <a:pt x="133358" y="585618"/>
                  </a:cubicBezTo>
                  <a:cubicBezTo>
                    <a:pt x="126479" y="621601"/>
                    <a:pt x="79383" y="747543"/>
                    <a:pt x="57158" y="836443"/>
                  </a:cubicBezTo>
                  <a:cubicBezTo>
                    <a:pt x="34933" y="925343"/>
                    <a:pt x="537" y="1113197"/>
                    <a:pt x="8" y="1119018"/>
                  </a:cubicBezTo>
                  <a:cubicBezTo>
                    <a:pt x="-521" y="1124839"/>
                    <a:pt x="22762" y="1011068"/>
                    <a:pt x="53983" y="871368"/>
                  </a:cubicBezTo>
                  <a:cubicBezTo>
                    <a:pt x="85204" y="731668"/>
                    <a:pt x="154525" y="407818"/>
                    <a:pt x="187333" y="280818"/>
                  </a:cubicBezTo>
                  <a:cubicBezTo>
                    <a:pt x="220141" y="153818"/>
                    <a:pt x="241837" y="131593"/>
                    <a:pt x="250833" y="109368"/>
                  </a:cubicBezTo>
                  <a:cubicBezTo>
                    <a:pt x="259829" y="87143"/>
                    <a:pt x="210087" y="161756"/>
                    <a:pt x="241308" y="147468"/>
                  </a:cubicBezTo>
                  <a:cubicBezTo>
                    <a:pt x="272529" y="133181"/>
                    <a:pt x="467262" y="-16044"/>
                    <a:pt x="460383" y="14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9" name="フリーフォーム 1088">
              <a:extLst>
                <a:ext uri="{FF2B5EF4-FFF2-40B4-BE49-F238E27FC236}">
                  <a16:creationId xmlns:a16="http://schemas.microsoft.com/office/drawing/2014/main" id="{919D2010-18F4-59A8-F46A-517E760A4851}"/>
                </a:ext>
              </a:extLst>
            </p:cNvPr>
            <p:cNvSpPr/>
            <p:nvPr/>
          </p:nvSpPr>
          <p:spPr>
            <a:xfrm>
              <a:off x="7153461" y="4713201"/>
              <a:ext cx="291076" cy="795670"/>
            </a:xfrm>
            <a:custGeom>
              <a:avLst/>
              <a:gdLst>
                <a:gd name="connsiteX0" fmla="*/ 2989 w 291076"/>
                <a:gd name="connsiteY0" fmla="*/ 4849 h 795670"/>
                <a:gd name="connsiteX1" fmla="*/ 209364 w 291076"/>
                <a:gd name="connsiteY1" fmla="*/ 436649 h 795670"/>
                <a:gd name="connsiteX2" fmla="*/ 161739 w 291076"/>
                <a:gd name="connsiteY2" fmla="*/ 436649 h 795670"/>
                <a:gd name="connsiteX3" fmla="*/ 285564 w 291076"/>
                <a:gd name="connsiteY3" fmla="*/ 792249 h 795670"/>
                <a:gd name="connsiteX4" fmla="*/ 256989 w 291076"/>
                <a:gd name="connsiteY4" fmla="*/ 595399 h 795670"/>
                <a:gd name="connsiteX5" fmla="*/ 145864 w 291076"/>
                <a:gd name="connsiteY5" fmla="*/ 249324 h 795670"/>
                <a:gd name="connsiteX6" fmla="*/ 82364 w 291076"/>
                <a:gd name="connsiteY6" fmla="*/ 115974 h 795670"/>
                <a:gd name="connsiteX7" fmla="*/ 85539 w 291076"/>
                <a:gd name="connsiteY7" fmla="*/ 198524 h 795670"/>
                <a:gd name="connsiteX8" fmla="*/ 2989 w 291076"/>
                <a:gd name="connsiteY8" fmla="*/ 4849 h 795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1076" h="795670">
                  <a:moveTo>
                    <a:pt x="2989" y="4849"/>
                  </a:moveTo>
                  <a:cubicBezTo>
                    <a:pt x="23627" y="44537"/>
                    <a:pt x="182906" y="364682"/>
                    <a:pt x="209364" y="436649"/>
                  </a:cubicBezTo>
                  <a:cubicBezTo>
                    <a:pt x="235822" y="508616"/>
                    <a:pt x="149039" y="377382"/>
                    <a:pt x="161739" y="436649"/>
                  </a:cubicBezTo>
                  <a:cubicBezTo>
                    <a:pt x="174439" y="495916"/>
                    <a:pt x="269689" y="765791"/>
                    <a:pt x="285564" y="792249"/>
                  </a:cubicBezTo>
                  <a:cubicBezTo>
                    <a:pt x="301439" y="818707"/>
                    <a:pt x="280272" y="685886"/>
                    <a:pt x="256989" y="595399"/>
                  </a:cubicBezTo>
                  <a:cubicBezTo>
                    <a:pt x="233706" y="504912"/>
                    <a:pt x="174968" y="329228"/>
                    <a:pt x="145864" y="249324"/>
                  </a:cubicBezTo>
                  <a:cubicBezTo>
                    <a:pt x="116760" y="169420"/>
                    <a:pt x="92418" y="124441"/>
                    <a:pt x="82364" y="115974"/>
                  </a:cubicBezTo>
                  <a:cubicBezTo>
                    <a:pt x="72310" y="107507"/>
                    <a:pt x="96122" y="215457"/>
                    <a:pt x="85539" y="198524"/>
                  </a:cubicBezTo>
                  <a:cubicBezTo>
                    <a:pt x="74956" y="181591"/>
                    <a:pt x="-17649" y="-34839"/>
                    <a:pt x="2989" y="48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0" name="フリーフォーム 1089">
              <a:extLst>
                <a:ext uri="{FF2B5EF4-FFF2-40B4-BE49-F238E27FC236}">
                  <a16:creationId xmlns:a16="http://schemas.microsoft.com/office/drawing/2014/main" id="{D2330D48-C967-B536-9776-6A662B5A510A}"/>
                </a:ext>
              </a:extLst>
            </p:cNvPr>
            <p:cNvSpPr/>
            <p:nvPr/>
          </p:nvSpPr>
          <p:spPr>
            <a:xfrm>
              <a:off x="7152498" y="5523449"/>
              <a:ext cx="267520" cy="472518"/>
            </a:xfrm>
            <a:custGeom>
              <a:avLst/>
              <a:gdLst>
                <a:gd name="connsiteX0" fmla="*/ 267477 w 267520"/>
                <a:gd name="connsiteY0" fmla="*/ 1051 h 472518"/>
                <a:gd name="connsiteX1" fmla="*/ 235727 w 267520"/>
                <a:gd name="connsiteY1" fmla="*/ 242351 h 472518"/>
                <a:gd name="connsiteX2" fmla="*/ 134127 w 267520"/>
                <a:gd name="connsiteY2" fmla="*/ 350301 h 472518"/>
                <a:gd name="connsiteX3" fmla="*/ 777 w 267520"/>
                <a:gd name="connsiteY3" fmla="*/ 470951 h 472518"/>
                <a:gd name="connsiteX4" fmla="*/ 86502 w 267520"/>
                <a:gd name="connsiteY4" fmla="*/ 407451 h 472518"/>
                <a:gd name="connsiteX5" fmla="*/ 235727 w 267520"/>
                <a:gd name="connsiteY5" fmla="*/ 245526 h 472518"/>
                <a:gd name="connsiteX6" fmla="*/ 242077 w 267520"/>
                <a:gd name="connsiteY6" fmla="*/ 156626 h 472518"/>
                <a:gd name="connsiteX7" fmla="*/ 267477 w 267520"/>
                <a:gd name="connsiteY7" fmla="*/ 1051 h 472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7520" h="472518">
                  <a:moveTo>
                    <a:pt x="267477" y="1051"/>
                  </a:moveTo>
                  <a:cubicBezTo>
                    <a:pt x="266419" y="15338"/>
                    <a:pt x="257952" y="184143"/>
                    <a:pt x="235727" y="242351"/>
                  </a:cubicBezTo>
                  <a:cubicBezTo>
                    <a:pt x="213502" y="300559"/>
                    <a:pt x="173285" y="312201"/>
                    <a:pt x="134127" y="350301"/>
                  </a:cubicBezTo>
                  <a:cubicBezTo>
                    <a:pt x="94969" y="388401"/>
                    <a:pt x="8714" y="461426"/>
                    <a:pt x="777" y="470951"/>
                  </a:cubicBezTo>
                  <a:cubicBezTo>
                    <a:pt x="-7160" y="480476"/>
                    <a:pt x="47344" y="445022"/>
                    <a:pt x="86502" y="407451"/>
                  </a:cubicBezTo>
                  <a:cubicBezTo>
                    <a:pt x="125660" y="369880"/>
                    <a:pt x="209798" y="287330"/>
                    <a:pt x="235727" y="245526"/>
                  </a:cubicBezTo>
                  <a:cubicBezTo>
                    <a:pt x="261656" y="203722"/>
                    <a:pt x="234140" y="191022"/>
                    <a:pt x="242077" y="156626"/>
                  </a:cubicBezTo>
                  <a:cubicBezTo>
                    <a:pt x="250014" y="122230"/>
                    <a:pt x="268535" y="-13236"/>
                    <a:pt x="267477" y="10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1" name="フリーフォーム 1090">
              <a:extLst>
                <a:ext uri="{FF2B5EF4-FFF2-40B4-BE49-F238E27FC236}">
                  <a16:creationId xmlns:a16="http://schemas.microsoft.com/office/drawing/2014/main" id="{B2D667C7-199C-F765-487B-39450F5FC54B}"/>
                </a:ext>
              </a:extLst>
            </p:cNvPr>
            <p:cNvSpPr/>
            <p:nvPr/>
          </p:nvSpPr>
          <p:spPr>
            <a:xfrm>
              <a:off x="7131014" y="5492531"/>
              <a:ext cx="279811" cy="511420"/>
            </a:xfrm>
            <a:custGeom>
              <a:avLst/>
              <a:gdLst>
                <a:gd name="connsiteX0" fmla="*/ 279436 w 279811"/>
                <a:gd name="connsiteY0" fmla="*/ 219 h 511420"/>
                <a:gd name="connsiteX1" fmla="*/ 196886 w 279811"/>
                <a:gd name="connsiteY1" fmla="*/ 301844 h 511420"/>
                <a:gd name="connsiteX2" fmla="*/ 203236 w 279811"/>
                <a:gd name="connsiteY2" fmla="*/ 241519 h 511420"/>
                <a:gd name="connsiteX3" fmla="*/ 76236 w 279811"/>
                <a:gd name="connsiteY3" fmla="*/ 387569 h 511420"/>
                <a:gd name="connsiteX4" fmla="*/ 130211 w 279811"/>
                <a:gd name="connsiteY4" fmla="*/ 346294 h 511420"/>
                <a:gd name="connsiteX5" fmla="*/ 36 w 279811"/>
                <a:gd name="connsiteY5" fmla="*/ 511394 h 511420"/>
                <a:gd name="connsiteX6" fmla="*/ 117511 w 279811"/>
                <a:gd name="connsiteY6" fmla="*/ 358994 h 511420"/>
                <a:gd name="connsiteX7" fmla="*/ 177836 w 279811"/>
                <a:gd name="connsiteY7" fmla="*/ 339944 h 511420"/>
                <a:gd name="connsiteX8" fmla="*/ 158786 w 279811"/>
                <a:gd name="connsiteY8" fmla="*/ 355819 h 511420"/>
                <a:gd name="connsiteX9" fmla="*/ 279436 w 279811"/>
                <a:gd name="connsiteY9" fmla="*/ 219 h 511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9811" h="511420">
                  <a:moveTo>
                    <a:pt x="279436" y="219"/>
                  </a:moveTo>
                  <a:cubicBezTo>
                    <a:pt x="285786" y="-8777"/>
                    <a:pt x="209586" y="261627"/>
                    <a:pt x="196886" y="301844"/>
                  </a:cubicBezTo>
                  <a:cubicBezTo>
                    <a:pt x="184186" y="342061"/>
                    <a:pt x="223344" y="227232"/>
                    <a:pt x="203236" y="241519"/>
                  </a:cubicBezTo>
                  <a:cubicBezTo>
                    <a:pt x="183128" y="255806"/>
                    <a:pt x="88407" y="370107"/>
                    <a:pt x="76236" y="387569"/>
                  </a:cubicBezTo>
                  <a:cubicBezTo>
                    <a:pt x="64065" y="405031"/>
                    <a:pt x="142911" y="325657"/>
                    <a:pt x="130211" y="346294"/>
                  </a:cubicBezTo>
                  <a:cubicBezTo>
                    <a:pt x="117511" y="366931"/>
                    <a:pt x="2153" y="509277"/>
                    <a:pt x="36" y="511394"/>
                  </a:cubicBezTo>
                  <a:cubicBezTo>
                    <a:pt x="-2081" y="513511"/>
                    <a:pt x="87878" y="387569"/>
                    <a:pt x="117511" y="358994"/>
                  </a:cubicBezTo>
                  <a:cubicBezTo>
                    <a:pt x="147144" y="330419"/>
                    <a:pt x="170957" y="340473"/>
                    <a:pt x="177836" y="339944"/>
                  </a:cubicBezTo>
                  <a:cubicBezTo>
                    <a:pt x="184715" y="339415"/>
                    <a:pt x="141853" y="405561"/>
                    <a:pt x="158786" y="355819"/>
                  </a:cubicBezTo>
                  <a:cubicBezTo>
                    <a:pt x="175719" y="306077"/>
                    <a:pt x="273086" y="9215"/>
                    <a:pt x="279436" y="2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2" name="フリーフォーム 1091">
              <a:extLst>
                <a:ext uri="{FF2B5EF4-FFF2-40B4-BE49-F238E27FC236}">
                  <a16:creationId xmlns:a16="http://schemas.microsoft.com/office/drawing/2014/main" id="{4142B5D0-51F8-442D-3A79-4106AAB92FCA}"/>
                </a:ext>
              </a:extLst>
            </p:cNvPr>
            <p:cNvSpPr/>
            <p:nvPr/>
          </p:nvSpPr>
          <p:spPr>
            <a:xfrm>
              <a:off x="6768052" y="5883046"/>
              <a:ext cx="498611" cy="130648"/>
            </a:xfrm>
            <a:custGeom>
              <a:avLst/>
              <a:gdLst>
                <a:gd name="connsiteX0" fmla="*/ 1048 w 498611"/>
                <a:gd name="connsiteY0" fmla="*/ 6579 h 130648"/>
                <a:gd name="connsiteX1" fmla="*/ 289973 w 498611"/>
                <a:gd name="connsiteY1" fmla="*/ 79604 h 130648"/>
                <a:gd name="connsiteX2" fmla="*/ 280448 w 498611"/>
                <a:gd name="connsiteY2" fmla="*/ 98654 h 130648"/>
                <a:gd name="connsiteX3" fmla="*/ 496348 w 498611"/>
                <a:gd name="connsiteY3" fmla="*/ 229 h 130648"/>
                <a:gd name="connsiteX4" fmla="*/ 382048 w 498611"/>
                <a:gd name="connsiteY4" fmla="*/ 73254 h 130648"/>
                <a:gd name="connsiteX5" fmla="*/ 201073 w 498611"/>
                <a:gd name="connsiteY5" fmla="*/ 130404 h 130648"/>
                <a:gd name="connsiteX6" fmla="*/ 277273 w 498611"/>
                <a:gd name="connsiteY6" fmla="*/ 92304 h 130648"/>
                <a:gd name="connsiteX7" fmla="*/ 159798 w 498611"/>
                <a:gd name="connsiteY7" fmla="*/ 54204 h 130648"/>
                <a:gd name="connsiteX8" fmla="*/ 86773 w 498611"/>
                <a:gd name="connsiteY8" fmla="*/ 19279 h 130648"/>
                <a:gd name="connsiteX9" fmla="*/ 188373 w 498611"/>
                <a:gd name="connsiteY9" fmla="*/ 60554 h 130648"/>
                <a:gd name="connsiteX10" fmla="*/ 1048 w 498611"/>
                <a:gd name="connsiteY10" fmla="*/ 6579 h 130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8611" h="130648">
                  <a:moveTo>
                    <a:pt x="1048" y="6579"/>
                  </a:moveTo>
                  <a:cubicBezTo>
                    <a:pt x="17981" y="9754"/>
                    <a:pt x="289973" y="79604"/>
                    <a:pt x="289973" y="79604"/>
                  </a:cubicBezTo>
                  <a:cubicBezTo>
                    <a:pt x="336540" y="94950"/>
                    <a:pt x="246052" y="111883"/>
                    <a:pt x="280448" y="98654"/>
                  </a:cubicBezTo>
                  <a:cubicBezTo>
                    <a:pt x="314844" y="85425"/>
                    <a:pt x="479415" y="4462"/>
                    <a:pt x="496348" y="229"/>
                  </a:cubicBezTo>
                  <a:cubicBezTo>
                    <a:pt x="513281" y="-4004"/>
                    <a:pt x="431260" y="51558"/>
                    <a:pt x="382048" y="73254"/>
                  </a:cubicBezTo>
                  <a:cubicBezTo>
                    <a:pt x="332836" y="94950"/>
                    <a:pt x="218536" y="127229"/>
                    <a:pt x="201073" y="130404"/>
                  </a:cubicBezTo>
                  <a:cubicBezTo>
                    <a:pt x="183611" y="133579"/>
                    <a:pt x="284152" y="105004"/>
                    <a:pt x="277273" y="92304"/>
                  </a:cubicBezTo>
                  <a:cubicBezTo>
                    <a:pt x="270394" y="79604"/>
                    <a:pt x="191548" y="66375"/>
                    <a:pt x="159798" y="54204"/>
                  </a:cubicBezTo>
                  <a:cubicBezTo>
                    <a:pt x="128048" y="42033"/>
                    <a:pt x="82011" y="18221"/>
                    <a:pt x="86773" y="19279"/>
                  </a:cubicBezTo>
                  <a:cubicBezTo>
                    <a:pt x="91535" y="20337"/>
                    <a:pt x="198956" y="60554"/>
                    <a:pt x="188373" y="60554"/>
                  </a:cubicBezTo>
                  <a:cubicBezTo>
                    <a:pt x="177790" y="60554"/>
                    <a:pt x="-15885" y="3404"/>
                    <a:pt x="1048" y="65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3" name="フリーフォーム 1092">
              <a:extLst>
                <a:ext uri="{FF2B5EF4-FFF2-40B4-BE49-F238E27FC236}">
                  <a16:creationId xmlns:a16="http://schemas.microsoft.com/office/drawing/2014/main" id="{7CBD0220-1F7C-01C3-038B-514A74FE6125}"/>
                </a:ext>
              </a:extLst>
            </p:cNvPr>
            <p:cNvSpPr/>
            <p:nvPr/>
          </p:nvSpPr>
          <p:spPr>
            <a:xfrm>
              <a:off x="6727449" y="5683205"/>
              <a:ext cx="422653" cy="343257"/>
            </a:xfrm>
            <a:custGeom>
              <a:avLst/>
              <a:gdLst>
                <a:gd name="connsiteX0" fmla="*/ 48001 w 422653"/>
                <a:gd name="connsiteY0" fmla="*/ 45 h 343257"/>
                <a:gd name="connsiteX1" fmla="*/ 51176 w 422653"/>
                <a:gd name="connsiteY1" fmla="*/ 209595 h 343257"/>
                <a:gd name="connsiteX2" fmla="*/ 175001 w 422653"/>
                <a:gd name="connsiteY2" fmla="*/ 285795 h 343257"/>
                <a:gd name="connsiteX3" fmla="*/ 143251 w 422653"/>
                <a:gd name="connsiteY3" fmla="*/ 301670 h 343257"/>
                <a:gd name="connsiteX4" fmla="*/ 375026 w 422653"/>
                <a:gd name="connsiteY4" fmla="*/ 323895 h 343257"/>
                <a:gd name="connsiteX5" fmla="*/ 267076 w 422653"/>
                <a:gd name="connsiteY5" fmla="*/ 342945 h 343257"/>
                <a:gd name="connsiteX6" fmla="*/ 422651 w 422653"/>
                <a:gd name="connsiteY6" fmla="*/ 308020 h 343257"/>
                <a:gd name="connsiteX7" fmla="*/ 270251 w 422653"/>
                <a:gd name="connsiteY7" fmla="*/ 314370 h 343257"/>
                <a:gd name="connsiteX8" fmla="*/ 38476 w 422653"/>
                <a:gd name="connsiteY8" fmla="*/ 282620 h 343257"/>
                <a:gd name="connsiteX9" fmla="*/ 95626 w 422653"/>
                <a:gd name="connsiteY9" fmla="*/ 273095 h 343257"/>
                <a:gd name="connsiteX10" fmla="*/ 38476 w 422653"/>
                <a:gd name="connsiteY10" fmla="*/ 196895 h 343257"/>
                <a:gd name="connsiteX11" fmla="*/ 16251 w 422653"/>
                <a:gd name="connsiteY11" fmla="*/ 69895 h 343257"/>
                <a:gd name="connsiteX12" fmla="*/ 3551 w 422653"/>
                <a:gd name="connsiteY12" fmla="*/ 228645 h 343257"/>
                <a:gd name="connsiteX13" fmla="*/ 48001 w 422653"/>
                <a:gd name="connsiteY13" fmla="*/ 45 h 343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2653" h="343257">
                  <a:moveTo>
                    <a:pt x="48001" y="45"/>
                  </a:moveTo>
                  <a:cubicBezTo>
                    <a:pt x="55939" y="-3130"/>
                    <a:pt x="30009" y="161970"/>
                    <a:pt x="51176" y="209595"/>
                  </a:cubicBezTo>
                  <a:cubicBezTo>
                    <a:pt x="72343" y="257220"/>
                    <a:pt x="159655" y="270449"/>
                    <a:pt x="175001" y="285795"/>
                  </a:cubicBezTo>
                  <a:cubicBezTo>
                    <a:pt x="190347" y="301141"/>
                    <a:pt x="109914" y="295320"/>
                    <a:pt x="143251" y="301670"/>
                  </a:cubicBezTo>
                  <a:cubicBezTo>
                    <a:pt x="176589" y="308020"/>
                    <a:pt x="354389" y="317016"/>
                    <a:pt x="375026" y="323895"/>
                  </a:cubicBezTo>
                  <a:cubicBezTo>
                    <a:pt x="395663" y="330774"/>
                    <a:pt x="259139" y="345591"/>
                    <a:pt x="267076" y="342945"/>
                  </a:cubicBezTo>
                  <a:cubicBezTo>
                    <a:pt x="275013" y="340299"/>
                    <a:pt x="422122" y="312783"/>
                    <a:pt x="422651" y="308020"/>
                  </a:cubicBezTo>
                  <a:cubicBezTo>
                    <a:pt x="423180" y="303258"/>
                    <a:pt x="334280" y="318603"/>
                    <a:pt x="270251" y="314370"/>
                  </a:cubicBezTo>
                  <a:cubicBezTo>
                    <a:pt x="206222" y="310137"/>
                    <a:pt x="67580" y="289499"/>
                    <a:pt x="38476" y="282620"/>
                  </a:cubicBezTo>
                  <a:cubicBezTo>
                    <a:pt x="9372" y="275741"/>
                    <a:pt x="95626" y="287382"/>
                    <a:pt x="95626" y="273095"/>
                  </a:cubicBezTo>
                  <a:cubicBezTo>
                    <a:pt x="95626" y="258808"/>
                    <a:pt x="51705" y="230762"/>
                    <a:pt x="38476" y="196895"/>
                  </a:cubicBezTo>
                  <a:cubicBezTo>
                    <a:pt x="25247" y="163028"/>
                    <a:pt x="22072" y="64603"/>
                    <a:pt x="16251" y="69895"/>
                  </a:cubicBezTo>
                  <a:cubicBezTo>
                    <a:pt x="10430" y="75187"/>
                    <a:pt x="-7561" y="243461"/>
                    <a:pt x="3551" y="228645"/>
                  </a:cubicBezTo>
                  <a:cubicBezTo>
                    <a:pt x="14663" y="213829"/>
                    <a:pt x="40063" y="3220"/>
                    <a:pt x="48001" y="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4" name="フリーフォーム 1093">
              <a:extLst>
                <a:ext uri="{FF2B5EF4-FFF2-40B4-BE49-F238E27FC236}">
                  <a16:creationId xmlns:a16="http://schemas.microsoft.com/office/drawing/2014/main" id="{F8387908-DE0A-CBD3-7313-20EE5D23FD6C}"/>
                </a:ext>
              </a:extLst>
            </p:cNvPr>
            <p:cNvSpPr/>
            <p:nvPr/>
          </p:nvSpPr>
          <p:spPr>
            <a:xfrm>
              <a:off x="6834137" y="4965591"/>
              <a:ext cx="236612" cy="880377"/>
            </a:xfrm>
            <a:custGeom>
              <a:avLst/>
              <a:gdLst>
                <a:gd name="connsiteX0" fmla="*/ 236588 w 236612"/>
                <a:gd name="connsiteY0" fmla="*/ 109 h 880377"/>
                <a:gd name="connsiteX1" fmla="*/ 147688 w 236612"/>
                <a:gd name="connsiteY1" fmla="*/ 279509 h 880377"/>
                <a:gd name="connsiteX2" fmla="*/ 150863 w 236612"/>
                <a:gd name="connsiteY2" fmla="*/ 349359 h 880377"/>
                <a:gd name="connsiteX3" fmla="*/ 109588 w 236612"/>
                <a:gd name="connsiteY3" fmla="*/ 266809 h 880377"/>
                <a:gd name="connsiteX4" fmla="*/ 138163 w 236612"/>
                <a:gd name="connsiteY4" fmla="*/ 463659 h 880377"/>
                <a:gd name="connsiteX5" fmla="*/ 58788 w 236612"/>
                <a:gd name="connsiteY5" fmla="*/ 549384 h 880377"/>
                <a:gd name="connsiteX6" fmla="*/ 1638 w 236612"/>
                <a:gd name="connsiteY6" fmla="*/ 704959 h 880377"/>
                <a:gd name="connsiteX7" fmla="*/ 14338 w 236612"/>
                <a:gd name="connsiteY7" fmla="*/ 606534 h 880377"/>
                <a:gd name="connsiteX8" fmla="*/ 1638 w 236612"/>
                <a:gd name="connsiteY8" fmla="*/ 784334 h 880377"/>
                <a:gd name="connsiteX9" fmla="*/ 1638 w 236612"/>
                <a:gd name="connsiteY9" fmla="*/ 876409 h 880377"/>
                <a:gd name="connsiteX10" fmla="*/ 4813 w 236612"/>
                <a:gd name="connsiteY10" fmla="*/ 657334 h 880377"/>
                <a:gd name="connsiteX11" fmla="*/ 27038 w 236612"/>
                <a:gd name="connsiteY11" fmla="*/ 336659 h 880377"/>
                <a:gd name="connsiteX12" fmla="*/ 20688 w 236612"/>
                <a:gd name="connsiteY12" fmla="*/ 600184 h 880377"/>
                <a:gd name="connsiteX13" fmla="*/ 125463 w 236612"/>
                <a:gd name="connsiteY13" fmla="*/ 454134 h 880377"/>
                <a:gd name="connsiteX14" fmla="*/ 112763 w 236612"/>
                <a:gd name="connsiteY14" fmla="*/ 231884 h 880377"/>
                <a:gd name="connsiteX15" fmla="*/ 138163 w 236612"/>
                <a:gd name="connsiteY15" fmla="*/ 314434 h 880377"/>
                <a:gd name="connsiteX16" fmla="*/ 236588 w 236612"/>
                <a:gd name="connsiteY16" fmla="*/ 109 h 880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6612" h="880377">
                  <a:moveTo>
                    <a:pt x="236588" y="109"/>
                  </a:moveTo>
                  <a:cubicBezTo>
                    <a:pt x="238176" y="-5712"/>
                    <a:pt x="161975" y="221301"/>
                    <a:pt x="147688" y="279509"/>
                  </a:cubicBezTo>
                  <a:cubicBezTo>
                    <a:pt x="133401" y="337717"/>
                    <a:pt x="157213" y="351476"/>
                    <a:pt x="150863" y="349359"/>
                  </a:cubicBezTo>
                  <a:cubicBezTo>
                    <a:pt x="144513" y="347242"/>
                    <a:pt x="111705" y="247759"/>
                    <a:pt x="109588" y="266809"/>
                  </a:cubicBezTo>
                  <a:cubicBezTo>
                    <a:pt x="107471" y="285859"/>
                    <a:pt x="146630" y="416563"/>
                    <a:pt x="138163" y="463659"/>
                  </a:cubicBezTo>
                  <a:cubicBezTo>
                    <a:pt x="129696" y="510755"/>
                    <a:pt x="81542" y="509167"/>
                    <a:pt x="58788" y="549384"/>
                  </a:cubicBezTo>
                  <a:cubicBezTo>
                    <a:pt x="36034" y="589601"/>
                    <a:pt x="9046" y="695434"/>
                    <a:pt x="1638" y="704959"/>
                  </a:cubicBezTo>
                  <a:cubicBezTo>
                    <a:pt x="-5770" y="714484"/>
                    <a:pt x="14338" y="593305"/>
                    <a:pt x="14338" y="606534"/>
                  </a:cubicBezTo>
                  <a:cubicBezTo>
                    <a:pt x="14338" y="619763"/>
                    <a:pt x="3755" y="739355"/>
                    <a:pt x="1638" y="784334"/>
                  </a:cubicBezTo>
                  <a:cubicBezTo>
                    <a:pt x="-479" y="829313"/>
                    <a:pt x="1109" y="897576"/>
                    <a:pt x="1638" y="876409"/>
                  </a:cubicBezTo>
                  <a:cubicBezTo>
                    <a:pt x="2167" y="855242"/>
                    <a:pt x="580" y="747292"/>
                    <a:pt x="4813" y="657334"/>
                  </a:cubicBezTo>
                  <a:cubicBezTo>
                    <a:pt x="9046" y="567376"/>
                    <a:pt x="24392" y="346184"/>
                    <a:pt x="27038" y="336659"/>
                  </a:cubicBezTo>
                  <a:cubicBezTo>
                    <a:pt x="29684" y="327134"/>
                    <a:pt x="4284" y="580605"/>
                    <a:pt x="20688" y="600184"/>
                  </a:cubicBezTo>
                  <a:cubicBezTo>
                    <a:pt x="37092" y="619763"/>
                    <a:pt x="110117" y="515517"/>
                    <a:pt x="125463" y="454134"/>
                  </a:cubicBezTo>
                  <a:cubicBezTo>
                    <a:pt x="140809" y="392751"/>
                    <a:pt x="110646" y="255167"/>
                    <a:pt x="112763" y="231884"/>
                  </a:cubicBezTo>
                  <a:cubicBezTo>
                    <a:pt x="114880" y="208601"/>
                    <a:pt x="117526" y="348830"/>
                    <a:pt x="138163" y="314434"/>
                  </a:cubicBezTo>
                  <a:cubicBezTo>
                    <a:pt x="158800" y="280038"/>
                    <a:pt x="235000" y="5930"/>
                    <a:pt x="236588" y="1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5" name="フリーフォーム 1094">
              <a:extLst>
                <a:ext uri="{FF2B5EF4-FFF2-40B4-BE49-F238E27FC236}">
                  <a16:creationId xmlns:a16="http://schemas.microsoft.com/office/drawing/2014/main" id="{62840C4E-7EF7-0D22-B445-7E59CC71DF96}"/>
                </a:ext>
              </a:extLst>
            </p:cNvPr>
            <p:cNvSpPr/>
            <p:nvPr/>
          </p:nvSpPr>
          <p:spPr>
            <a:xfrm>
              <a:off x="7044774" y="4869888"/>
              <a:ext cx="274163" cy="400782"/>
            </a:xfrm>
            <a:custGeom>
              <a:avLst/>
              <a:gdLst>
                <a:gd name="connsiteX0" fmla="*/ 551 w 274163"/>
                <a:gd name="connsiteY0" fmla="*/ 86287 h 400782"/>
                <a:gd name="connsiteX1" fmla="*/ 172001 w 274163"/>
                <a:gd name="connsiteY1" fmla="*/ 330762 h 400782"/>
                <a:gd name="connsiteX2" fmla="*/ 181526 w 274163"/>
                <a:gd name="connsiteY2" fmla="*/ 276787 h 400782"/>
                <a:gd name="connsiteX3" fmla="*/ 273601 w 274163"/>
                <a:gd name="connsiteY3" fmla="*/ 400612 h 400782"/>
                <a:gd name="connsiteX4" fmla="*/ 216451 w 274163"/>
                <a:gd name="connsiteY4" fmla="*/ 295837 h 400782"/>
                <a:gd name="connsiteX5" fmla="*/ 140251 w 274163"/>
                <a:gd name="connsiteY5" fmla="*/ 562 h 400782"/>
                <a:gd name="connsiteX6" fmla="*/ 210101 w 274163"/>
                <a:gd name="connsiteY6" fmla="*/ 378387 h 400782"/>
                <a:gd name="connsiteX7" fmla="*/ 64051 w 274163"/>
                <a:gd name="connsiteY7" fmla="*/ 83112 h 400782"/>
                <a:gd name="connsiteX8" fmla="*/ 114851 w 274163"/>
                <a:gd name="connsiteY8" fmla="*/ 248212 h 400782"/>
                <a:gd name="connsiteX9" fmla="*/ 551 w 274163"/>
                <a:gd name="connsiteY9" fmla="*/ 86287 h 400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4163" h="400782">
                  <a:moveTo>
                    <a:pt x="551" y="86287"/>
                  </a:moveTo>
                  <a:cubicBezTo>
                    <a:pt x="10076" y="100045"/>
                    <a:pt x="141839" y="299012"/>
                    <a:pt x="172001" y="330762"/>
                  </a:cubicBezTo>
                  <a:cubicBezTo>
                    <a:pt x="202163" y="362512"/>
                    <a:pt x="164593" y="265145"/>
                    <a:pt x="181526" y="276787"/>
                  </a:cubicBezTo>
                  <a:cubicBezTo>
                    <a:pt x="198459" y="288429"/>
                    <a:pt x="267780" y="397437"/>
                    <a:pt x="273601" y="400612"/>
                  </a:cubicBezTo>
                  <a:cubicBezTo>
                    <a:pt x="279422" y="403787"/>
                    <a:pt x="238676" y="362512"/>
                    <a:pt x="216451" y="295837"/>
                  </a:cubicBezTo>
                  <a:cubicBezTo>
                    <a:pt x="194226" y="229162"/>
                    <a:pt x="141309" y="-13196"/>
                    <a:pt x="140251" y="562"/>
                  </a:cubicBezTo>
                  <a:cubicBezTo>
                    <a:pt x="139193" y="14320"/>
                    <a:pt x="222801" y="364629"/>
                    <a:pt x="210101" y="378387"/>
                  </a:cubicBezTo>
                  <a:cubicBezTo>
                    <a:pt x="197401" y="392145"/>
                    <a:pt x="79926" y="104808"/>
                    <a:pt x="64051" y="83112"/>
                  </a:cubicBezTo>
                  <a:cubicBezTo>
                    <a:pt x="48176" y="61416"/>
                    <a:pt x="121730" y="243979"/>
                    <a:pt x="114851" y="248212"/>
                  </a:cubicBezTo>
                  <a:cubicBezTo>
                    <a:pt x="107972" y="252445"/>
                    <a:pt x="-8974" y="72529"/>
                    <a:pt x="551" y="862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6" name="フリーフォーム 1095">
              <a:extLst>
                <a:ext uri="{FF2B5EF4-FFF2-40B4-BE49-F238E27FC236}">
                  <a16:creationId xmlns:a16="http://schemas.microsoft.com/office/drawing/2014/main" id="{9DB317DA-BFCA-B230-527E-F48DDE6D2D3E}"/>
                </a:ext>
              </a:extLst>
            </p:cNvPr>
            <p:cNvSpPr/>
            <p:nvPr/>
          </p:nvSpPr>
          <p:spPr>
            <a:xfrm>
              <a:off x="7102440" y="5225928"/>
              <a:ext cx="263697" cy="498616"/>
            </a:xfrm>
            <a:custGeom>
              <a:avLst/>
              <a:gdLst>
                <a:gd name="connsiteX0" fmla="*/ 155610 w 263697"/>
                <a:gd name="connsiteY0" fmla="*/ 122 h 498616"/>
                <a:gd name="connsiteX1" fmla="*/ 219110 w 263697"/>
                <a:gd name="connsiteY1" fmla="*/ 222372 h 498616"/>
                <a:gd name="connsiteX2" fmla="*/ 206410 w 263697"/>
                <a:gd name="connsiteY2" fmla="*/ 362072 h 498616"/>
                <a:gd name="connsiteX3" fmla="*/ 263560 w 263697"/>
                <a:gd name="connsiteY3" fmla="*/ 435097 h 498616"/>
                <a:gd name="connsiteX4" fmla="*/ 187360 w 263697"/>
                <a:gd name="connsiteY4" fmla="*/ 498597 h 498616"/>
                <a:gd name="connsiteX5" fmla="*/ 35 w 263697"/>
                <a:gd name="connsiteY5" fmla="*/ 428747 h 498616"/>
                <a:gd name="connsiteX6" fmla="*/ 203235 w 263697"/>
                <a:gd name="connsiteY6" fmla="*/ 485897 h 498616"/>
                <a:gd name="connsiteX7" fmla="*/ 212760 w 263697"/>
                <a:gd name="connsiteY7" fmla="*/ 435097 h 498616"/>
                <a:gd name="connsiteX8" fmla="*/ 193710 w 263697"/>
                <a:gd name="connsiteY8" fmla="*/ 301747 h 498616"/>
                <a:gd name="connsiteX9" fmla="*/ 250860 w 263697"/>
                <a:gd name="connsiteY9" fmla="*/ 216022 h 498616"/>
                <a:gd name="connsiteX10" fmla="*/ 231810 w 263697"/>
                <a:gd name="connsiteY10" fmla="*/ 82672 h 498616"/>
                <a:gd name="connsiteX11" fmla="*/ 234985 w 263697"/>
                <a:gd name="connsiteY11" fmla="*/ 254122 h 498616"/>
                <a:gd name="connsiteX12" fmla="*/ 155610 w 263697"/>
                <a:gd name="connsiteY12" fmla="*/ 122 h 498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3697" h="498616">
                  <a:moveTo>
                    <a:pt x="155610" y="122"/>
                  </a:moveTo>
                  <a:cubicBezTo>
                    <a:pt x="152964" y="-5170"/>
                    <a:pt x="210643" y="162047"/>
                    <a:pt x="219110" y="222372"/>
                  </a:cubicBezTo>
                  <a:cubicBezTo>
                    <a:pt x="227577" y="282697"/>
                    <a:pt x="199002" y="326618"/>
                    <a:pt x="206410" y="362072"/>
                  </a:cubicBezTo>
                  <a:cubicBezTo>
                    <a:pt x="213818" y="397526"/>
                    <a:pt x="266735" y="412343"/>
                    <a:pt x="263560" y="435097"/>
                  </a:cubicBezTo>
                  <a:cubicBezTo>
                    <a:pt x="260385" y="457851"/>
                    <a:pt x="231281" y="499655"/>
                    <a:pt x="187360" y="498597"/>
                  </a:cubicBezTo>
                  <a:cubicBezTo>
                    <a:pt x="143439" y="497539"/>
                    <a:pt x="-2611" y="430864"/>
                    <a:pt x="35" y="428747"/>
                  </a:cubicBezTo>
                  <a:cubicBezTo>
                    <a:pt x="2681" y="426630"/>
                    <a:pt x="167781" y="484839"/>
                    <a:pt x="203235" y="485897"/>
                  </a:cubicBezTo>
                  <a:cubicBezTo>
                    <a:pt x="238689" y="486955"/>
                    <a:pt x="214348" y="465789"/>
                    <a:pt x="212760" y="435097"/>
                  </a:cubicBezTo>
                  <a:cubicBezTo>
                    <a:pt x="211173" y="404405"/>
                    <a:pt x="187360" y="338259"/>
                    <a:pt x="193710" y="301747"/>
                  </a:cubicBezTo>
                  <a:cubicBezTo>
                    <a:pt x="200060" y="265235"/>
                    <a:pt x="244510" y="252534"/>
                    <a:pt x="250860" y="216022"/>
                  </a:cubicBezTo>
                  <a:cubicBezTo>
                    <a:pt x="257210" y="179510"/>
                    <a:pt x="234456" y="76322"/>
                    <a:pt x="231810" y="82672"/>
                  </a:cubicBezTo>
                  <a:cubicBezTo>
                    <a:pt x="229164" y="89022"/>
                    <a:pt x="245568" y="263647"/>
                    <a:pt x="234985" y="254122"/>
                  </a:cubicBezTo>
                  <a:cubicBezTo>
                    <a:pt x="224402" y="244597"/>
                    <a:pt x="158256" y="5414"/>
                    <a:pt x="155610" y="1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7" name="フリーフォーム 1096">
              <a:extLst>
                <a:ext uri="{FF2B5EF4-FFF2-40B4-BE49-F238E27FC236}">
                  <a16:creationId xmlns:a16="http://schemas.microsoft.com/office/drawing/2014/main" id="{16B5AC34-610F-2DCD-BEB7-8A3F4D2038DB}"/>
                </a:ext>
              </a:extLst>
            </p:cNvPr>
            <p:cNvSpPr/>
            <p:nvPr/>
          </p:nvSpPr>
          <p:spPr>
            <a:xfrm>
              <a:off x="7022916" y="5172072"/>
              <a:ext cx="258534" cy="492252"/>
            </a:xfrm>
            <a:custGeom>
              <a:avLst/>
              <a:gdLst>
                <a:gd name="connsiteX0" fmla="*/ 184 w 258534"/>
                <a:gd name="connsiteY0" fmla="*/ 3 h 492252"/>
                <a:gd name="connsiteX1" fmla="*/ 235134 w 258534"/>
                <a:gd name="connsiteY1" fmla="*/ 85728 h 492252"/>
                <a:gd name="connsiteX2" fmla="*/ 174809 w 258534"/>
                <a:gd name="connsiteY2" fmla="*/ 142878 h 492252"/>
                <a:gd name="connsiteX3" fmla="*/ 139884 w 258534"/>
                <a:gd name="connsiteY3" fmla="*/ 165103 h 492252"/>
                <a:gd name="connsiteX4" fmla="*/ 231959 w 258534"/>
                <a:gd name="connsiteY4" fmla="*/ 295278 h 492252"/>
                <a:gd name="connsiteX5" fmla="*/ 241484 w 258534"/>
                <a:gd name="connsiteY5" fmla="*/ 346078 h 492252"/>
                <a:gd name="connsiteX6" fmla="*/ 257359 w 258534"/>
                <a:gd name="connsiteY6" fmla="*/ 384178 h 492252"/>
                <a:gd name="connsiteX7" fmla="*/ 206559 w 258534"/>
                <a:gd name="connsiteY7" fmla="*/ 450853 h 492252"/>
                <a:gd name="connsiteX8" fmla="*/ 92259 w 258534"/>
                <a:gd name="connsiteY8" fmla="*/ 492128 h 492252"/>
                <a:gd name="connsiteX9" fmla="*/ 238309 w 258534"/>
                <a:gd name="connsiteY9" fmla="*/ 438153 h 492252"/>
                <a:gd name="connsiteX10" fmla="*/ 171634 w 258534"/>
                <a:gd name="connsiteY10" fmla="*/ 279403 h 492252"/>
                <a:gd name="connsiteX11" fmla="*/ 225609 w 258534"/>
                <a:gd name="connsiteY11" fmla="*/ 304803 h 492252"/>
                <a:gd name="connsiteX12" fmla="*/ 136709 w 258534"/>
                <a:gd name="connsiteY12" fmla="*/ 146053 h 492252"/>
                <a:gd name="connsiteX13" fmla="*/ 225609 w 258534"/>
                <a:gd name="connsiteY13" fmla="*/ 136528 h 492252"/>
                <a:gd name="connsiteX14" fmla="*/ 197034 w 258534"/>
                <a:gd name="connsiteY14" fmla="*/ 88903 h 492252"/>
                <a:gd name="connsiteX15" fmla="*/ 184 w 258534"/>
                <a:gd name="connsiteY15" fmla="*/ 3 h 492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8534" h="492252">
                  <a:moveTo>
                    <a:pt x="184" y="3"/>
                  </a:moveTo>
                  <a:cubicBezTo>
                    <a:pt x="6534" y="-526"/>
                    <a:pt x="206030" y="61916"/>
                    <a:pt x="235134" y="85728"/>
                  </a:cubicBezTo>
                  <a:cubicBezTo>
                    <a:pt x="264238" y="109540"/>
                    <a:pt x="190684" y="129649"/>
                    <a:pt x="174809" y="142878"/>
                  </a:cubicBezTo>
                  <a:cubicBezTo>
                    <a:pt x="158934" y="156107"/>
                    <a:pt x="130359" y="139703"/>
                    <a:pt x="139884" y="165103"/>
                  </a:cubicBezTo>
                  <a:cubicBezTo>
                    <a:pt x="149409" y="190503"/>
                    <a:pt x="215026" y="265116"/>
                    <a:pt x="231959" y="295278"/>
                  </a:cubicBezTo>
                  <a:cubicBezTo>
                    <a:pt x="248892" y="325440"/>
                    <a:pt x="237251" y="331261"/>
                    <a:pt x="241484" y="346078"/>
                  </a:cubicBezTo>
                  <a:cubicBezTo>
                    <a:pt x="245717" y="360895"/>
                    <a:pt x="263180" y="366716"/>
                    <a:pt x="257359" y="384178"/>
                  </a:cubicBezTo>
                  <a:cubicBezTo>
                    <a:pt x="251538" y="401640"/>
                    <a:pt x="234076" y="432861"/>
                    <a:pt x="206559" y="450853"/>
                  </a:cubicBezTo>
                  <a:cubicBezTo>
                    <a:pt x="179042" y="468845"/>
                    <a:pt x="86967" y="494245"/>
                    <a:pt x="92259" y="492128"/>
                  </a:cubicBezTo>
                  <a:cubicBezTo>
                    <a:pt x="97551" y="490011"/>
                    <a:pt x="225080" y="473607"/>
                    <a:pt x="238309" y="438153"/>
                  </a:cubicBezTo>
                  <a:cubicBezTo>
                    <a:pt x="251538" y="402699"/>
                    <a:pt x="173751" y="301628"/>
                    <a:pt x="171634" y="279403"/>
                  </a:cubicBezTo>
                  <a:cubicBezTo>
                    <a:pt x="169517" y="257178"/>
                    <a:pt x="231430" y="327028"/>
                    <a:pt x="225609" y="304803"/>
                  </a:cubicBezTo>
                  <a:cubicBezTo>
                    <a:pt x="219788" y="282578"/>
                    <a:pt x="136709" y="174099"/>
                    <a:pt x="136709" y="146053"/>
                  </a:cubicBezTo>
                  <a:cubicBezTo>
                    <a:pt x="136709" y="118007"/>
                    <a:pt x="215555" y="146053"/>
                    <a:pt x="225609" y="136528"/>
                  </a:cubicBezTo>
                  <a:cubicBezTo>
                    <a:pt x="235663" y="127003"/>
                    <a:pt x="240426" y="113774"/>
                    <a:pt x="197034" y="88903"/>
                  </a:cubicBezTo>
                  <a:cubicBezTo>
                    <a:pt x="153642" y="64032"/>
                    <a:pt x="-6166" y="532"/>
                    <a:pt x="184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8" name="フリーフォーム 1097">
              <a:extLst>
                <a:ext uri="{FF2B5EF4-FFF2-40B4-BE49-F238E27FC236}">
                  <a16:creationId xmlns:a16="http://schemas.microsoft.com/office/drawing/2014/main" id="{1673AD77-6802-C6A7-8332-2C3512091D9B}"/>
                </a:ext>
              </a:extLst>
            </p:cNvPr>
            <p:cNvSpPr/>
            <p:nvPr/>
          </p:nvSpPr>
          <p:spPr>
            <a:xfrm>
              <a:off x="6825366" y="5605594"/>
              <a:ext cx="397261" cy="249259"/>
            </a:xfrm>
            <a:custGeom>
              <a:avLst/>
              <a:gdLst>
                <a:gd name="connsiteX0" fmla="*/ 26284 w 397261"/>
                <a:gd name="connsiteY0" fmla="*/ 157031 h 249259"/>
                <a:gd name="connsiteX1" fmla="*/ 207259 w 397261"/>
                <a:gd name="connsiteY1" fmla="*/ 96706 h 249259"/>
                <a:gd name="connsiteX2" fmla="*/ 251709 w 397261"/>
                <a:gd name="connsiteY2" fmla="*/ 150681 h 249259"/>
                <a:gd name="connsiteX3" fmla="*/ 334259 w 397261"/>
                <a:gd name="connsiteY3" fmla="*/ 191956 h 249259"/>
                <a:gd name="connsiteX4" fmla="*/ 394584 w 397261"/>
                <a:gd name="connsiteY4" fmla="*/ 182431 h 249259"/>
                <a:gd name="connsiteX5" fmla="*/ 308859 w 397261"/>
                <a:gd name="connsiteY5" fmla="*/ 207831 h 249259"/>
                <a:gd name="connsiteX6" fmla="*/ 280284 w 397261"/>
                <a:gd name="connsiteY6" fmla="*/ 239581 h 249259"/>
                <a:gd name="connsiteX7" fmla="*/ 178684 w 397261"/>
                <a:gd name="connsiteY7" fmla="*/ 245931 h 249259"/>
                <a:gd name="connsiteX8" fmla="*/ 83434 w 397261"/>
                <a:gd name="connsiteY8" fmla="*/ 191956 h 249259"/>
                <a:gd name="connsiteX9" fmla="*/ 884 w 397261"/>
                <a:gd name="connsiteY9" fmla="*/ 242756 h 249259"/>
                <a:gd name="connsiteX10" fmla="*/ 137409 w 397261"/>
                <a:gd name="connsiteY10" fmla="*/ 214181 h 249259"/>
                <a:gd name="connsiteX11" fmla="*/ 394584 w 397261"/>
                <a:gd name="connsiteY11" fmla="*/ 217356 h 249259"/>
                <a:gd name="connsiteX12" fmla="*/ 270759 w 397261"/>
                <a:gd name="connsiteY12" fmla="*/ 160206 h 249259"/>
                <a:gd name="connsiteX13" fmla="*/ 254884 w 397261"/>
                <a:gd name="connsiteY13" fmla="*/ 1456 h 249259"/>
                <a:gd name="connsiteX14" fmla="*/ 254884 w 397261"/>
                <a:gd name="connsiteY14" fmla="*/ 80831 h 249259"/>
                <a:gd name="connsiteX15" fmla="*/ 127884 w 397261"/>
                <a:gd name="connsiteY15" fmla="*/ 71306 h 249259"/>
                <a:gd name="connsiteX16" fmla="*/ 38984 w 397261"/>
                <a:gd name="connsiteY16" fmla="*/ 26856 h 249259"/>
                <a:gd name="connsiteX17" fmla="*/ 159634 w 397261"/>
                <a:gd name="connsiteY17" fmla="*/ 71306 h 249259"/>
                <a:gd name="connsiteX18" fmla="*/ 26284 w 397261"/>
                <a:gd name="connsiteY18" fmla="*/ 157031 h 24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97261" h="249259">
                  <a:moveTo>
                    <a:pt x="26284" y="157031"/>
                  </a:moveTo>
                  <a:cubicBezTo>
                    <a:pt x="34221" y="161264"/>
                    <a:pt x="169688" y="97764"/>
                    <a:pt x="207259" y="96706"/>
                  </a:cubicBezTo>
                  <a:cubicBezTo>
                    <a:pt x="244830" y="95648"/>
                    <a:pt x="230542" y="134806"/>
                    <a:pt x="251709" y="150681"/>
                  </a:cubicBezTo>
                  <a:cubicBezTo>
                    <a:pt x="272876" y="166556"/>
                    <a:pt x="310446" y="186664"/>
                    <a:pt x="334259" y="191956"/>
                  </a:cubicBezTo>
                  <a:cubicBezTo>
                    <a:pt x="358072" y="197248"/>
                    <a:pt x="398817" y="179785"/>
                    <a:pt x="394584" y="182431"/>
                  </a:cubicBezTo>
                  <a:cubicBezTo>
                    <a:pt x="390351" y="185077"/>
                    <a:pt x="327909" y="198306"/>
                    <a:pt x="308859" y="207831"/>
                  </a:cubicBezTo>
                  <a:cubicBezTo>
                    <a:pt x="289809" y="217356"/>
                    <a:pt x="301980" y="233231"/>
                    <a:pt x="280284" y="239581"/>
                  </a:cubicBezTo>
                  <a:cubicBezTo>
                    <a:pt x="258588" y="245931"/>
                    <a:pt x="211492" y="253868"/>
                    <a:pt x="178684" y="245931"/>
                  </a:cubicBezTo>
                  <a:cubicBezTo>
                    <a:pt x="145876" y="237994"/>
                    <a:pt x="113067" y="192485"/>
                    <a:pt x="83434" y="191956"/>
                  </a:cubicBezTo>
                  <a:cubicBezTo>
                    <a:pt x="53801" y="191427"/>
                    <a:pt x="-8112" y="239052"/>
                    <a:pt x="884" y="242756"/>
                  </a:cubicBezTo>
                  <a:cubicBezTo>
                    <a:pt x="9880" y="246460"/>
                    <a:pt x="71792" y="218414"/>
                    <a:pt x="137409" y="214181"/>
                  </a:cubicBezTo>
                  <a:cubicBezTo>
                    <a:pt x="203026" y="209948"/>
                    <a:pt x="372359" y="226352"/>
                    <a:pt x="394584" y="217356"/>
                  </a:cubicBezTo>
                  <a:cubicBezTo>
                    <a:pt x="416809" y="208360"/>
                    <a:pt x="294042" y="196189"/>
                    <a:pt x="270759" y="160206"/>
                  </a:cubicBezTo>
                  <a:cubicBezTo>
                    <a:pt x="247476" y="124223"/>
                    <a:pt x="257530" y="14685"/>
                    <a:pt x="254884" y="1456"/>
                  </a:cubicBezTo>
                  <a:cubicBezTo>
                    <a:pt x="252238" y="-11773"/>
                    <a:pt x="276051" y="69189"/>
                    <a:pt x="254884" y="80831"/>
                  </a:cubicBezTo>
                  <a:cubicBezTo>
                    <a:pt x="233717" y="92473"/>
                    <a:pt x="163867" y="80302"/>
                    <a:pt x="127884" y="71306"/>
                  </a:cubicBezTo>
                  <a:cubicBezTo>
                    <a:pt x="91901" y="62310"/>
                    <a:pt x="33692" y="26856"/>
                    <a:pt x="38984" y="26856"/>
                  </a:cubicBezTo>
                  <a:cubicBezTo>
                    <a:pt x="44276" y="26856"/>
                    <a:pt x="154872" y="52256"/>
                    <a:pt x="159634" y="71306"/>
                  </a:cubicBezTo>
                  <a:cubicBezTo>
                    <a:pt x="164396" y="90356"/>
                    <a:pt x="18347" y="152798"/>
                    <a:pt x="26284" y="1570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9" name="フリーフォーム 1098">
              <a:extLst>
                <a:ext uri="{FF2B5EF4-FFF2-40B4-BE49-F238E27FC236}">
                  <a16:creationId xmlns:a16="http://schemas.microsoft.com/office/drawing/2014/main" id="{99949FDD-77AE-E91B-0810-33354938A151}"/>
                </a:ext>
              </a:extLst>
            </p:cNvPr>
            <p:cNvSpPr/>
            <p:nvPr/>
          </p:nvSpPr>
          <p:spPr>
            <a:xfrm>
              <a:off x="6814271" y="5121013"/>
              <a:ext cx="129859" cy="743213"/>
            </a:xfrm>
            <a:custGeom>
              <a:avLst/>
              <a:gdLst>
                <a:gd name="connsiteX0" fmla="*/ 129454 w 129859"/>
                <a:gd name="connsiteY0" fmla="*/ 262 h 743213"/>
                <a:gd name="connsiteX1" fmla="*/ 81829 w 129859"/>
                <a:gd name="connsiteY1" fmla="*/ 327287 h 743213"/>
                <a:gd name="connsiteX2" fmla="*/ 100879 w 129859"/>
                <a:gd name="connsiteY2" fmla="*/ 289187 h 743213"/>
                <a:gd name="connsiteX3" fmla="*/ 11979 w 129859"/>
                <a:gd name="connsiteY3" fmla="*/ 508262 h 743213"/>
                <a:gd name="connsiteX4" fmla="*/ 5629 w 129859"/>
                <a:gd name="connsiteY4" fmla="*/ 743212 h 743213"/>
                <a:gd name="connsiteX5" fmla="*/ 56429 w 129859"/>
                <a:gd name="connsiteY5" fmla="*/ 511437 h 743213"/>
                <a:gd name="connsiteX6" fmla="*/ 69129 w 129859"/>
                <a:gd name="connsiteY6" fmla="*/ 197112 h 743213"/>
                <a:gd name="connsiteX7" fmla="*/ 50079 w 129859"/>
                <a:gd name="connsiteY7" fmla="*/ 270137 h 743213"/>
                <a:gd name="connsiteX8" fmla="*/ 129454 w 129859"/>
                <a:gd name="connsiteY8" fmla="*/ 262 h 74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859" h="743213">
                  <a:moveTo>
                    <a:pt x="129454" y="262"/>
                  </a:moveTo>
                  <a:cubicBezTo>
                    <a:pt x="134746" y="9787"/>
                    <a:pt x="86591" y="279133"/>
                    <a:pt x="81829" y="327287"/>
                  </a:cubicBezTo>
                  <a:cubicBezTo>
                    <a:pt x="77067" y="375441"/>
                    <a:pt x="112521" y="259025"/>
                    <a:pt x="100879" y="289187"/>
                  </a:cubicBezTo>
                  <a:cubicBezTo>
                    <a:pt x="89237" y="319349"/>
                    <a:pt x="27854" y="432591"/>
                    <a:pt x="11979" y="508262"/>
                  </a:cubicBezTo>
                  <a:cubicBezTo>
                    <a:pt x="-3896" y="583933"/>
                    <a:pt x="-1779" y="742683"/>
                    <a:pt x="5629" y="743212"/>
                  </a:cubicBezTo>
                  <a:cubicBezTo>
                    <a:pt x="13037" y="743741"/>
                    <a:pt x="45846" y="602454"/>
                    <a:pt x="56429" y="511437"/>
                  </a:cubicBezTo>
                  <a:cubicBezTo>
                    <a:pt x="67012" y="420420"/>
                    <a:pt x="70187" y="237329"/>
                    <a:pt x="69129" y="197112"/>
                  </a:cubicBezTo>
                  <a:cubicBezTo>
                    <a:pt x="68071" y="156895"/>
                    <a:pt x="40025" y="297125"/>
                    <a:pt x="50079" y="270137"/>
                  </a:cubicBezTo>
                  <a:cubicBezTo>
                    <a:pt x="60133" y="243150"/>
                    <a:pt x="124162" y="-9263"/>
                    <a:pt x="129454" y="2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0" name="フリーフォーム 1099">
              <a:extLst>
                <a:ext uri="{FF2B5EF4-FFF2-40B4-BE49-F238E27FC236}">
                  <a16:creationId xmlns:a16="http://schemas.microsoft.com/office/drawing/2014/main" id="{B65487F8-6295-0058-449A-3C4C24FE311B}"/>
                </a:ext>
              </a:extLst>
            </p:cNvPr>
            <p:cNvSpPr/>
            <p:nvPr/>
          </p:nvSpPr>
          <p:spPr>
            <a:xfrm>
              <a:off x="6921671" y="4983814"/>
              <a:ext cx="311973" cy="692871"/>
            </a:xfrm>
            <a:custGeom>
              <a:avLst/>
              <a:gdLst>
                <a:gd name="connsiteX0" fmla="*/ 114129 w 311973"/>
                <a:gd name="connsiteY0" fmla="*/ 4111 h 692871"/>
                <a:gd name="connsiteX1" fmla="*/ 149054 w 311973"/>
                <a:gd name="connsiteY1" fmla="*/ 93011 h 692871"/>
                <a:gd name="connsiteX2" fmla="*/ 257004 w 311973"/>
                <a:gd name="connsiteY2" fmla="*/ 569261 h 692871"/>
                <a:gd name="connsiteX3" fmla="*/ 250654 w 311973"/>
                <a:gd name="connsiteY3" fmla="*/ 534336 h 692871"/>
                <a:gd name="connsiteX4" fmla="*/ 225254 w 311973"/>
                <a:gd name="connsiteY4" fmla="*/ 654986 h 692871"/>
                <a:gd name="connsiteX5" fmla="*/ 25229 w 311973"/>
                <a:gd name="connsiteY5" fmla="*/ 648636 h 692871"/>
                <a:gd name="connsiteX6" fmla="*/ 44279 w 311973"/>
                <a:gd name="connsiteY6" fmla="*/ 575611 h 692871"/>
                <a:gd name="connsiteX7" fmla="*/ 6179 w 311973"/>
                <a:gd name="connsiteY7" fmla="*/ 518461 h 692871"/>
                <a:gd name="connsiteX8" fmla="*/ 15704 w 311973"/>
                <a:gd name="connsiteY8" fmla="*/ 613711 h 692871"/>
                <a:gd name="connsiteX9" fmla="*/ 22054 w 311973"/>
                <a:gd name="connsiteY9" fmla="*/ 658161 h 692871"/>
                <a:gd name="connsiteX10" fmla="*/ 298279 w 311973"/>
                <a:gd name="connsiteY10" fmla="*/ 686736 h 692871"/>
                <a:gd name="connsiteX11" fmla="*/ 260179 w 311973"/>
                <a:gd name="connsiteY11" fmla="*/ 534336 h 692871"/>
                <a:gd name="connsiteX12" fmla="*/ 174454 w 311973"/>
                <a:gd name="connsiteY12" fmla="*/ 426386 h 692871"/>
                <a:gd name="connsiteX13" fmla="*/ 279229 w 311973"/>
                <a:gd name="connsiteY13" fmla="*/ 445436 h 692871"/>
                <a:gd name="connsiteX14" fmla="*/ 203029 w 311973"/>
                <a:gd name="connsiteY14" fmla="*/ 277161 h 692871"/>
                <a:gd name="connsiteX15" fmla="*/ 152229 w 311973"/>
                <a:gd name="connsiteY15" fmla="*/ 42211 h 692871"/>
                <a:gd name="connsiteX16" fmla="*/ 114129 w 311973"/>
                <a:gd name="connsiteY16" fmla="*/ 4111 h 69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1973" h="692871">
                  <a:moveTo>
                    <a:pt x="114129" y="4111"/>
                  </a:moveTo>
                  <a:cubicBezTo>
                    <a:pt x="113600" y="12578"/>
                    <a:pt x="125242" y="-1181"/>
                    <a:pt x="149054" y="93011"/>
                  </a:cubicBezTo>
                  <a:cubicBezTo>
                    <a:pt x="172867" y="187203"/>
                    <a:pt x="240071" y="495707"/>
                    <a:pt x="257004" y="569261"/>
                  </a:cubicBezTo>
                  <a:cubicBezTo>
                    <a:pt x="273937" y="642815"/>
                    <a:pt x="255946" y="520049"/>
                    <a:pt x="250654" y="534336"/>
                  </a:cubicBezTo>
                  <a:cubicBezTo>
                    <a:pt x="245362" y="548623"/>
                    <a:pt x="262825" y="635936"/>
                    <a:pt x="225254" y="654986"/>
                  </a:cubicBezTo>
                  <a:cubicBezTo>
                    <a:pt x="187683" y="674036"/>
                    <a:pt x="55391" y="661865"/>
                    <a:pt x="25229" y="648636"/>
                  </a:cubicBezTo>
                  <a:cubicBezTo>
                    <a:pt x="-4933" y="635407"/>
                    <a:pt x="47454" y="597307"/>
                    <a:pt x="44279" y="575611"/>
                  </a:cubicBezTo>
                  <a:cubicBezTo>
                    <a:pt x="41104" y="553915"/>
                    <a:pt x="10941" y="512111"/>
                    <a:pt x="6179" y="518461"/>
                  </a:cubicBezTo>
                  <a:cubicBezTo>
                    <a:pt x="1417" y="524811"/>
                    <a:pt x="13058" y="590428"/>
                    <a:pt x="15704" y="613711"/>
                  </a:cubicBezTo>
                  <a:cubicBezTo>
                    <a:pt x="18350" y="636994"/>
                    <a:pt x="-25042" y="645990"/>
                    <a:pt x="22054" y="658161"/>
                  </a:cubicBezTo>
                  <a:cubicBezTo>
                    <a:pt x="69150" y="670332"/>
                    <a:pt x="258592" y="707374"/>
                    <a:pt x="298279" y="686736"/>
                  </a:cubicBezTo>
                  <a:cubicBezTo>
                    <a:pt x="337967" y="666099"/>
                    <a:pt x="280817" y="577728"/>
                    <a:pt x="260179" y="534336"/>
                  </a:cubicBezTo>
                  <a:cubicBezTo>
                    <a:pt x="239542" y="490944"/>
                    <a:pt x="171279" y="441203"/>
                    <a:pt x="174454" y="426386"/>
                  </a:cubicBezTo>
                  <a:cubicBezTo>
                    <a:pt x="177629" y="411569"/>
                    <a:pt x="274467" y="470307"/>
                    <a:pt x="279229" y="445436"/>
                  </a:cubicBezTo>
                  <a:cubicBezTo>
                    <a:pt x="283991" y="420565"/>
                    <a:pt x="224196" y="344365"/>
                    <a:pt x="203029" y="277161"/>
                  </a:cubicBezTo>
                  <a:cubicBezTo>
                    <a:pt x="181862" y="209957"/>
                    <a:pt x="167046" y="87719"/>
                    <a:pt x="152229" y="42211"/>
                  </a:cubicBezTo>
                  <a:cubicBezTo>
                    <a:pt x="137412" y="-3297"/>
                    <a:pt x="114658" y="-4356"/>
                    <a:pt x="114129" y="41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1" name="フリーフォーム 1100">
              <a:extLst>
                <a:ext uri="{FF2B5EF4-FFF2-40B4-BE49-F238E27FC236}">
                  <a16:creationId xmlns:a16="http://schemas.microsoft.com/office/drawing/2014/main" id="{F02A70C8-1F13-3DFE-D9FC-F40358C9BDB9}"/>
                </a:ext>
              </a:extLst>
            </p:cNvPr>
            <p:cNvSpPr/>
            <p:nvPr/>
          </p:nvSpPr>
          <p:spPr>
            <a:xfrm>
              <a:off x="3263084" y="5263828"/>
              <a:ext cx="390945" cy="905590"/>
            </a:xfrm>
            <a:custGeom>
              <a:avLst/>
              <a:gdLst>
                <a:gd name="connsiteX0" fmla="*/ 77016 w 390945"/>
                <a:gd name="connsiteY0" fmla="*/ 322 h 905590"/>
                <a:gd name="connsiteX1" fmla="*/ 23041 w 390945"/>
                <a:gd name="connsiteY1" fmla="*/ 343222 h 905590"/>
                <a:gd name="connsiteX2" fmla="*/ 23041 w 390945"/>
                <a:gd name="connsiteY2" fmla="*/ 324172 h 905590"/>
                <a:gd name="connsiteX3" fmla="*/ 48441 w 390945"/>
                <a:gd name="connsiteY3" fmla="*/ 628972 h 905590"/>
                <a:gd name="connsiteX4" fmla="*/ 61141 w 390945"/>
                <a:gd name="connsiteY4" fmla="*/ 597222 h 905590"/>
                <a:gd name="connsiteX5" fmla="*/ 153216 w 390945"/>
                <a:gd name="connsiteY5" fmla="*/ 749622 h 905590"/>
                <a:gd name="connsiteX6" fmla="*/ 134166 w 390945"/>
                <a:gd name="connsiteY6" fmla="*/ 749622 h 905590"/>
                <a:gd name="connsiteX7" fmla="*/ 204016 w 390945"/>
                <a:gd name="connsiteY7" fmla="*/ 867097 h 905590"/>
                <a:gd name="connsiteX8" fmla="*/ 331016 w 390945"/>
                <a:gd name="connsiteY8" fmla="*/ 905197 h 905590"/>
                <a:gd name="connsiteX9" fmla="*/ 388166 w 390945"/>
                <a:gd name="connsiteY9" fmla="*/ 886147 h 905590"/>
                <a:gd name="connsiteX10" fmla="*/ 248466 w 390945"/>
                <a:gd name="connsiteY10" fmla="*/ 873447 h 905590"/>
                <a:gd name="connsiteX11" fmla="*/ 35741 w 390945"/>
                <a:gd name="connsiteY11" fmla="*/ 508322 h 905590"/>
                <a:gd name="connsiteX12" fmla="*/ 3991 w 390945"/>
                <a:gd name="connsiteY12" fmla="*/ 219397 h 905590"/>
                <a:gd name="connsiteX13" fmla="*/ 10341 w 390945"/>
                <a:gd name="connsiteY13" fmla="*/ 279722 h 905590"/>
                <a:gd name="connsiteX14" fmla="*/ 77016 w 390945"/>
                <a:gd name="connsiteY14" fmla="*/ 322 h 905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0945" h="905590">
                  <a:moveTo>
                    <a:pt x="77016" y="322"/>
                  </a:moveTo>
                  <a:cubicBezTo>
                    <a:pt x="79133" y="10905"/>
                    <a:pt x="32037" y="289247"/>
                    <a:pt x="23041" y="343222"/>
                  </a:cubicBezTo>
                  <a:cubicBezTo>
                    <a:pt x="14045" y="397197"/>
                    <a:pt x="18808" y="276547"/>
                    <a:pt x="23041" y="324172"/>
                  </a:cubicBezTo>
                  <a:cubicBezTo>
                    <a:pt x="27274" y="371797"/>
                    <a:pt x="42091" y="583464"/>
                    <a:pt x="48441" y="628972"/>
                  </a:cubicBezTo>
                  <a:cubicBezTo>
                    <a:pt x="54791" y="674480"/>
                    <a:pt x="43679" y="577114"/>
                    <a:pt x="61141" y="597222"/>
                  </a:cubicBezTo>
                  <a:cubicBezTo>
                    <a:pt x="78603" y="617330"/>
                    <a:pt x="141045" y="724222"/>
                    <a:pt x="153216" y="749622"/>
                  </a:cubicBezTo>
                  <a:cubicBezTo>
                    <a:pt x="165387" y="775022"/>
                    <a:pt x="125699" y="730043"/>
                    <a:pt x="134166" y="749622"/>
                  </a:cubicBezTo>
                  <a:cubicBezTo>
                    <a:pt x="142633" y="769201"/>
                    <a:pt x="171208" y="841168"/>
                    <a:pt x="204016" y="867097"/>
                  </a:cubicBezTo>
                  <a:cubicBezTo>
                    <a:pt x="236824" y="893026"/>
                    <a:pt x="300324" y="902022"/>
                    <a:pt x="331016" y="905197"/>
                  </a:cubicBezTo>
                  <a:cubicBezTo>
                    <a:pt x="361708" y="908372"/>
                    <a:pt x="401924" y="891439"/>
                    <a:pt x="388166" y="886147"/>
                  </a:cubicBezTo>
                  <a:cubicBezTo>
                    <a:pt x="374408" y="880855"/>
                    <a:pt x="307203" y="936418"/>
                    <a:pt x="248466" y="873447"/>
                  </a:cubicBezTo>
                  <a:cubicBezTo>
                    <a:pt x="189729" y="810476"/>
                    <a:pt x="76487" y="617330"/>
                    <a:pt x="35741" y="508322"/>
                  </a:cubicBezTo>
                  <a:cubicBezTo>
                    <a:pt x="-5005" y="399314"/>
                    <a:pt x="8224" y="257497"/>
                    <a:pt x="3991" y="219397"/>
                  </a:cubicBezTo>
                  <a:cubicBezTo>
                    <a:pt x="-242" y="181297"/>
                    <a:pt x="-4476" y="316234"/>
                    <a:pt x="10341" y="279722"/>
                  </a:cubicBezTo>
                  <a:cubicBezTo>
                    <a:pt x="25158" y="243210"/>
                    <a:pt x="74899" y="-10261"/>
                    <a:pt x="77016" y="3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2" name="フリーフォーム 1101">
              <a:extLst>
                <a:ext uri="{FF2B5EF4-FFF2-40B4-BE49-F238E27FC236}">
                  <a16:creationId xmlns:a16="http://schemas.microsoft.com/office/drawing/2014/main" id="{7057CC66-9B04-87AB-4BD7-B3D5FC5E609E}"/>
                </a:ext>
              </a:extLst>
            </p:cNvPr>
            <p:cNvSpPr/>
            <p:nvPr/>
          </p:nvSpPr>
          <p:spPr>
            <a:xfrm>
              <a:off x="3442843" y="5212324"/>
              <a:ext cx="220045" cy="965383"/>
            </a:xfrm>
            <a:custGeom>
              <a:avLst/>
              <a:gdLst>
                <a:gd name="connsiteX0" fmla="*/ 5207 w 220045"/>
                <a:gd name="connsiteY0" fmla="*/ 140726 h 965383"/>
                <a:gd name="connsiteX1" fmla="*/ 189357 w 220045"/>
                <a:gd name="connsiteY1" fmla="*/ 645551 h 965383"/>
                <a:gd name="connsiteX2" fmla="*/ 173482 w 220045"/>
                <a:gd name="connsiteY2" fmla="*/ 610626 h 965383"/>
                <a:gd name="connsiteX3" fmla="*/ 160782 w 220045"/>
                <a:gd name="connsiteY3" fmla="*/ 797951 h 965383"/>
                <a:gd name="connsiteX4" fmla="*/ 211582 w 220045"/>
                <a:gd name="connsiteY4" fmla="*/ 909076 h 965383"/>
                <a:gd name="connsiteX5" fmla="*/ 214757 w 220045"/>
                <a:gd name="connsiteY5" fmla="*/ 921776 h 965383"/>
                <a:gd name="connsiteX6" fmla="*/ 217932 w 220045"/>
                <a:gd name="connsiteY6" fmla="*/ 950351 h 965383"/>
                <a:gd name="connsiteX7" fmla="*/ 179832 w 220045"/>
                <a:gd name="connsiteY7" fmla="*/ 658251 h 965383"/>
                <a:gd name="connsiteX8" fmla="*/ 49657 w 220045"/>
                <a:gd name="connsiteY8" fmla="*/ 74051 h 965383"/>
                <a:gd name="connsiteX9" fmla="*/ 17907 w 220045"/>
                <a:gd name="connsiteY9" fmla="*/ 26426 h 965383"/>
                <a:gd name="connsiteX10" fmla="*/ 46482 w 220045"/>
                <a:gd name="connsiteY10" fmla="*/ 242326 h 965383"/>
                <a:gd name="connsiteX11" fmla="*/ 5207 w 220045"/>
                <a:gd name="connsiteY11" fmla="*/ 140726 h 96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0045" h="965383">
                  <a:moveTo>
                    <a:pt x="5207" y="140726"/>
                  </a:moveTo>
                  <a:cubicBezTo>
                    <a:pt x="29020" y="207930"/>
                    <a:pt x="161311" y="567234"/>
                    <a:pt x="189357" y="645551"/>
                  </a:cubicBezTo>
                  <a:cubicBezTo>
                    <a:pt x="217403" y="723868"/>
                    <a:pt x="178244" y="585226"/>
                    <a:pt x="173482" y="610626"/>
                  </a:cubicBezTo>
                  <a:cubicBezTo>
                    <a:pt x="168720" y="636026"/>
                    <a:pt x="154432" y="748209"/>
                    <a:pt x="160782" y="797951"/>
                  </a:cubicBezTo>
                  <a:cubicBezTo>
                    <a:pt x="167132" y="847693"/>
                    <a:pt x="202586" y="888439"/>
                    <a:pt x="211582" y="909076"/>
                  </a:cubicBezTo>
                  <a:cubicBezTo>
                    <a:pt x="220578" y="929714"/>
                    <a:pt x="213699" y="914897"/>
                    <a:pt x="214757" y="921776"/>
                  </a:cubicBezTo>
                  <a:cubicBezTo>
                    <a:pt x="215815" y="928655"/>
                    <a:pt x="223753" y="994272"/>
                    <a:pt x="217932" y="950351"/>
                  </a:cubicBezTo>
                  <a:cubicBezTo>
                    <a:pt x="212111" y="906430"/>
                    <a:pt x="207878" y="804301"/>
                    <a:pt x="179832" y="658251"/>
                  </a:cubicBezTo>
                  <a:cubicBezTo>
                    <a:pt x="151786" y="512201"/>
                    <a:pt x="76644" y="179355"/>
                    <a:pt x="49657" y="74051"/>
                  </a:cubicBezTo>
                  <a:cubicBezTo>
                    <a:pt x="22670" y="-31253"/>
                    <a:pt x="18436" y="-1620"/>
                    <a:pt x="17907" y="26426"/>
                  </a:cubicBezTo>
                  <a:cubicBezTo>
                    <a:pt x="17378" y="54472"/>
                    <a:pt x="45953" y="221159"/>
                    <a:pt x="46482" y="242326"/>
                  </a:cubicBezTo>
                  <a:cubicBezTo>
                    <a:pt x="47011" y="263493"/>
                    <a:pt x="-18606" y="73522"/>
                    <a:pt x="5207" y="1407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3" name="フリーフォーム 1102">
              <a:extLst>
                <a:ext uri="{FF2B5EF4-FFF2-40B4-BE49-F238E27FC236}">
                  <a16:creationId xmlns:a16="http://schemas.microsoft.com/office/drawing/2014/main" id="{89240A6E-9703-F3FB-7661-D30E6440B8A1}"/>
                </a:ext>
              </a:extLst>
            </p:cNvPr>
            <p:cNvSpPr/>
            <p:nvPr/>
          </p:nvSpPr>
          <p:spPr>
            <a:xfrm>
              <a:off x="3397225" y="5305970"/>
              <a:ext cx="200132" cy="586847"/>
            </a:xfrm>
            <a:custGeom>
              <a:avLst/>
              <a:gdLst>
                <a:gd name="connsiteX0" fmla="*/ 41300 w 200132"/>
                <a:gd name="connsiteY0" fmla="*/ 8980 h 586847"/>
                <a:gd name="connsiteX1" fmla="*/ 60350 w 200132"/>
                <a:gd name="connsiteY1" fmla="*/ 85180 h 586847"/>
                <a:gd name="connsiteX2" fmla="*/ 54000 w 200132"/>
                <a:gd name="connsiteY2" fmla="*/ 399505 h 586847"/>
                <a:gd name="connsiteX3" fmla="*/ 85750 w 200132"/>
                <a:gd name="connsiteY3" fmla="*/ 447130 h 586847"/>
                <a:gd name="connsiteX4" fmla="*/ 76225 w 200132"/>
                <a:gd name="connsiteY4" fmla="*/ 478880 h 586847"/>
                <a:gd name="connsiteX5" fmla="*/ 120675 w 200132"/>
                <a:gd name="connsiteY5" fmla="*/ 510630 h 586847"/>
                <a:gd name="connsiteX6" fmla="*/ 200050 w 200132"/>
                <a:gd name="connsiteY6" fmla="*/ 586830 h 586847"/>
                <a:gd name="connsiteX7" fmla="*/ 104800 w 200132"/>
                <a:gd name="connsiteY7" fmla="*/ 516980 h 586847"/>
                <a:gd name="connsiteX8" fmla="*/ 181000 w 200132"/>
                <a:gd name="connsiteY8" fmla="*/ 447130 h 586847"/>
                <a:gd name="connsiteX9" fmla="*/ 47650 w 200132"/>
                <a:gd name="connsiteY9" fmla="*/ 415380 h 586847"/>
                <a:gd name="connsiteX10" fmla="*/ 25 w 200132"/>
                <a:gd name="connsiteY10" fmla="*/ 129630 h 586847"/>
                <a:gd name="connsiteX11" fmla="*/ 41300 w 200132"/>
                <a:gd name="connsiteY11" fmla="*/ 250280 h 586847"/>
                <a:gd name="connsiteX12" fmla="*/ 41300 w 200132"/>
                <a:gd name="connsiteY12" fmla="*/ 8980 h 586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132" h="586847">
                  <a:moveTo>
                    <a:pt x="41300" y="8980"/>
                  </a:moveTo>
                  <a:cubicBezTo>
                    <a:pt x="44475" y="-18537"/>
                    <a:pt x="58233" y="20093"/>
                    <a:pt x="60350" y="85180"/>
                  </a:cubicBezTo>
                  <a:cubicBezTo>
                    <a:pt x="62467" y="150267"/>
                    <a:pt x="49767" y="339180"/>
                    <a:pt x="54000" y="399505"/>
                  </a:cubicBezTo>
                  <a:cubicBezTo>
                    <a:pt x="58233" y="459830"/>
                    <a:pt x="82046" y="433901"/>
                    <a:pt x="85750" y="447130"/>
                  </a:cubicBezTo>
                  <a:cubicBezTo>
                    <a:pt x="89454" y="460359"/>
                    <a:pt x="70404" y="468297"/>
                    <a:pt x="76225" y="478880"/>
                  </a:cubicBezTo>
                  <a:cubicBezTo>
                    <a:pt x="82046" y="489463"/>
                    <a:pt x="100038" y="492638"/>
                    <a:pt x="120675" y="510630"/>
                  </a:cubicBezTo>
                  <a:cubicBezTo>
                    <a:pt x="141313" y="528622"/>
                    <a:pt x="202696" y="585772"/>
                    <a:pt x="200050" y="586830"/>
                  </a:cubicBezTo>
                  <a:cubicBezTo>
                    <a:pt x="197404" y="587888"/>
                    <a:pt x="107975" y="540263"/>
                    <a:pt x="104800" y="516980"/>
                  </a:cubicBezTo>
                  <a:cubicBezTo>
                    <a:pt x="101625" y="493697"/>
                    <a:pt x="190525" y="464063"/>
                    <a:pt x="181000" y="447130"/>
                  </a:cubicBezTo>
                  <a:cubicBezTo>
                    <a:pt x="171475" y="430197"/>
                    <a:pt x="77813" y="468297"/>
                    <a:pt x="47650" y="415380"/>
                  </a:cubicBezTo>
                  <a:cubicBezTo>
                    <a:pt x="17487" y="362463"/>
                    <a:pt x="1083" y="157147"/>
                    <a:pt x="25" y="129630"/>
                  </a:cubicBezTo>
                  <a:cubicBezTo>
                    <a:pt x="-1033" y="102113"/>
                    <a:pt x="31775" y="267743"/>
                    <a:pt x="41300" y="250280"/>
                  </a:cubicBezTo>
                  <a:cubicBezTo>
                    <a:pt x="50825" y="232818"/>
                    <a:pt x="38125" y="36497"/>
                    <a:pt x="41300" y="89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4" name="フリーフォーム 1103">
              <a:extLst>
                <a:ext uri="{FF2B5EF4-FFF2-40B4-BE49-F238E27FC236}">
                  <a16:creationId xmlns:a16="http://schemas.microsoft.com/office/drawing/2014/main" id="{27AB3650-926A-B604-E1C3-99BA3A5262FE}"/>
                </a:ext>
              </a:extLst>
            </p:cNvPr>
            <p:cNvSpPr/>
            <p:nvPr/>
          </p:nvSpPr>
          <p:spPr>
            <a:xfrm>
              <a:off x="3312664" y="5271407"/>
              <a:ext cx="137348" cy="602412"/>
            </a:xfrm>
            <a:custGeom>
              <a:avLst/>
              <a:gdLst>
                <a:gd name="connsiteX0" fmla="*/ 65536 w 137348"/>
                <a:gd name="connsiteY0" fmla="*/ 2268 h 602412"/>
                <a:gd name="connsiteX1" fmla="*/ 90936 w 137348"/>
                <a:gd name="connsiteY1" fmla="*/ 497568 h 602412"/>
                <a:gd name="connsiteX2" fmla="*/ 135386 w 137348"/>
                <a:gd name="connsiteY2" fmla="*/ 602343 h 602412"/>
                <a:gd name="connsiteX3" fmla="*/ 116336 w 137348"/>
                <a:gd name="connsiteY3" fmla="*/ 510268 h 602412"/>
                <a:gd name="connsiteX4" fmla="*/ 2036 w 137348"/>
                <a:gd name="connsiteY4" fmla="*/ 316593 h 602412"/>
                <a:gd name="connsiteX5" fmla="*/ 43311 w 137348"/>
                <a:gd name="connsiteY5" fmla="*/ 313418 h 602412"/>
                <a:gd name="connsiteX6" fmla="*/ 65536 w 137348"/>
                <a:gd name="connsiteY6" fmla="*/ 2268 h 60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348" h="602412">
                  <a:moveTo>
                    <a:pt x="65536" y="2268"/>
                  </a:moveTo>
                  <a:cubicBezTo>
                    <a:pt x="73473" y="32960"/>
                    <a:pt x="79294" y="397556"/>
                    <a:pt x="90936" y="497568"/>
                  </a:cubicBezTo>
                  <a:cubicBezTo>
                    <a:pt x="102578" y="597580"/>
                    <a:pt x="131153" y="600226"/>
                    <a:pt x="135386" y="602343"/>
                  </a:cubicBezTo>
                  <a:cubicBezTo>
                    <a:pt x="139619" y="604460"/>
                    <a:pt x="138561" y="557893"/>
                    <a:pt x="116336" y="510268"/>
                  </a:cubicBezTo>
                  <a:cubicBezTo>
                    <a:pt x="94111" y="462643"/>
                    <a:pt x="14207" y="349401"/>
                    <a:pt x="2036" y="316593"/>
                  </a:cubicBezTo>
                  <a:cubicBezTo>
                    <a:pt x="-10135" y="283785"/>
                    <a:pt x="35903" y="365276"/>
                    <a:pt x="43311" y="313418"/>
                  </a:cubicBezTo>
                  <a:cubicBezTo>
                    <a:pt x="50719" y="261560"/>
                    <a:pt x="57599" y="-28424"/>
                    <a:pt x="65536" y="22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5" name="フリーフォーム 1104">
              <a:extLst>
                <a:ext uri="{FF2B5EF4-FFF2-40B4-BE49-F238E27FC236}">
                  <a16:creationId xmlns:a16="http://schemas.microsoft.com/office/drawing/2014/main" id="{3F650FD6-9499-A543-DDF7-EB2004AB8324}"/>
                </a:ext>
              </a:extLst>
            </p:cNvPr>
            <p:cNvSpPr/>
            <p:nvPr/>
          </p:nvSpPr>
          <p:spPr>
            <a:xfrm>
              <a:off x="3406769" y="5762453"/>
              <a:ext cx="219440" cy="403841"/>
            </a:xfrm>
            <a:custGeom>
              <a:avLst/>
              <a:gdLst>
                <a:gd name="connsiteX0" fmla="*/ 6 w 219440"/>
                <a:gd name="connsiteY0" fmla="*/ 117647 h 403841"/>
                <a:gd name="connsiteX1" fmla="*/ 165106 w 219440"/>
                <a:gd name="connsiteY1" fmla="*/ 146222 h 403841"/>
                <a:gd name="connsiteX2" fmla="*/ 149231 w 219440"/>
                <a:gd name="connsiteY2" fmla="*/ 276397 h 403841"/>
                <a:gd name="connsiteX3" fmla="*/ 219081 w 219440"/>
                <a:gd name="connsiteY3" fmla="*/ 314497 h 403841"/>
                <a:gd name="connsiteX4" fmla="*/ 114306 w 219440"/>
                <a:gd name="connsiteY4" fmla="*/ 403397 h 403841"/>
                <a:gd name="connsiteX5" fmla="*/ 161931 w 219440"/>
                <a:gd name="connsiteY5" fmla="*/ 343072 h 403841"/>
                <a:gd name="connsiteX6" fmla="*/ 60331 w 219440"/>
                <a:gd name="connsiteY6" fmla="*/ 219247 h 403841"/>
                <a:gd name="connsiteX7" fmla="*/ 187331 w 219440"/>
                <a:gd name="connsiteY7" fmla="*/ 298622 h 403841"/>
                <a:gd name="connsiteX8" fmla="*/ 142881 w 219440"/>
                <a:gd name="connsiteY8" fmla="*/ 139872 h 403841"/>
                <a:gd name="connsiteX9" fmla="*/ 190506 w 219440"/>
                <a:gd name="connsiteY9" fmla="*/ 172 h 403841"/>
                <a:gd name="connsiteX10" fmla="*/ 158756 w 219440"/>
                <a:gd name="connsiteY10" fmla="*/ 168447 h 403841"/>
                <a:gd name="connsiteX11" fmla="*/ 6 w 219440"/>
                <a:gd name="connsiteY11" fmla="*/ 117647 h 40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9440" h="403841">
                  <a:moveTo>
                    <a:pt x="6" y="117647"/>
                  </a:moveTo>
                  <a:cubicBezTo>
                    <a:pt x="1064" y="113943"/>
                    <a:pt x="140235" y="119764"/>
                    <a:pt x="165106" y="146222"/>
                  </a:cubicBezTo>
                  <a:cubicBezTo>
                    <a:pt x="189977" y="172680"/>
                    <a:pt x="140235" y="248351"/>
                    <a:pt x="149231" y="276397"/>
                  </a:cubicBezTo>
                  <a:cubicBezTo>
                    <a:pt x="158227" y="304443"/>
                    <a:pt x="224902" y="293330"/>
                    <a:pt x="219081" y="314497"/>
                  </a:cubicBezTo>
                  <a:cubicBezTo>
                    <a:pt x="213260" y="335664"/>
                    <a:pt x="123831" y="398634"/>
                    <a:pt x="114306" y="403397"/>
                  </a:cubicBezTo>
                  <a:cubicBezTo>
                    <a:pt x="104781" y="408160"/>
                    <a:pt x="170927" y="373764"/>
                    <a:pt x="161931" y="343072"/>
                  </a:cubicBezTo>
                  <a:cubicBezTo>
                    <a:pt x="152935" y="312380"/>
                    <a:pt x="56098" y="226655"/>
                    <a:pt x="60331" y="219247"/>
                  </a:cubicBezTo>
                  <a:cubicBezTo>
                    <a:pt x="64564" y="211839"/>
                    <a:pt x="173573" y="311851"/>
                    <a:pt x="187331" y="298622"/>
                  </a:cubicBezTo>
                  <a:cubicBezTo>
                    <a:pt x="201089" y="285393"/>
                    <a:pt x="142352" y="189614"/>
                    <a:pt x="142881" y="139872"/>
                  </a:cubicBezTo>
                  <a:cubicBezTo>
                    <a:pt x="143410" y="90130"/>
                    <a:pt x="187860" y="-4590"/>
                    <a:pt x="190506" y="172"/>
                  </a:cubicBezTo>
                  <a:cubicBezTo>
                    <a:pt x="193152" y="4934"/>
                    <a:pt x="184685" y="146751"/>
                    <a:pt x="158756" y="168447"/>
                  </a:cubicBezTo>
                  <a:cubicBezTo>
                    <a:pt x="132827" y="190143"/>
                    <a:pt x="-1052" y="121351"/>
                    <a:pt x="6" y="1176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6" name="フリーフォーム 1105">
              <a:extLst>
                <a:ext uri="{FF2B5EF4-FFF2-40B4-BE49-F238E27FC236}">
                  <a16:creationId xmlns:a16="http://schemas.microsoft.com/office/drawing/2014/main" id="{4447C147-F3BE-CDA2-8E4A-8844788AF6D1}"/>
                </a:ext>
              </a:extLst>
            </p:cNvPr>
            <p:cNvSpPr/>
            <p:nvPr/>
          </p:nvSpPr>
          <p:spPr>
            <a:xfrm>
              <a:off x="6416494" y="4671002"/>
              <a:ext cx="251007" cy="1356630"/>
            </a:xfrm>
            <a:custGeom>
              <a:avLst/>
              <a:gdLst>
                <a:gd name="connsiteX0" fmla="*/ 181 w 251007"/>
                <a:gd name="connsiteY0" fmla="*/ 5773 h 1356630"/>
                <a:gd name="connsiteX1" fmla="*/ 22406 w 251007"/>
                <a:gd name="connsiteY1" fmla="*/ 777298 h 1356630"/>
                <a:gd name="connsiteX2" fmla="*/ 44631 w 251007"/>
                <a:gd name="connsiteY2" fmla="*/ 789998 h 1356630"/>
                <a:gd name="connsiteX3" fmla="*/ 60506 w 251007"/>
                <a:gd name="connsiteY3" fmla="*/ 1339273 h 1356630"/>
                <a:gd name="connsiteX4" fmla="*/ 50981 w 251007"/>
                <a:gd name="connsiteY4" fmla="*/ 1123373 h 1356630"/>
                <a:gd name="connsiteX5" fmla="*/ 251006 w 251007"/>
                <a:gd name="connsiteY5" fmla="*/ 186748 h 1356630"/>
                <a:gd name="connsiteX6" fmla="*/ 54156 w 251007"/>
                <a:gd name="connsiteY6" fmla="*/ 869373 h 1356630"/>
                <a:gd name="connsiteX7" fmla="*/ 35106 w 251007"/>
                <a:gd name="connsiteY7" fmla="*/ 447098 h 1356630"/>
                <a:gd name="connsiteX8" fmla="*/ 181 w 251007"/>
                <a:gd name="connsiteY8" fmla="*/ 5773 h 135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1007" h="1356630">
                  <a:moveTo>
                    <a:pt x="181" y="5773"/>
                  </a:moveTo>
                  <a:cubicBezTo>
                    <a:pt x="-1936" y="60806"/>
                    <a:pt x="14998" y="646594"/>
                    <a:pt x="22406" y="777298"/>
                  </a:cubicBezTo>
                  <a:cubicBezTo>
                    <a:pt x="29814" y="908002"/>
                    <a:pt x="38281" y="696336"/>
                    <a:pt x="44631" y="789998"/>
                  </a:cubicBezTo>
                  <a:cubicBezTo>
                    <a:pt x="50981" y="883660"/>
                    <a:pt x="59448" y="1283711"/>
                    <a:pt x="60506" y="1339273"/>
                  </a:cubicBezTo>
                  <a:cubicBezTo>
                    <a:pt x="61564" y="1394835"/>
                    <a:pt x="19231" y="1315461"/>
                    <a:pt x="50981" y="1123373"/>
                  </a:cubicBezTo>
                  <a:cubicBezTo>
                    <a:pt x="82731" y="931286"/>
                    <a:pt x="250477" y="229081"/>
                    <a:pt x="251006" y="186748"/>
                  </a:cubicBezTo>
                  <a:cubicBezTo>
                    <a:pt x="251535" y="144415"/>
                    <a:pt x="90139" y="825981"/>
                    <a:pt x="54156" y="869373"/>
                  </a:cubicBezTo>
                  <a:cubicBezTo>
                    <a:pt x="18173" y="912765"/>
                    <a:pt x="40398" y="590502"/>
                    <a:pt x="35106" y="447098"/>
                  </a:cubicBezTo>
                  <a:cubicBezTo>
                    <a:pt x="29814" y="303694"/>
                    <a:pt x="2298" y="-49260"/>
                    <a:pt x="181" y="57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7" name="フリーフォーム 1106">
              <a:extLst>
                <a:ext uri="{FF2B5EF4-FFF2-40B4-BE49-F238E27FC236}">
                  <a16:creationId xmlns:a16="http://schemas.microsoft.com/office/drawing/2014/main" id="{F6A4A2E8-E97C-C276-4879-1F93D55347FC}"/>
                </a:ext>
              </a:extLst>
            </p:cNvPr>
            <p:cNvSpPr/>
            <p:nvPr/>
          </p:nvSpPr>
          <p:spPr>
            <a:xfrm>
              <a:off x="4508082" y="4379607"/>
              <a:ext cx="236203" cy="502190"/>
            </a:xfrm>
            <a:custGeom>
              <a:avLst/>
              <a:gdLst>
                <a:gd name="connsiteX0" fmla="*/ 235983 w 236203"/>
                <a:gd name="connsiteY0" fmla="*/ 664 h 502190"/>
                <a:gd name="connsiteX1" fmla="*/ 162241 w 236203"/>
                <a:gd name="connsiteY1" fmla="*/ 187477 h 502190"/>
                <a:gd name="connsiteX2" fmla="*/ 93415 w 236203"/>
                <a:gd name="connsiteY2" fmla="*/ 349709 h 502190"/>
                <a:gd name="connsiteX3" fmla="*/ 98331 w 236203"/>
                <a:gd name="connsiteY3" fmla="*/ 320212 h 502190"/>
                <a:gd name="connsiteX4" fmla="*/ 29505 w 236203"/>
                <a:gd name="connsiteY4" fmla="*/ 502109 h 502190"/>
                <a:gd name="connsiteX5" fmla="*/ 63918 w 236203"/>
                <a:gd name="connsiteY5" fmla="*/ 344793 h 502190"/>
                <a:gd name="connsiteX6" fmla="*/ 8 w 236203"/>
                <a:gd name="connsiteY6" fmla="*/ 438199 h 502190"/>
                <a:gd name="connsiteX7" fmla="*/ 68834 w 236203"/>
                <a:gd name="connsiteY7" fmla="*/ 320212 h 502190"/>
                <a:gd name="connsiteX8" fmla="*/ 137660 w 236203"/>
                <a:gd name="connsiteY8" fmla="*/ 256303 h 502190"/>
                <a:gd name="connsiteX9" fmla="*/ 235983 w 236203"/>
                <a:gd name="connsiteY9" fmla="*/ 664 h 50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203" h="502190">
                  <a:moveTo>
                    <a:pt x="235983" y="664"/>
                  </a:moveTo>
                  <a:cubicBezTo>
                    <a:pt x="240080" y="-10807"/>
                    <a:pt x="186002" y="129303"/>
                    <a:pt x="162241" y="187477"/>
                  </a:cubicBezTo>
                  <a:cubicBezTo>
                    <a:pt x="138480" y="245651"/>
                    <a:pt x="104067" y="327586"/>
                    <a:pt x="93415" y="349709"/>
                  </a:cubicBezTo>
                  <a:cubicBezTo>
                    <a:pt x="82763" y="371832"/>
                    <a:pt x="108983" y="294812"/>
                    <a:pt x="98331" y="320212"/>
                  </a:cubicBezTo>
                  <a:cubicBezTo>
                    <a:pt x="87679" y="345612"/>
                    <a:pt x="35240" y="498012"/>
                    <a:pt x="29505" y="502109"/>
                  </a:cubicBezTo>
                  <a:cubicBezTo>
                    <a:pt x="23770" y="506206"/>
                    <a:pt x="68834" y="355445"/>
                    <a:pt x="63918" y="344793"/>
                  </a:cubicBezTo>
                  <a:cubicBezTo>
                    <a:pt x="59002" y="334141"/>
                    <a:pt x="-811" y="442296"/>
                    <a:pt x="8" y="438199"/>
                  </a:cubicBezTo>
                  <a:cubicBezTo>
                    <a:pt x="827" y="434102"/>
                    <a:pt x="45892" y="350528"/>
                    <a:pt x="68834" y="320212"/>
                  </a:cubicBezTo>
                  <a:cubicBezTo>
                    <a:pt x="91776" y="289896"/>
                    <a:pt x="110621" y="303006"/>
                    <a:pt x="137660" y="256303"/>
                  </a:cubicBezTo>
                  <a:cubicBezTo>
                    <a:pt x="164699" y="209600"/>
                    <a:pt x="231886" y="12135"/>
                    <a:pt x="235983" y="6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8" name="フリーフォーム 1107">
              <a:extLst>
                <a:ext uri="{FF2B5EF4-FFF2-40B4-BE49-F238E27FC236}">
                  <a16:creationId xmlns:a16="http://schemas.microsoft.com/office/drawing/2014/main" id="{EB58A5DA-D4AB-876B-25A5-C5F565B40A42}"/>
                </a:ext>
              </a:extLst>
            </p:cNvPr>
            <p:cNvSpPr/>
            <p:nvPr/>
          </p:nvSpPr>
          <p:spPr>
            <a:xfrm>
              <a:off x="4989422" y="4353439"/>
              <a:ext cx="182768" cy="529343"/>
            </a:xfrm>
            <a:custGeom>
              <a:avLst/>
              <a:gdLst>
                <a:gd name="connsiteX0" fmla="*/ 29946 w 182768"/>
                <a:gd name="connsiteY0" fmla="*/ 2251 h 529343"/>
                <a:gd name="connsiteX1" fmla="*/ 123352 w 182768"/>
                <a:gd name="connsiteY1" fmla="*/ 449619 h 529343"/>
                <a:gd name="connsiteX2" fmla="*/ 69275 w 182768"/>
                <a:gd name="connsiteY2" fmla="*/ 346380 h 529343"/>
                <a:gd name="connsiteX3" fmla="*/ 182346 w 182768"/>
                <a:gd name="connsiteY3" fmla="*/ 528277 h 529343"/>
                <a:gd name="connsiteX4" fmla="*/ 103688 w 182768"/>
                <a:gd name="connsiteY4" fmla="*/ 410290 h 529343"/>
                <a:gd name="connsiteX5" fmla="*/ 449 w 182768"/>
                <a:gd name="connsiteY5" fmla="*/ 184148 h 529343"/>
                <a:gd name="connsiteX6" fmla="*/ 64359 w 182768"/>
                <a:gd name="connsiteY6" fmla="*/ 272638 h 529343"/>
                <a:gd name="connsiteX7" fmla="*/ 29946 w 182768"/>
                <a:gd name="connsiteY7" fmla="*/ 2251 h 52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768" h="529343">
                  <a:moveTo>
                    <a:pt x="29946" y="2251"/>
                  </a:moveTo>
                  <a:cubicBezTo>
                    <a:pt x="39778" y="31748"/>
                    <a:pt x="116797" y="392264"/>
                    <a:pt x="123352" y="449619"/>
                  </a:cubicBezTo>
                  <a:cubicBezTo>
                    <a:pt x="129907" y="506974"/>
                    <a:pt x="59443" y="333271"/>
                    <a:pt x="69275" y="346380"/>
                  </a:cubicBezTo>
                  <a:cubicBezTo>
                    <a:pt x="79107" y="359489"/>
                    <a:pt x="176611" y="517625"/>
                    <a:pt x="182346" y="528277"/>
                  </a:cubicBezTo>
                  <a:cubicBezTo>
                    <a:pt x="188081" y="538929"/>
                    <a:pt x="134004" y="467645"/>
                    <a:pt x="103688" y="410290"/>
                  </a:cubicBezTo>
                  <a:cubicBezTo>
                    <a:pt x="73372" y="352935"/>
                    <a:pt x="7004" y="207090"/>
                    <a:pt x="449" y="184148"/>
                  </a:cubicBezTo>
                  <a:cubicBezTo>
                    <a:pt x="-6106" y="161206"/>
                    <a:pt x="61082" y="302954"/>
                    <a:pt x="64359" y="272638"/>
                  </a:cubicBezTo>
                  <a:cubicBezTo>
                    <a:pt x="67636" y="242322"/>
                    <a:pt x="20114" y="-27246"/>
                    <a:pt x="29946" y="22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9" name="フリーフォーム 1108">
              <a:extLst>
                <a:ext uri="{FF2B5EF4-FFF2-40B4-BE49-F238E27FC236}">
                  <a16:creationId xmlns:a16="http://schemas.microsoft.com/office/drawing/2014/main" id="{188A7463-D57B-17F5-1756-92A7A420E6D7}"/>
                </a:ext>
              </a:extLst>
            </p:cNvPr>
            <p:cNvSpPr/>
            <p:nvPr/>
          </p:nvSpPr>
          <p:spPr>
            <a:xfrm>
              <a:off x="5485344" y="5416505"/>
              <a:ext cx="742234" cy="1085314"/>
            </a:xfrm>
            <a:custGeom>
              <a:avLst/>
              <a:gdLst>
                <a:gd name="connsiteX0" fmla="*/ 450507 w 742234"/>
                <a:gd name="connsiteY0" fmla="*/ 153 h 1085314"/>
                <a:gd name="connsiteX1" fmla="*/ 566744 w 742234"/>
                <a:gd name="connsiteY1" fmla="*/ 426356 h 1085314"/>
                <a:gd name="connsiteX2" fmla="*/ 132792 w 742234"/>
                <a:gd name="connsiteY2" fmla="*/ 883556 h 1085314"/>
                <a:gd name="connsiteX3" fmla="*/ 194785 w 742234"/>
                <a:gd name="connsiteY3" fmla="*/ 829312 h 1085314"/>
                <a:gd name="connsiteX4" fmla="*/ 1056 w 742234"/>
                <a:gd name="connsiteY4" fmla="*/ 1085034 h 1085314"/>
                <a:gd name="connsiteX5" fmla="*/ 295524 w 742234"/>
                <a:gd name="connsiteY5" fmla="*/ 875807 h 1085314"/>
                <a:gd name="connsiteX6" fmla="*/ 706229 w 742234"/>
                <a:gd name="connsiteY6" fmla="*/ 713075 h 1085314"/>
                <a:gd name="connsiteX7" fmla="*/ 690731 w 742234"/>
                <a:gd name="connsiteY7" fmla="*/ 387610 h 1085314"/>
                <a:gd name="connsiteX8" fmla="*/ 729476 w 742234"/>
                <a:gd name="connsiteY8" fmla="*/ 682078 h 1085314"/>
                <a:gd name="connsiteX9" fmla="*/ 435009 w 742234"/>
                <a:gd name="connsiteY9" fmla="*/ 837061 h 1085314"/>
                <a:gd name="connsiteX10" fmla="*/ 225781 w 742234"/>
                <a:gd name="connsiteY10" fmla="*/ 875807 h 1085314"/>
                <a:gd name="connsiteX11" fmla="*/ 450507 w 742234"/>
                <a:gd name="connsiteY11" fmla="*/ 643332 h 1085314"/>
                <a:gd name="connsiteX12" fmla="*/ 558995 w 742234"/>
                <a:gd name="connsiteY12" fmla="*/ 472851 h 1085314"/>
                <a:gd name="connsiteX13" fmla="*/ 450507 w 742234"/>
                <a:gd name="connsiteY13" fmla="*/ 153 h 1085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2234" h="1085314">
                  <a:moveTo>
                    <a:pt x="450507" y="153"/>
                  </a:moveTo>
                  <a:cubicBezTo>
                    <a:pt x="451799" y="-7596"/>
                    <a:pt x="619696" y="279122"/>
                    <a:pt x="566744" y="426356"/>
                  </a:cubicBezTo>
                  <a:cubicBezTo>
                    <a:pt x="513792" y="573590"/>
                    <a:pt x="194785" y="816397"/>
                    <a:pt x="132792" y="883556"/>
                  </a:cubicBezTo>
                  <a:cubicBezTo>
                    <a:pt x="70799" y="950715"/>
                    <a:pt x="216741" y="795732"/>
                    <a:pt x="194785" y="829312"/>
                  </a:cubicBezTo>
                  <a:cubicBezTo>
                    <a:pt x="172829" y="862892"/>
                    <a:pt x="-15734" y="1077285"/>
                    <a:pt x="1056" y="1085034"/>
                  </a:cubicBezTo>
                  <a:cubicBezTo>
                    <a:pt x="17846" y="1092783"/>
                    <a:pt x="177995" y="937800"/>
                    <a:pt x="295524" y="875807"/>
                  </a:cubicBezTo>
                  <a:cubicBezTo>
                    <a:pt x="413053" y="813814"/>
                    <a:pt x="640361" y="794441"/>
                    <a:pt x="706229" y="713075"/>
                  </a:cubicBezTo>
                  <a:cubicBezTo>
                    <a:pt x="772097" y="631709"/>
                    <a:pt x="686857" y="392776"/>
                    <a:pt x="690731" y="387610"/>
                  </a:cubicBezTo>
                  <a:cubicBezTo>
                    <a:pt x="694605" y="382444"/>
                    <a:pt x="772096" y="607169"/>
                    <a:pt x="729476" y="682078"/>
                  </a:cubicBezTo>
                  <a:cubicBezTo>
                    <a:pt x="686856" y="756987"/>
                    <a:pt x="518958" y="804773"/>
                    <a:pt x="435009" y="837061"/>
                  </a:cubicBezTo>
                  <a:cubicBezTo>
                    <a:pt x="351060" y="869349"/>
                    <a:pt x="223198" y="908095"/>
                    <a:pt x="225781" y="875807"/>
                  </a:cubicBezTo>
                  <a:cubicBezTo>
                    <a:pt x="228364" y="843519"/>
                    <a:pt x="394971" y="710491"/>
                    <a:pt x="450507" y="643332"/>
                  </a:cubicBezTo>
                  <a:cubicBezTo>
                    <a:pt x="506043" y="576173"/>
                    <a:pt x="555121" y="574881"/>
                    <a:pt x="558995" y="472851"/>
                  </a:cubicBezTo>
                  <a:cubicBezTo>
                    <a:pt x="562869" y="370821"/>
                    <a:pt x="449215" y="7902"/>
                    <a:pt x="450507" y="1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0" name="フリーフォーム 1109">
              <a:extLst>
                <a:ext uri="{FF2B5EF4-FFF2-40B4-BE49-F238E27FC236}">
                  <a16:creationId xmlns:a16="http://schemas.microsoft.com/office/drawing/2014/main" id="{E879A3AD-67B7-E5E8-054B-793C5DF81441}"/>
                </a:ext>
              </a:extLst>
            </p:cNvPr>
            <p:cNvSpPr/>
            <p:nvPr/>
          </p:nvSpPr>
          <p:spPr>
            <a:xfrm>
              <a:off x="3787772" y="4817122"/>
              <a:ext cx="304214" cy="1011825"/>
            </a:xfrm>
            <a:custGeom>
              <a:avLst/>
              <a:gdLst>
                <a:gd name="connsiteX0" fmla="*/ 17062 w 304214"/>
                <a:gd name="connsiteY0" fmla="*/ 10600 h 1011825"/>
                <a:gd name="connsiteX1" fmla="*/ 32560 w 304214"/>
                <a:gd name="connsiteY1" fmla="*/ 103590 h 1011825"/>
                <a:gd name="connsiteX2" fmla="*/ 86804 w 304214"/>
                <a:gd name="connsiteY2" fmla="*/ 677027 h 1011825"/>
                <a:gd name="connsiteX3" fmla="*/ 117801 w 304214"/>
                <a:gd name="connsiteY3" fmla="*/ 591786 h 1011825"/>
                <a:gd name="connsiteX4" fmla="*/ 303781 w 304214"/>
                <a:gd name="connsiteY4" fmla="*/ 1010241 h 1011825"/>
                <a:gd name="connsiteX5" fmla="*/ 164296 w 304214"/>
                <a:gd name="connsiteY5" fmla="*/ 715773 h 1011825"/>
                <a:gd name="connsiteX6" fmla="*/ 9313 w 304214"/>
                <a:gd name="connsiteY6" fmla="*/ 235325 h 1011825"/>
                <a:gd name="connsiteX7" fmla="*/ 17062 w 304214"/>
                <a:gd name="connsiteY7" fmla="*/ 10600 h 101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214" h="1011825">
                  <a:moveTo>
                    <a:pt x="17062" y="10600"/>
                  </a:moveTo>
                  <a:cubicBezTo>
                    <a:pt x="20936" y="-11356"/>
                    <a:pt x="20936" y="-7481"/>
                    <a:pt x="32560" y="103590"/>
                  </a:cubicBezTo>
                  <a:cubicBezTo>
                    <a:pt x="44184" y="214661"/>
                    <a:pt x="72597" y="595661"/>
                    <a:pt x="86804" y="677027"/>
                  </a:cubicBezTo>
                  <a:cubicBezTo>
                    <a:pt x="101011" y="758393"/>
                    <a:pt x="81638" y="536250"/>
                    <a:pt x="117801" y="591786"/>
                  </a:cubicBezTo>
                  <a:cubicBezTo>
                    <a:pt x="153964" y="647322"/>
                    <a:pt x="296032" y="989577"/>
                    <a:pt x="303781" y="1010241"/>
                  </a:cubicBezTo>
                  <a:cubicBezTo>
                    <a:pt x="311530" y="1030906"/>
                    <a:pt x="213374" y="844926"/>
                    <a:pt x="164296" y="715773"/>
                  </a:cubicBezTo>
                  <a:cubicBezTo>
                    <a:pt x="115218" y="586620"/>
                    <a:pt x="32560" y="346396"/>
                    <a:pt x="9313" y="235325"/>
                  </a:cubicBezTo>
                  <a:cubicBezTo>
                    <a:pt x="-13934" y="124254"/>
                    <a:pt x="13188" y="32556"/>
                    <a:pt x="17062" y="106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1" name="フリーフォーム 1110">
              <a:extLst>
                <a:ext uri="{FF2B5EF4-FFF2-40B4-BE49-F238E27FC236}">
                  <a16:creationId xmlns:a16="http://schemas.microsoft.com/office/drawing/2014/main" id="{ADDF91D4-9928-98F0-A05A-113DB7592937}"/>
                </a:ext>
              </a:extLst>
            </p:cNvPr>
            <p:cNvSpPr/>
            <p:nvPr/>
          </p:nvSpPr>
          <p:spPr>
            <a:xfrm>
              <a:off x="4730676" y="3593638"/>
              <a:ext cx="36915" cy="165562"/>
            </a:xfrm>
            <a:custGeom>
              <a:avLst/>
              <a:gdLst>
                <a:gd name="connsiteX0" fmla="*/ 74 w 36915"/>
                <a:gd name="connsiteY0" fmla="*/ 462 h 165562"/>
                <a:gd name="connsiteX1" fmla="*/ 25474 w 36915"/>
                <a:gd name="connsiteY1" fmla="*/ 95712 h 165562"/>
                <a:gd name="connsiteX2" fmla="*/ 15949 w 36915"/>
                <a:gd name="connsiteY2" fmla="*/ 165562 h 165562"/>
                <a:gd name="connsiteX3" fmla="*/ 28649 w 36915"/>
                <a:gd name="connsiteY3" fmla="*/ 95712 h 165562"/>
                <a:gd name="connsiteX4" fmla="*/ 34999 w 36915"/>
                <a:gd name="connsiteY4" fmla="*/ 60787 h 165562"/>
                <a:gd name="connsiteX5" fmla="*/ 74 w 36915"/>
                <a:gd name="connsiteY5" fmla="*/ 462 h 165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915" h="165562">
                  <a:moveTo>
                    <a:pt x="74" y="462"/>
                  </a:moveTo>
                  <a:cubicBezTo>
                    <a:pt x="-1514" y="6283"/>
                    <a:pt x="22828" y="68195"/>
                    <a:pt x="25474" y="95712"/>
                  </a:cubicBezTo>
                  <a:cubicBezTo>
                    <a:pt x="28120" y="123229"/>
                    <a:pt x="15420" y="165562"/>
                    <a:pt x="15949" y="165562"/>
                  </a:cubicBezTo>
                  <a:cubicBezTo>
                    <a:pt x="16478" y="165562"/>
                    <a:pt x="28649" y="95712"/>
                    <a:pt x="28649" y="95712"/>
                  </a:cubicBezTo>
                  <a:cubicBezTo>
                    <a:pt x="31824" y="78250"/>
                    <a:pt x="40820" y="76133"/>
                    <a:pt x="34999" y="60787"/>
                  </a:cubicBezTo>
                  <a:cubicBezTo>
                    <a:pt x="29178" y="45441"/>
                    <a:pt x="1662" y="-5359"/>
                    <a:pt x="74" y="4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2" name="フリーフォーム 1111">
              <a:extLst>
                <a:ext uri="{FF2B5EF4-FFF2-40B4-BE49-F238E27FC236}">
                  <a16:creationId xmlns:a16="http://schemas.microsoft.com/office/drawing/2014/main" id="{832228D8-C948-DDE1-E58D-8FDC5C663C54}"/>
                </a:ext>
              </a:extLst>
            </p:cNvPr>
            <p:cNvSpPr/>
            <p:nvPr/>
          </p:nvSpPr>
          <p:spPr>
            <a:xfrm>
              <a:off x="4829102" y="3559173"/>
              <a:ext cx="302229" cy="289040"/>
            </a:xfrm>
            <a:custGeom>
              <a:avLst/>
              <a:gdLst>
                <a:gd name="connsiteX0" fmla="*/ 73 w 302229"/>
                <a:gd name="connsiteY0" fmla="*/ 2 h 289040"/>
                <a:gd name="connsiteX1" fmla="*/ 152473 w 302229"/>
                <a:gd name="connsiteY1" fmla="*/ 123827 h 289040"/>
                <a:gd name="connsiteX2" fmla="*/ 108023 w 302229"/>
                <a:gd name="connsiteY2" fmla="*/ 139702 h 289040"/>
                <a:gd name="connsiteX3" fmla="*/ 298523 w 302229"/>
                <a:gd name="connsiteY3" fmla="*/ 149227 h 289040"/>
                <a:gd name="connsiteX4" fmla="*/ 228673 w 302229"/>
                <a:gd name="connsiteY4" fmla="*/ 180977 h 289040"/>
                <a:gd name="connsiteX5" fmla="*/ 161998 w 302229"/>
                <a:gd name="connsiteY5" fmla="*/ 288927 h 289040"/>
                <a:gd name="connsiteX6" fmla="*/ 235023 w 302229"/>
                <a:gd name="connsiteY6" fmla="*/ 158752 h 289040"/>
                <a:gd name="connsiteX7" fmla="*/ 133423 w 302229"/>
                <a:gd name="connsiteY7" fmla="*/ 120652 h 289040"/>
                <a:gd name="connsiteX8" fmla="*/ 73 w 302229"/>
                <a:gd name="connsiteY8" fmla="*/ 2 h 289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2229" h="289040">
                  <a:moveTo>
                    <a:pt x="73" y="2"/>
                  </a:moveTo>
                  <a:cubicBezTo>
                    <a:pt x="3248" y="531"/>
                    <a:pt x="134481" y="100544"/>
                    <a:pt x="152473" y="123827"/>
                  </a:cubicBezTo>
                  <a:cubicBezTo>
                    <a:pt x="170465" y="147110"/>
                    <a:pt x="83681" y="135469"/>
                    <a:pt x="108023" y="139702"/>
                  </a:cubicBezTo>
                  <a:cubicBezTo>
                    <a:pt x="132365" y="143935"/>
                    <a:pt x="278415" y="142348"/>
                    <a:pt x="298523" y="149227"/>
                  </a:cubicBezTo>
                  <a:cubicBezTo>
                    <a:pt x="318631" y="156106"/>
                    <a:pt x="251427" y="157694"/>
                    <a:pt x="228673" y="180977"/>
                  </a:cubicBezTo>
                  <a:cubicBezTo>
                    <a:pt x="205919" y="204260"/>
                    <a:pt x="160940" y="292631"/>
                    <a:pt x="161998" y="288927"/>
                  </a:cubicBezTo>
                  <a:cubicBezTo>
                    <a:pt x="163056" y="285223"/>
                    <a:pt x="239785" y="186798"/>
                    <a:pt x="235023" y="158752"/>
                  </a:cubicBezTo>
                  <a:cubicBezTo>
                    <a:pt x="230261" y="130706"/>
                    <a:pt x="169406" y="144994"/>
                    <a:pt x="133423" y="120652"/>
                  </a:cubicBezTo>
                  <a:cubicBezTo>
                    <a:pt x="97440" y="96310"/>
                    <a:pt x="-3102" y="-527"/>
                    <a:pt x="73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3" name="フリーフォーム 1112">
              <a:extLst>
                <a:ext uri="{FF2B5EF4-FFF2-40B4-BE49-F238E27FC236}">
                  <a16:creationId xmlns:a16="http://schemas.microsoft.com/office/drawing/2014/main" id="{F97F8FA9-2423-2237-A568-6D22C511B9ED}"/>
                </a:ext>
              </a:extLst>
            </p:cNvPr>
            <p:cNvSpPr/>
            <p:nvPr/>
          </p:nvSpPr>
          <p:spPr>
            <a:xfrm>
              <a:off x="5025889" y="3438473"/>
              <a:ext cx="251019" cy="257227"/>
            </a:xfrm>
            <a:custGeom>
              <a:avLst/>
              <a:gdLst>
                <a:gd name="connsiteX0" fmla="*/ 136 w 251019"/>
                <a:gd name="connsiteY0" fmla="*/ 54027 h 257227"/>
                <a:gd name="connsiteX1" fmla="*/ 196986 w 251019"/>
                <a:gd name="connsiteY1" fmla="*/ 168327 h 257227"/>
                <a:gd name="connsiteX2" fmla="*/ 250961 w 251019"/>
                <a:gd name="connsiteY2" fmla="*/ 257227 h 257227"/>
                <a:gd name="connsiteX3" fmla="*/ 190636 w 251019"/>
                <a:gd name="connsiteY3" fmla="*/ 168327 h 257227"/>
                <a:gd name="connsiteX4" fmla="*/ 111261 w 251019"/>
                <a:gd name="connsiteY4" fmla="*/ 52 h 257227"/>
                <a:gd name="connsiteX5" fmla="*/ 165236 w 251019"/>
                <a:gd name="connsiteY5" fmla="*/ 149277 h 257227"/>
                <a:gd name="connsiteX6" fmla="*/ 136 w 251019"/>
                <a:gd name="connsiteY6" fmla="*/ 54027 h 257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019" h="257227">
                  <a:moveTo>
                    <a:pt x="136" y="54027"/>
                  </a:moveTo>
                  <a:cubicBezTo>
                    <a:pt x="5428" y="57202"/>
                    <a:pt x="155182" y="134460"/>
                    <a:pt x="196986" y="168327"/>
                  </a:cubicBezTo>
                  <a:cubicBezTo>
                    <a:pt x="238790" y="202194"/>
                    <a:pt x="252019" y="257227"/>
                    <a:pt x="250961" y="257227"/>
                  </a:cubicBezTo>
                  <a:cubicBezTo>
                    <a:pt x="249903" y="257227"/>
                    <a:pt x="213919" y="211189"/>
                    <a:pt x="190636" y="168327"/>
                  </a:cubicBezTo>
                  <a:cubicBezTo>
                    <a:pt x="167353" y="125465"/>
                    <a:pt x="115494" y="3227"/>
                    <a:pt x="111261" y="52"/>
                  </a:cubicBezTo>
                  <a:cubicBezTo>
                    <a:pt x="107028" y="-3123"/>
                    <a:pt x="185344" y="139752"/>
                    <a:pt x="165236" y="149277"/>
                  </a:cubicBezTo>
                  <a:cubicBezTo>
                    <a:pt x="145128" y="158802"/>
                    <a:pt x="-5156" y="50852"/>
                    <a:pt x="136" y="540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4" name="フリーフォーム 1113">
              <a:extLst>
                <a:ext uri="{FF2B5EF4-FFF2-40B4-BE49-F238E27FC236}">
                  <a16:creationId xmlns:a16="http://schemas.microsoft.com/office/drawing/2014/main" id="{9D689139-FE7F-CC97-AE29-70953273F98A}"/>
                </a:ext>
              </a:extLst>
            </p:cNvPr>
            <p:cNvSpPr/>
            <p:nvPr/>
          </p:nvSpPr>
          <p:spPr>
            <a:xfrm>
              <a:off x="4310253" y="5297875"/>
              <a:ext cx="112765" cy="320085"/>
            </a:xfrm>
            <a:custGeom>
              <a:avLst/>
              <a:gdLst>
                <a:gd name="connsiteX0" fmla="*/ 112522 w 112765"/>
                <a:gd name="connsiteY0" fmla="*/ 1200 h 320085"/>
                <a:gd name="connsiteX1" fmla="*/ 52197 w 112765"/>
                <a:gd name="connsiteY1" fmla="*/ 179000 h 320085"/>
                <a:gd name="connsiteX2" fmla="*/ 58547 w 112765"/>
                <a:gd name="connsiteY2" fmla="*/ 156775 h 320085"/>
                <a:gd name="connsiteX3" fmla="*/ 1397 w 112765"/>
                <a:gd name="connsiteY3" fmla="*/ 315525 h 320085"/>
                <a:gd name="connsiteX4" fmla="*/ 17272 w 112765"/>
                <a:gd name="connsiteY4" fmla="*/ 255200 h 320085"/>
                <a:gd name="connsiteX5" fmla="*/ 14097 w 112765"/>
                <a:gd name="connsiteY5" fmla="*/ 32950 h 320085"/>
                <a:gd name="connsiteX6" fmla="*/ 23622 w 112765"/>
                <a:gd name="connsiteY6" fmla="*/ 229800 h 320085"/>
                <a:gd name="connsiteX7" fmla="*/ 71247 w 112765"/>
                <a:gd name="connsiteY7" fmla="*/ 105975 h 320085"/>
                <a:gd name="connsiteX8" fmla="*/ 112522 w 112765"/>
                <a:gd name="connsiteY8" fmla="*/ 1200 h 320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765" h="320085">
                  <a:moveTo>
                    <a:pt x="112522" y="1200"/>
                  </a:moveTo>
                  <a:cubicBezTo>
                    <a:pt x="109347" y="13371"/>
                    <a:pt x="61193" y="153071"/>
                    <a:pt x="52197" y="179000"/>
                  </a:cubicBezTo>
                  <a:cubicBezTo>
                    <a:pt x="43201" y="204929"/>
                    <a:pt x="67014" y="134021"/>
                    <a:pt x="58547" y="156775"/>
                  </a:cubicBezTo>
                  <a:cubicBezTo>
                    <a:pt x="50080" y="179529"/>
                    <a:pt x="8276" y="299121"/>
                    <a:pt x="1397" y="315525"/>
                  </a:cubicBezTo>
                  <a:cubicBezTo>
                    <a:pt x="-5482" y="331929"/>
                    <a:pt x="15155" y="302296"/>
                    <a:pt x="17272" y="255200"/>
                  </a:cubicBezTo>
                  <a:cubicBezTo>
                    <a:pt x="19389" y="208104"/>
                    <a:pt x="13039" y="37183"/>
                    <a:pt x="14097" y="32950"/>
                  </a:cubicBezTo>
                  <a:cubicBezTo>
                    <a:pt x="15155" y="28717"/>
                    <a:pt x="14097" y="217629"/>
                    <a:pt x="23622" y="229800"/>
                  </a:cubicBezTo>
                  <a:cubicBezTo>
                    <a:pt x="33147" y="241971"/>
                    <a:pt x="55372" y="139312"/>
                    <a:pt x="71247" y="105975"/>
                  </a:cubicBezTo>
                  <a:cubicBezTo>
                    <a:pt x="87122" y="72638"/>
                    <a:pt x="115697" y="-10971"/>
                    <a:pt x="112522" y="12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2A0A2248-708E-9835-E612-43D2D2FD687E}"/>
              </a:ext>
            </a:extLst>
          </p:cNvPr>
          <p:cNvSpPr/>
          <p:nvPr/>
        </p:nvSpPr>
        <p:spPr>
          <a:xfrm>
            <a:off x="2413969" y="4202415"/>
            <a:ext cx="786594" cy="1548847"/>
          </a:xfrm>
          <a:custGeom>
            <a:avLst/>
            <a:gdLst>
              <a:gd name="connsiteX0" fmla="*/ 786431 w 786594"/>
              <a:gd name="connsiteY0" fmla="*/ 617 h 1548847"/>
              <a:gd name="connsiteX1" fmla="*/ 561842 w 786594"/>
              <a:gd name="connsiteY1" fmla="*/ 505943 h 1548847"/>
              <a:gd name="connsiteX2" fmla="*/ 601947 w 786594"/>
              <a:gd name="connsiteY2" fmla="*/ 706469 h 1548847"/>
              <a:gd name="connsiteX3" fmla="*/ 289126 w 786594"/>
              <a:gd name="connsiteY3" fmla="*/ 858869 h 1548847"/>
              <a:gd name="connsiteX4" fmla="*/ 473610 w 786594"/>
              <a:gd name="connsiteY4" fmla="*/ 818764 h 1548847"/>
              <a:gd name="connsiteX5" fmla="*/ 240999 w 786594"/>
              <a:gd name="connsiteY5" fmla="*/ 1051374 h 1548847"/>
              <a:gd name="connsiteX6" fmla="*/ 368 w 786594"/>
              <a:gd name="connsiteY6" fmla="*/ 1548680 h 1548847"/>
              <a:gd name="connsiteX7" fmla="*/ 297147 w 786594"/>
              <a:gd name="connsiteY7" fmla="*/ 995227 h 1548847"/>
              <a:gd name="connsiteX8" fmla="*/ 529757 w 786594"/>
              <a:gd name="connsiteY8" fmla="*/ 746574 h 1548847"/>
              <a:gd name="connsiteX9" fmla="*/ 521736 w 786594"/>
              <a:gd name="connsiteY9" fmla="*/ 409690 h 1548847"/>
              <a:gd name="connsiteX10" fmla="*/ 786431 w 786594"/>
              <a:gd name="connsiteY10" fmla="*/ 617 h 154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86594" h="1548847">
                <a:moveTo>
                  <a:pt x="786431" y="617"/>
                </a:moveTo>
                <a:cubicBezTo>
                  <a:pt x="793115" y="16659"/>
                  <a:pt x="592589" y="388301"/>
                  <a:pt x="561842" y="505943"/>
                </a:cubicBezTo>
                <a:cubicBezTo>
                  <a:pt x="531095" y="623585"/>
                  <a:pt x="647400" y="647648"/>
                  <a:pt x="601947" y="706469"/>
                </a:cubicBezTo>
                <a:cubicBezTo>
                  <a:pt x="556494" y="765290"/>
                  <a:pt x="310515" y="840153"/>
                  <a:pt x="289126" y="858869"/>
                </a:cubicBezTo>
                <a:cubicBezTo>
                  <a:pt x="267737" y="877585"/>
                  <a:pt x="481631" y="786680"/>
                  <a:pt x="473610" y="818764"/>
                </a:cubicBezTo>
                <a:cubicBezTo>
                  <a:pt x="465589" y="850848"/>
                  <a:pt x="319873" y="929721"/>
                  <a:pt x="240999" y="1051374"/>
                </a:cubicBezTo>
                <a:cubicBezTo>
                  <a:pt x="162125" y="1173027"/>
                  <a:pt x="-8990" y="1558038"/>
                  <a:pt x="368" y="1548680"/>
                </a:cubicBezTo>
                <a:cubicBezTo>
                  <a:pt x="9726" y="1539322"/>
                  <a:pt x="208915" y="1128911"/>
                  <a:pt x="297147" y="995227"/>
                </a:cubicBezTo>
                <a:cubicBezTo>
                  <a:pt x="385378" y="861543"/>
                  <a:pt x="492326" y="844163"/>
                  <a:pt x="529757" y="746574"/>
                </a:cubicBezTo>
                <a:cubicBezTo>
                  <a:pt x="567188" y="648985"/>
                  <a:pt x="478957" y="534016"/>
                  <a:pt x="521736" y="409690"/>
                </a:cubicBezTo>
                <a:cubicBezTo>
                  <a:pt x="564515" y="285364"/>
                  <a:pt x="779747" y="-15425"/>
                  <a:pt x="786431" y="6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2C9D704E-1778-373A-2FEA-FECD4F7EDCF5}"/>
              </a:ext>
            </a:extLst>
          </p:cNvPr>
          <p:cNvSpPr/>
          <p:nvPr/>
        </p:nvSpPr>
        <p:spPr>
          <a:xfrm>
            <a:off x="3240998" y="4178839"/>
            <a:ext cx="296541" cy="2812294"/>
          </a:xfrm>
          <a:custGeom>
            <a:avLst/>
            <a:gdLst>
              <a:gd name="connsiteX0" fmla="*/ 296286 w 296541"/>
              <a:gd name="connsiteY0" fmla="*/ 129 h 2812294"/>
              <a:gd name="connsiteX1" fmla="*/ 95760 w 296541"/>
              <a:gd name="connsiteY1" fmla="*/ 794214 h 2812294"/>
              <a:gd name="connsiteX2" fmla="*/ 143886 w 296541"/>
              <a:gd name="connsiteY2" fmla="*/ 914529 h 2812294"/>
              <a:gd name="connsiteX3" fmla="*/ 7528 w 296541"/>
              <a:gd name="connsiteY3" fmla="*/ 1163182 h 2812294"/>
              <a:gd name="connsiteX4" fmla="*/ 23570 w 296541"/>
              <a:gd name="connsiteY4" fmla="*/ 1355687 h 2812294"/>
              <a:gd name="connsiteX5" fmla="*/ 7528 w 296541"/>
              <a:gd name="connsiteY5" fmla="*/ 1371729 h 2812294"/>
              <a:gd name="connsiteX6" fmla="*/ 7528 w 296541"/>
              <a:gd name="connsiteY6" fmla="*/ 1965287 h 2812294"/>
              <a:gd name="connsiteX7" fmla="*/ 15549 w 296541"/>
              <a:gd name="connsiteY7" fmla="*/ 1804866 h 2812294"/>
              <a:gd name="connsiteX8" fmla="*/ 71697 w 296541"/>
              <a:gd name="connsiteY8" fmla="*/ 2286129 h 2812294"/>
              <a:gd name="connsiteX9" fmla="*/ 7528 w 296541"/>
              <a:gd name="connsiteY9" fmla="*/ 2807498 h 2812294"/>
              <a:gd name="connsiteX10" fmla="*/ 7528 w 296541"/>
              <a:gd name="connsiteY10" fmla="*/ 1965287 h 2812294"/>
              <a:gd name="connsiteX11" fmla="*/ 63676 w 296541"/>
              <a:gd name="connsiteY11" fmla="*/ 537540 h 2812294"/>
              <a:gd name="connsiteX12" fmla="*/ 47634 w 296541"/>
              <a:gd name="connsiteY12" fmla="*/ 730045 h 2812294"/>
              <a:gd name="connsiteX13" fmla="*/ 296286 w 296541"/>
              <a:gd name="connsiteY13" fmla="*/ 129 h 2812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6541" h="2812294">
                <a:moveTo>
                  <a:pt x="296286" y="129"/>
                </a:moveTo>
                <a:cubicBezTo>
                  <a:pt x="304307" y="10824"/>
                  <a:pt x="121160" y="641814"/>
                  <a:pt x="95760" y="794214"/>
                </a:cubicBezTo>
                <a:cubicBezTo>
                  <a:pt x="70360" y="946614"/>
                  <a:pt x="158591" y="853034"/>
                  <a:pt x="143886" y="914529"/>
                </a:cubicBezTo>
                <a:cubicBezTo>
                  <a:pt x="129181" y="976024"/>
                  <a:pt x="27581" y="1089656"/>
                  <a:pt x="7528" y="1163182"/>
                </a:cubicBezTo>
                <a:cubicBezTo>
                  <a:pt x="-12525" y="1236708"/>
                  <a:pt x="23570" y="1320929"/>
                  <a:pt x="23570" y="1355687"/>
                </a:cubicBezTo>
                <a:cubicBezTo>
                  <a:pt x="23570" y="1390445"/>
                  <a:pt x="10202" y="1270129"/>
                  <a:pt x="7528" y="1371729"/>
                </a:cubicBezTo>
                <a:cubicBezTo>
                  <a:pt x="4854" y="1473329"/>
                  <a:pt x="6191" y="1893098"/>
                  <a:pt x="7528" y="1965287"/>
                </a:cubicBezTo>
                <a:cubicBezTo>
                  <a:pt x="8865" y="2037476"/>
                  <a:pt x="4854" y="1751392"/>
                  <a:pt x="15549" y="1804866"/>
                </a:cubicBezTo>
                <a:cubicBezTo>
                  <a:pt x="26244" y="1858340"/>
                  <a:pt x="73034" y="2119024"/>
                  <a:pt x="71697" y="2286129"/>
                </a:cubicBezTo>
                <a:cubicBezTo>
                  <a:pt x="70360" y="2453234"/>
                  <a:pt x="18223" y="2860972"/>
                  <a:pt x="7528" y="2807498"/>
                </a:cubicBezTo>
                <a:cubicBezTo>
                  <a:pt x="-3167" y="2754024"/>
                  <a:pt x="-1830" y="2343613"/>
                  <a:pt x="7528" y="1965287"/>
                </a:cubicBezTo>
                <a:cubicBezTo>
                  <a:pt x="16886" y="1586961"/>
                  <a:pt x="56992" y="743413"/>
                  <a:pt x="63676" y="537540"/>
                </a:cubicBezTo>
                <a:cubicBezTo>
                  <a:pt x="70360" y="331667"/>
                  <a:pt x="11539" y="816940"/>
                  <a:pt x="47634" y="730045"/>
                </a:cubicBezTo>
                <a:cubicBezTo>
                  <a:pt x="83729" y="643150"/>
                  <a:pt x="288265" y="-10566"/>
                  <a:pt x="296286" y="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CC119126-0C07-D7BD-315C-370D796D846B}"/>
              </a:ext>
            </a:extLst>
          </p:cNvPr>
          <p:cNvSpPr/>
          <p:nvPr/>
        </p:nvSpPr>
        <p:spPr>
          <a:xfrm>
            <a:off x="2595703" y="5367204"/>
            <a:ext cx="343786" cy="3234576"/>
          </a:xfrm>
          <a:custGeom>
            <a:avLst/>
            <a:gdLst>
              <a:gd name="connsiteX0" fmla="*/ 283855 w 343786"/>
              <a:gd name="connsiteY0" fmla="*/ 79091 h 3234576"/>
              <a:gd name="connsiteX1" fmla="*/ 331981 w 343786"/>
              <a:gd name="connsiteY1" fmla="*/ 183364 h 3234576"/>
              <a:gd name="connsiteX2" fmla="*/ 139476 w 343786"/>
              <a:gd name="connsiteY2" fmla="*/ 1346417 h 3234576"/>
              <a:gd name="connsiteX3" fmla="*/ 3118 w 343786"/>
              <a:gd name="connsiteY3" fmla="*/ 1956017 h 3234576"/>
              <a:gd name="connsiteX4" fmla="*/ 43223 w 343786"/>
              <a:gd name="connsiteY4" fmla="*/ 1787575 h 3234576"/>
              <a:gd name="connsiteX5" fmla="*/ 35202 w 343786"/>
              <a:gd name="connsiteY5" fmla="*/ 3223343 h 3234576"/>
              <a:gd name="connsiteX6" fmla="*/ 35202 w 343786"/>
              <a:gd name="connsiteY6" fmla="*/ 2357070 h 3234576"/>
              <a:gd name="connsiteX7" fmla="*/ 219686 w 343786"/>
              <a:gd name="connsiteY7" fmla="*/ 608480 h 3234576"/>
              <a:gd name="connsiteX8" fmla="*/ 203644 w 343786"/>
              <a:gd name="connsiteY8" fmla="*/ 833070 h 3234576"/>
              <a:gd name="connsiteX9" fmla="*/ 340002 w 343786"/>
              <a:gd name="connsiteY9" fmla="*/ 55028 h 3234576"/>
              <a:gd name="connsiteX10" fmla="*/ 283855 w 343786"/>
              <a:gd name="connsiteY10" fmla="*/ 79091 h 3234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3786" h="3234576">
                <a:moveTo>
                  <a:pt x="283855" y="79091"/>
                </a:moveTo>
                <a:cubicBezTo>
                  <a:pt x="282518" y="100480"/>
                  <a:pt x="356044" y="-27857"/>
                  <a:pt x="331981" y="183364"/>
                </a:cubicBezTo>
                <a:cubicBezTo>
                  <a:pt x="307918" y="394585"/>
                  <a:pt x="194286" y="1050975"/>
                  <a:pt x="139476" y="1346417"/>
                </a:cubicBezTo>
                <a:cubicBezTo>
                  <a:pt x="84666" y="1641859"/>
                  <a:pt x="19160" y="1882491"/>
                  <a:pt x="3118" y="1956017"/>
                </a:cubicBezTo>
                <a:cubicBezTo>
                  <a:pt x="-12924" y="2029543"/>
                  <a:pt x="37876" y="1576354"/>
                  <a:pt x="43223" y="1787575"/>
                </a:cubicBezTo>
                <a:cubicBezTo>
                  <a:pt x="48570" y="1998796"/>
                  <a:pt x="36539" y="3128427"/>
                  <a:pt x="35202" y="3223343"/>
                </a:cubicBezTo>
                <a:cubicBezTo>
                  <a:pt x="33865" y="3318259"/>
                  <a:pt x="4455" y="2792881"/>
                  <a:pt x="35202" y="2357070"/>
                </a:cubicBezTo>
                <a:cubicBezTo>
                  <a:pt x="65949" y="1921260"/>
                  <a:pt x="191612" y="862480"/>
                  <a:pt x="219686" y="608480"/>
                </a:cubicBezTo>
                <a:cubicBezTo>
                  <a:pt x="247760" y="354480"/>
                  <a:pt x="183591" y="925312"/>
                  <a:pt x="203644" y="833070"/>
                </a:cubicBezTo>
                <a:cubicBezTo>
                  <a:pt x="223697" y="740828"/>
                  <a:pt x="318613" y="182028"/>
                  <a:pt x="340002" y="55028"/>
                </a:cubicBezTo>
                <a:cubicBezTo>
                  <a:pt x="361391" y="-71972"/>
                  <a:pt x="285192" y="57702"/>
                  <a:pt x="283855" y="790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ECBAC1B3-8600-695B-2CDD-3D622916BDC5}"/>
              </a:ext>
            </a:extLst>
          </p:cNvPr>
          <p:cNvSpPr/>
          <p:nvPr/>
        </p:nvSpPr>
        <p:spPr>
          <a:xfrm>
            <a:off x="7043158" y="3536829"/>
            <a:ext cx="1084458" cy="2286670"/>
          </a:xfrm>
          <a:custGeom>
            <a:avLst/>
            <a:gdLst>
              <a:gd name="connsiteX0" fmla="*/ 15368 w 1084458"/>
              <a:gd name="connsiteY0" fmla="*/ 16497 h 2286670"/>
              <a:gd name="connsiteX1" fmla="*/ 504653 w 1084458"/>
              <a:gd name="connsiteY1" fmla="*/ 1003087 h 2286670"/>
              <a:gd name="connsiteX2" fmla="*/ 368295 w 1084458"/>
              <a:gd name="connsiteY2" fmla="*/ 850687 h 2286670"/>
              <a:gd name="connsiteX3" fmla="*/ 777368 w 1084458"/>
              <a:gd name="connsiteY3" fmla="*/ 1492371 h 2286670"/>
              <a:gd name="connsiteX4" fmla="*/ 488610 w 1084458"/>
              <a:gd name="connsiteY4" fmla="*/ 1227676 h 2286670"/>
              <a:gd name="connsiteX5" fmla="*/ 1074147 w 1084458"/>
              <a:gd name="connsiteY5" fmla="*/ 2270413 h 2286670"/>
              <a:gd name="connsiteX6" fmla="*/ 809453 w 1084458"/>
              <a:gd name="connsiteY6" fmla="*/ 1749045 h 2286670"/>
              <a:gd name="connsiteX7" fmla="*/ 151726 w 1084458"/>
              <a:gd name="connsiteY7" fmla="*/ 265150 h 2286670"/>
              <a:gd name="connsiteX8" fmla="*/ 127663 w 1084458"/>
              <a:gd name="connsiteY8" fmla="*/ 377445 h 2286670"/>
              <a:gd name="connsiteX9" fmla="*/ 15368 w 1084458"/>
              <a:gd name="connsiteY9" fmla="*/ 16497 h 2286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4458" h="2286670">
                <a:moveTo>
                  <a:pt x="15368" y="16497"/>
                </a:moveTo>
                <a:cubicBezTo>
                  <a:pt x="78200" y="120771"/>
                  <a:pt x="445832" y="864055"/>
                  <a:pt x="504653" y="1003087"/>
                </a:cubicBezTo>
                <a:cubicBezTo>
                  <a:pt x="563474" y="1142119"/>
                  <a:pt x="322843" y="769140"/>
                  <a:pt x="368295" y="850687"/>
                </a:cubicBezTo>
                <a:cubicBezTo>
                  <a:pt x="413748" y="932234"/>
                  <a:pt x="757316" y="1429540"/>
                  <a:pt x="777368" y="1492371"/>
                </a:cubicBezTo>
                <a:cubicBezTo>
                  <a:pt x="797420" y="1555202"/>
                  <a:pt x="439147" y="1098002"/>
                  <a:pt x="488610" y="1227676"/>
                </a:cubicBezTo>
                <a:cubicBezTo>
                  <a:pt x="538073" y="1357350"/>
                  <a:pt x="1020673" y="2183518"/>
                  <a:pt x="1074147" y="2270413"/>
                </a:cubicBezTo>
                <a:cubicBezTo>
                  <a:pt x="1127621" y="2357308"/>
                  <a:pt x="963190" y="2083255"/>
                  <a:pt x="809453" y="1749045"/>
                </a:cubicBezTo>
                <a:cubicBezTo>
                  <a:pt x="655716" y="1414835"/>
                  <a:pt x="265358" y="493750"/>
                  <a:pt x="151726" y="265150"/>
                </a:cubicBezTo>
                <a:cubicBezTo>
                  <a:pt x="38094" y="36550"/>
                  <a:pt x="154400" y="420224"/>
                  <a:pt x="127663" y="377445"/>
                </a:cubicBezTo>
                <a:cubicBezTo>
                  <a:pt x="100926" y="334666"/>
                  <a:pt x="-47464" y="-87777"/>
                  <a:pt x="15368" y="164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D931B013-7CA1-1A50-D654-FD6C8534D569}"/>
              </a:ext>
            </a:extLst>
          </p:cNvPr>
          <p:cNvSpPr/>
          <p:nvPr/>
        </p:nvSpPr>
        <p:spPr>
          <a:xfrm>
            <a:off x="2774497" y="4345924"/>
            <a:ext cx="563105" cy="2874441"/>
          </a:xfrm>
          <a:custGeom>
            <a:avLst/>
            <a:gdLst>
              <a:gd name="connsiteX0" fmla="*/ 562261 w 563105"/>
              <a:gd name="connsiteY0" fmla="*/ 9508 h 2874441"/>
              <a:gd name="connsiteX1" fmla="*/ 16829 w 563105"/>
              <a:gd name="connsiteY1" fmla="*/ 1236729 h 2874441"/>
              <a:gd name="connsiteX2" fmla="*/ 265482 w 563105"/>
              <a:gd name="connsiteY2" fmla="*/ 988076 h 2874441"/>
              <a:gd name="connsiteX3" fmla="*/ 113082 w 563105"/>
              <a:gd name="connsiteY3" fmla="*/ 1846329 h 2874441"/>
              <a:gd name="connsiteX4" fmla="*/ 281524 w 563105"/>
              <a:gd name="connsiteY4" fmla="*/ 1653823 h 2874441"/>
              <a:gd name="connsiteX5" fmla="*/ 265482 w 563105"/>
              <a:gd name="connsiteY5" fmla="*/ 2223318 h 2874441"/>
              <a:gd name="connsiteX6" fmla="*/ 787 w 563105"/>
              <a:gd name="connsiteY6" fmla="*/ 2873023 h 2874441"/>
              <a:gd name="connsiteX7" fmla="*/ 361735 w 563105"/>
              <a:gd name="connsiteY7" fmla="*/ 2038834 h 2874441"/>
              <a:gd name="connsiteX8" fmla="*/ 241419 w 563105"/>
              <a:gd name="connsiteY8" fmla="*/ 964013 h 2874441"/>
              <a:gd name="connsiteX9" fmla="*/ 305587 w 563105"/>
              <a:gd name="connsiteY9" fmla="*/ 362434 h 2874441"/>
              <a:gd name="connsiteX10" fmla="*/ 145166 w 563105"/>
              <a:gd name="connsiteY10" fmla="*/ 651192 h 2874441"/>
              <a:gd name="connsiteX11" fmla="*/ 562261 w 563105"/>
              <a:gd name="connsiteY11" fmla="*/ 9508 h 2874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63105" h="2874441">
                <a:moveTo>
                  <a:pt x="562261" y="9508"/>
                </a:moveTo>
                <a:cubicBezTo>
                  <a:pt x="540872" y="107097"/>
                  <a:pt x="66292" y="1073634"/>
                  <a:pt x="16829" y="1236729"/>
                </a:cubicBezTo>
                <a:cubicBezTo>
                  <a:pt x="-32634" y="1399824"/>
                  <a:pt x="249440" y="886476"/>
                  <a:pt x="265482" y="988076"/>
                </a:cubicBezTo>
                <a:cubicBezTo>
                  <a:pt x="281524" y="1089676"/>
                  <a:pt x="110408" y="1735371"/>
                  <a:pt x="113082" y="1846329"/>
                </a:cubicBezTo>
                <a:cubicBezTo>
                  <a:pt x="115756" y="1957287"/>
                  <a:pt x="256124" y="1590992"/>
                  <a:pt x="281524" y="1653823"/>
                </a:cubicBezTo>
                <a:cubicBezTo>
                  <a:pt x="306924" y="1716654"/>
                  <a:pt x="312271" y="2020118"/>
                  <a:pt x="265482" y="2223318"/>
                </a:cubicBezTo>
                <a:cubicBezTo>
                  <a:pt x="218692" y="2426518"/>
                  <a:pt x="-15255" y="2903770"/>
                  <a:pt x="787" y="2873023"/>
                </a:cubicBezTo>
                <a:cubicBezTo>
                  <a:pt x="16829" y="2842276"/>
                  <a:pt x="321630" y="2357002"/>
                  <a:pt x="361735" y="2038834"/>
                </a:cubicBezTo>
                <a:cubicBezTo>
                  <a:pt x="401840" y="1720666"/>
                  <a:pt x="250777" y="1243413"/>
                  <a:pt x="241419" y="964013"/>
                </a:cubicBezTo>
                <a:cubicBezTo>
                  <a:pt x="232061" y="684613"/>
                  <a:pt x="321629" y="414571"/>
                  <a:pt x="305587" y="362434"/>
                </a:cubicBezTo>
                <a:cubicBezTo>
                  <a:pt x="289545" y="310297"/>
                  <a:pt x="98377" y="706002"/>
                  <a:pt x="145166" y="651192"/>
                </a:cubicBezTo>
                <a:cubicBezTo>
                  <a:pt x="191955" y="596382"/>
                  <a:pt x="583650" y="-88081"/>
                  <a:pt x="562261" y="95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5DF04E32-EFCC-4FBE-6481-92D72C86CDBB}"/>
              </a:ext>
            </a:extLst>
          </p:cNvPr>
          <p:cNvSpPr/>
          <p:nvPr/>
        </p:nvSpPr>
        <p:spPr>
          <a:xfrm>
            <a:off x="3559400" y="6290278"/>
            <a:ext cx="181106" cy="2477522"/>
          </a:xfrm>
          <a:custGeom>
            <a:avLst/>
            <a:gdLst>
              <a:gd name="connsiteX0" fmla="*/ 130284 w 181106"/>
              <a:gd name="connsiteY0" fmla="*/ 22290 h 2477522"/>
              <a:gd name="connsiteX1" fmla="*/ 1947 w 181106"/>
              <a:gd name="connsiteY1" fmla="*/ 1345764 h 2477522"/>
              <a:gd name="connsiteX2" fmla="*/ 58095 w 181106"/>
              <a:gd name="connsiteY2" fmla="*/ 1073048 h 2477522"/>
              <a:gd name="connsiteX3" fmla="*/ 130284 w 181106"/>
              <a:gd name="connsiteY3" fmla="*/ 2436627 h 2477522"/>
              <a:gd name="connsiteX4" fmla="*/ 162368 w 181106"/>
              <a:gd name="connsiteY4" fmla="*/ 2003490 h 2477522"/>
              <a:gd name="connsiteX5" fmla="*/ 178411 w 181106"/>
              <a:gd name="connsiteY5" fmla="*/ 808354 h 2477522"/>
              <a:gd name="connsiteX6" fmla="*/ 106221 w 181106"/>
              <a:gd name="connsiteY6" fmla="*/ 1385869 h 2477522"/>
              <a:gd name="connsiteX7" fmla="*/ 74137 w 181106"/>
              <a:gd name="connsiteY7" fmla="*/ 607827 h 2477522"/>
              <a:gd name="connsiteX8" fmla="*/ 74137 w 181106"/>
              <a:gd name="connsiteY8" fmla="*/ 254901 h 2477522"/>
              <a:gd name="connsiteX9" fmla="*/ 9968 w 181106"/>
              <a:gd name="connsiteY9" fmla="*/ 495533 h 2477522"/>
              <a:gd name="connsiteX10" fmla="*/ 130284 w 181106"/>
              <a:gd name="connsiteY10" fmla="*/ 22290 h 247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1106" h="2477522">
                <a:moveTo>
                  <a:pt x="130284" y="22290"/>
                </a:moveTo>
                <a:cubicBezTo>
                  <a:pt x="128947" y="163995"/>
                  <a:pt x="13979" y="1170638"/>
                  <a:pt x="1947" y="1345764"/>
                </a:cubicBezTo>
                <a:cubicBezTo>
                  <a:pt x="-10085" y="1520890"/>
                  <a:pt x="36706" y="891238"/>
                  <a:pt x="58095" y="1073048"/>
                </a:cubicBezTo>
                <a:cubicBezTo>
                  <a:pt x="79484" y="1254858"/>
                  <a:pt x="112905" y="2281554"/>
                  <a:pt x="130284" y="2436627"/>
                </a:cubicBezTo>
                <a:cubicBezTo>
                  <a:pt x="147663" y="2591700"/>
                  <a:pt x="154347" y="2274869"/>
                  <a:pt x="162368" y="2003490"/>
                </a:cubicBezTo>
                <a:cubicBezTo>
                  <a:pt x="170389" y="1732111"/>
                  <a:pt x="187769" y="911291"/>
                  <a:pt x="178411" y="808354"/>
                </a:cubicBezTo>
                <a:cubicBezTo>
                  <a:pt x="169053" y="705417"/>
                  <a:pt x="123600" y="1419290"/>
                  <a:pt x="106221" y="1385869"/>
                </a:cubicBezTo>
                <a:cubicBezTo>
                  <a:pt x="88842" y="1352448"/>
                  <a:pt x="79484" y="796322"/>
                  <a:pt x="74137" y="607827"/>
                </a:cubicBezTo>
                <a:cubicBezTo>
                  <a:pt x="68790" y="419332"/>
                  <a:pt x="84832" y="273617"/>
                  <a:pt x="74137" y="254901"/>
                </a:cubicBezTo>
                <a:cubicBezTo>
                  <a:pt x="63442" y="236185"/>
                  <a:pt x="3284" y="531628"/>
                  <a:pt x="9968" y="495533"/>
                </a:cubicBezTo>
                <a:cubicBezTo>
                  <a:pt x="16652" y="459438"/>
                  <a:pt x="131621" y="-119415"/>
                  <a:pt x="130284" y="22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0316E785-A11F-9CDB-30D6-7992EB0F010E}"/>
              </a:ext>
            </a:extLst>
          </p:cNvPr>
          <p:cNvSpPr/>
          <p:nvPr/>
        </p:nvSpPr>
        <p:spPr>
          <a:xfrm>
            <a:off x="3555175" y="6261983"/>
            <a:ext cx="399981" cy="1663091"/>
          </a:xfrm>
          <a:custGeom>
            <a:avLst/>
            <a:gdLst>
              <a:gd name="connsiteX0" fmla="*/ 70341 w 399981"/>
              <a:gd name="connsiteY0" fmla="*/ 82670 h 1663091"/>
              <a:gd name="connsiteX1" fmla="*/ 327014 w 399981"/>
              <a:gd name="connsiteY1" fmla="*/ 1422185 h 1663091"/>
              <a:gd name="connsiteX2" fmla="*/ 294930 w 399981"/>
              <a:gd name="connsiteY2" fmla="*/ 1157491 h 1663091"/>
              <a:gd name="connsiteX3" fmla="*/ 399204 w 399981"/>
              <a:gd name="connsiteY3" fmla="*/ 1662817 h 1663091"/>
              <a:gd name="connsiteX4" fmla="*/ 230762 w 399981"/>
              <a:gd name="connsiteY4" fmla="*/ 1077280 h 1663091"/>
              <a:gd name="connsiteX5" fmla="*/ 174614 w 399981"/>
              <a:gd name="connsiteY5" fmla="*/ 339343 h 1663091"/>
              <a:gd name="connsiteX6" fmla="*/ 6172 w 399981"/>
              <a:gd name="connsiteY6" fmla="*/ 162880 h 1663091"/>
              <a:gd name="connsiteX7" fmla="*/ 70341 w 399981"/>
              <a:gd name="connsiteY7" fmla="*/ 82670 h 1663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9981" h="1663091">
                <a:moveTo>
                  <a:pt x="70341" y="82670"/>
                </a:moveTo>
                <a:cubicBezTo>
                  <a:pt x="123815" y="292554"/>
                  <a:pt x="289583" y="1243048"/>
                  <a:pt x="327014" y="1422185"/>
                </a:cubicBezTo>
                <a:cubicBezTo>
                  <a:pt x="364445" y="1601322"/>
                  <a:pt x="282898" y="1117386"/>
                  <a:pt x="294930" y="1157491"/>
                </a:cubicBezTo>
                <a:cubicBezTo>
                  <a:pt x="306962" y="1197596"/>
                  <a:pt x="409899" y="1676185"/>
                  <a:pt x="399204" y="1662817"/>
                </a:cubicBezTo>
                <a:cubicBezTo>
                  <a:pt x="388509" y="1649449"/>
                  <a:pt x="268194" y="1297859"/>
                  <a:pt x="230762" y="1077280"/>
                </a:cubicBezTo>
                <a:cubicBezTo>
                  <a:pt x="193330" y="856701"/>
                  <a:pt x="212046" y="491743"/>
                  <a:pt x="174614" y="339343"/>
                </a:cubicBezTo>
                <a:cubicBezTo>
                  <a:pt x="137182" y="186943"/>
                  <a:pt x="26224" y="201648"/>
                  <a:pt x="6172" y="162880"/>
                </a:cubicBezTo>
                <a:cubicBezTo>
                  <a:pt x="-13880" y="124112"/>
                  <a:pt x="16867" y="-127214"/>
                  <a:pt x="70341" y="826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AF3657A9-5B0F-E134-1F8C-C9C09C164943}"/>
              </a:ext>
            </a:extLst>
          </p:cNvPr>
          <p:cNvSpPr/>
          <p:nvPr/>
        </p:nvSpPr>
        <p:spPr>
          <a:xfrm>
            <a:off x="3694153" y="7532545"/>
            <a:ext cx="352493" cy="1265275"/>
          </a:xfrm>
          <a:custGeom>
            <a:avLst/>
            <a:gdLst>
              <a:gd name="connsiteX0" fmla="*/ 348458 w 352493"/>
              <a:gd name="connsiteY0" fmla="*/ 7244 h 1265275"/>
              <a:gd name="connsiteX1" fmla="*/ 3552 w 352493"/>
              <a:gd name="connsiteY1" fmla="*/ 1242487 h 1265275"/>
              <a:gd name="connsiteX2" fmla="*/ 180015 w 352493"/>
              <a:gd name="connsiteY2" fmla="*/ 753202 h 1265275"/>
              <a:gd name="connsiteX3" fmla="*/ 348458 w 352493"/>
              <a:gd name="connsiteY3" fmla="*/ 7244 h 12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493" h="1265275">
                <a:moveTo>
                  <a:pt x="348458" y="7244"/>
                </a:moveTo>
                <a:cubicBezTo>
                  <a:pt x="319048" y="88791"/>
                  <a:pt x="31626" y="1118161"/>
                  <a:pt x="3552" y="1242487"/>
                </a:cubicBezTo>
                <a:cubicBezTo>
                  <a:pt x="-24522" y="1366813"/>
                  <a:pt x="121194" y="951055"/>
                  <a:pt x="180015" y="753202"/>
                </a:cubicBezTo>
                <a:cubicBezTo>
                  <a:pt x="238836" y="555349"/>
                  <a:pt x="377868" y="-74303"/>
                  <a:pt x="348458" y="72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9F86040B-0546-7103-5A17-AFBFC884AA7B}"/>
              </a:ext>
            </a:extLst>
          </p:cNvPr>
          <p:cNvSpPr/>
          <p:nvPr/>
        </p:nvSpPr>
        <p:spPr>
          <a:xfrm>
            <a:off x="2491813" y="6165986"/>
            <a:ext cx="1039871" cy="2592930"/>
          </a:xfrm>
          <a:custGeom>
            <a:avLst/>
            <a:gdLst>
              <a:gd name="connsiteX0" fmla="*/ 989324 w 1039871"/>
              <a:gd name="connsiteY0" fmla="*/ 154603 h 2592930"/>
              <a:gd name="connsiteX1" fmla="*/ 307534 w 1039871"/>
              <a:gd name="connsiteY1" fmla="*/ 1935277 h 2592930"/>
              <a:gd name="connsiteX2" fmla="*/ 492019 w 1039871"/>
              <a:gd name="connsiteY2" fmla="*/ 1534225 h 2592930"/>
              <a:gd name="connsiteX3" fmla="*/ 2734 w 1039871"/>
              <a:gd name="connsiteY3" fmla="*/ 2584982 h 2592930"/>
              <a:gd name="connsiteX4" fmla="*/ 307534 w 1039871"/>
              <a:gd name="connsiteY4" fmla="*/ 1951319 h 2592930"/>
              <a:gd name="connsiteX5" fmla="*/ 596292 w 1039871"/>
              <a:gd name="connsiteY5" fmla="*/ 772225 h 2592930"/>
              <a:gd name="connsiteX6" fmla="*/ 532124 w 1039871"/>
              <a:gd name="connsiteY6" fmla="*/ 1269530 h 2592930"/>
              <a:gd name="connsiteX7" fmla="*/ 941198 w 1039871"/>
              <a:gd name="connsiteY7" fmla="*/ 218772 h 2592930"/>
              <a:gd name="connsiteX8" fmla="*/ 989324 w 1039871"/>
              <a:gd name="connsiteY8" fmla="*/ 154603 h 2592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9871" h="2592930">
                <a:moveTo>
                  <a:pt x="989324" y="154603"/>
                </a:moveTo>
                <a:cubicBezTo>
                  <a:pt x="883713" y="440687"/>
                  <a:pt x="390418" y="1705340"/>
                  <a:pt x="307534" y="1935277"/>
                </a:cubicBezTo>
                <a:cubicBezTo>
                  <a:pt x="224650" y="2165214"/>
                  <a:pt x="542819" y="1425941"/>
                  <a:pt x="492019" y="1534225"/>
                </a:cubicBezTo>
                <a:cubicBezTo>
                  <a:pt x="441219" y="1642509"/>
                  <a:pt x="33481" y="2515466"/>
                  <a:pt x="2734" y="2584982"/>
                </a:cubicBezTo>
                <a:cubicBezTo>
                  <a:pt x="-28013" y="2654498"/>
                  <a:pt x="208608" y="2253445"/>
                  <a:pt x="307534" y="1951319"/>
                </a:cubicBezTo>
                <a:cubicBezTo>
                  <a:pt x="406460" y="1649193"/>
                  <a:pt x="558860" y="885856"/>
                  <a:pt x="596292" y="772225"/>
                </a:cubicBezTo>
                <a:cubicBezTo>
                  <a:pt x="633724" y="658594"/>
                  <a:pt x="474640" y="1361772"/>
                  <a:pt x="532124" y="1269530"/>
                </a:cubicBezTo>
                <a:cubicBezTo>
                  <a:pt x="589608" y="1177288"/>
                  <a:pt x="869009" y="404593"/>
                  <a:pt x="941198" y="218772"/>
                </a:cubicBezTo>
                <a:cubicBezTo>
                  <a:pt x="1013387" y="32951"/>
                  <a:pt x="1094935" y="-131481"/>
                  <a:pt x="989324" y="1546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2EB19D7E-9E6A-8F0B-40F4-774EC32347AB}"/>
              </a:ext>
            </a:extLst>
          </p:cNvPr>
          <p:cNvSpPr/>
          <p:nvPr/>
        </p:nvSpPr>
        <p:spPr>
          <a:xfrm>
            <a:off x="6314655" y="3377075"/>
            <a:ext cx="703445" cy="2730954"/>
          </a:xfrm>
          <a:custGeom>
            <a:avLst/>
            <a:gdLst>
              <a:gd name="connsiteX0" fmla="*/ 21977 w 703445"/>
              <a:gd name="connsiteY0" fmla="*/ 31872 h 2730954"/>
              <a:gd name="connsiteX1" fmla="*/ 62082 w 703445"/>
              <a:gd name="connsiteY1" fmla="*/ 104062 h 2730954"/>
              <a:gd name="connsiteX2" fmla="*/ 679703 w 703445"/>
              <a:gd name="connsiteY2" fmla="*/ 1146799 h 2730954"/>
              <a:gd name="connsiteX3" fmla="*/ 567408 w 703445"/>
              <a:gd name="connsiteY3" fmla="*/ 1026483 h 2730954"/>
              <a:gd name="connsiteX4" fmla="*/ 487198 w 703445"/>
              <a:gd name="connsiteY4" fmla="*/ 1868693 h 2730954"/>
              <a:gd name="connsiteX5" fmla="*/ 487198 w 703445"/>
              <a:gd name="connsiteY5" fmla="*/ 1587957 h 2730954"/>
              <a:gd name="connsiteX6" fmla="*/ 246566 w 703445"/>
              <a:gd name="connsiteY6" fmla="*/ 2718925 h 2730954"/>
              <a:gd name="connsiteX7" fmla="*/ 382924 w 703445"/>
              <a:gd name="connsiteY7" fmla="*/ 2125367 h 2730954"/>
              <a:gd name="connsiteX8" fmla="*/ 671682 w 703445"/>
              <a:gd name="connsiteY8" fmla="*/ 1210967 h 2730954"/>
              <a:gd name="connsiteX9" fmla="*/ 655640 w 703445"/>
              <a:gd name="connsiteY9" fmla="*/ 1483683 h 2730954"/>
              <a:gd name="connsiteX10" fmla="*/ 655640 w 703445"/>
              <a:gd name="connsiteY10" fmla="*/ 1251072 h 2730954"/>
              <a:gd name="connsiteX11" fmla="*/ 174377 w 703445"/>
              <a:gd name="connsiteY11" fmla="*/ 432925 h 2730954"/>
              <a:gd name="connsiteX12" fmla="*/ 463134 w 703445"/>
              <a:gd name="connsiteY12" fmla="*/ 713662 h 2730954"/>
              <a:gd name="connsiteX13" fmla="*/ 21977 w 703445"/>
              <a:gd name="connsiteY13" fmla="*/ 31872 h 2730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03445" h="2730954">
                <a:moveTo>
                  <a:pt x="21977" y="31872"/>
                </a:moveTo>
                <a:cubicBezTo>
                  <a:pt x="-44865" y="-69728"/>
                  <a:pt x="62082" y="104062"/>
                  <a:pt x="62082" y="104062"/>
                </a:cubicBezTo>
                <a:cubicBezTo>
                  <a:pt x="171703" y="289883"/>
                  <a:pt x="595482" y="993062"/>
                  <a:pt x="679703" y="1146799"/>
                </a:cubicBezTo>
                <a:cubicBezTo>
                  <a:pt x="763924" y="1300536"/>
                  <a:pt x="599492" y="906167"/>
                  <a:pt x="567408" y="1026483"/>
                </a:cubicBezTo>
                <a:cubicBezTo>
                  <a:pt x="535324" y="1146799"/>
                  <a:pt x="500566" y="1775114"/>
                  <a:pt x="487198" y="1868693"/>
                </a:cubicBezTo>
                <a:cubicBezTo>
                  <a:pt x="473830" y="1962272"/>
                  <a:pt x="527303" y="1446252"/>
                  <a:pt x="487198" y="1587957"/>
                </a:cubicBezTo>
                <a:cubicBezTo>
                  <a:pt x="447093" y="1729662"/>
                  <a:pt x="263945" y="2629357"/>
                  <a:pt x="246566" y="2718925"/>
                </a:cubicBezTo>
                <a:cubicBezTo>
                  <a:pt x="229187" y="2808493"/>
                  <a:pt x="312071" y="2376693"/>
                  <a:pt x="382924" y="2125367"/>
                </a:cubicBezTo>
                <a:cubicBezTo>
                  <a:pt x="453777" y="1874041"/>
                  <a:pt x="626229" y="1317914"/>
                  <a:pt x="671682" y="1210967"/>
                </a:cubicBezTo>
                <a:cubicBezTo>
                  <a:pt x="717135" y="1104020"/>
                  <a:pt x="658314" y="1476999"/>
                  <a:pt x="655640" y="1483683"/>
                </a:cubicBezTo>
                <a:cubicBezTo>
                  <a:pt x="652966" y="1490367"/>
                  <a:pt x="735851" y="1426198"/>
                  <a:pt x="655640" y="1251072"/>
                </a:cubicBezTo>
                <a:cubicBezTo>
                  <a:pt x="575430" y="1075946"/>
                  <a:pt x="206461" y="522493"/>
                  <a:pt x="174377" y="432925"/>
                </a:cubicBezTo>
                <a:cubicBezTo>
                  <a:pt x="142293" y="343357"/>
                  <a:pt x="483187" y="779167"/>
                  <a:pt x="463134" y="713662"/>
                </a:cubicBezTo>
                <a:cubicBezTo>
                  <a:pt x="443081" y="648157"/>
                  <a:pt x="88819" y="133472"/>
                  <a:pt x="21977" y="318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571EBB10-C1F7-EAF9-0B4E-B0E7BD691BA9}"/>
              </a:ext>
            </a:extLst>
          </p:cNvPr>
          <p:cNvSpPr/>
          <p:nvPr/>
        </p:nvSpPr>
        <p:spPr>
          <a:xfrm>
            <a:off x="6348425" y="3284655"/>
            <a:ext cx="1680776" cy="2707581"/>
          </a:xfrm>
          <a:custGeom>
            <a:avLst/>
            <a:gdLst>
              <a:gd name="connsiteX0" fmla="*/ 28312 w 1680776"/>
              <a:gd name="connsiteY0" fmla="*/ 28040 h 2707581"/>
              <a:gd name="connsiteX1" fmla="*/ 60396 w 1680776"/>
              <a:gd name="connsiteY1" fmla="*/ 76166 h 2707581"/>
              <a:gd name="connsiteX2" fmla="*/ 1199386 w 1680776"/>
              <a:gd name="connsiteY2" fmla="*/ 1624229 h 2707581"/>
              <a:gd name="connsiteX3" fmla="*/ 1175322 w 1680776"/>
              <a:gd name="connsiteY3" fmla="*/ 1688398 h 2707581"/>
              <a:gd name="connsiteX4" fmla="*/ 1680649 w 1680776"/>
              <a:gd name="connsiteY4" fmla="*/ 2707071 h 2707581"/>
              <a:gd name="connsiteX5" fmla="*/ 1215428 w 1680776"/>
              <a:gd name="connsiteY5" fmla="*/ 1800692 h 2707581"/>
              <a:gd name="connsiteX6" fmla="*/ 389259 w 1680776"/>
              <a:gd name="connsiteY6" fmla="*/ 156377 h 2707581"/>
              <a:gd name="connsiteX7" fmla="*/ 533638 w 1680776"/>
              <a:gd name="connsiteY7" fmla="*/ 581492 h 2707581"/>
              <a:gd name="connsiteX8" fmla="*/ 28312 w 1680776"/>
              <a:gd name="connsiteY8" fmla="*/ 28040 h 2707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0776" h="2707581">
                <a:moveTo>
                  <a:pt x="28312" y="28040"/>
                </a:moveTo>
                <a:cubicBezTo>
                  <a:pt x="-50562" y="-56181"/>
                  <a:pt x="60396" y="76166"/>
                  <a:pt x="60396" y="76166"/>
                </a:cubicBezTo>
                <a:cubicBezTo>
                  <a:pt x="255575" y="342198"/>
                  <a:pt x="1013565" y="1355524"/>
                  <a:pt x="1199386" y="1624229"/>
                </a:cubicBezTo>
                <a:cubicBezTo>
                  <a:pt x="1385207" y="1892934"/>
                  <a:pt x="1095112" y="1507924"/>
                  <a:pt x="1175322" y="1688398"/>
                </a:cubicBezTo>
                <a:cubicBezTo>
                  <a:pt x="1255532" y="1868872"/>
                  <a:pt x="1673965" y="2688355"/>
                  <a:pt x="1680649" y="2707071"/>
                </a:cubicBezTo>
                <a:cubicBezTo>
                  <a:pt x="1687333" y="2725787"/>
                  <a:pt x="1430660" y="2225808"/>
                  <a:pt x="1215428" y="1800692"/>
                </a:cubicBezTo>
                <a:cubicBezTo>
                  <a:pt x="1000196" y="1375576"/>
                  <a:pt x="502891" y="359577"/>
                  <a:pt x="389259" y="156377"/>
                </a:cubicBezTo>
                <a:cubicBezTo>
                  <a:pt x="275627" y="-46823"/>
                  <a:pt x="597806" y="605555"/>
                  <a:pt x="533638" y="581492"/>
                </a:cubicBezTo>
                <a:cubicBezTo>
                  <a:pt x="469470" y="557429"/>
                  <a:pt x="107186" y="112261"/>
                  <a:pt x="28312" y="280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752EBFE6-3A6A-FAF4-25EF-6DD927DF54E2}"/>
              </a:ext>
            </a:extLst>
          </p:cNvPr>
          <p:cNvSpPr/>
          <p:nvPr/>
        </p:nvSpPr>
        <p:spPr>
          <a:xfrm>
            <a:off x="7306179" y="4803479"/>
            <a:ext cx="300910" cy="1717886"/>
          </a:xfrm>
          <a:custGeom>
            <a:avLst/>
            <a:gdLst>
              <a:gd name="connsiteX0" fmla="*/ 9021 w 300910"/>
              <a:gd name="connsiteY0" fmla="*/ 49258 h 1717886"/>
              <a:gd name="connsiteX1" fmla="*/ 49126 w 300910"/>
              <a:gd name="connsiteY1" fmla="*/ 161553 h 1717886"/>
              <a:gd name="connsiteX2" fmla="*/ 249653 w 300910"/>
              <a:gd name="connsiteY2" fmla="*/ 1188247 h 1717886"/>
              <a:gd name="connsiteX3" fmla="*/ 137358 w 300910"/>
              <a:gd name="connsiteY3" fmla="*/ 1292521 h 1717886"/>
              <a:gd name="connsiteX4" fmla="*/ 33084 w 300910"/>
              <a:gd name="connsiteY4" fmla="*/ 1717637 h 1717886"/>
              <a:gd name="connsiteX5" fmla="*/ 169442 w 300910"/>
              <a:gd name="connsiteY5" fmla="*/ 1348668 h 1717886"/>
              <a:gd name="connsiteX6" fmla="*/ 297779 w 300910"/>
              <a:gd name="connsiteY6" fmla="*/ 987721 h 1717886"/>
              <a:gd name="connsiteX7" fmla="*/ 33084 w 300910"/>
              <a:gd name="connsiteY7" fmla="*/ 297910 h 1717886"/>
              <a:gd name="connsiteX8" fmla="*/ 185484 w 300910"/>
              <a:gd name="connsiteY8" fmla="*/ 634795 h 1717886"/>
              <a:gd name="connsiteX9" fmla="*/ 9021 w 300910"/>
              <a:gd name="connsiteY9" fmla="*/ 49258 h 171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910" h="1717886">
                <a:moveTo>
                  <a:pt x="9021" y="49258"/>
                </a:moveTo>
                <a:cubicBezTo>
                  <a:pt x="-13705" y="-29616"/>
                  <a:pt x="9021" y="-28278"/>
                  <a:pt x="49126" y="161553"/>
                </a:cubicBezTo>
                <a:cubicBezTo>
                  <a:pt x="89231" y="351384"/>
                  <a:pt x="234948" y="999752"/>
                  <a:pt x="249653" y="1188247"/>
                </a:cubicBezTo>
                <a:cubicBezTo>
                  <a:pt x="264358" y="1376742"/>
                  <a:pt x="173453" y="1204289"/>
                  <a:pt x="137358" y="1292521"/>
                </a:cubicBezTo>
                <a:cubicBezTo>
                  <a:pt x="101263" y="1380753"/>
                  <a:pt x="27737" y="1708279"/>
                  <a:pt x="33084" y="1717637"/>
                </a:cubicBezTo>
                <a:cubicBezTo>
                  <a:pt x="38431" y="1726995"/>
                  <a:pt x="125326" y="1470321"/>
                  <a:pt x="169442" y="1348668"/>
                </a:cubicBezTo>
                <a:cubicBezTo>
                  <a:pt x="213558" y="1227015"/>
                  <a:pt x="320505" y="1162847"/>
                  <a:pt x="297779" y="987721"/>
                </a:cubicBezTo>
                <a:cubicBezTo>
                  <a:pt x="275053" y="812595"/>
                  <a:pt x="51800" y="356731"/>
                  <a:pt x="33084" y="297910"/>
                </a:cubicBezTo>
                <a:cubicBezTo>
                  <a:pt x="14368" y="239089"/>
                  <a:pt x="182810" y="678911"/>
                  <a:pt x="185484" y="634795"/>
                </a:cubicBezTo>
                <a:cubicBezTo>
                  <a:pt x="188158" y="590679"/>
                  <a:pt x="31747" y="128132"/>
                  <a:pt x="9021" y="492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16C3F911-12D3-FD10-A058-77193130C197}"/>
              </a:ext>
            </a:extLst>
          </p:cNvPr>
          <p:cNvSpPr/>
          <p:nvPr/>
        </p:nvSpPr>
        <p:spPr>
          <a:xfrm>
            <a:off x="6641353" y="5935836"/>
            <a:ext cx="762416" cy="901140"/>
          </a:xfrm>
          <a:custGeom>
            <a:avLst/>
            <a:gdLst>
              <a:gd name="connsiteX0" fmla="*/ 344984 w 762416"/>
              <a:gd name="connsiteY0" fmla="*/ 112038 h 901140"/>
              <a:gd name="connsiteX1" fmla="*/ 79 w 762416"/>
              <a:gd name="connsiteY1" fmla="*/ 890080 h 901140"/>
              <a:gd name="connsiteX2" fmla="*/ 312900 w 762416"/>
              <a:gd name="connsiteY2" fmla="*/ 577259 h 901140"/>
              <a:gd name="connsiteX3" fmla="*/ 312900 w 762416"/>
              <a:gd name="connsiteY3" fmla="*/ 673511 h 901140"/>
              <a:gd name="connsiteX4" fmla="*/ 762079 w 762416"/>
              <a:gd name="connsiteY4" fmla="*/ 104017 h 901140"/>
              <a:gd name="connsiteX5" fmla="*/ 232689 w 762416"/>
              <a:gd name="connsiteY5" fmla="*/ 673511 h 901140"/>
              <a:gd name="connsiteX6" fmla="*/ 232689 w 762416"/>
              <a:gd name="connsiteY6" fmla="*/ 328606 h 901140"/>
              <a:gd name="connsiteX7" fmla="*/ 449258 w 762416"/>
              <a:gd name="connsiteY7" fmla="*/ 23806 h 901140"/>
              <a:gd name="connsiteX8" fmla="*/ 344984 w 762416"/>
              <a:gd name="connsiteY8" fmla="*/ 112038 h 901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2416" h="901140">
                <a:moveTo>
                  <a:pt x="344984" y="112038"/>
                </a:moveTo>
                <a:cubicBezTo>
                  <a:pt x="270121" y="256417"/>
                  <a:pt x="5426" y="812543"/>
                  <a:pt x="79" y="890080"/>
                </a:cubicBezTo>
                <a:cubicBezTo>
                  <a:pt x="-5268" y="967617"/>
                  <a:pt x="260763" y="613354"/>
                  <a:pt x="312900" y="577259"/>
                </a:cubicBezTo>
                <a:cubicBezTo>
                  <a:pt x="365037" y="541164"/>
                  <a:pt x="238037" y="752385"/>
                  <a:pt x="312900" y="673511"/>
                </a:cubicBezTo>
                <a:cubicBezTo>
                  <a:pt x="387763" y="594637"/>
                  <a:pt x="775447" y="104017"/>
                  <a:pt x="762079" y="104017"/>
                </a:cubicBezTo>
                <a:cubicBezTo>
                  <a:pt x="748711" y="104017"/>
                  <a:pt x="320921" y="636080"/>
                  <a:pt x="232689" y="673511"/>
                </a:cubicBezTo>
                <a:cubicBezTo>
                  <a:pt x="144457" y="710943"/>
                  <a:pt x="196594" y="436890"/>
                  <a:pt x="232689" y="328606"/>
                </a:cubicBezTo>
                <a:cubicBezTo>
                  <a:pt x="268784" y="220322"/>
                  <a:pt x="427869" y="54553"/>
                  <a:pt x="449258" y="23806"/>
                </a:cubicBezTo>
                <a:cubicBezTo>
                  <a:pt x="470647" y="-6941"/>
                  <a:pt x="419847" y="-32341"/>
                  <a:pt x="344984" y="1120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1175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ポカリスエットの新テレビCMが放送開始 八木莉可子と300人のダンスシーンに「これぞ青春！」: J-CAST トレンド【全文表示】" hidden="1">
            <a:extLst>
              <a:ext uri="{FF2B5EF4-FFF2-40B4-BE49-F238E27FC236}">
                <a16:creationId xmlns:a16="http://schemas.microsoft.com/office/drawing/2014/main" id="{44A84A80-EE04-08F4-2623-759AE9431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1028700"/>
            <a:ext cx="12700000" cy="754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C09E3F77-4171-0B06-4D60-A9C49109A0B6}"/>
              </a:ext>
            </a:extLst>
          </p:cNvPr>
          <p:cNvSpPr/>
          <p:nvPr/>
        </p:nvSpPr>
        <p:spPr>
          <a:xfrm>
            <a:off x="5270475" y="4032246"/>
            <a:ext cx="800871" cy="320787"/>
          </a:xfrm>
          <a:custGeom>
            <a:avLst/>
            <a:gdLst>
              <a:gd name="connsiteX0" fmla="*/ 25 w 800871"/>
              <a:gd name="connsiteY0" fmla="*/ 320679 h 320787"/>
              <a:gd name="connsiteX1" fmla="*/ 161950 w 800871"/>
              <a:gd name="connsiteY1" fmla="*/ 136529 h 320787"/>
              <a:gd name="connsiteX2" fmla="*/ 200050 w 800871"/>
              <a:gd name="connsiteY2" fmla="*/ 104779 h 320787"/>
              <a:gd name="connsiteX3" fmla="*/ 203225 w 800871"/>
              <a:gd name="connsiteY3" fmla="*/ 73029 h 320787"/>
              <a:gd name="connsiteX4" fmla="*/ 215925 w 800871"/>
              <a:gd name="connsiteY4" fmla="*/ 107954 h 320787"/>
              <a:gd name="connsiteX5" fmla="*/ 282600 w 800871"/>
              <a:gd name="connsiteY5" fmla="*/ 73029 h 320787"/>
              <a:gd name="connsiteX6" fmla="*/ 377850 w 800871"/>
              <a:gd name="connsiteY6" fmla="*/ 19054 h 320787"/>
              <a:gd name="connsiteX7" fmla="*/ 400075 w 800871"/>
              <a:gd name="connsiteY7" fmla="*/ 60329 h 320787"/>
              <a:gd name="connsiteX8" fmla="*/ 457225 w 800871"/>
              <a:gd name="connsiteY8" fmla="*/ 60329 h 320787"/>
              <a:gd name="connsiteX9" fmla="*/ 476275 w 800871"/>
              <a:gd name="connsiteY9" fmla="*/ 4 h 320787"/>
              <a:gd name="connsiteX10" fmla="*/ 482625 w 800871"/>
              <a:gd name="connsiteY10" fmla="*/ 63504 h 320787"/>
              <a:gd name="connsiteX11" fmla="*/ 514375 w 800871"/>
              <a:gd name="connsiteY11" fmla="*/ 63504 h 320787"/>
              <a:gd name="connsiteX12" fmla="*/ 542950 w 800871"/>
              <a:gd name="connsiteY12" fmla="*/ 9529 h 320787"/>
              <a:gd name="connsiteX13" fmla="*/ 546125 w 800871"/>
              <a:gd name="connsiteY13" fmla="*/ 66679 h 320787"/>
              <a:gd name="connsiteX14" fmla="*/ 596925 w 800871"/>
              <a:gd name="connsiteY14" fmla="*/ 41279 h 320787"/>
              <a:gd name="connsiteX15" fmla="*/ 596925 w 800871"/>
              <a:gd name="connsiteY15" fmla="*/ 114304 h 320787"/>
              <a:gd name="connsiteX16" fmla="*/ 628675 w 800871"/>
              <a:gd name="connsiteY16" fmla="*/ 34929 h 320787"/>
              <a:gd name="connsiteX17" fmla="*/ 619150 w 800871"/>
              <a:gd name="connsiteY17" fmla="*/ 133354 h 320787"/>
              <a:gd name="connsiteX18" fmla="*/ 644550 w 800871"/>
              <a:gd name="connsiteY18" fmla="*/ 85729 h 320787"/>
              <a:gd name="connsiteX19" fmla="*/ 679475 w 800871"/>
              <a:gd name="connsiteY19" fmla="*/ 130179 h 320787"/>
              <a:gd name="connsiteX20" fmla="*/ 654075 w 800871"/>
              <a:gd name="connsiteY20" fmla="*/ 155579 h 320787"/>
              <a:gd name="connsiteX21" fmla="*/ 692175 w 800871"/>
              <a:gd name="connsiteY21" fmla="*/ 130179 h 320787"/>
              <a:gd name="connsiteX22" fmla="*/ 679475 w 800871"/>
              <a:gd name="connsiteY22" fmla="*/ 190504 h 320787"/>
              <a:gd name="connsiteX23" fmla="*/ 736625 w 800871"/>
              <a:gd name="connsiteY23" fmla="*/ 139704 h 320787"/>
              <a:gd name="connsiteX24" fmla="*/ 682650 w 800871"/>
              <a:gd name="connsiteY24" fmla="*/ 234954 h 320787"/>
              <a:gd name="connsiteX25" fmla="*/ 796950 w 800871"/>
              <a:gd name="connsiteY25" fmla="*/ 158754 h 320787"/>
              <a:gd name="connsiteX26" fmla="*/ 758850 w 800871"/>
              <a:gd name="connsiteY26" fmla="*/ 200029 h 320787"/>
              <a:gd name="connsiteX27" fmla="*/ 609625 w 800871"/>
              <a:gd name="connsiteY27" fmla="*/ 114304 h 320787"/>
              <a:gd name="connsiteX28" fmla="*/ 384200 w 800871"/>
              <a:gd name="connsiteY28" fmla="*/ 76204 h 320787"/>
              <a:gd name="connsiteX29" fmla="*/ 219100 w 800871"/>
              <a:gd name="connsiteY29" fmla="*/ 98429 h 320787"/>
              <a:gd name="connsiteX30" fmla="*/ 92100 w 800871"/>
              <a:gd name="connsiteY30" fmla="*/ 165104 h 320787"/>
              <a:gd name="connsiteX31" fmla="*/ 174650 w 800871"/>
              <a:gd name="connsiteY31" fmla="*/ 107954 h 320787"/>
              <a:gd name="connsiteX32" fmla="*/ 25 w 800871"/>
              <a:gd name="connsiteY32" fmla="*/ 320679 h 32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00871" h="320787">
                <a:moveTo>
                  <a:pt x="25" y="320679"/>
                </a:moveTo>
                <a:cubicBezTo>
                  <a:pt x="-2092" y="325441"/>
                  <a:pt x="128612" y="172512"/>
                  <a:pt x="161950" y="136529"/>
                </a:cubicBezTo>
                <a:cubicBezTo>
                  <a:pt x="195288" y="100546"/>
                  <a:pt x="193171" y="115362"/>
                  <a:pt x="200050" y="104779"/>
                </a:cubicBezTo>
                <a:cubicBezTo>
                  <a:pt x="206929" y="94196"/>
                  <a:pt x="200579" y="72500"/>
                  <a:pt x="203225" y="73029"/>
                </a:cubicBezTo>
                <a:cubicBezTo>
                  <a:pt x="205871" y="73558"/>
                  <a:pt x="202696" y="107954"/>
                  <a:pt x="215925" y="107954"/>
                </a:cubicBezTo>
                <a:cubicBezTo>
                  <a:pt x="229154" y="107954"/>
                  <a:pt x="255612" y="87846"/>
                  <a:pt x="282600" y="73029"/>
                </a:cubicBezTo>
                <a:cubicBezTo>
                  <a:pt x="309588" y="58212"/>
                  <a:pt x="358271" y="21171"/>
                  <a:pt x="377850" y="19054"/>
                </a:cubicBezTo>
                <a:cubicBezTo>
                  <a:pt x="397429" y="16937"/>
                  <a:pt x="386846" y="53450"/>
                  <a:pt x="400075" y="60329"/>
                </a:cubicBezTo>
                <a:cubicBezTo>
                  <a:pt x="413304" y="67208"/>
                  <a:pt x="444525" y="70383"/>
                  <a:pt x="457225" y="60329"/>
                </a:cubicBezTo>
                <a:cubicBezTo>
                  <a:pt x="469925" y="50275"/>
                  <a:pt x="472042" y="-525"/>
                  <a:pt x="476275" y="4"/>
                </a:cubicBezTo>
                <a:cubicBezTo>
                  <a:pt x="480508" y="533"/>
                  <a:pt x="476275" y="52921"/>
                  <a:pt x="482625" y="63504"/>
                </a:cubicBezTo>
                <a:cubicBezTo>
                  <a:pt x="488975" y="74087"/>
                  <a:pt x="504321" y="72500"/>
                  <a:pt x="514375" y="63504"/>
                </a:cubicBezTo>
                <a:cubicBezTo>
                  <a:pt x="524429" y="54508"/>
                  <a:pt x="537658" y="9000"/>
                  <a:pt x="542950" y="9529"/>
                </a:cubicBezTo>
                <a:cubicBezTo>
                  <a:pt x="548242" y="10058"/>
                  <a:pt x="537129" y="61387"/>
                  <a:pt x="546125" y="66679"/>
                </a:cubicBezTo>
                <a:cubicBezTo>
                  <a:pt x="555121" y="71971"/>
                  <a:pt x="588458" y="33341"/>
                  <a:pt x="596925" y="41279"/>
                </a:cubicBezTo>
                <a:cubicBezTo>
                  <a:pt x="605392" y="49216"/>
                  <a:pt x="591634" y="115362"/>
                  <a:pt x="596925" y="114304"/>
                </a:cubicBezTo>
                <a:cubicBezTo>
                  <a:pt x="602216" y="113246"/>
                  <a:pt x="624971" y="31754"/>
                  <a:pt x="628675" y="34929"/>
                </a:cubicBezTo>
                <a:cubicBezTo>
                  <a:pt x="632379" y="38104"/>
                  <a:pt x="616504" y="124887"/>
                  <a:pt x="619150" y="133354"/>
                </a:cubicBezTo>
                <a:cubicBezTo>
                  <a:pt x="621796" y="141821"/>
                  <a:pt x="634496" y="86258"/>
                  <a:pt x="644550" y="85729"/>
                </a:cubicBezTo>
                <a:cubicBezTo>
                  <a:pt x="654604" y="85200"/>
                  <a:pt x="677888" y="118537"/>
                  <a:pt x="679475" y="130179"/>
                </a:cubicBezTo>
                <a:cubicBezTo>
                  <a:pt x="681062" y="141821"/>
                  <a:pt x="651958" y="155579"/>
                  <a:pt x="654075" y="155579"/>
                </a:cubicBezTo>
                <a:cubicBezTo>
                  <a:pt x="656192" y="155579"/>
                  <a:pt x="687942" y="124358"/>
                  <a:pt x="692175" y="130179"/>
                </a:cubicBezTo>
                <a:cubicBezTo>
                  <a:pt x="696408" y="136000"/>
                  <a:pt x="672067" y="188917"/>
                  <a:pt x="679475" y="190504"/>
                </a:cubicBezTo>
                <a:cubicBezTo>
                  <a:pt x="686883" y="192091"/>
                  <a:pt x="736096" y="132296"/>
                  <a:pt x="736625" y="139704"/>
                </a:cubicBezTo>
                <a:cubicBezTo>
                  <a:pt x="737154" y="147112"/>
                  <a:pt x="672596" y="231779"/>
                  <a:pt x="682650" y="234954"/>
                </a:cubicBezTo>
                <a:cubicBezTo>
                  <a:pt x="692704" y="238129"/>
                  <a:pt x="784250" y="164575"/>
                  <a:pt x="796950" y="158754"/>
                </a:cubicBezTo>
                <a:cubicBezTo>
                  <a:pt x="809650" y="152933"/>
                  <a:pt x="790071" y="207437"/>
                  <a:pt x="758850" y="200029"/>
                </a:cubicBezTo>
                <a:cubicBezTo>
                  <a:pt x="727629" y="192621"/>
                  <a:pt x="672067" y="134942"/>
                  <a:pt x="609625" y="114304"/>
                </a:cubicBezTo>
                <a:cubicBezTo>
                  <a:pt x="547183" y="93666"/>
                  <a:pt x="449287" y="78850"/>
                  <a:pt x="384200" y="76204"/>
                </a:cubicBezTo>
                <a:cubicBezTo>
                  <a:pt x="319113" y="73558"/>
                  <a:pt x="267783" y="83612"/>
                  <a:pt x="219100" y="98429"/>
                </a:cubicBezTo>
                <a:cubicBezTo>
                  <a:pt x="170417" y="113246"/>
                  <a:pt x="99508" y="163517"/>
                  <a:pt x="92100" y="165104"/>
                </a:cubicBezTo>
                <a:cubicBezTo>
                  <a:pt x="84692" y="166691"/>
                  <a:pt x="184704" y="87316"/>
                  <a:pt x="174650" y="107954"/>
                </a:cubicBezTo>
                <a:cubicBezTo>
                  <a:pt x="164596" y="128592"/>
                  <a:pt x="2142" y="315917"/>
                  <a:pt x="25" y="3206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DF554FF1-BC60-8FF5-1993-965C8681CE78}"/>
              </a:ext>
            </a:extLst>
          </p:cNvPr>
          <p:cNvSpPr/>
          <p:nvPr/>
        </p:nvSpPr>
        <p:spPr>
          <a:xfrm>
            <a:off x="5283159" y="4162418"/>
            <a:ext cx="238314" cy="222261"/>
          </a:xfrm>
          <a:custGeom>
            <a:avLst/>
            <a:gdLst>
              <a:gd name="connsiteX0" fmla="*/ 206416 w 238314"/>
              <a:gd name="connsiteY0" fmla="*/ 7 h 222261"/>
              <a:gd name="connsiteX1" fmla="*/ 63541 w 238314"/>
              <a:gd name="connsiteY1" fmla="*/ 142882 h 222261"/>
              <a:gd name="connsiteX2" fmla="*/ 6391 w 238314"/>
              <a:gd name="connsiteY2" fmla="*/ 203207 h 222261"/>
              <a:gd name="connsiteX3" fmla="*/ 79416 w 238314"/>
              <a:gd name="connsiteY3" fmla="*/ 168282 h 222261"/>
              <a:gd name="connsiteX4" fmla="*/ 41 w 238314"/>
              <a:gd name="connsiteY4" fmla="*/ 222257 h 222261"/>
              <a:gd name="connsiteX5" fmla="*/ 92116 w 238314"/>
              <a:gd name="connsiteY5" fmla="*/ 171457 h 222261"/>
              <a:gd name="connsiteX6" fmla="*/ 238166 w 238314"/>
              <a:gd name="connsiteY6" fmla="*/ 174632 h 222261"/>
              <a:gd name="connsiteX7" fmla="*/ 117516 w 238314"/>
              <a:gd name="connsiteY7" fmla="*/ 174632 h 222261"/>
              <a:gd name="connsiteX8" fmla="*/ 12741 w 238314"/>
              <a:gd name="connsiteY8" fmla="*/ 209557 h 222261"/>
              <a:gd name="connsiteX9" fmla="*/ 92116 w 238314"/>
              <a:gd name="connsiteY9" fmla="*/ 95257 h 222261"/>
              <a:gd name="connsiteX10" fmla="*/ 34966 w 238314"/>
              <a:gd name="connsiteY10" fmla="*/ 149232 h 222261"/>
              <a:gd name="connsiteX11" fmla="*/ 206416 w 238314"/>
              <a:gd name="connsiteY11" fmla="*/ 7 h 222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8314" h="222261">
                <a:moveTo>
                  <a:pt x="206416" y="7"/>
                </a:moveTo>
                <a:cubicBezTo>
                  <a:pt x="211178" y="-1051"/>
                  <a:pt x="96878" y="109015"/>
                  <a:pt x="63541" y="142882"/>
                </a:cubicBezTo>
                <a:cubicBezTo>
                  <a:pt x="30204" y="176749"/>
                  <a:pt x="3745" y="198974"/>
                  <a:pt x="6391" y="203207"/>
                </a:cubicBezTo>
                <a:cubicBezTo>
                  <a:pt x="9037" y="207440"/>
                  <a:pt x="80474" y="165107"/>
                  <a:pt x="79416" y="168282"/>
                </a:cubicBezTo>
                <a:cubicBezTo>
                  <a:pt x="78358" y="171457"/>
                  <a:pt x="-2076" y="221728"/>
                  <a:pt x="41" y="222257"/>
                </a:cubicBezTo>
                <a:cubicBezTo>
                  <a:pt x="2158" y="222786"/>
                  <a:pt x="52429" y="179394"/>
                  <a:pt x="92116" y="171457"/>
                </a:cubicBezTo>
                <a:cubicBezTo>
                  <a:pt x="131803" y="163520"/>
                  <a:pt x="233933" y="174103"/>
                  <a:pt x="238166" y="174632"/>
                </a:cubicBezTo>
                <a:cubicBezTo>
                  <a:pt x="242399" y="175161"/>
                  <a:pt x="155087" y="168811"/>
                  <a:pt x="117516" y="174632"/>
                </a:cubicBezTo>
                <a:cubicBezTo>
                  <a:pt x="79945" y="180453"/>
                  <a:pt x="16974" y="222786"/>
                  <a:pt x="12741" y="209557"/>
                </a:cubicBezTo>
                <a:cubicBezTo>
                  <a:pt x="8508" y="196328"/>
                  <a:pt x="88412" y="105311"/>
                  <a:pt x="92116" y="95257"/>
                </a:cubicBezTo>
                <a:cubicBezTo>
                  <a:pt x="95820" y="85203"/>
                  <a:pt x="12212" y="163520"/>
                  <a:pt x="34966" y="149232"/>
                </a:cubicBezTo>
                <a:cubicBezTo>
                  <a:pt x="57720" y="134945"/>
                  <a:pt x="201654" y="1065"/>
                  <a:pt x="206416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7E0F8D38-54F6-D6A5-94F8-0EF6A1DBBA78}"/>
              </a:ext>
            </a:extLst>
          </p:cNvPr>
          <p:cNvSpPr/>
          <p:nvPr/>
        </p:nvSpPr>
        <p:spPr>
          <a:xfrm>
            <a:off x="5432051" y="4130447"/>
            <a:ext cx="288928" cy="133645"/>
          </a:xfrm>
          <a:custGeom>
            <a:avLst/>
            <a:gdLst>
              <a:gd name="connsiteX0" fmla="*/ 374 w 288928"/>
              <a:gd name="connsiteY0" fmla="*/ 133578 h 133645"/>
              <a:gd name="connsiteX1" fmla="*/ 159124 w 288928"/>
              <a:gd name="connsiteY1" fmla="*/ 25628 h 133645"/>
              <a:gd name="connsiteX2" fmla="*/ 286124 w 288928"/>
              <a:gd name="connsiteY2" fmla="*/ 228 h 133645"/>
              <a:gd name="connsiteX3" fmla="*/ 235324 w 288928"/>
              <a:gd name="connsiteY3" fmla="*/ 12928 h 133645"/>
              <a:gd name="connsiteX4" fmla="*/ 101974 w 288928"/>
              <a:gd name="connsiteY4" fmla="*/ 9753 h 133645"/>
              <a:gd name="connsiteX5" fmla="*/ 121024 w 288928"/>
              <a:gd name="connsiteY5" fmla="*/ 16103 h 133645"/>
              <a:gd name="connsiteX6" fmla="*/ 114674 w 288928"/>
              <a:gd name="connsiteY6" fmla="*/ 41503 h 133645"/>
              <a:gd name="connsiteX7" fmla="*/ 374 w 288928"/>
              <a:gd name="connsiteY7" fmla="*/ 133578 h 133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8928" h="133645">
                <a:moveTo>
                  <a:pt x="374" y="133578"/>
                </a:moveTo>
                <a:cubicBezTo>
                  <a:pt x="7782" y="130932"/>
                  <a:pt x="111499" y="47853"/>
                  <a:pt x="159124" y="25628"/>
                </a:cubicBezTo>
                <a:cubicBezTo>
                  <a:pt x="206749" y="3403"/>
                  <a:pt x="273424" y="2345"/>
                  <a:pt x="286124" y="228"/>
                </a:cubicBezTo>
                <a:cubicBezTo>
                  <a:pt x="298824" y="-1889"/>
                  <a:pt x="266016" y="11340"/>
                  <a:pt x="235324" y="12928"/>
                </a:cubicBezTo>
                <a:cubicBezTo>
                  <a:pt x="204632" y="14515"/>
                  <a:pt x="101974" y="9753"/>
                  <a:pt x="101974" y="9753"/>
                </a:cubicBezTo>
                <a:cubicBezTo>
                  <a:pt x="82924" y="10282"/>
                  <a:pt x="118907" y="10811"/>
                  <a:pt x="121024" y="16103"/>
                </a:cubicBezTo>
                <a:cubicBezTo>
                  <a:pt x="123141" y="21395"/>
                  <a:pt x="131607" y="22453"/>
                  <a:pt x="114674" y="41503"/>
                </a:cubicBezTo>
                <a:cubicBezTo>
                  <a:pt x="97741" y="60553"/>
                  <a:pt x="-7034" y="136224"/>
                  <a:pt x="374" y="1335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97453C3E-3488-E086-C25E-14B8553155A9}"/>
              </a:ext>
            </a:extLst>
          </p:cNvPr>
          <p:cNvSpPr/>
          <p:nvPr/>
        </p:nvSpPr>
        <p:spPr>
          <a:xfrm>
            <a:off x="5724434" y="4104978"/>
            <a:ext cx="370109" cy="321473"/>
          </a:xfrm>
          <a:custGeom>
            <a:avLst/>
            <a:gdLst>
              <a:gd name="connsiteX0" fmla="*/ 91 w 370109"/>
              <a:gd name="connsiteY0" fmla="*/ 297 h 321473"/>
              <a:gd name="connsiteX1" fmla="*/ 187416 w 370109"/>
              <a:gd name="connsiteY1" fmla="*/ 111422 h 321473"/>
              <a:gd name="connsiteX2" fmla="*/ 165191 w 370109"/>
              <a:gd name="connsiteY2" fmla="*/ 38397 h 321473"/>
              <a:gd name="connsiteX3" fmla="*/ 247741 w 370109"/>
              <a:gd name="connsiteY3" fmla="*/ 174922 h 321473"/>
              <a:gd name="connsiteX4" fmla="*/ 225516 w 370109"/>
              <a:gd name="connsiteY4" fmla="*/ 149522 h 321473"/>
              <a:gd name="connsiteX5" fmla="*/ 368391 w 370109"/>
              <a:gd name="connsiteY5" fmla="*/ 320972 h 321473"/>
              <a:gd name="connsiteX6" fmla="*/ 304891 w 370109"/>
              <a:gd name="connsiteY6" fmla="*/ 200322 h 321473"/>
              <a:gd name="connsiteX7" fmla="*/ 311241 w 370109"/>
              <a:gd name="connsiteY7" fmla="*/ 152697 h 321473"/>
              <a:gd name="connsiteX8" fmla="*/ 304891 w 370109"/>
              <a:gd name="connsiteY8" fmla="*/ 244772 h 321473"/>
              <a:gd name="connsiteX9" fmla="*/ 250916 w 370109"/>
              <a:gd name="connsiteY9" fmla="*/ 143172 h 321473"/>
              <a:gd name="connsiteX10" fmla="*/ 136616 w 370109"/>
              <a:gd name="connsiteY10" fmla="*/ 76497 h 321473"/>
              <a:gd name="connsiteX11" fmla="*/ 155666 w 370109"/>
              <a:gd name="connsiteY11" fmla="*/ 19347 h 321473"/>
              <a:gd name="connsiteX12" fmla="*/ 162016 w 370109"/>
              <a:gd name="connsiteY12" fmla="*/ 76497 h 321473"/>
              <a:gd name="connsiteX13" fmla="*/ 91 w 370109"/>
              <a:gd name="connsiteY13" fmla="*/ 297 h 321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0109" h="321473">
                <a:moveTo>
                  <a:pt x="91" y="297"/>
                </a:moveTo>
                <a:cubicBezTo>
                  <a:pt x="4324" y="6118"/>
                  <a:pt x="159899" y="105072"/>
                  <a:pt x="187416" y="111422"/>
                </a:cubicBezTo>
                <a:cubicBezTo>
                  <a:pt x="214933" y="117772"/>
                  <a:pt x="155137" y="27814"/>
                  <a:pt x="165191" y="38397"/>
                </a:cubicBezTo>
                <a:cubicBezTo>
                  <a:pt x="175245" y="48980"/>
                  <a:pt x="237687" y="156401"/>
                  <a:pt x="247741" y="174922"/>
                </a:cubicBezTo>
                <a:cubicBezTo>
                  <a:pt x="257795" y="193443"/>
                  <a:pt x="205408" y="125180"/>
                  <a:pt x="225516" y="149522"/>
                </a:cubicBezTo>
                <a:cubicBezTo>
                  <a:pt x="245624" y="173864"/>
                  <a:pt x="355162" y="312505"/>
                  <a:pt x="368391" y="320972"/>
                </a:cubicBezTo>
                <a:cubicBezTo>
                  <a:pt x="381620" y="329439"/>
                  <a:pt x="314416" y="228368"/>
                  <a:pt x="304891" y="200322"/>
                </a:cubicBezTo>
                <a:cubicBezTo>
                  <a:pt x="295366" y="172276"/>
                  <a:pt x="311241" y="145289"/>
                  <a:pt x="311241" y="152697"/>
                </a:cubicBezTo>
                <a:cubicBezTo>
                  <a:pt x="311241" y="160105"/>
                  <a:pt x="314945" y="246359"/>
                  <a:pt x="304891" y="244772"/>
                </a:cubicBezTo>
                <a:cubicBezTo>
                  <a:pt x="294837" y="243185"/>
                  <a:pt x="278962" y="171218"/>
                  <a:pt x="250916" y="143172"/>
                </a:cubicBezTo>
                <a:cubicBezTo>
                  <a:pt x="222870" y="115126"/>
                  <a:pt x="152491" y="97135"/>
                  <a:pt x="136616" y="76497"/>
                </a:cubicBezTo>
                <a:cubicBezTo>
                  <a:pt x="120741" y="55860"/>
                  <a:pt x="151433" y="19347"/>
                  <a:pt x="155666" y="19347"/>
                </a:cubicBezTo>
                <a:cubicBezTo>
                  <a:pt x="159899" y="19347"/>
                  <a:pt x="184241" y="77026"/>
                  <a:pt x="162016" y="76497"/>
                </a:cubicBezTo>
                <a:cubicBezTo>
                  <a:pt x="139791" y="75968"/>
                  <a:pt x="-4142" y="-5524"/>
                  <a:pt x="91" y="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60C172B1-7AAB-BAA5-B4FA-E069823F1E1A}"/>
              </a:ext>
            </a:extLst>
          </p:cNvPr>
          <p:cNvSpPr/>
          <p:nvPr/>
        </p:nvSpPr>
        <p:spPr>
          <a:xfrm>
            <a:off x="5328677" y="4143255"/>
            <a:ext cx="227934" cy="205168"/>
          </a:xfrm>
          <a:custGeom>
            <a:avLst/>
            <a:gdLst>
              <a:gd name="connsiteX0" fmla="*/ 227573 w 227934"/>
              <a:gd name="connsiteY0" fmla="*/ 120 h 205168"/>
              <a:gd name="connsiteX1" fmla="*/ 110098 w 227934"/>
              <a:gd name="connsiteY1" fmla="*/ 108070 h 205168"/>
              <a:gd name="connsiteX2" fmla="*/ 110098 w 227934"/>
              <a:gd name="connsiteY2" fmla="*/ 171570 h 205168"/>
              <a:gd name="connsiteX3" fmla="*/ 106923 w 227934"/>
              <a:gd name="connsiteY3" fmla="*/ 123945 h 205168"/>
              <a:gd name="connsiteX4" fmla="*/ 43423 w 227934"/>
              <a:gd name="connsiteY4" fmla="*/ 193795 h 205168"/>
              <a:gd name="connsiteX5" fmla="*/ 56123 w 227934"/>
              <a:gd name="connsiteY5" fmla="*/ 162045 h 205168"/>
              <a:gd name="connsiteX6" fmla="*/ 2148 w 227934"/>
              <a:gd name="connsiteY6" fmla="*/ 203320 h 205168"/>
              <a:gd name="connsiteX7" fmla="*/ 141848 w 227934"/>
              <a:gd name="connsiteY7" fmla="*/ 89020 h 205168"/>
              <a:gd name="connsiteX8" fmla="*/ 227573 w 227934"/>
              <a:gd name="connsiteY8" fmla="*/ 120 h 205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934" h="205168">
                <a:moveTo>
                  <a:pt x="227573" y="120"/>
                </a:moveTo>
                <a:cubicBezTo>
                  <a:pt x="222281" y="3295"/>
                  <a:pt x="129677" y="79495"/>
                  <a:pt x="110098" y="108070"/>
                </a:cubicBezTo>
                <a:cubicBezTo>
                  <a:pt x="90519" y="136645"/>
                  <a:pt x="110627" y="168924"/>
                  <a:pt x="110098" y="171570"/>
                </a:cubicBezTo>
                <a:cubicBezTo>
                  <a:pt x="109569" y="174216"/>
                  <a:pt x="118035" y="120241"/>
                  <a:pt x="106923" y="123945"/>
                </a:cubicBezTo>
                <a:cubicBezTo>
                  <a:pt x="95811" y="127649"/>
                  <a:pt x="51890" y="187445"/>
                  <a:pt x="43423" y="193795"/>
                </a:cubicBezTo>
                <a:cubicBezTo>
                  <a:pt x="34956" y="200145"/>
                  <a:pt x="63002" y="160458"/>
                  <a:pt x="56123" y="162045"/>
                </a:cubicBezTo>
                <a:cubicBezTo>
                  <a:pt x="49244" y="163632"/>
                  <a:pt x="-12139" y="215491"/>
                  <a:pt x="2148" y="203320"/>
                </a:cubicBezTo>
                <a:cubicBezTo>
                  <a:pt x="16435" y="191149"/>
                  <a:pt x="104806" y="120770"/>
                  <a:pt x="141848" y="89020"/>
                </a:cubicBezTo>
                <a:cubicBezTo>
                  <a:pt x="178890" y="57270"/>
                  <a:pt x="232865" y="-3055"/>
                  <a:pt x="227573" y="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A9E663ED-F5BD-0578-4EDC-A7F969E925B9}"/>
              </a:ext>
            </a:extLst>
          </p:cNvPr>
          <p:cNvSpPr/>
          <p:nvPr/>
        </p:nvSpPr>
        <p:spPr>
          <a:xfrm>
            <a:off x="5403563" y="4308414"/>
            <a:ext cx="486849" cy="63622"/>
          </a:xfrm>
          <a:custGeom>
            <a:avLst/>
            <a:gdLst>
              <a:gd name="connsiteX0" fmla="*/ 287 w 486849"/>
              <a:gd name="connsiteY0" fmla="*/ 12761 h 63622"/>
              <a:gd name="connsiteX1" fmla="*/ 127287 w 486849"/>
              <a:gd name="connsiteY1" fmla="*/ 38161 h 63622"/>
              <a:gd name="connsiteX2" fmla="*/ 92362 w 486849"/>
              <a:gd name="connsiteY2" fmla="*/ 61 h 63622"/>
              <a:gd name="connsiteX3" fmla="*/ 190787 w 486849"/>
              <a:gd name="connsiteY3" fmla="*/ 28636 h 63622"/>
              <a:gd name="connsiteX4" fmla="*/ 181262 w 486849"/>
              <a:gd name="connsiteY4" fmla="*/ 3236 h 63622"/>
              <a:gd name="connsiteX5" fmla="*/ 479712 w 486849"/>
              <a:gd name="connsiteY5" fmla="*/ 41336 h 63622"/>
              <a:gd name="connsiteX6" fmla="*/ 381287 w 486849"/>
              <a:gd name="connsiteY6" fmla="*/ 38161 h 63622"/>
              <a:gd name="connsiteX7" fmla="*/ 241587 w 486849"/>
              <a:gd name="connsiteY7" fmla="*/ 25461 h 63622"/>
              <a:gd name="connsiteX8" fmla="*/ 314612 w 486849"/>
              <a:gd name="connsiteY8" fmla="*/ 63561 h 63622"/>
              <a:gd name="connsiteX9" fmla="*/ 219362 w 486849"/>
              <a:gd name="connsiteY9" fmla="*/ 34986 h 63622"/>
              <a:gd name="connsiteX10" fmla="*/ 263812 w 486849"/>
              <a:gd name="connsiteY10" fmla="*/ 60386 h 63622"/>
              <a:gd name="connsiteX11" fmla="*/ 168562 w 486849"/>
              <a:gd name="connsiteY11" fmla="*/ 47686 h 63622"/>
              <a:gd name="connsiteX12" fmla="*/ 143162 w 486849"/>
              <a:gd name="connsiteY12" fmla="*/ 44511 h 63622"/>
              <a:gd name="connsiteX13" fmla="*/ 168562 w 486849"/>
              <a:gd name="connsiteY13" fmla="*/ 28636 h 63622"/>
              <a:gd name="connsiteX14" fmla="*/ 287 w 486849"/>
              <a:gd name="connsiteY14" fmla="*/ 12761 h 63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86849" h="63622">
                <a:moveTo>
                  <a:pt x="287" y="12761"/>
                </a:moveTo>
                <a:cubicBezTo>
                  <a:pt x="-6592" y="14348"/>
                  <a:pt x="111941" y="40278"/>
                  <a:pt x="127287" y="38161"/>
                </a:cubicBezTo>
                <a:cubicBezTo>
                  <a:pt x="142633" y="36044"/>
                  <a:pt x="81779" y="1648"/>
                  <a:pt x="92362" y="61"/>
                </a:cubicBezTo>
                <a:cubicBezTo>
                  <a:pt x="102945" y="-1527"/>
                  <a:pt x="175970" y="28107"/>
                  <a:pt x="190787" y="28636"/>
                </a:cubicBezTo>
                <a:cubicBezTo>
                  <a:pt x="205604" y="29165"/>
                  <a:pt x="133108" y="1119"/>
                  <a:pt x="181262" y="3236"/>
                </a:cubicBezTo>
                <a:cubicBezTo>
                  <a:pt x="229416" y="5353"/>
                  <a:pt x="446375" y="35515"/>
                  <a:pt x="479712" y="41336"/>
                </a:cubicBezTo>
                <a:cubicBezTo>
                  <a:pt x="513049" y="47157"/>
                  <a:pt x="420974" y="40807"/>
                  <a:pt x="381287" y="38161"/>
                </a:cubicBezTo>
                <a:cubicBezTo>
                  <a:pt x="341600" y="35515"/>
                  <a:pt x="252700" y="21228"/>
                  <a:pt x="241587" y="25461"/>
                </a:cubicBezTo>
                <a:cubicBezTo>
                  <a:pt x="230475" y="29694"/>
                  <a:pt x="318316" y="61974"/>
                  <a:pt x="314612" y="63561"/>
                </a:cubicBezTo>
                <a:cubicBezTo>
                  <a:pt x="310908" y="65148"/>
                  <a:pt x="227829" y="35515"/>
                  <a:pt x="219362" y="34986"/>
                </a:cubicBezTo>
                <a:cubicBezTo>
                  <a:pt x="210895" y="34457"/>
                  <a:pt x="272279" y="58269"/>
                  <a:pt x="263812" y="60386"/>
                </a:cubicBezTo>
                <a:cubicBezTo>
                  <a:pt x="255345" y="62503"/>
                  <a:pt x="168562" y="47686"/>
                  <a:pt x="168562" y="47686"/>
                </a:cubicBezTo>
                <a:cubicBezTo>
                  <a:pt x="148454" y="45040"/>
                  <a:pt x="143162" y="47686"/>
                  <a:pt x="143162" y="44511"/>
                </a:cubicBezTo>
                <a:cubicBezTo>
                  <a:pt x="143162" y="41336"/>
                  <a:pt x="190258" y="31282"/>
                  <a:pt x="168562" y="28636"/>
                </a:cubicBezTo>
                <a:cubicBezTo>
                  <a:pt x="146866" y="25990"/>
                  <a:pt x="7166" y="11174"/>
                  <a:pt x="287" y="127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347D200D-7997-A655-3000-C700F90A1596}"/>
              </a:ext>
            </a:extLst>
          </p:cNvPr>
          <p:cNvSpPr/>
          <p:nvPr/>
        </p:nvSpPr>
        <p:spPr>
          <a:xfrm>
            <a:off x="5660833" y="4136865"/>
            <a:ext cx="346352" cy="257335"/>
          </a:xfrm>
          <a:custGeom>
            <a:avLst/>
            <a:gdLst>
              <a:gd name="connsiteX0" fmla="*/ 192 w 346352"/>
              <a:gd name="connsiteY0" fmla="*/ 160 h 257335"/>
              <a:gd name="connsiteX1" fmla="*/ 197042 w 346352"/>
              <a:gd name="connsiteY1" fmla="*/ 101760 h 257335"/>
              <a:gd name="connsiteX2" fmla="*/ 187517 w 346352"/>
              <a:gd name="connsiteY2" fmla="*/ 60485 h 257335"/>
              <a:gd name="connsiteX3" fmla="*/ 295467 w 346352"/>
              <a:gd name="connsiteY3" fmla="*/ 155735 h 257335"/>
              <a:gd name="connsiteX4" fmla="*/ 276417 w 346352"/>
              <a:gd name="connsiteY4" fmla="*/ 152560 h 257335"/>
              <a:gd name="connsiteX5" fmla="*/ 346267 w 346352"/>
              <a:gd name="connsiteY5" fmla="*/ 257335 h 257335"/>
              <a:gd name="connsiteX6" fmla="*/ 289117 w 346352"/>
              <a:gd name="connsiteY6" fmla="*/ 152560 h 257335"/>
              <a:gd name="connsiteX7" fmla="*/ 216092 w 346352"/>
              <a:gd name="connsiteY7" fmla="*/ 79535 h 257335"/>
              <a:gd name="connsiteX8" fmla="*/ 82742 w 346352"/>
              <a:gd name="connsiteY8" fmla="*/ 22385 h 257335"/>
              <a:gd name="connsiteX9" fmla="*/ 158942 w 346352"/>
              <a:gd name="connsiteY9" fmla="*/ 76360 h 257335"/>
              <a:gd name="connsiteX10" fmla="*/ 192 w 346352"/>
              <a:gd name="connsiteY10" fmla="*/ 160 h 25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6352" h="257335">
                <a:moveTo>
                  <a:pt x="192" y="160"/>
                </a:moveTo>
                <a:cubicBezTo>
                  <a:pt x="6542" y="4393"/>
                  <a:pt x="165821" y="91706"/>
                  <a:pt x="197042" y="101760"/>
                </a:cubicBezTo>
                <a:cubicBezTo>
                  <a:pt x="228263" y="111814"/>
                  <a:pt x="171113" y="51489"/>
                  <a:pt x="187517" y="60485"/>
                </a:cubicBezTo>
                <a:cubicBezTo>
                  <a:pt x="203921" y="69481"/>
                  <a:pt x="280650" y="140389"/>
                  <a:pt x="295467" y="155735"/>
                </a:cubicBezTo>
                <a:cubicBezTo>
                  <a:pt x="310284" y="171081"/>
                  <a:pt x="267950" y="135627"/>
                  <a:pt x="276417" y="152560"/>
                </a:cubicBezTo>
                <a:cubicBezTo>
                  <a:pt x="284884" y="169493"/>
                  <a:pt x="344150" y="257335"/>
                  <a:pt x="346267" y="257335"/>
                </a:cubicBezTo>
                <a:cubicBezTo>
                  <a:pt x="348384" y="257335"/>
                  <a:pt x="310813" y="182193"/>
                  <a:pt x="289117" y="152560"/>
                </a:cubicBezTo>
                <a:cubicBezTo>
                  <a:pt x="267421" y="122927"/>
                  <a:pt x="250488" y="101231"/>
                  <a:pt x="216092" y="79535"/>
                </a:cubicBezTo>
                <a:cubicBezTo>
                  <a:pt x="181696" y="57839"/>
                  <a:pt x="92267" y="22914"/>
                  <a:pt x="82742" y="22385"/>
                </a:cubicBezTo>
                <a:cubicBezTo>
                  <a:pt x="73217" y="21856"/>
                  <a:pt x="171113" y="75831"/>
                  <a:pt x="158942" y="76360"/>
                </a:cubicBezTo>
                <a:cubicBezTo>
                  <a:pt x="146771" y="76889"/>
                  <a:pt x="-6158" y="-4073"/>
                  <a:pt x="192" y="1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0D6B970A-566E-477E-651F-C03377804871}"/>
              </a:ext>
            </a:extLst>
          </p:cNvPr>
          <p:cNvSpPr/>
          <p:nvPr/>
        </p:nvSpPr>
        <p:spPr>
          <a:xfrm>
            <a:off x="5480050" y="4356088"/>
            <a:ext cx="638595" cy="25470"/>
          </a:xfrm>
          <a:custGeom>
            <a:avLst/>
            <a:gdLst>
              <a:gd name="connsiteX0" fmla="*/ 0 w 638595"/>
              <a:gd name="connsiteY0" fmla="*/ 6362 h 25470"/>
              <a:gd name="connsiteX1" fmla="*/ 263525 w 638595"/>
              <a:gd name="connsiteY1" fmla="*/ 25412 h 25470"/>
              <a:gd name="connsiteX2" fmla="*/ 222250 w 638595"/>
              <a:gd name="connsiteY2" fmla="*/ 12712 h 25470"/>
              <a:gd name="connsiteX3" fmla="*/ 441325 w 638595"/>
              <a:gd name="connsiteY3" fmla="*/ 19062 h 25470"/>
              <a:gd name="connsiteX4" fmla="*/ 384175 w 638595"/>
              <a:gd name="connsiteY4" fmla="*/ 9537 h 25470"/>
              <a:gd name="connsiteX5" fmla="*/ 638175 w 638595"/>
              <a:gd name="connsiteY5" fmla="*/ 19062 h 25470"/>
              <a:gd name="connsiteX6" fmla="*/ 438150 w 638595"/>
              <a:gd name="connsiteY6" fmla="*/ 19062 h 25470"/>
              <a:gd name="connsiteX7" fmla="*/ 209550 w 638595"/>
              <a:gd name="connsiteY7" fmla="*/ 12 h 25470"/>
              <a:gd name="connsiteX8" fmla="*/ 301625 w 638595"/>
              <a:gd name="connsiteY8" fmla="*/ 22237 h 25470"/>
              <a:gd name="connsiteX9" fmla="*/ 53975 w 638595"/>
              <a:gd name="connsiteY9" fmla="*/ 9537 h 25470"/>
              <a:gd name="connsiteX10" fmla="*/ 0 w 638595"/>
              <a:gd name="connsiteY10" fmla="*/ 6362 h 25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8595" h="25470">
                <a:moveTo>
                  <a:pt x="0" y="6362"/>
                </a:moveTo>
                <a:lnTo>
                  <a:pt x="263525" y="25412"/>
                </a:lnTo>
                <a:cubicBezTo>
                  <a:pt x="300567" y="26470"/>
                  <a:pt x="222250" y="12712"/>
                  <a:pt x="222250" y="12712"/>
                </a:cubicBezTo>
                <a:lnTo>
                  <a:pt x="441325" y="19062"/>
                </a:lnTo>
                <a:cubicBezTo>
                  <a:pt x="468312" y="18533"/>
                  <a:pt x="351367" y="9537"/>
                  <a:pt x="384175" y="9537"/>
                </a:cubicBezTo>
                <a:cubicBezTo>
                  <a:pt x="416983" y="9537"/>
                  <a:pt x="629179" y="17475"/>
                  <a:pt x="638175" y="19062"/>
                </a:cubicBezTo>
                <a:cubicBezTo>
                  <a:pt x="647171" y="20649"/>
                  <a:pt x="509587" y="22237"/>
                  <a:pt x="438150" y="19062"/>
                </a:cubicBezTo>
                <a:cubicBezTo>
                  <a:pt x="366713" y="15887"/>
                  <a:pt x="232304" y="-517"/>
                  <a:pt x="209550" y="12"/>
                </a:cubicBezTo>
                <a:cubicBezTo>
                  <a:pt x="186796" y="541"/>
                  <a:pt x="327554" y="20650"/>
                  <a:pt x="301625" y="22237"/>
                </a:cubicBezTo>
                <a:lnTo>
                  <a:pt x="53975" y="9537"/>
                </a:lnTo>
                <a:lnTo>
                  <a:pt x="0" y="636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639415E7-97FB-D51A-C931-FBBCD3523BE8}"/>
              </a:ext>
            </a:extLst>
          </p:cNvPr>
          <p:cNvSpPr/>
          <p:nvPr/>
        </p:nvSpPr>
        <p:spPr>
          <a:xfrm>
            <a:off x="5587968" y="4141622"/>
            <a:ext cx="318754" cy="220849"/>
          </a:xfrm>
          <a:custGeom>
            <a:avLst/>
            <a:gdLst>
              <a:gd name="connsiteX0" fmla="*/ 32 w 318754"/>
              <a:gd name="connsiteY0" fmla="*/ 1753 h 220849"/>
              <a:gd name="connsiteX1" fmla="*/ 63532 w 318754"/>
              <a:gd name="connsiteY1" fmla="*/ 74778 h 220849"/>
              <a:gd name="connsiteX2" fmla="*/ 47657 w 318754"/>
              <a:gd name="connsiteY2" fmla="*/ 128753 h 220849"/>
              <a:gd name="connsiteX3" fmla="*/ 130207 w 318754"/>
              <a:gd name="connsiteY3" fmla="*/ 182728 h 220849"/>
              <a:gd name="connsiteX4" fmla="*/ 69882 w 318754"/>
              <a:gd name="connsiteY4" fmla="*/ 176378 h 220849"/>
              <a:gd name="connsiteX5" fmla="*/ 266732 w 318754"/>
              <a:gd name="connsiteY5" fmla="*/ 220828 h 220849"/>
              <a:gd name="connsiteX6" fmla="*/ 311182 w 318754"/>
              <a:gd name="connsiteY6" fmla="*/ 170028 h 220849"/>
              <a:gd name="connsiteX7" fmla="*/ 304832 w 318754"/>
              <a:gd name="connsiteY7" fmla="*/ 97003 h 220849"/>
              <a:gd name="connsiteX8" fmla="*/ 177832 w 318754"/>
              <a:gd name="connsiteY8" fmla="*/ 17628 h 220849"/>
              <a:gd name="connsiteX9" fmla="*/ 244507 w 318754"/>
              <a:gd name="connsiteY9" fmla="*/ 55728 h 220849"/>
              <a:gd name="connsiteX10" fmla="*/ 133382 w 318754"/>
              <a:gd name="connsiteY10" fmla="*/ 11278 h 220849"/>
              <a:gd name="connsiteX11" fmla="*/ 73057 w 318754"/>
              <a:gd name="connsiteY11" fmla="*/ 20803 h 220849"/>
              <a:gd name="connsiteX12" fmla="*/ 32 w 318754"/>
              <a:gd name="connsiteY12" fmla="*/ 1753 h 22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754" h="220849">
                <a:moveTo>
                  <a:pt x="32" y="1753"/>
                </a:moveTo>
                <a:cubicBezTo>
                  <a:pt x="-1555" y="10749"/>
                  <a:pt x="55595" y="53611"/>
                  <a:pt x="63532" y="74778"/>
                </a:cubicBezTo>
                <a:cubicBezTo>
                  <a:pt x="71470" y="95945"/>
                  <a:pt x="36545" y="110762"/>
                  <a:pt x="47657" y="128753"/>
                </a:cubicBezTo>
                <a:cubicBezTo>
                  <a:pt x="58769" y="146744"/>
                  <a:pt x="126503" y="174791"/>
                  <a:pt x="130207" y="182728"/>
                </a:cubicBezTo>
                <a:cubicBezTo>
                  <a:pt x="133911" y="190665"/>
                  <a:pt x="47128" y="170028"/>
                  <a:pt x="69882" y="176378"/>
                </a:cubicBezTo>
                <a:cubicBezTo>
                  <a:pt x="92636" y="182728"/>
                  <a:pt x="226515" y="221886"/>
                  <a:pt x="266732" y="220828"/>
                </a:cubicBezTo>
                <a:cubicBezTo>
                  <a:pt x="306949" y="219770"/>
                  <a:pt x="304832" y="190665"/>
                  <a:pt x="311182" y="170028"/>
                </a:cubicBezTo>
                <a:cubicBezTo>
                  <a:pt x="317532" y="149391"/>
                  <a:pt x="327057" y="122403"/>
                  <a:pt x="304832" y="97003"/>
                </a:cubicBezTo>
                <a:cubicBezTo>
                  <a:pt x="282607" y="71603"/>
                  <a:pt x="187886" y="24507"/>
                  <a:pt x="177832" y="17628"/>
                </a:cubicBezTo>
                <a:cubicBezTo>
                  <a:pt x="167778" y="10749"/>
                  <a:pt x="251915" y="56786"/>
                  <a:pt x="244507" y="55728"/>
                </a:cubicBezTo>
                <a:cubicBezTo>
                  <a:pt x="237099" y="54670"/>
                  <a:pt x="161957" y="17099"/>
                  <a:pt x="133382" y="11278"/>
                </a:cubicBezTo>
                <a:cubicBezTo>
                  <a:pt x="104807" y="5457"/>
                  <a:pt x="98457" y="20274"/>
                  <a:pt x="73057" y="20803"/>
                </a:cubicBezTo>
                <a:cubicBezTo>
                  <a:pt x="47657" y="21332"/>
                  <a:pt x="1619" y="-7243"/>
                  <a:pt x="32" y="17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D78C446E-DC0A-3903-939A-4ADBE60C5CB7}"/>
              </a:ext>
            </a:extLst>
          </p:cNvPr>
          <p:cNvSpPr/>
          <p:nvPr/>
        </p:nvSpPr>
        <p:spPr>
          <a:xfrm>
            <a:off x="5822073" y="4181287"/>
            <a:ext cx="142400" cy="186063"/>
          </a:xfrm>
          <a:custGeom>
            <a:avLst/>
            <a:gdLst>
              <a:gd name="connsiteX0" fmla="*/ 77077 w 142400"/>
              <a:gd name="connsiteY0" fmla="*/ 188 h 186063"/>
              <a:gd name="connsiteX1" fmla="*/ 108827 w 142400"/>
              <a:gd name="connsiteY1" fmla="*/ 108138 h 186063"/>
              <a:gd name="connsiteX2" fmla="*/ 102477 w 142400"/>
              <a:gd name="connsiteY2" fmla="*/ 133538 h 186063"/>
              <a:gd name="connsiteX3" fmla="*/ 877 w 142400"/>
              <a:gd name="connsiteY3" fmla="*/ 184338 h 186063"/>
              <a:gd name="connsiteX4" fmla="*/ 58027 w 142400"/>
              <a:gd name="connsiteY4" fmla="*/ 174813 h 186063"/>
              <a:gd name="connsiteX5" fmla="*/ 140577 w 142400"/>
              <a:gd name="connsiteY5" fmla="*/ 181163 h 186063"/>
              <a:gd name="connsiteX6" fmla="*/ 115177 w 142400"/>
              <a:gd name="connsiteY6" fmla="*/ 139888 h 186063"/>
              <a:gd name="connsiteX7" fmla="*/ 115177 w 142400"/>
              <a:gd name="connsiteY7" fmla="*/ 82738 h 186063"/>
              <a:gd name="connsiteX8" fmla="*/ 77077 w 142400"/>
              <a:gd name="connsiteY8" fmla="*/ 188 h 186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400" h="186063">
                <a:moveTo>
                  <a:pt x="77077" y="188"/>
                </a:moveTo>
                <a:cubicBezTo>
                  <a:pt x="76019" y="4421"/>
                  <a:pt x="104594" y="85913"/>
                  <a:pt x="108827" y="108138"/>
                </a:cubicBezTo>
                <a:cubicBezTo>
                  <a:pt x="113060" y="130363"/>
                  <a:pt x="120469" y="120838"/>
                  <a:pt x="102477" y="133538"/>
                </a:cubicBezTo>
                <a:cubicBezTo>
                  <a:pt x="84485" y="146238"/>
                  <a:pt x="8285" y="177459"/>
                  <a:pt x="877" y="184338"/>
                </a:cubicBezTo>
                <a:cubicBezTo>
                  <a:pt x="-6531" y="191217"/>
                  <a:pt x="34744" y="175342"/>
                  <a:pt x="58027" y="174813"/>
                </a:cubicBezTo>
                <a:cubicBezTo>
                  <a:pt x="81310" y="174284"/>
                  <a:pt x="131052" y="186984"/>
                  <a:pt x="140577" y="181163"/>
                </a:cubicBezTo>
                <a:cubicBezTo>
                  <a:pt x="150102" y="175342"/>
                  <a:pt x="119410" y="156292"/>
                  <a:pt x="115177" y="139888"/>
                </a:cubicBezTo>
                <a:cubicBezTo>
                  <a:pt x="110944" y="123484"/>
                  <a:pt x="125231" y="101259"/>
                  <a:pt x="115177" y="82738"/>
                </a:cubicBezTo>
                <a:cubicBezTo>
                  <a:pt x="105123" y="64217"/>
                  <a:pt x="78135" y="-4045"/>
                  <a:pt x="77077" y="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月 13">
            <a:extLst>
              <a:ext uri="{FF2B5EF4-FFF2-40B4-BE49-F238E27FC236}">
                <a16:creationId xmlns:a16="http://schemas.microsoft.com/office/drawing/2014/main" id="{C763CBDC-445B-D449-AEEA-060540B425C2}"/>
              </a:ext>
            </a:extLst>
          </p:cNvPr>
          <p:cNvSpPr/>
          <p:nvPr/>
        </p:nvSpPr>
        <p:spPr>
          <a:xfrm rot="4580656">
            <a:off x="5658931" y="4199503"/>
            <a:ext cx="70998" cy="121559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>
            <a:extLst>
              <a:ext uri="{FF2B5EF4-FFF2-40B4-BE49-F238E27FC236}">
                <a16:creationId xmlns:a16="http://schemas.microsoft.com/office/drawing/2014/main" id="{45054117-3DDC-331E-FC61-1D904C700339}"/>
              </a:ext>
            </a:extLst>
          </p:cNvPr>
          <p:cNvSpPr/>
          <p:nvPr/>
        </p:nvSpPr>
        <p:spPr>
          <a:xfrm>
            <a:off x="5800892" y="4245501"/>
            <a:ext cx="70000" cy="7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869150EC-6C41-55E4-857A-E6CC261E51CA}"/>
              </a:ext>
            </a:extLst>
          </p:cNvPr>
          <p:cNvSpPr/>
          <p:nvPr/>
        </p:nvSpPr>
        <p:spPr>
          <a:xfrm>
            <a:off x="5482899" y="4365613"/>
            <a:ext cx="628997" cy="50889"/>
          </a:xfrm>
          <a:custGeom>
            <a:avLst/>
            <a:gdLst>
              <a:gd name="connsiteX0" fmla="*/ 326 w 628997"/>
              <a:gd name="connsiteY0" fmla="*/ 12712 h 50889"/>
              <a:gd name="connsiteX1" fmla="*/ 330526 w 628997"/>
              <a:gd name="connsiteY1" fmla="*/ 34937 h 50889"/>
              <a:gd name="connsiteX2" fmla="*/ 295601 w 628997"/>
              <a:gd name="connsiteY2" fmla="*/ 22237 h 50889"/>
              <a:gd name="connsiteX3" fmla="*/ 416251 w 628997"/>
              <a:gd name="connsiteY3" fmla="*/ 19062 h 50889"/>
              <a:gd name="connsiteX4" fmla="*/ 565476 w 628997"/>
              <a:gd name="connsiteY4" fmla="*/ 50812 h 50889"/>
              <a:gd name="connsiteX5" fmla="*/ 514676 w 628997"/>
              <a:gd name="connsiteY5" fmla="*/ 28587 h 50889"/>
              <a:gd name="connsiteX6" fmla="*/ 628976 w 628997"/>
              <a:gd name="connsiteY6" fmla="*/ 47637 h 50889"/>
              <a:gd name="connsiteX7" fmla="*/ 521026 w 628997"/>
              <a:gd name="connsiteY7" fmla="*/ 22237 h 50889"/>
              <a:gd name="connsiteX8" fmla="*/ 203526 w 628997"/>
              <a:gd name="connsiteY8" fmla="*/ 12 h 50889"/>
              <a:gd name="connsiteX9" fmla="*/ 267026 w 628997"/>
              <a:gd name="connsiteY9" fmla="*/ 19062 h 50889"/>
              <a:gd name="connsiteX10" fmla="*/ 326 w 628997"/>
              <a:gd name="connsiteY10" fmla="*/ 12712 h 50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8997" h="50889">
                <a:moveTo>
                  <a:pt x="326" y="12712"/>
                </a:moveTo>
                <a:cubicBezTo>
                  <a:pt x="10909" y="15358"/>
                  <a:pt x="281314" y="33350"/>
                  <a:pt x="330526" y="34937"/>
                </a:cubicBezTo>
                <a:cubicBezTo>
                  <a:pt x="379738" y="36524"/>
                  <a:pt x="281314" y="24883"/>
                  <a:pt x="295601" y="22237"/>
                </a:cubicBezTo>
                <a:cubicBezTo>
                  <a:pt x="309888" y="19591"/>
                  <a:pt x="371272" y="14300"/>
                  <a:pt x="416251" y="19062"/>
                </a:cubicBezTo>
                <a:cubicBezTo>
                  <a:pt x="461230" y="23824"/>
                  <a:pt x="549072" y="49225"/>
                  <a:pt x="565476" y="50812"/>
                </a:cubicBezTo>
                <a:cubicBezTo>
                  <a:pt x="581880" y="52399"/>
                  <a:pt x="504093" y="29116"/>
                  <a:pt x="514676" y="28587"/>
                </a:cubicBezTo>
                <a:cubicBezTo>
                  <a:pt x="525259" y="28058"/>
                  <a:pt x="627918" y="48695"/>
                  <a:pt x="628976" y="47637"/>
                </a:cubicBezTo>
                <a:cubicBezTo>
                  <a:pt x="630034" y="46579"/>
                  <a:pt x="591934" y="30175"/>
                  <a:pt x="521026" y="22237"/>
                </a:cubicBezTo>
                <a:cubicBezTo>
                  <a:pt x="450118" y="14300"/>
                  <a:pt x="245859" y="541"/>
                  <a:pt x="203526" y="12"/>
                </a:cubicBezTo>
                <a:cubicBezTo>
                  <a:pt x="161193" y="-517"/>
                  <a:pt x="294543" y="16416"/>
                  <a:pt x="267026" y="19062"/>
                </a:cubicBezTo>
                <a:cubicBezTo>
                  <a:pt x="239509" y="21708"/>
                  <a:pt x="-10257" y="10066"/>
                  <a:pt x="326" y="127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50415C15-486E-5D50-D228-5446BE6D451E}"/>
              </a:ext>
            </a:extLst>
          </p:cNvPr>
          <p:cNvSpPr/>
          <p:nvPr/>
        </p:nvSpPr>
        <p:spPr>
          <a:xfrm>
            <a:off x="5278857" y="4159236"/>
            <a:ext cx="112321" cy="231817"/>
          </a:xfrm>
          <a:custGeom>
            <a:avLst/>
            <a:gdLst>
              <a:gd name="connsiteX0" fmla="*/ 112293 w 112321"/>
              <a:gd name="connsiteY0" fmla="*/ 14 h 231817"/>
              <a:gd name="connsiteX1" fmla="*/ 20218 w 112321"/>
              <a:gd name="connsiteY1" fmla="*/ 123839 h 231817"/>
              <a:gd name="connsiteX2" fmla="*/ 32918 w 112321"/>
              <a:gd name="connsiteY2" fmla="*/ 111139 h 231817"/>
              <a:gd name="connsiteX3" fmla="*/ 1168 w 112321"/>
              <a:gd name="connsiteY3" fmla="*/ 180989 h 231817"/>
              <a:gd name="connsiteX4" fmla="*/ 7518 w 112321"/>
              <a:gd name="connsiteY4" fmla="*/ 231789 h 231817"/>
              <a:gd name="connsiteX5" fmla="*/ 13868 w 112321"/>
              <a:gd name="connsiteY5" fmla="*/ 187339 h 231817"/>
              <a:gd name="connsiteX6" fmla="*/ 29743 w 112321"/>
              <a:gd name="connsiteY6" fmla="*/ 133364 h 231817"/>
              <a:gd name="connsiteX7" fmla="*/ 112293 w 112321"/>
              <a:gd name="connsiteY7" fmla="*/ 14 h 231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321" h="231817">
                <a:moveTo>
                  <a:pt x="112293" y="14"/>
                </a:moveTo>
                <a:cubicBezTo>
                  <a:pt x="110706" y="-1573"/>
                  <a:pt x="20218" y="123839"/>
                  <a:pt x="20218" y="123839"/>
                </a:cubicBezTo>
                <a:cubicBezTo>
                  <a:pt x="6989" y="142360"/>
                  <a:pt x="36093" y="101614"/>
                  <a:pt x="32918" y="111139"/>
                </a:cubicBezTo>
                <a:cubicBezTo>
                  <a:pt x="29743" y="120664"/>
                  <a:pt x="5401" y="160881"/>
                  <a:pt x="1168" y="180989"/>
                </a:cubicBezTo>
                <a:cubicBezTo>
                  <a:pt x="-3065" y="201097"/>
                  <a:pt x="5401" y="230731"/>
                  <a:pt x="7518" y="231789"/>
                </a:cubicBezTo>
                <a:cubicBezTo>
                  <a:pt x="9635" y="232847"/>
                  <a:pt x="10164" y="203743"/>
                  <a:pt x="13868" y="187339"/>
                </a:cubicBezTo>
                <a:cubicBezTo>
                  <a:pt x="17572" y="170935"/>
                  <a:pt x="11222" y="162468"/>
                  <a:pt x="29743" y="133364"/>
                </a:cubicBezTo>
                <a:cubicBezTo>
                  <a:pt x="48264" y="104260"/>
                  <a:pt x="113880" y="1601"/>
                  <a:pt x="112293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99E3146B-60A1-2A4B-F41C-60C77F27ED2E}"/>
              </a:ext>
            </a:extLst>
          </p:cNvPr>
          <p:cNvSpPr/>
          <p:nvPr/>
        </p:nvSpPr>
        <p:spPr>
          <a:xfrm>
            <a:off x="5347479" y="4053613"/>
            <a:ext cx="524296" cy="103432"/>
          </a:xfrm>
          <a:custGeom>
            <a:avLst/>
            <a:gdLst>
              <a:gd name="connsiteX0" fmla="*/ 2396 w 524296"/>
              <a:gd name="connsiteY0" fmla="*/ 102462 h 103432"/>
              <a:gd name="connsiteX1" fmla="*/ 272271 w 524296"/>
              <a:gd name="connsiteY1" fmla="*/ 16737 h 103432"/>
              <a:gd name="connsiteX2" fmla="*/ 230996 w 524296"/>
              <a:gd name="connsiteY2" fmla="*/ 23087 h 103432"/>
              <a:gd name="connsiteX3" fmla="*/ 408796 w 524296"/>
              <a:gd name="connsiteY3" fmla="*/ 19912 h 103432"/>
              <a:gd name="connsiteX4" fmla="*/ 399271 w 524296"/>
              <a:gd name="connsiteY4" fmla="*/ 862 h 103432"/>
              <a:gd name="connsiteX5" fmla="*/ 523096 w 524296"/>
              <a:gd name="connsiteY5" fmla="*/ 51662 h 103432"/>
              <a:gd name="connsiteX6" fmla="*/ 450071 w 524296"/>
              <a:gd name="connsiteY6" fmla="*/ 13562 h 103432"/>
              <a:gd name="connsiteX7" fmla="*/ 259571 w 524296"/>
              <a:gd name="connsiteY7" fmla="*/ 13562 h 103432"/>
              <a:gd name="connsiteX8" fmla="*/ 246871 w 524296"/>
              <a:gd name="connsiteY8" fmla="*/ 26262 h 103432"/>
              <a:gd name="connsiteX9" fmla="*/ 116696 w 524296"/>
              <a:gd name="connsiteY9" fmla="*/ 48487 h 103432"/>
              <a:gd name="connsiteX10" fmla="*/ 138921 w 524296"/>
              <a:gd name="connsiteY10" fmla="*/ 61187 h 103432"/>
              <a:gd name="connsiteX11" fmla="*/ 2396 w 524296"/>
              <a:gd name="connsiteY11" fmla="*/ 102462 h 103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4296" h="103432">
                <a:moveTo>
                  <a:pt x="2396" y="102462"/>
                </a:moveTo>
                <a:cubicBezTo>
                  <a:pt x="24621" y="95054"/>
                  <a:pt x="234171" y="29966"/>
                  <a:pt x="272271" y="16737"/>
                </a:cubicBezTo>
                <a:cubicBezTo>
                  <a:pt x="310371" y="3508"/>
                  <a:pt x="230996" y="23087"/>
                  <a:pt x="230996" y="23087"/>
                </a:cubicBezTo>
                <a:lnTo>
                  <a:pt x="408796" y="19912"/>
                </a:lnTo>
                <a:cubicBezTo>
                  <a:pt x="436842" y="16208"/>
                  <a:pt x="380221" y="-4430"/>
                  <a:pt x="399271" y="862"/>
                </a:cubicBezTo>
                <a:cubicBezTo>
                  <a:pt x="418321" y="6154"/>
                  <a:pt x="514629" y="49545"/>
                  <a:pt x="523096" y="51662"/>
                </a:cubicBezTo>
                <a:cubicBezTo>
                  <a:pt x="531563" y="53779"/>
                  <a:pt x="493992" y="19912"/>
                  <a:pt x="450071" y="13562"/>
                </a:cubicBezTo>
                <a:cubicBezTo>
                  <a:pt x="406150" y="7212"/>
                  <a:pt x="259571" y="13562"/>
                  <a:pt x="259571" y="13562"/>
                </a:cubicBezTo>
                <a:cubicBezTo>
                  <a:pt x="225704" y="15679"/>
                  <a:pt x="270684" y="20441"/>
                  <a:pt x="246871" y="26262"/>
                </a:cubicBezTo>
                <a:cubicBezTo>
                  <a:pt x="223058" y="32083"/>
                  <a:pt x="134688" y="42666"/>
                  <a:pt x="116696" y="48487"/>
                </a:cubicBezTo>
                <a:cubicBezTo>
                  <a:pt x="98704" y="54308"/>
                  <a:pt x="158500" y="49545"/>
                  <a:pt x="138921" y="61187"/>
                </a:cubicBezTo>
                <a:cubicBezTo>
                  <a:pt x="119342" y="72829"/>
                  <a:pt x="-19829" y="109870"/>
                  <a:pt x="2396" y="1024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2DBC3992-1C12-F94A-FD00-05D55BD04807}"/>
              </a:ext>
            </a:extLst>
          </p:cNvPr>
          <p:cNvSpPr/>
          <p:nvPr/>
        </p:nvSpPr>
        <p:spPr>
          <a:xfrm>
            <a:off x="5902304" y="4102019"/>
            <a:ext cx="254436" cy="244700"/>
          </a:xfrm>
          <a:custGeom>
            <a:avLst/>
            <a:gdLst>
              <a:gd name="connsiteX0" fmla="*/ 21 w 254436"/>
              <a:gd name="connsiteY0" fmla="*/ 81 h 244700"/>
              <a:gd name="connsiteX1" fmla="*/ 177821 w 254436"/>
              <a:gd name="connsiteY1" fmla="*/ 181056 h 244700"/>
              <a:gd name="connsiteX2" fmla="*/ 165121 w 254436"/>
              <a:gd name="connsiteY2" fmla="*/ 139781 h 244700"/>
              <a:gd name="connsiteX3" fmla="*/ 254021 w 254436"/>
              <a:gd name="connsiteY3" fmla="*/ 244556 h 244700"/>
              <a:gd name="connsiteX4" fmla="*/ 190521 w 254436"/>
              <a:gd name="connsiteY4" fmla="*/ 158831 h 244700"/>
              <a:gd name="connsiteX5" fmla="*/ 21 w 254436"/>
              <a:gd name="connsiteY5" fmla="*/ 81 h 24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436" h="244700">
                <a:moveTo>
                  <a:pt x="21" y="81"/>
                </a:moveTo>
                <a:cubicBezTo>
                  <a:pt x="-2096" y="3785"/>
                  <a:pt x="150304" y="157773"/>
                  <a:pt x="177821" y="181056"/>
                </a:cubicBezTo>
                <a:cubicBezTo>
                  <a:pt x="205338" y="204339"/>
                  <a:pt x="152421" y="129198"/>
                  <a:pt x="165121" y="139781"/>
                </a:cubicBezTo>
                <a:cubicBezTo>
                  <a:pt x="177821" y="150364"/>
                  <a:pt x="249788" y="241381"/>
                  <a:pt x="254021" y="244556"/>
                </a:cubicBezTo>
                <a:cubicBezTo>
                  <a:pt x="258254" y="247731"/>
                  <a:pt x="229679" y="197989"/>
                  <a:pt x="190521" y="158831"/>
                </a:cubicBezTo>
                <a:cubicBezTo>
                  <a:pt x="151363" y="119673"/>
                  <a:pt x="2138" y="-3623"/>
                  <a:pt x="21" y="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0BF74893-4D81-1393-EFBC-77965A1F56BB}"/>
              </a:ext>
            </a:extLst>
          </p:cNvPr>
          <p:cNvSpPr/>
          <p:nvPr/>
        </p:nvSpPr>
        <p:spPr>
          <a:xfrm>
            <a:off x="5454280" y="4168752"/>
            <a:ext cx="78454" cy="167134"/>
          </a:xfrm>
          <a:custGeom>
            <a:avLst/>
            <a:gdLst>
              <a:gd name="connsiteX0" fmla="*/ 32120 w 78454"/>
              <a:gd name="connsiteY0" fmla="*/ 23 h 167134"/>
              <a:gd name="connsiteX1" fmla="*/ 16245 w 78454"/>
              <a:gd name="connsiteY1" fmla="*/ 104798 h 167134"/>
              <a:gd name="connsiteX2" fmla="*/ 76570 w 78454"/>
              <a:gd name="connsiteY2" fmla="*/ 165123 h 167134"/>
              <a:gd name="connsiteX3" fmla="*/ 57520 w 78454"/>
              <a:gd name="connsiteY3" fmla="*/ 149248 h 167134"/>
              <a:gd name="connsiteX4" fmla="*/ 370 w 78454"/>
              <a:gd name="connsiteY4" fmla="*/ 114323 h 167134"/>
              <a:gd name="connsiteX5" fmla="*/ 32120 w 78454"/>
              <a:gd name="connsiteY5" fmla="*/ 23 h 16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454" h="167134">
                <a:moveTo>
                  <a:pt x="32120" y="23"/>
                </a:moveTo>
                <a:cubicBezTo>
                  <a:pt x="34766" y="-1565"/>
                  <a:pt x="8837" y="77281"/>
                  <a:pt x="16245" y="104798"/>
                </a:cubicBezTo>
                <a:cubicBezTo>
                  <a:pt x="23653" y="132315"/>
                  <a:pt x="76570" y="165123"/>
                  <a:pt x="76570" y="165123"/>
                </a:cubicBezTo>
                <a:cubicBezTo>
                  <a:pt x="83449" y="172531"/>
                  <a:pt x="70220" y="157715"/>
                  <a:pt x="57520" y="149248"/>
                </a:cubicBezTo>
                <a:cubicBezTo>
                  <a:pt x="44820" y="140781"/>
                  <a:pt x="4603" y="134431"/>
                  <a:pt x="370" y="114323"/>
                </a:cubicBezTo>
                <a:cubicBezTo>
                  <a:pt x="-3863" y="94215"/>
                  <a:pt x="29474" y="1611"/>
                  <a:pt x="32120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218A2898-2E3F-AE94-CB4B-F4A37B66DAE2}"/>
              </a:ext>
            </a:extLst>
          </p:cNvPr>
          <p:cNvSpPr/>
          <p:nvPr/>
        </p:nvSpPr>
        <p:spPr>
          <a:xfrm>
            <a:off x="5000497" y="3895556"/>
            <a:ext cx="227182" cy="149767"/>
          </a:xfrm>
          <a:custGeom>
            <a:avLst/>
            <a:gdLst>
              <a:gd name="connsiteX0" fmla="*/ 128 w 227182"/>
              <a:gd name="connsiteY0" fmla="*/ 169 h 149767"/>
              <a:gd name="connsiteX1" fmla="*/ 95378 w 227182"/>
              <a:gd name="connsiteY1" fmla="*/ 73194 h 149767"/>
              <a:gd name="connsiteX2" fmla="*/ 63628 w 227182"/>
              <a:gd name="connsiteY2" fmla="*/ 79544 h 149767"/>
              <a:gd name="connsiteX3" fmla="*/ 225553 w 227182"/>
              <a:gd name="connsiteY3" fmla="*/ 149394 h 149767"/>
              <a:gd name="connsiteX4" fmla="*/ 143003 w 227182"/>
              <a:gd name="connsiteY4" fmla="*/ 104944 h 149767"/>
              <a:gd name="connsiteX5" fmla="*/ 76328 w 227182"/>
              <a:gd name="connsiteY5" fmla="*/ 54144 h 149767"/>
              <a:gd name="connsiteX6" fmla="*/ 128 w 227182"/>
              <a:gd name="connsiteY6" fmla="*/ 169 h 149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182" h="149767">
                <a:moveTo>
                  <a:pt x="128" y="169"/>
                </a:moveTo>
                <a:cubicBezTo>
                  <a:pt x="3303" y="3344"/>
                  <a:pt x="84795" y="59965"/>
                  <a:pt x="95378" y="73194"/>
                </a:cubicBezTo>
                <a:cubicBezTo>
                  <a:pt x="105961" y="86423"/>
                  <a:pt x="41932" y="66844"/>
                  <a:pt x="63628" y="79544"/>
                </a:cubicBezTo>
                <a:cubicBezTo>
                  <a:pt x="85324" y="92244"/>
                  <a:pt x="212324" y="145161"/>
                  <a:pt x="225553" y="149394"/>
                </a:cubicBezTo>
                <a:cubicBezTo>
                  <a:pt x="238782" y="153627"/>
                  <a:pt x="167874" y="120819"/>
                  <a:pt x="143003" y="104944"/>
                </a:cubicBezTo>
                <a:cubicBezTo>
                  <a:pt x="118132" y="89069"/>
                  <a:pt x="99082" y="68961"/>
                  <a:pt x="76328" y="54144"/>
                </a:cubicBezTo>
                <a:cubicBezTo>
                  <a:pt x="53574" y="39327"/>
                  <a:pt x="-3047" y="-3006"/>
                  <a:pt x="128" y="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D073AC04-90C4-3E53-E525-A94B01C778BC}"/>
              </a:ext>
            </a:extLst>
          </p:cNvPr>
          <p:cNvSpPr/>
          <p:nvPr/>
        </p:nvSpPr>
        <p:spPr>
          <a:xfrm>
            <a:off x="5034952" y="3781153"/>
            <a:ext cx="278018" cy="249038"/>
          </a:xfrm>
          <a:custGeom>
            <a:avLst/>
            <a:gdLst>
              <a:gd name="connsiteX0" fmla="*/ 598 w 278018"/>
              <a:gd name="connsiteY0" fmla="*/ 22497 h 249038"/>
              <a:gd name="connsiteX1" fmla="*/ 194273 w 278018"/>
              <a:gd name="connsiteY1" fmla="*/ 165372 h 249038"/>
              <a:gd name="connsiteX2" fmla="*/ 133948 w 278018"/>
              <a:gd name="connsiteY2" fmla="*/ 162197 h 249038"/>
              <a:gd name="connsiteX3" fmla="*/ 276823 w 278018"/>
              <a:gd name="connsiteY3" fmla="*/ 247922 h 249038"/>
              <a:gd name="connsiteX4" fmla="*/ 197448 w 278018"/>
              <a:gd name="connsiteY4" fmla="*/ 206647 h 249038"/>
              <a:gd name="connsiteX5" fmla="*/ 111723 w 278018"/>
              <a:gd name="connsiteY5" fmla="*/ 143147 h 249038"/>
              <a:gd name="connsiteX6" fmla="*/ 165698 w 278018"/>
              <a:gd name="connsiteY6" fmla="*/ 155847 h 249038"/>
              <a:gd name="connsiteX7" fmla="*/ 137123 w 278018"/>
              <a:gd name="connsiteY7" fmla="*/ 108222 h 249038"/>
              <a:gd name="connsiteX8" fmla="*/ 172048 w 278018"/>
              <a:gd name="connsiteY8" fmla="*/ 272 h 249038"/>
              <a:gd name="connsiteX9" fmla="*/ 133948 w 278018"/>
              <a:gd name="connsiteY9" fmla="*/ 76472 h 249038"/>
              <a:gd name="connsiteX10" fmla="*/ 598 w 278018"/>
              <a:gd name="connsiteY10" fmla="*/ 22497 h 24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018" h="249038">
                <a:moveTo>
                  <a:pt x="598" y="22497"/>
                </a:moveTo>
                <a:cubicBezTo>
                  <a:pt x="10652" y="37314"/>
                  <a:pt x="172048" y="142089"/>
                  <a:pt x="194273" y="165372"/>
                </a:cubicBezTo>
                <a:cubicBezTo>
                  <a:pt x="216498" y="188655"/>
                  <a:pt x="120190" y="148439"/>
                  <a:pt x="133948" y="162197"/>
                </a:cubicBezTo>
                <a:cubicBezTo>
                  <a:pt x="147706" y="175955"/>
                  <a:pt x="266240" y="240514"/>
                  <a:pt x="276823" y="247922"/>
                </a:cubicBezTo>
                <a:cubicBezTo>
                  <a:pt x="287406" y="255330"/>
                  <a:pt x="224965" y="224110"/>
                  <a:pt x="197448" y="206647"/>
                </a:cubicBezTo>
                <a:cubicBezTo>
                  <a:pt x="169931" y="189185"/>
                  <a:pt x="117015" y="151614"/>
                  <a:pt x="111723" y="143147"/>
                </a:cubicBezTo>
                <a:cubicBezTo>
                  <a:pt x="106431" y="134680"/>
                  <a:pt x="161465" y="161668"/>
                  <a:pt x="165698" y="155847"/>
                </a:cubicBezTo>
                <a:cubicBezTo>
                  <a:pt x="169931" y="150026"/>
                  <a:pt x="136065" y="134151"/>
                  <a:pt x="137123" y="108222"/>
                </a:cubicBezTo>
                <a:cubicBezTo>
                  <a:pt x="138181" y="82293"/>
                  <a:pt x="172577" y="5564"/>
                  <a:pt x="172048" y="272"/>
                </a:cubicBezTo>
                <a:cubicBezTo>
                  <a:pt x="171519" y="-5020"/>
                  <a:pt x="157761" y="68535"/>
                  <a:pt x="133948" y="76472"/>
                </a:cubicBezTo>
                <a:cubicBezTo>
                  <a:pt x="110136" y="84410"/>
                  <a:pt x="-9456" y="7680"/>
                  <a:pt x="598" y="224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F7E5D235-15BD-9B7D-F70A-2687A84E0067}"/>
              </a:ext>
            </a:extLst>
          </p:cNvPr>
          <p:cNvSpPr/>
          <p:nvPr/>
        </p:nvSpPr>
        <p:spPr>
          <a:xfrm>
            <a:off x="5140085" y="3729331"/>
            <a:ext cx="275331" cy="190074"/>
          </a:xfrm>
          <a:custGeom>
            <a:avLst/>
            <a:gdLst>
              <a:gd name="connsiteX0" fmla="*/ 38340 w 275331"/>
              <a:gd name="connsiteY0" fmla="*/ 185444 h 190074"/>
              <a:gd name="connsiteX1" fmla="*/ 98665 w 275331"/>
              <a:gd name="connsiteY1" fmla="*/ 137819 h 190074"/>
              <a:gd name="connsiteX2" fmla="*/ 273290 w 275331"/>
              <a:gd name="connsiteY2" fmla="*/ 7644 h 190074"/>
              <a:gd name="connsiteX3" fmla="*/ 193915 w 275331"/>
              <a:gd name="connsiteY3" fmla="*/ 61619 h 190074"/>
              <a:gd name="connsiteX4" fmla="*/ 190740 w 275331"/>
              <a:gd name="connsiteY4" fmla="*/ 7644 h 190074"/>
              <a:gd name="connsiteX5" fmla="*/ 240 w 275331"/>
              <a:gd name="connsiteY5" fmla="*/ 109244 h 190074"/>
              <a:gd name="connsiteX6" fmla="*/ 235190 w 275331"/>
              <a:gd name="connsiteY6" fmla="*/ 4469 h 190074"/>
              <a:gd name="connsiteX7" fmla="*/ 206615 w 275331"/>
              <a:gd name="connsiteY7" fmla="*/ 33044 h 190074"/>
              <a:gd name="connsiteX8" fmla="*/ 38340 w 275331"/>
              <a:gd name="connsiteY8" fmla="*/ 185444 h 19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5331" h="190074">
                <a:moveTo>
                  <a:pt x="38340" y="185444"/>
                </a:moveTo>
                <a:cubicBezTo>
                  <a:pt x="20348" y="202906"/>
                  <a:pt x="59507" y="167452"/>
                  <a:pt x="98665" y="137819"/>
                </a:cubicBezTo>
                <a:cubicBezTo>
                  <a:pt x="137823" y="108186"/>
                  <a:pt x="257415" y="20344"/>
                  <a:pt x="273290" y="7644"/>
                </a:cubicBezTo>
                <a:cubicBezTo>
                  <a:pt x="289165" y="-5056"/>
                  <a:pt x="207673" y="61619"/>
                  <a:pt x="193915" y="61619"/>
                </a:cubicBezTo>
                <a:cubicBezTo>
                  <a:pt x="180157" y="61619"/>
                  <a:pt x="223019" y="-293"/>
                  <a:pt x="190740" y="7644"/>
                </a:cubicBezTo>
                <a:cubicBezTo>
                  <a:pt x="158461" y="15581"/>
                  <a:pt x="-7168" y="109773"/>
                  <a:pt x="240" y="109244"/>
                </a:cubicBezTo>
                <a:cubicBezTo>
                  <a:pt x="7648" y="108715"/>
                  <a:pt x="200794" y="17169"/>
                  <a:pt x="235190" y="4469"/>
                </a:cubicBezTo>
                <a:cubicBezTo>
                  <a:pt x="269586" y="-8231"/>
                  <a:pt x="234661" y="7644"/>
                  <a:pt x="206615" y="33044"/>
                </a:cubicBezTo>
                <a:lnTo>
                  <a:pt x="38340" y="18544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4B27294C-F586-FD2E-07AB-599A39FC74B7}"/>
              </a:ext>
            </a:extLst>
          </p:cNvPr>
          <p:cNvSpPr/>
          <p:nvPr/>
        </p:nvSpPr>
        <p:spPr>
          <a:xfrm>
            <a:off x="5247479" y="3698751"/>
            <a:ext cx="721606" cy="188116"/>
          </a:xfrm>
          <a:custGeom>
            <a:avLst/>
            <a:gdLst>
              <a:gd name="connsiteX0" fmla="*/ 796 w 721606"/>
              <a:gd name="connsiteY0" fmla="*/ 187449 h 188116"/>
              <a:gd name="connsiteX1" fmla="*/ 162721 w 721606"/>
              <a:gd name="connsiteY1" fmla="*/ 101724 h 188116"/>
              <a:gd name="connsiteX2" fmla="*/ 289721 w 721606"/>
              <a:gd name="connsiteY2" fmla="*/ 76324 h 188116"/>
              <a:gd name="connsiteX3" fmla="*/ 191296 w 721606"/>
              <a:gd name="connsiteY3" fmla="*/ 41399 h 188116"/>
              <a:gd name="connsiteX4" fmla="*/ 438946 w 721606"/>
              <a:gd name="connsiteY4" fmla="*/ 44574 h 188116"/>
              <a:gd name="connsiteX5" fmla="*/ 365921 w 721606"/>
              <a:gd name="connsiteY5" fmla="*/ 124 h 188116"/>
              <a:gd name="connsiteX6" fmla="*/ 718346 w 721606"/>
              <a:gd name="connsiteY6" fmla="*/ 60449 h 188116"/>
              <a:gd name="connsiteX7" fmla="*/ 531021 w 721606"/>
              <a:gd name="connsiteY7" fmla="*/ 28699 h 188116"/>
              <a:gd name="connsiteX8" fmla="*/ 353221 w 721606"/>
              <a:gd name="connsiteY8" fmla="*/ 12824 h 188116"/>
              <a:gd name="connsiteX9" fmla="*/ 429421 w 721606"/>
              <a:gd name="connsiteY9" fmla="*/ 50924 h 188116"/>
              <a:gd name="connsiteX10" fmla="*/ 203996 w 721606"/>
              <a:gd name="connsiteY10" fmla="*/ 47749 h 188116"/>
              <a:gd name="connsiteX11" fmla="*/ 127796 w 721606"/>
              <a:gd name="connsiteY11" fmla="*/ 47749 h 188116"/>
              <a:gd name="connsiteX12" fmla="*/ 213521 w 721606"/>
              <a:gd name="connsiteY12" fmla="*/ 66799 h 188116"/>
              <a:gd name="connsiteX13" fmla="*/ 245271 w 721606"/>
              <a:gd name="connsiteY13" fmla="*/ 82674 h 188116"/>
              <a:gd name="connsiteX14" fmla="*/ 105571 w 721606"/>
              <a:gd name="connsiteY14" fmla="*/ 139824 h 188116"/>
              <a:gd name="connsiteX15" fmla="*/ 796 w 721606"/>
              <a:gd name="connsiteY15" fmla="*/ 187449 h 18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21606" h="188116">
                <a:moveTo>
                  <a:pt x="796" y="187449"/>
                </a:moveTo>
                <a:cubicBezTo>
                  <a:pt x="10321" y="181099"/>
                  <a:pt x="114567" y="120245"/>
                  <a:pt x="162721" y="101724"/>
                </a:cubicBezTo>
                <a:cubicBezTo>
                  <a:pt x="210875" y="83203"/>
                  <a:pt x="284959" y="86378"/>
                  <a:pt x="289721" y="76324"/>
                </a:cubicBezTo>
                <a:cubicBezTo>
                  <a:pt x="294484" y="66270"/>
                  <a:pt x="166425" y="46691"/>
                  <a:pt x="191296" y="41399"/>
                </a:cubicBezTo>
                <a:cubicBezTo>
                  <a:pt x="216167" y="36107"/>
                  <a:pt x="409842" y="51453"/>
                  <a:pt x="438946" y="44574"/>
                </a:cubicBezTo>
                <a:cubicBezTo>
                  <a:pt x="468050" y="37695"/>
                  <a:pt x="319354" y="-2522"/>
                  <a:pt x="365921" y="124"/>
                </a:cubicBezTo>
                <a:cubicBezTo>
                  <a:pt x="412488" y="2770"/>
                  <a:pt x="718346" y="60449"/>
                  <a:pt x="718346" y="60449"/>
                </a:cubicBezTo>
                <a:cubicBezTo>
                  <a:pt x="745863" y="65211"/>
                  <a:pt x="591875" y="36637"/>
                  <a:pt x="531021" y="28699"/>
                </a:cubicBezTo>
                <a:cubicBezTo>
                  <a:pt x="470167" y="20761"/>
                  <a:pt x="370154" y="9120"/>
                  <a:pt x="353221" y="12824"/>
                </a:cubicBezTo>
                <a:cubicBezTo>
                  <a:pt x="336288" y="16528"/>
                  <a:pt x="454292" y="45103"/>
                  <a:pt x="429421" y="50924"/>
                </a:cubicBezTo>
                <a:cubicBezTo>
                  <a:pt x="404550" y="56745"/>
                  <a:pt x="254267" y="48278"/>
                  <a:pt x="203996" y="47749"/>
                </a:cubicBezTo>
                <a:cubicBezTo>
                  <a:pt x="153725" y="47220"/>
                  <a:pt x="126209" y="44574"/>
                  <a:pt x="127796" y="47749"/>
                </a:cubicBezTo>
                <a:cubicBezTo>
                  <a:pt x="129383" y="50924"/>
                  <a:pt x="193942" y="60978"/>
                  <a:pt x="213521" y="66799"/>
                </a:cubicBezTo>
                <a:cubicBezTo>
                  <a:pt x="233100" y="72620"/>
                  <a:pt x="263263" y="70503"/>
                  <a:pt x="245271" y="82674"/>
                </a:cubicBezTo>
                <a:cubicBezTo>
                  <a:pt x="227279" y="94845"/>
                  <a:pt x="141554" y="126595"/>
                  <a:pt x="105571" y="139824"/>
                </a:cubicBezTo>
                <a:cubicBezTo>
                  <a:pt x="69588" y="153053"/>
                  <a:pt x="-8729" y="193799"/>
                  <a:pt x="796" y="1874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3D576C3C-8C18-99E6-CAEF-0E96EF7C3ADA}"/>
              </a:ext>
            </a:extLst>
          </p:cNvPr>
          <p:cNvSpPr/>
          <p:nvPr/>
        </p:nvSpPr>
        <p:spPr>
          <a:xfrm>
            <a:off x="5257762" y="3837825"/>
            <a:ext cx="556290" cy="131102"/>
          </a:xfrm>
          <a:custGeom>
            <a:avLst/>
            <a:gdLst>
              <a:gd name="connsiteX0" fmla="*/ 38 w 556290"/>
              <a:gd name="connsiteY0" fmla="*/ 121400 h 131102"/>
              <a:gd name="connsiteX1" fmla="*/ 308013 w 556290"/>
              <a:gd name="connsiteY1" fmla="*/ 13450 h 131102"/>
              <a:gd name="connsiteX2" fmla="*/ 193713 w 556290"/>
              <a:gd name="connsiteY2" fmla="*/ 86475 h 131102"/>
              <a:gd name="connsiteX3" fmla="*/ 165138 w 556290"/>
              <a:gd name="connsiteY3" fmla="*/ 130925 h 131102"/>
              <a:gd name="connsiteX4" fmla="*/ 247688 w 556290"/>
              <a:gd name="connsiteY4" fmla="*/ 70600 h 131102"/>
              <a:gd name="connsiteX5" fmla="*/ 555663 w 556290"/>
              <a:gd name="connsiteY5" fmla="*/ 10275 h 131102"/>
              <a:gd name="connsiteX6" fmla="*/ 330238 w 556290"/>
              <a:gd name="connsiteY6" fmla="*/ 42025 h 131102"/>
              <a:gd name="connsiteX7" fmla="*/ 422313 w 556290"/>
              <a:gd name="connsiteY7" fmla="*/ 750 h 131102"/>
              <a:gd name="connsiteX8" fmla="*/ 219113 w 556290"/>
              <a:gd name="connsiteY8" fmla="*/ 16625 h 131102"/>
              <a:gd name="connsiteX9" fmla="*/ 187363 w 556290"/>
              <a:gd name="connsiteY9" fmla="*/ 32500 h 131102"/>
              <a:gd name="connsiteX10" fmla="*/ 285788 w 556290"/>
              <a:gd name="connsiteY10" fmla="*/ 16625 h 131102"/>
              <a:gd name="connsiteX11" fmla="*/ 38 w 556290"/>
              <a:gd name="connsiteY11" fmla="*/ 121400 h 131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6290" h="131102">
                <a:moveTo>
                  <a:pt x="38" y="121400"/>
                </a:moveTo>
                <a:cubicBezTo>
                  <a:pt x="3742" y="120871"/>
                  <a:pt x="275734" y="19271"/>
                  <a:pt x="308013" y="13450"/>
                </a:cubicBezTo>
                <a:cubicBezTo>
                  <a:pt x="340292" y="7629"/>
                  <a:pt x="217525" y="66896"/>
                  <a:pt x="193713" y="86475"/>
                </a:cubicBezTo>
                <a:cubicBezTo>
                  <a:pt x="169901" y="106054"/>
                  <a:pt x="156142" y="133571"/>
                  <a:pt x="165138" y="130925"/>
                </a:cubicBezTo>
                <a:cubicBezTo>
                  <a:pt x="174134" y="128279"/>
                  <a:pt x="182601" y="90708"/>
                  <a:pt x="247688" y="70600"/>
                </a:cubicBezTo>
                <a:cubicBezTo>
                  <a:pt x="312775" y="50492"/>
                  <a:pt x="541905" y="15037"/>
                  <a:pt x="555663" y="10275"/>
                </a:cubicBezTo>
                <a:cubicBezTo>
                  <a:pt x="569421" y="5513"/>
                  <a:pt x="352463" y="43612"/>
                  <a:pt x="330238" y="42025"/>
                </a:cubicBezTo>
                <a:cubicBezTo>
                  <a:pt x="308013" y="40438"/>
                  <a:pt x="440834" y="4983"/>
                  <a:pt x="422313" y="750"/>
                </a:cubicBezTo>
                <a:cubicBezTo>
                  <a:pt x="403792" y="-3483"/>
                  <a:pt x="258271" y="11333"/>
                  <a:pt x="219113" y="16625"/>
                </a:cubicBezTo>
                <a:cubicBezTo>
                  <a:pt x="179955" y="21917"/>
                  <a:pt x="176251" y="32500"/>
                  <a:pt x="187363" y="32500"/>
                </a:cubicBezTo>
                <a:cubicBezTo>
                  <a:pt x="198475" y="32500"/>
                  <a:pt x="310659" y="1279"/>
                  <a:pt x="285788" y="16625"/>
                </a:cubicBezTo>
                <a:cubicBezTo>
                  <a:pt x="260917" y="31971"/>
                  <a:pt x="-3666" y="121929"/>
                  <a:pt x="38" y="1214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F0AE1702-8502-1E17-4A17-20B2BEA8FA3B}"/>
              </a:ext>
            </a:extLst>
          </p:cNvPr>
          <p:cNvSpPr/>
          <p:nvPr/>
        </p:nvSpPr>
        <p:spPr>
          <a:xfrm>
            <a:off x="5612864" y="3814674"/>
            <a:ext cx="690213" cy="227429"/>
          </a:xfrm>
          <a:custGeom>
            <a:avLst/>
            <a:gdLst>
              <a:gd name="connsiteX0" fmla="*/ 536 w 690213"/>
              <a:gd name="connsiteY0" fmla="*/ 100101 h 227429"/>
              <a:gd name="connsiteX1" fmla="*/ 302161 w 690213"/>
              <a:gd name="connsiteY1" fmla="*/ 52476 h 227429"/>
              <a:gd name="connsiteX2" fmla="*/ 362486 w 690213"/>
              <a:gd name="connsiteY2" fmla="*/ 52476 h 227429"/>
              <a:gd name="connsiteX3" fmla="*/ 187861 w 690213"/>
              <a:gd name="connsiteY3" fmla="*/ 87401 h 227429"/>
              <a:gd name="connsiteX4" fmla="*/ 454561 w 690213"/>
              <a:gd name="connsiteY4" fmla="*/ 74701 h 227429"/>
              <a:gd name="connsiteX5" fmla="*/ 359311 w 690213"/>
              <a:gd name="connsiteY5" fmla="*/ 90576 h 227429"/>
              <a:gd name="connsiteX6" fmla="*/ 511711 w 690213"/>
              <a:gd name="connsiteY6" fmla="*/ 125501 h 227429"/>
              <a:gd name="connsiteX7" fmla="*/ 489486 w 690213"/>
              <a:gd name="connsiteY7" fmla="*/ 87401 h 227429"/>
              <a:gd name="connsiteX8" fmla="*/ 689511 w 690213"/>
              <a:gd name="connsiteY8" fmla="*/ 227101 h 227429"/>
              <a:gd name="connsiteX9" fmla="*/ 546636 w 690213"/>
              <a:gd name="connsiteY9" fmla="*/ 122326 h 227429"/>
              <a:gd name="connsiteX10" fmla="*/ 311686 w 690213"/>
              <a:gd name="connsiteY10" fmla="*/ 1676 h 227429"/>
              <a:gd name="connsiteX11" fmla="*/ 384711 w 690213"/>
              <a:gd name="connsiteY11" fmla="*/ 55651 h 227429"/>
              <a:gd name="connsiteX12" fmla="*/ 536 w 690213"/>
              <a:gd name="connsiteY12" fmla="*/ 100101 h 227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0213" h="227429">
                <a:moveTo>
                  <a:pt x="536" y="100101"/>
                </a:moveTo>
                <a:cubicBezTo>
                  <a:pt x="-13222" y="99572"/>
                  <a:pt x="241836" y="60413"/>
                  <a:pt x="302161" y="52476"/>
                </a:cubicBezTo>
                <a:cubicBezTo>
                  <a:pt x="362486" y="44539"/>
                  <a:pt x="381536" y="46655"/>
                  <a:pt x="362486" y="52476"/>
                </a:cubicBezTo>
                <a:cubicBezTo>
                  <a:pt x="343436" y="58297"/>
                  <a:pt x="172515" y="83697"/>
                  <a:pt x="187861" y="87401"/>
                </a:cubicBezTo>
                <a:cubicBezTo>
                  <a:pt x="203207" y="91105"/>
                  <a:pt x="425986" y="74172"/>
                  <a:pt x="454561" y="74701"/>
                </a:cubicBezTo>
                <a:cubicBezTo>
                  <a:pt x="483136" y="75230"/>
                  <a:pt x="349786" y="82109"/>
                  <a:pt x="359311" y="90576"/>
                </a:cubicBezTo>
                <a:cubicBezTo>
                  <a:pt x="368836" y="99043"/>
                  <a:pt x="490015" y="126030"/>
                  <a:pt x="511711" y="125501"/>
                </a:cubicBezTo>
                <a:cubicBezTo>
                  <a:pt x="533407" y="124972"/>
                  <a:pt x="459853" y="70468"/>
                  <a:pt x="489486" y="87401"/>
                </a:cubicBezTo>
                <a:cubicBezTo>
                  <a:pt x="519119" y="104334"/>
                  <a:pt x="679986" y="221280"/>
                  <a:pt x="689511" y="227101"/>
                </a:cubicBezTo>
                <a:cubicBezTo>
                  <a:pt x="699036" y="232922"/>
                  <a:pt x="609607" y="159897"/>
                  <a:pt x="546636" y="122326"/>
                </a:cubicBezTo>
                <a:cubicBezTo>
                  <a:pt x="483665" y="84755"/>
                  <a:pt x="338673" y="12788"/>
                  <a:pt x="311686" y="1676"/>
                </a:cubicBezTo>
                <a:cubicBezTo>
                  <a:pt x="284699" y="-9436"/>
                  <a:pt x="435511" y="37659"/>
                  <a:pt x="384711" y="55651"/>
                </a:cubicBezTo>
                <a:cubicBezTo>
                  <a:pt x="333911" y="73643"/>
                  <a:pt x="14294" y="100630"/>
                  <a:pt x="536" y="100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17FD03D9-28BF-4F96-5AC6-3AECFB8C01A9}"/>
              </a:ext>
            </a:extLst>
          </p:cNvPr>
          <p:cNvSpPr/>
          <p:nvPr/>
        </p:nvSpPr>
        <p:spPr>
          <a:xfrm>
            <a:off x="5714879" y="3682822"/>
            <a:ext cx="566745" cy="324378"/>
          </a:xfrm>
          <a:custGeom>
            <a:avLst/>
            <a:gdLst>
              <a:gd name="connsiteX0" fmla="*/ 142996 w 566745"/>
              <a:gd name="connsiteY0" fmla="*/ 178 h 324378"/>
              <a:gd name="connsiteX1" fmla="*/ 396996 w 566745"/>
              <a:gd name="connsiteY1" fmla="*/ 184328 h 324378"/>
              <a:gd name="connsiteX2" fmla="*/ 317621 w 566745"/>
              <a:gd name="connsiteY2" fmla="*/ 158928 h 324378"/>
              <a:gd name="connsiteX3" fmla="*/ 565271 w 566745"/>
              <a:gd name="connsiteY3" fmla="*/ 324028 h 324378"/>
              <a:gd name="connsiteX4" fmla="*/ 400171 w 566745"/>
              <a:gd name="connsiteY4" fmla="*/ 200203 h 324378"/>
              <a:gd name="connsiteX5" fmla="*/ 121 w 566745"/>
              <a:gd name="connsiteY5" fmla="*/ 117653 h 324378"/>
              <a:gd name="connsiteX6" fmla="*/ 355721 w 566745"/>
              <a:gd name="connsiteY6" fmla="*/ 149403 h 324378"/>
              <a:gd name="connsiteX7" fmla="*/ 142996 w 566745"/>
              <a:gd name="connsiteY7" fmla="*/ 178 h 324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6745" h="324378">
                <a:moveTo>
                  <a:pt x="142996" y="178"/>
                </a:moveTo>
                <a:cubicBezTo>
                  <a:pt x="149875" y="5999"/>
                  <a:pt x="367892" y="157870"/>
                  <a:pt x="396996" y="184328"/>
                </a:cubicBezTo>
                <a:cubicBezTo>
                  <a:pt x="426100" y="210786"/>
                  <a:pt x="289575" y="135645"/>
                  <a:pt x="317621" y="158928"/>
                </a:cubicBezTo>
                <a:cubicBezTo>
                  <a:pt x="345667" y="182211"/>
                  <a:pt x="551513" y="317149"/>
                  <a:pt x="565271" y="324028"/>
                </a:cubicBezTo>
                <a:cubicBezTo>
                  <a:pt x="579029" y="330907"/>
                  <a:pt x="494363" y="234599"/>
                  <a:pt x="400171" y="200203"/>
                </a:cubicBezTo>
                <a:cubicBezTo>
                  <a:pt x="305979" y="165807"/>
                  <a:pt x="7529" y="126120"/>
                  <a:pt x="121" y="117653"/>
                </a:cubicBezTo>
                <a:cubicBezTo>
                  <a:pt x="-7287" y="109186"/>
                  <a:pt x="326088" y="166336"/>
                  <a:pt x="355721" y="149403"/>
                </a:cubicBezTo>
                <a:cubicBezTo>
                  <a:pt x="385354" y="132470"/>
                  <a:pt x="136117" y="-5643"/>
                  <a:pt x="142996" y="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B8A8DA88-2D59-02B8-F69F-9627FEE2B8BD}"/>
              </a:ext>
            </a:extLst>
          </p:cNvPr>
          <p:cNvSpPr/>
          <p:nvPr/>
        </p:nvSpPr>
        <p:spPr>
          <a:xfrm>
            <a:off x="5196303" y="3828080"/>
            <a:ext cx="250545" cy="189623"/>
          </a:xfrm>
          <a:custGeom>
            <a:avLst/>
            <a:gdLst>
              <a:gd name="connsiteX0" fmla="*/ 169447 w 250545"/>
              <a:gd name="connsiteY0" fmla="*/ 188295 h 189623"/>
              <a:gd name="connsiteX1" fmla="*/ 121822 w 250545"/>
              <a:gd name="connsiteY1" fmla="*/ 70820 h 189623"/>
              <a:gd name="connsiteX2" fmla="*/ 248822 w 250545"/>
              <a:gd name="connsiteY2" fmla="*/ 970 h 189623"/>
              <a:gd name="connsiteX3" fmla="*/ 182147 w 250545"/>
              <a:gd name="connsiteY3" fmla="*/ 32720 h 189623"/>
              <a:gd name="connsiteX4" fmla="*/ 1172 w 250545"/>
              <a:gd name="connsiteY4" fmla="*/ 70820 h 189623"/>
              <a:gd name="connsiteX5" fmla="*/ 105947 w 250545"/>
              <a:gd name="connsiteY5" fmla="*/ 70820 h 189623"/>
              <a:gd name="connsiteX6" fmla="*/ 140872 w 250545"/>
              <a:gd name="connsiteY6" fmla="*/ 131145 h 189623"/>
              <a:gd name="connsiteX7" fmla="*/ 169447 w 250545"/>
              <a:gd name="connsiteY7" fmla="*/ 188295 h 18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545" h="189623">
                <a:moveTo>
                  <a:pt x="169447" y="188295"/>
                </a:moveTo>
                <a:cubicBezTo>
                  <a:pt x="166272" y="178241"/>
                  <a:pt x="108593" y="102041"/>
                  <a:pt x="121822" y="70820"/>
                </a:cubicBezTo>
                <a:cubicBezTo>
                  <a:pt x="135051" y="39599"/>
                  <a:pt x="238768" y="7320"/>
                  <a:pt x="248822" y="970"/>
                </a:cubicBezTo>
                <a:cubicBezTo>
                  <a:pt x="258876" y="-5380"/>
                  <a:pt x="223422" y="21078"/>
                  <a:pt x="182147" y="32720"/>
                </a:cubicBezTo>
                <a:cubicBezTo>
                  <a:pt x="140872" y="44362"/>
                  <a:pt x="13872" y="64470"/>
                  <a:pt x="1172" y="70820"/>
                </a:cubicBezTo>
                <a:cubicBezTo>
                  <a:pt x="-11528" y="77170"/>
                  <a:pt x="82664" y="60766"/>
                  <a:pt x="105947" y="70820"/>
                </a:cubicBezTo>
                <a:cubicBezTo>
                  <a:pt x="129230" y="80874"/>
                  <a:pt x="129230" y="113683"/>
                  <a:pt x="140872" y="131145"/>
                </a:cubicBezTo>
                <a:cubicBezTo>
                  <a:pt x="152514" y="148607"/>
                  <a:pt x="172622" y="198349"/>
                  <a:pt x="169447" y="1882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58535CA0-C381-86B4-C237-3DEA71D2FA0E}"/>
              </a:ext>
            </a:extLst>
          </p:cNvPr>
          <p:cNvSpPr/>
          <p:nvPr/>
        </p:nvSpPr>
        <p:spPr>
          <a:xfrm>
            <a:off x="3863745" y="4336450"/>
            <a:ext cx="390506" cy="223464"/>
          </a:xfrm>
          <a:custGeom>
            <a:avLst/>
            <a:gdLst>
              <a:gd name="connsiteX0" fmla="*/ 387580 w 390506"/>
              <a:gd name="connsiteY0" fmla="*/ 79975 h 223464"/>
              <a:gd name="connsiteX1" fmla="*/ 203430 w 390506"/>
              <a:gd name="connsiteY1" fmla="*/ 83150 h 223464"/>
              <a:gd name="connsiteX2" fmla="*/ 260580 w 390506"/>
              <a:gd name="connsiteY2" fmla="*/ 89500 h 223464"/>
              <a:gd name="connsiteX3" fmla="*/ 130405 w 390506"/>
              <a:gd name="connsiteY3" fmla="*/ 102200 h 223464"/>
              <a:gd name="connsiteX4" fmla="*/ 130405 w 390506"/>
              <a:gd name="connsiteY4" fmla="*/ 137125 h 223464"/>
              <a:gd name="connsiteX5" fmla="*/ 130405 w 390506"/>
              <a:gd name="connsiteY5" fmla="*/ 92675 h 223464"/>
              <a:gd name="connsiteX6" fmla="*/ 82780 w 390506"/>
              <a:gd name="connsiteY6" fmla="*/ 143475 h 223464"/>
              <a:gd name="connsiteX7" fmla="*/ 89130 w 390506"/>
              <a:gd name="connsiteY7" fmla="*/ 99025 h 223464"/>
              <a:gd name="connsiteX8" fmla="*/ 230 w 390506"/>
              <a:gd name="connsiteY8" fmla="*/ 222850 h 223464"/>
              <a:gd name="connsiteX9" fmla="*/ 66905 w 390506"/>
              <a:gd name="connsiteY9" fmla="*/ 140300 h 223464"/>
              <a:gd name="connsiteX10" fmla="*/ 171680 w 390506"/>
              <a:gd name="connsiteY10" fmla="*/ 600 h 223464"/>
              <a:gd name="connsiteX11" fmla="*/ 124055 w 390506"/>
              <a:gd name="connsiteY11" fmla="*/ 89500 h 223464"/>
              <a:gd name="connsiteX12" fmla="*/ 190730 w 390506"/>
              <a:gd name="connsiteY12" fmla="*/ 83150 h 223464"/>
              <a:gd name="connsiteX13" fmla="*/ 158980 w 390506"/>
              <a:gd name="connsiteY13" fmla="*/ 64100 h 223464"/>
              <a:gd name="connsiteX14" fmla="*/ 241530 w 390506"/>
              <a:gd name="connsiteY14" fmla="*/ 54575 h 223464"/>
              <a:gd name="connsiteX15" fmla="*/ 228830 w 390506"/>
              <a:gd name="connsiteY15" fmla="*/ 41875 h 223464"/>
              <a:gd name="connsiteX16" fmla="*/ 311380 w 390506"/>
              <a:gd name="connsiteY16" fmla="*/ 70450 h 223464"/>
              <a:gd name="connsiteX17" fmla="*/ 387580 w 390506"/>
              <a:gd name="connsiteY17" fmla="*/ 79975 h 223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0506" h="223464">
                <a:moveTo>
                  <a:pt x="387580" y="79975"/>
                </a:moveTo>
                <a:cubicBezTo>
                  <a:pt x="369588" y="82092"/>
                  <a:pt x="224597" y="81563"/>
                  <a:pt x="203430" y="83150"/>
                </a:cubicBezTo>
                <a:cubicBezTo>
                  <a:pt x="182263" y="84737"/>
                  <a:pt x="272751" y="86325"/>
                  <a:pt x="260580" y="89500"/>
                </a:cubicBezTo>
                <a:cubicBezTo>
                  <a:pt x="248409" y="92675"/>
                  <a:pt x="152101" y="94263"/>
                  <a:pt x="130405" y="102200"/>
                </a:cubicBezTo>
                <a:cubicBezTo>
                  <a:pt x="108709" y="110137"/>
                  <a:pt x="130405" y="137125"/>
                  <a:pt x="130405" y="137125"/>
                </a:cubicBezTo>
                <a:cubicBezTo>
                  <a:pt x="130405" y="135538"/>
                  <a:pt x="138342" y="91617"/>
                  <a:pt x="130405" y="92675"/>
                </a:cubicBezTo>
                <a:cubicBezTo>
                  <a:pt x="122468" y="93733"/>
                  <a:pt x="89659" y="142417"/>
                  <a:pt x="82780" y="143475"/>
                </a:cubicBezTo>
                <a:cubicBezTo>
                  <a:pt x="75901" y="144533"/>
                  <a:pt x="102888" y="85796"/>
                  <a:pt x="89130" y="99025"/>
                </a:cubicBezTo>
                <a:cubicBezTo>
                  <a:pt x="75372" y="112254"/>
                  <a:pt x="3934" y="215971"/>
                  <a:pt x="230" y="222850"/>
                </a:cubicBezTo>
                <a:cubicBezTo>
                  <a:pt x="-3474" y="229729"/>
                  <a:pt x="38330" y="177342"/>
                  <a:pt x="66905" y="140300"/>
                </a:cubicBezTo>
                <a:cubicBezTo>
                  <a:pt x="95480" y="103258"/>
                  <a:pt x="162155" y="9067"/>
                  <a:pt x="171680" y="600"/>
                </a:cubicBezTo>
                <a:cubicBezTo>
                  <a:pt x="181205" y="-7867"/>
                  <a:pt x="120880" y="75742"/>
                  <a:pt x="124055" y="89500"/>
                </a:cubicBezTo>
                <a:cubicBezTo>
                  <a:pt x="127230" y="103258"/>
                  <a:pt x="184909" y="87383"/>
                  <a:pt x="190730" y="83150"/>
                </a:cubicBezTo>
                <a:cubicBezTo>
                  <a:pt x="196551" y="78917"/>
                  <a:pt x="150513" y="68863"/>
                  <a:pt x="158980" y="64100"/>
                </a:cubicBezTo>
                <a:cubicBezTo>
                  <a:pt x="167447" y="59337"/>
                  <a:pt x="229888" y="58279"/>
                  <a:pt x="241530" y="54575"/>
                </a:cubicBezTo>
                <a:cubicBezTo>
                  <a:pt x="253172" y="50871"/>
                  <a:pt x="217188" y="39229"/>
                  <a:pt x="228830" y="41875"/>
                </a:cubicBezTo>
                <a:cubicBezTo>
                  <a:pt x="240472" y="44521"/>
                  <a:pt x="287038" y="64629"/>
                  <a:pt x="311380" y="70450"/>
                </a:cubicBezTo>
                <a:cubicBezTo>
                  <a:pt x="335722" y="76271"/>
                  <a:pt x="405572" y="77858"/>
                  <a:pt x="387580" y="799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1CBE510F-C7E4-3C96-C33E-E9E6F009BEF0}"/>
              </a:ext>
            </a:extLst>
          </p:cNvPr>
          <p:cNvSpPr/>
          <p:nvPr/>
        </p:nvSpPr>
        <p:spPr>
          <a:xfrm>
            <a:off x="3914353" y="4187761"/>
            <a:ext cx="542406" cy="240164"/>
          </a:xfrm>
          <a:custGeom>
            <a:avLst/>
            <a:gdLst>
              <a:gd name="connsiteX0" fmla="*/ 98847 w 542406"/>
              <a:gd name="connsiteY0" fmla="*/ 171514 h 240164"/>
              <a:gd name="connsiteX1" fmla="*/ 260772 w 542406"/>
              <a:gd name="connsiteY1" fmla="*/ 50864 h 240164"/>
              <a:gd name="connsiteX2" fmla="*/ 371897 w 542406"/>
              <a:gd name="connsiteY2" fmla="*/ 34989 h 240164"/>
              <a:gd name="connsiteX3" fmla="*/ 368722 w 542406"/>
              <a:gd name="connsiteY3" fmla="*/ 9589 h 240164"/>
              <a:gd name="connsiteX4" fmla="*/ 502072 w 542406"/>
              <a:gd name="connsiteY4" fmla="*/ 60389 h 240164"/>
              <a:gd name="connsiteX5" fmla="*/ 536997 w 542406"/>
              <a:gd name="connsiteY5" fmla="*/ 120714 h 240164"/>
              <a:gd name="connsiteX6" fmla="*/ 536997 w 542406"/>
              <a:gd name="connsiteY6" fmla="*/ 184214 h 240164"/>
              <a:gd name="connsiteX7" fmla="*/ 536997 w 542406"/>
              <a:gd name="connsiteY7" fmla="*/ 98489 h 240164"/>
              <a:gd name="connsiteX8" fmla="*/ 463972 w 542406"/>
              <a:gd name="connsiteY8" fmla="*/ 44514 h 240164"/>
              <a:gd name="connsiteX9" fmla="*/ 311572 w 542406"/>
              <a:gd name="connsiteY9" fmla="*/ 64 h 240164"/>
              <a:gd name="connsiteX10" fmla="*/ 352847 w 542406"/>
              <a:gd name="connsiteY10" fmla="*/ 34989 h 240164"/>
              <a:gd name="connsiteX11" fmla="*/ 178222 w 542406"/>
              <a:gd name="connsiteY11" fmla="*/ 50864 h 240164"/>
              <a:gd name="connsiteX12" fmla="*/ 213147 w 542406"/>
              <a:gd name="connsiteY12" fmla="*/ 54039 h 240164"/>
              <a:gd name="connsiteX13" fmla="*/ 3597 w 542406"/>
              <a:gd name="connsiteY13" fmla="*/ 235014 h 240164"/>
              <a:gd name="connsiteX14" fmla="*/ 98847 w 542406"/>
              <a:gd name="connsiteY14" fmla="*/ 171514 h 240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42406" h="240164">
                <a:moveTo>
                  <a:pt x="98847" y="171514"/>
                </a:moveTo>
                <a:cubicBezTo>
                  <a:pt x="141709" y="140822"/>
                  <a:pt x="215264" y="73618"/>
                  <a:pt x="260772" y="50864"/>
                </a:cubicBezTo>
                <a:cubicBezTo>
                  <a:pt x="306280" y="28110"/>
                  <a:pt x="353905" y="41868"/>
                  <a:pt x="371897" y="34989"/>
                </a:cubicBezTo>
                <a:cubicBezTo>
                  <a:pt x="389889" y="28110"/>
                  <a:pt x="347026" y="5356"/>
                  <a:pt x="368722" y="9589"/>
                </a:cubicBezTo>
                <a:cubicBezTo>
                  <a:pt x="390418" y="13822"/>
                  <a:pt x="474026" y="41868"/>
                  <a:pt x="502072" y="60389"/>
                </a:cubicBezTo>
                <a:cubicBezTo>
                  <a:pt x="530118" y="78910"/>
                  <a:pt x="531176" y="100077"/>
                  <a:pt x="536997" y="120714"/>
                </a:cubicBezTo>
                <a:cubicBezTo>
                  <a:pt x="542818" y="141351"/>
                  <a:pt x="536997" y="184214"/>
                  <a:pt x="536997" y="184214"/>
                </a:cubicBezTo>
                <a:cubicBezTo>
                  <a:pt x="536997" y="180510"/>
                  <a:pt x="549168" y="121772"/>
                  <a:pt x="536997" y="98489"/>
                </a:cubicBezTo>
                <a:cubicBezTo>
                  <a:pt x="524826" y="75206"/>
                  <a:pt x="501543" y="60918"/>
                  <a:pt x="463972" y="44514"/>
                </a:cubicBezTo>
                <a:cubicBezTo>
                  <a:pt x="426401" y="28110"/>
                  <a:pt x="330093" y="1651"/>
                  <a:pt x="311572" y="64"/>
                </a:cubicBezTo>
                <a:cubicBezTo>
                  <a:pt x="293051" y="-1523"/>
                  <a:pt x="375072" y="26522"/>
                  <a:pt x="352847" y="34989"/>
                </a:cubicBezTo>
                <a:cubicBezTo>
                  <a:pt x="330622" y="43456"/>
                  <a:pt x="201505" y="47689"/>
                  <a:pt x="178222" y="50864"/>
                </a:cubicBezTo>
                <a:cubicBezTo>
                  <a:pt x="154939" y="54039"/>
                  <a:pt x="242251" y="23347"/>
                  <a:pt x="213147" y="54039"/>
                </a:cubicBezTo>
                <a:cubicBezTo>
                  <a:pt x="184043" y="84731"/>
                  <a:pt x="24234" y="212789"/>
                  <a:pt x="3597" y="235014"/>
                </a:cubicBezTo>
                <a:cubicBezTo>
                  <a:pt x="-17040" y="257239"/>
                  <a:pt x="55985" y="202206"/>
                  <a:pt x="98847" y="1715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ABF21D91-F6AD-A115-7808-6A9AA0D85FE6}"/>
              </a:ext>
            </a:extLst>
          </p:cNvPr>
          <p:cNvSpPr/>
          <p:nvPr/>
        </p:nvSpPr>
        <p:spPr>
          <a:xfrm>
            <a:off x="4441737" y="4194103"/>
            <a:ext cx="99105" cy="260621"/>
          </a:xfrm>
          <a:custGeom>
            <a:avLst/>
            <a:gdLst>
              <a:gd name="connsiteX0" fmla="*/ 88 w 99105"/>
              <a:gd name="connsiteY0" fmla="*/ 72 h 260621"/>
              <a:gd name="connsiteX1" fmla="*/ 85813 w 99105"/>
              <a:gd name="connsiteY1" fmla="*/ 149297 h 260621"/>
              <a:gd name="connsiteX2" fmla="*/ 98513 w 99105"/>
              <a:gd name="connsiteY2" fmla="*/ 187397 h 260621"/>
              <a:gd name="connsiteX3" fmla="*/ 82638 w 99105"/>
              <a:gd name="connsiteY3" fmla="*/ 260422 h 260621"/>
              <a:gd name="connsiteX4" fmla="*/ 92163 w 99105"/>
              <a:gd name="connsiteY4" fmla="*/ 206447 h 260621"/>
              <a:gd name="connsiteX5" fmla="*/ 69938 w 99105"/>
              <a:gd name="connsiteY5" fmla="*/ 130247 h 260621"/>
              <a:gd name="connsiteX6" fmla="*/ 88 w 99105"/>
              <a:gd name="connsiteY6" fmla="*/ 72 h 260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105" h="260621">
                <a:moveTo>
                  <a:pt x="88" y="72"/>
                </a:moveTo>
                <a:cubicBezTo>
                  <a:pt x="2734" y="3247"/>
                  <a:pt x="69409" y="118076"/>
                  <a:pt x="85813" y="149297"/>
                </a:cubicBezTo>
                <a:cubicBezTo>
                  <a:pt x="102217" y="180518"/>
                  <a:pt x="99042" y="168876"/>
                  <a:pt x="98513" y="187397"/>
                </a:cubicBezTo>
                <a:cubicBezTo>
                  <a:pt x="97984" y="205918"/>
                  <a:pt x="83696" y="257247"/>
                  <a:pt x="82638" y="260422"/>
                </a:cubicBezTo>
                <a:cubicBezTo>
                  <a:pt x="81580" y="263597"/>
                  <a:pt x="94280" y="228143"/>
                  <a:pt x="92163" y="206447"/>
                </a:cubicBezTo>
                <a:cubicBezTo>
                  <a:pt x="90046" y="184751"/>
                  <a:pt x="85284" y="161468"/>
                  <a:pt x="69938" y="130247"/>
                </a:cubicBezTo>
                <a:cubicBezTo>
                  <a:pt x="54592" y="99026"/>
                  <a:pt x="-2558" y="-3103"/>
                  <a:pt x="88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180706A0-A59E-E191-862D-CB6139A0169C}"/>
              </a:ext>
            </a:extLst>
          </p:cNvPr>
          <p:cNvSpPr/>
          <p:nvPr/>
        </p:nvSpPr>
        <p:spPr>
          <a:xfrm>
            <a:off x="4483005" y="4186883"/>
            <a:ext cx="80441" cy="277192"/>
          </a:xfrm>
          <a:custGeom>
            <a:avLst/>
            <a:gdLst>
              <a:gd name="connsiteX0" fmla="*/ 95 w 80441"/>
              <a:gd name="connsiteY0" fmla="*/ 942 h 277192"/>
              <a:gd name="connsiteX1" fmla="*/ 76295 w 80441"/>
              <a:gd name="connsiteY1" fmla="*/ 207317 h 277192"/>
              <a:gd name="connsiteX2" fmla="*/ 69945 w 80441"/>
              <a:gd name="connsiteY2" fmla="*/ 277167 h 277192"/>
              <a:gd name="connsiteX3" fmla="*/ 66770 w 80441"/>
              <a:gd name="connsiteY3" fmla="*/ 213667 h 277192"/>
              <a:gd name="connsiteX4" fmla="*/ 60420 w 80441"/>
              <a:gd name="connsiteY4" fmla="*/ 83492 h 277192"/>
              <a:gd name="connsiteX5" fmla="*/ 60420 w 80441"/>
              <a:gd name="connsiteY5" fmla="*/ 127942 h 277192"/>
              <a:gd name="connsiteX6" fmla="*/ 95 w 80441"/>
              <a:gd name="connsiteY6" fmla="*/ 942 h 277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441" h="277192">
                <a:moveTo>
                  <a:pt x="95" y="942"/>
                </a:moveTo>
                <a:cubicBezTo>
                  <a:pt x="2741" y="14171"/>
                  <a:pt x="64653" y="161280"/>
                  <a:pt x="76295" y="207317"/>
                </a:cubicBezTo>
                <a:cubicBezTo>
                  <a:pt x="87937" y="253354"/>
                  <a:pt x="71533" y="276109"/>
                  <a:pt x="69945" y="277167"/>
                </a:cubicBezTo>
                <a:cubicBezTo>
                  <a:pt x="68357" y="278225"/>
                  <a:pt x="68357" y="245946"/>
                  <a:pt x="66770" y="213667"/>
                </a:cubicBezTo>
                <a:cubicBezTo>
                  <a:pt x="65183" y="181388"/>
                  <a:pt x="61478" y="97779"/>
                  <a:pt x="60420" y="83492"/>
                </a:cubicBezTo>
                <a:cubicBezTo>
                  <a:pt x="59362" y="69205"/>
                  <a:pt x="70474" y="137996"/>
                  <a:pt x="60420" y="127942"/>
                </a:cubicBezTo>
                <a:cubicBezTo>
                  <a:pt x="50366" y="117888"/>
                  <a:pt x="-2551" y="-12287"/>
                  <a:pt x="95" y="9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548CCACF-9182-DA0B-9807-06D62ABFABE3}"/>
              </a:ext>
            </a:extLst>
          </p:cNvPr>
          <p:cNvSpPr/>
          <p:nvPr/>
        </p:nvSpPr>
        <p:spPr>
          <a:xfrm>
            <a:off x="3778248" y="4104989"/>
            <a:ext cx="679638" cy="406694"/>
          </a:xfrm>
          <a:custGeom>
            <a:avLst/>
            <a:gdLst>
              <a:gd name="connsiteX0" fmla="*/ 206377 w 679638"/>
              <a:gd name="connsiteY0" fmla="*/ 317786 h 406694"/>
              <a:gd name="connsiteX1" fmla="*/ 98427 w 679638"/>
              <a:gd name="connsiteY1" fmla="*/ 368586 h 406694"/>
              <a:gd name="connsiteX2" fmla="*/ 2 w 679638"/>
              <a:gd name="connsiteY2" fmla="*/ 406686 h 406694"/>
              <a:gd name="connsiteX3" fmla="*/ 95252 w 679638"/>
              <a:gd name="connsiteY3" fmla="*/ 365411 h 406694"/>
              <a:gd name="connsiteX4" fmla="*/ 120652 w 679638"/>
              <a:gd name="connsiteY4" fmla="*/ 340011 h 406694"/>
              <a:gd name="connsiteX5" fmla="*/ 25402 w 679638"/>
              <a:gd name="connsiteY5" fmla="*/ 340011 h 406694"/>
              <a:gd name="connsiteX6" fmla="*/ 85727 w 679638"/>
              <a:gd name="connsiteY6" fmla="*/ 324136 h 406694"/>
              <a:gd name="connsiteX7" fmla="*/ 38102 w 679638"/>
              <a:gd name="connsiteY7" fmla="*/ 247936 h 406694"/>
              <a:gd name="connsiteX8" fmla="*/ 107952 w 679638"/>
              <a:gd name="connsiteY8" fmla="*/ 301911 h 406694"/>
              <a:gd name="connsiteX9" fmla="*/ 79377 w 679638"/>
              <a:gd name="connsiteY9" fmla="*/ 190786 h 406694"/>
              <a:gd name="connsiteX10" fmla="*/ 177802 w 679638"/>
              <a:gd name="connsiteY10" fmla="*/ 222536 h 406694"/>
              <a:gd name="connsiteX11" fmla="*/ 79377 w 679638"/>
              <a:gd name="connsiteY11" fmla="*/ 136811 h 406694"/>
              <a:gd name="connsiteX12" fmla="*/ 206377 w 679638"/>
              <a:gd name="connsiteY12" fmla="*/ 168561 h 406694"/>
              <a:gd name="connsiteX13" fmla="*/ 161927 w 679638"/>
              <a:gd name="connsiteY13" fmla="*/ 101886 h 406694"/>
              <a:gd name="connsiteX14" fmla="*/ 209552 w 679638"/>
              <a:gd name="connsiteY14" fmla="*/ 127286 h 406694"/>
              <a:gd name="connsiteX15" fmla="*/ 206377 w 679638"/>
              <a:gd name="connsiteY15" fmla="*/ 101886 h 406694"/>
              <a:gd name="connsiteX16" fmla="*/ 180977 w 679638"/>
              <a:gd name="connsiteY16" fmla="*/ 70136 h 406694"/>
              <a:gd name="connsiteX17" fmla="*/ 298452 w 679638"/>
              <a:gd name="connsiteY17" fmla="*/ 114586 h 406694"/>
              <a:gd name="connsiteX18" fmla="*/ 339727 w 679638"/>
              <a:gd name="connsiteY18" fmla="*/ 79661 h 406694"/>
              <a:gd name="connsiteX19" fmla="*/ 285752 w 679638"/>
              <a:gd name="connsiteY19" fmla="*/ 286 h 406694"/>
              <a:gd name="connsiteX20" fmla="*/ 339727 w 679638"/>
              <a:gd name="connsiteY20" fmla="*/ 54261 h 406694"/>
              <a:gd name="connsiteX21" fmla="*/ 431802 w 679638"/>
              <a:gd name="connsiteY21" fmla="*/ 86011 h 406694"/>
              <a:gd name="connsiteX22" fmla="*/ 393702 w 679638"/>
              <a:gd name="connsiteY22" fmla="*/ 44736 h 406694"/>
              <a:gd name="connsiteX23" fmla="*/ 396877 w 679638"/>
              <a:gd name="connsiteY23" fmla="*/ 32036 h 406694"/>
              <a:gd name="connsiteX24" fmla="*/ 434977 w 679638"/>
              <a:gd name="connsiteY24" fmla="*/ 89186 h 406694"/>
              <a:gd name="connsiteX25" fmla="*/ 501652 w 679638"/>
              <a:gd name="connsiteY25" fmla="*/ 6636 h 406694"/>
              <a:gd name="connsiteX26" fmla="*/ 514352 w 679638"/>
              <a:gd name="connsiteY26" fmla="*/ 76486 h 406694"/>
              <a:gd name="connsiteX27" fmla="*/ 590552 w 679638"/>
              <a:gd name="connsiteY27" fmla="*/ 98711 h 406694"/>
              <a:gd name="connsiteX28" fmla="*/ 546102 w 679638"/>
              <a:gd name="connsiteY28" fmla="*/ 76486 h 406694"/>
              <a:gd name="connsiteX29" fmla="*/ 603252 w 679638"/>
              <a:gd name="connsiteY29" fmla="*/ 28861 h 406694"/>
              <a:gd name="connsiteX30" fmla="*/ 619127 w 679638"/>
              <a:gd name="connsiteY30" fmla="*/ 73311 h 406694"/>
              <a:gd name="connsiteX31" fmla="*/ 676277 w 679638"/>
              <a:gd name="connsiteY31" fmla="*/ 120936 h 406694"/>
              <a:gd name="connsiteX32" fmla="*/ 508002 w 679638"/>
              <a:gd name="connsiteY32" fmla="*/ 41561 h 406694"/>
              <a:gd name="connsiteX33" fmla="*/ 355602 w 679638"/>
              <a:gd name="connsiteY33" fmla="*/ 114586 h 406694"/>
              <a:gd name="connsiteX34" fmla="*/ 180977 w 679638"/>
              <a:gd name="connsiteY34" fmla="*/ 213011 h 406694"/>
              <a:gd name="connsiteX35" fmla="*/ 298452 w 679638"/>
              <a:gd name="connsiteY35" fmla="*/ 139986 h 406694"/>
              <a:gd name="connsiteX36" fmla="*/ 196852 w 679638"/>
              <a:gd name="connsiteY36" fmla="*/ 222536 h 406694"/>
              <a:gd name="connsiteX37" fmla="*/ 117477 w 679638"/>
              <a:gd name="connsiteY37" fmla="*/ 270161 h 406694"/>
              <a:gd name="connsiteX38" fmla="*/ 120652 w 679638"/>
              <a:gd name="connsiteY38" fmla="*/ 311436 h 406694"/>
              <a:gd name="connsiteX39" fmla="*/ 95252 w 679638"/>
              <a:gd name="connsiteY39" fmla="*/ 308261 h 406694"/>
              <a:gd name="connsiteX40" fmla="*/ 206377 w 679638"/>
              <a:gd name="connsiteY40" fmla="*/ 317786 h 406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79638" h="406694">
                <a:moveTo>
                  <a:pt x="206377" y="317786"/>
                </a:moveTo>
                <a:cubicBezTo>
                  <a:pt x="206906" y="327840"/>
                  <a:pt x="132823" y="353769"/>
                  <a:pt x="98427" y="368586"/>
                </a:cubicBezTo>
                <a:cubicBezTo>
                  <a:pt x="64031" y="383403"/>
                  <a:pt x="531" y="407215"/>
                  <a:pt x="2" y="406686"/>
                </a:cubicBezTo>
                <a:cubicBezTo>
                  <a:pt x="-527" y="406157"/>
                  <a:pt x="75144" y="376523"/>
                  <a:pt x="95252" y="365411"/>
                </a:cubicBezTo>
                <a:cubicBezTo>
                  <a:pt x="115360" y="354299"/>
                  <a:pt x="132294" y="344244"/>
                  <a:pt x="120652" y="340011"/>
                </a:cubicBezTo>
                <a:cubicBezTo>
                  <a:pt x="109010" y="335778"/>
                  <a:pt x="31223" y="342657"/>
                  <a:pt x="25402" y="340011"/>
                </a:cubicBezTo>
                <a:cubicBezTo>
                  <a:pt x="19581" y="337365"/>
                  <a:pt x="83610" y="339482"/>
                  <a:pt x="85727" y="324136"/>
                </a:cubicBezTo>
                <a:cubicBezTo>
                  <a:pt x="87844" y="308790"/>
                  <a:pt x="34398" y="251640"/>
                  <a:pt x="38102" y="247936"/>
                </a:cubicBezTo>
                <a:cubicBezTo>
                  <a:pt x="41806" y="244232"/>
                  <a:pt x="101073" y="311436"/>
                  <a:pt x="107952" y="301911"/>
                </a:cubicBezTo>
                <a:cubicBezTo>
                  <a:pt x="114831" y="292386"/>
                  <a:pt x="67735" y="204015"/>
                  <a:pt x="79377" y="190786"/>
                </a:cubicBezTo>
                <a:cubicBezTo>
                  <a:pt x="91019" y="177557"/>
                  <a:pt x="177802" y="231532"/>
                  <a:pt x="177802" y="222536"/>
                </a:cubicBezTo>
                <a:cubicBezTo>
                  <a:pt x="177802" y="213540"/>
                  <a:pt x="74615" y="145807"/>
                  <a:pt x="79377" y="136811"/>
                </a:cubicBezTo>
                <a:cubicBezTo>
                  <a:pt x="84139" y="127815"/>
                  <a:pt x="192619" y="174382"/>
                  <a:pt x="206377" y="168561"/>
                </a:cubicBezTo>
                <a:cubicBezTo>
                  <a:pt x="220135" y="162740"/>
                  <a:pt x="161398" y="108765"/>
                  <a:pt x="161927" y="101886"/>
                </a:cubicBezTo>
                <a:cubicBezTo>
                  <a:pt x="162456" y="95007"/>
                  <a:pt x="202144" y="127286"/>
                  <a:pt x="209552" y="127286"/>
                </a:cubicBezTo>
                <a:cubicBezTo>
                  <a:pt x="216960" y="127286"/>
                  <a:pt x="211140" y="111411"/>
                  <a:pt x="206377" y="101886"/>
                </a:cubicBezTo>
                <a:cubicBezTo>
                  <a:pt x="201614" y="92361"/>
                  <a:pt x="165631" y="68019"/>
                  <a:pt x="180977" y="70136"/>
                </a:cubicBezTo>
                <a:cubicBezTo>
                  <a:pt x="196323" y="72253"/>
                  <a:pt x="271994" y="112998"/>
                  <a:pt x="298452" y="114586"/>
                </a:cubicBezTo>
                <a:cubicBezTo>
                  <a:pt x="324910" y="116173"/>
                  <a:pt x="341844" y="98711"/>
                  <a:pt x="339727" y="79661"/>
                </a:cubicBezTo>
                <a:cubicBezTo>
                  <a:pt x="337610" y="60611"/>
                  <a:pt x="285752" y="4519"/>
                  <a:pt x="285752" y="286"/>
                </a:cubicBezTo>
                <a:cubicBezTo>
                  <a:pt x="285752" y="-3947"/>
                  <a:pt x="315385" y="39974"/>
                  <a:pt x="339727" y="54261"/>
                </a:cubicBezTo>
                <a:cubicBezTo>
                  <a:pt x="364069" y="68548"/>
                  <a:pt x="422806" y="87598"/>
                  <a:pt x="431802" y="86011"/>
                </a:cubicBezTo>
                <a:cubicBezTo>
                  <a:pt x="440798" y="84424"/>
                  <a:pt x="399523" y="53732"/>
                  <a:pt x="393702" y="44736"/>
                </a:cubicBezTo>
                <a:cubicBezTo>
                  <a:pt x="387881" y="35740"/>
                  <a:pt x="389998" y="24628"/>
                  <a:pt x="396877" y="32036"/>
                </a:cubicBezTo>
                <a:cubicBezTo>
                  <a:pt x="403756" y="39444"/>
                  <a:pt x="417515" y="93419"/>
                  <a:pt x="434977" y="89186"/>
                </a:cubicBezTo>
                <a:cubicBezTo>
                  <a:pt x="452439" y="84953"/>
                  <a:pt x="488423" y="8753"/>
                  <a:pt x="501652" y="6636"/>
                </a:cubicBezTo>
                <a:cubicBezTo>
                  <a:pt x="514881" y="4519"/>
                  <a:pt x="499535" y="61140"/>
                  <a:pt x="514352" y="76486"/>
                </a:cubicBezTo>
                <a:cubicBezTo>
                  <a:pt x="529169" y="91832"/>
                  <a:pt x="585260" y="98711"/>
                  <a:pt x="590552" y="98711"/>
                </a:cubicBezTo>
                <a:cubicBezTo>
                  <a:pt x="595844" y="98711"/>
                  <a:pt x="543985" y="88128"/>
                  <a:pt x="546102" y="76486"/>
                </a:cubicBezTo>
                <a:cubicBezTo>
                  <a:pt x="548219" y="64844"/>
                  <a:pt x="591081" y="29390"/>
                  <a:pt x="603252" y="28861"/>
                </a:cubicBezTo>
                <a:cubicBezTo>
                  <a:pt x="615423" y="28332"/>
                  <a:pt x="606956" y="57965"/>
                  <a:pt x="619127" y="73311"/>
                </a:cubicBezTo>
                <a:cubicBezTo>
                  <a:pt x="631298" y="88657"/>
                  <a:pt x="694798" y="126228"/>
                  <a:pt x="676277" y="120936"/>
                </a:cubicBezTo>
                <a:cubicBezTo>
                  <a:pt x="657756" y="115644"/>
                  <a:pt x="561448" y="42619"/>
                  <a:pt x="508002" y="41561"/>
                </a:cubicBezTo>
                <a:cubicBezTo>
                  <a:pt x="454556" y="40503"/>
                  <a:pt x="410106" y="86011"/>
                  <a:pt x="355602" y="114586"/>
                </a:cubicBezTo>
                <a:cubicBezTo>
                  <a:pt x="301098" y="143161"/>
                  <a:pt x="190502" y="208778"/>
                  <a:pt x="180977" y="213011"/>
                </a:cubicBezTo>
                <a:cubicBezTo>
                  <a:pt x="171452" y="217244"/>
                  <a:pt x="295806" y="138398"/>
                  <a:pt x="298452" y="139986"/>
                </a:cubicBezTo>
                <a:cubicBezTo>
                  <a:pt x="301098" y="141573"/>
                  <a:pt x="227014" y="200840"/>
                  <a:pt x="196852" y="222536"/>
                </a:cubicBezTo>
                <a:cubicBezTo>
                  <a:pt x="166690" y="244232"/>
                  <a:pt x="130177" y="255344"/>
                  <a:pt x="117477" y="270161"/>
                </a:cubicBezTo>
                <a:cubicBezTo>
                  <a:pt x="104777" y="284978"/>
                  <a:pt x="124356" y="305086"/>
                  <a:pt x="120652" y="311436"/>
                </a:cubicBezTo>
                <a:cubicBezTo>
                  <a:pt x="116948" y="317786"/>
                  <a:pt x="83081" y="305086"/>
                  <a:pt x="95252" y="308261"/>
                </a:cubicBezTo>
                <a:cubicBezTo>
                  <a:pt x="107423" y="311436"/>
                  <a:pt x="205848" y="307732"/>
                  <a:pt x="206377" y="3177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E938C8D1-B5C9-6E0B-FBAF-22E84719A39F}"/>
              </a:ext>
            </a:extLst>
          </p:cNvPr>
          <p:cNvSpPr/>
          <p:nvPr/>
        </p:nvSpPr>
        <p:spPr>
          <a:xfrm>
            <a:off x="3825273" y="4130528"/>
            <a:ext cx="583853" cy="235188"/>
          </a:xfrm>
          <a:custGeom>
            <a:avLst/>
            <a:gdLst>
              <a:gd name="connsiteX0" fmla="*/ 602 w 583853"/>
              <a:gd name="connsiteY0" fmla="*/ 235097 h 235188"/>
              <a:gd name="connsiteX1" fmla="*/ 210152 w 583853"/>
              <a:gd name="connsiteY1" fmla="*/ 60472 h 235188"/>
              <a:gd name="connsiteX2" fmla="*/ 365727 w 583853"/>
              <a:gd name="connsiteY2" fmla="*/ 22372 h 235188"/>
              <a:gd name="connsiteX3" fmla="*/ 330802 w 583853"/>
              <a:gd name="connsiteY3" fmla="*/ 41422 h 235188"/>
              <a:gd name="connsiteX4" fmla="*/ 429227 w 583853"/>
              <a:gd name="connsiteY4" fmla="*/ 38247 h 235188"/>
              <a:gd name="connsiteX5" fmla="*/ 381602 w 583853"/>
              <a:gd name="connsiteY5" fmla="*/ 38247 h 235188"/>
              <a:gd name="connsiteX6" fmla="*/ 581627 w 583853"/>
              <a:gd name="connsiteY6" fmla="*/ 95397 h 235188"/>
              <a:gd name="connsiteX7" fmla="*/ 480027 w 583853"/>
              <a:gd name="connsiteY7" fmla="*/ 35072 h 235188"/>
              <a:gd name="connsiteX8" fmla="*/ 343502 w 583853"/>
              <a:gd name="connsiteY8" fmla="*/ 147 h 235188"/>
              <a:gd name="connsiteX9" fmla="*/ 226027 w 583853"/>
              <a:gd name="connsiteY9" fmla="*/ 47772 h 235188"/>
              <a:gd name="connsiteX10" fmla="*/ 156177 w 583853"/>
              <a:gd name="connsiteY10" fmla="*/ 60472 h 235188"/>
              <a:gd name="connsiteX11" fmla="*/ 280002 w 583853"/>
              <a:gd name="connsiteY11" fmla="*/ 35072 h 235188"/>
              <a:gd name="connsiteX12" fmla="*/ 602 w 583853"/>
              <a:gd name="connsiteY12" fmla="*/ 235097 h 235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3853" h="235188">
                <a:moveTo>
                  <a:pt x="602" y="235097"/>
                </a:moveTo>
                <a:cubicBezTo>
                  <a:pt x="-11040" y="239330"/>
                  <a:pt x="149298" y="95926"/>
                  <a:pt x="210152" y="60472"/>
                </a:cubicBezTo>
                <a:cubicBezTo>
                  <a:pt x="271006" y="25018"/>
                  <a:pt x="345619" y="25547"/>
                  <a:pt x="365727" y="22372"/>
                </a:cubicBezTo>
                <a:cubicBezTo>
                  <a:pt x="385835" y="19197"/>
                  <a:pt x="320219" y="38776"/>
                  <a:pt x="330802" y="41422"/>
                </a:cubicBezTo>
                <a:cubicBezTo>
                  <a:pt x="341385" y="44068"/>
                  <a:pt x="420760" y="38776"/>
                  <a:pt x="429227" y="38247"/>
                </a:cubicBezTo>
                <a:cubicBezTo>
                  <a:pt x="437694" y="37718"/>
                  <a:pt x="356202" y="28722"/>
                  <a:pt x="381602" y="38247"/>
                </a:cubicBezTo>
                <a:cubicBezTo>
                  <a:pt x="407002" y="47772"/>
                  <a:pt x="565223" y="95926"/>
                  <a:pt x="581627" y="95397"/>
                </a:cubicBezTo>
                <a:cubicBezTo>
                  <a:pt x="598031" y="94868"/>
                  <a:pt x="519714" y="50947"/>
                  <a:pt x="480027" y="35072"/>
                </a:cubicBezTo>
                <a:cubicBezTo>
                  <a:pt x="440340" y="19197"/>
                  <a:pt x="385835" y="-1970"/>
                  <a:pt x="343502" y="147"/>
                </a:cubicBezTo>
                <a:cubicBezTo>
                  <a:pt x="301169" y="2264"/>
                  <a:pt x="257248" y="37718"/>
                  <a:pt x="226027" y="47772"/>
                </a:cubicBezTo>
                <a:cubicBezTo>
                  <a:pt x="194806" y="57826"/>
                  <a:pt x="147181" y="62589"/>
                  <a:pt x="156177" y="60472"/>
                </a:cubicBezTo>
                <a:cubicBezTo>
                  <a:pt x="165173" y="58355"/>
                  <a:pt x="309635" y="9143"/>
                  <a:pt x="280002" y="35072"/>
                </a:cubicBezTo>
                <a:cubicBezTo>
                  <a:pt x="250369" y="61001"/>
                  <a:pt x="12244" y="230864"/>
                  <a:pt x="602" y="2350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20B64080-C477-C54B-9398-786D06A5507E}"/>
              </a:ext>
            </a:extLst>
          </p:cNvPr>
          <p:cNvSpPr/>
          <p:nvPr/>
        </p:nvSpPr>
        <p:spPr>
          <a:xfrm>
            <a:off x="4048053" y="4343359"/>
            <a:ext cx="494445" cy="82917"/>
          </a:xfrm>
          <a:custGeom>
            <a:avLst/>
            <a:gdLst>
              <a:gd name="connsiteX0" fmla="*/ 72 w 494445"/>
              <a:gd name="connsiteY0" fmla="*/ 50841 h 82917"/>
              <a:gd name="connsiteX1" fmla="*/ 225497 w 494445"/>
              <a:gd name="connsiteY1" fmla="*/ 31791 h 82917"/>
              <a:gd name="connsiteX2" fmla="*/ 349322 w 494445"/>
              <a:gd name="connsiteY2" fmla="*/ 31791 h 82917"/>
              <a:gd name="connsiteX3" fmla="*/ 333447 w 494445"/>
              <a:gd name="connsiteY3" fmla="*/ 9566 h 82917"/>
              <a:gd name="connsiteX4" fmla="*/ 492197 w 494445"/>
              <a:gd name="connsiteY4" fmla="*/ 82591 h 82917"/>
              <a:gd name="connsiteX5" fmla="*/ 422347 w 494445"/>
              <a:gd name="connsiteY5" fmla="*/ 34966 h 82917"/>
              <a:gd name="connsiteX6" fmla="*/ 358847 w 494445"/>
              <a:gd name="connsiteY6" fmla="*/ 41 h 82917"/>
              <a:gd name="connsiteX7" fmla="*/ 250897 w 494445"/>
              <a:gd name="connsiteY7" fmla="*/ 28616 h 82917"/>
              <a:gd name="connsiteX8" fmla="*/ 146122 w 494445"/>
              <a:gd name="connsiteY8" fmla="*/ 60366 h 82917"/>
              <a:gd name="connsiteX9" fmla="*/ 200097 w 494445"/>
              <a:gd name="connsiteY9" fmla="*/ 44491 h 82917"/>
              <a:gd name="connsiteX10" fmla="*/ 72 w 494445"/>
              <a:gd name="connsiteY10" fmla="*/ 50841 h 8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4445" h="82917">
                <a:moveTo>
                  <a:pt x="72" y="50841"/>
                </a:moveTo>
                <a:cubicBezTo>
                  <a:pt x="4305" y="48724"/>
                  <a:pt x="167289" y="34966"/>
                  <a:pt x="225497" y="31791"/>
                </a:cubicBezTo>
                <a:cubicBezTo>
                  <a:pt x="283705" y="28616"/>
                  <a:pt x="331330" y="35495"/>
                  <a:pt x="349322" y="31791"/>
                </a:cubicBezTo>
                <a:cubicBezTo>
                  <a:pt x="367314" y="28087"/>
                  <a:pt x="309635" y="1099"/>
                  <a:pt x="333447" y="9566"/>
                </a:cubicBezTo>
                <a:cubicBezTo>
                  <a:pt x="357259" y="18033"/>
                  <a:pt x="477380" y="78358"/>
                  <a:pt x="492197" y="82591"/>
                </a:cubicBezTo>
                <a:cubicBezTo>
                  <a:pt x="507014" y="86824"/>
                  <a:pt x="444572" y="48724"/>
                  <a:pt x="422347" y="34966"/>
                </a:cubicBezTo>
                <a:cubicBezTo>
                  <a:pt x="400122" y="21208"/>
                  <a:pt x="387422" y="1099"/>
                  <a:pt x="358847" y="41"/>
                </a:cubicBezTo>
                <a:cubicBezTo>
                  <a:pt x="330272" y="-1017"/>
                  <a:pt x="286351" y="18562"/>
                  <a:pt x="250897" y="28616"/>
                </a:cubicBezTo>
                <a:cubicBezTo>
                  <a:pt x="215443" y="38670"/>
                  <a:pt x="154589" y="57720"/>
                  <a:pt x="146122" y="60366"/>
                </a:cubicBezTo>
                <a:cubicBezTo>
                  <a:pt x="137655" y="63012"/>
                  <a:pt x="220734" y="45549"/>
                  <a:pt x="200097" y="44491"/>
                </a:cubicBezTo>
                <a:cubicBezTo>
                  <a:pt x="179460" y="43433"/>
                  <a:pt x="-4161" y="52958"/>
                  <a:pt x="72" y="508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50F8A1D8-4218-CCA1-1289-98AB5DDA7B1D}"/>
              </a:ext>
            </a:extLst>
          </p:cNvPr>
          <p:cNvSpPr/>
          <p:nvPr/>
        </p:nvSpPr>
        <p:spPr>
          <a:xfrm>
            <a:off x="4026091" y="4184283"/>
            <a:ext cx="262600" cy="95783"/>
          </a:xfrm>
          <a:custGeom>
            <a:avLst/>
            <a:gdLst>
              <a:gd name="connsiteX0" fmla="*/ 2984 w 262600"/>
              <a:gd name="connsiteY0" fmla="*/ 95617 h 95783"/>
              <a:gd name="connsiteX1" fmla="*/ 260159 w 262600"/>
              <a:gd name="connsiteY1" fmla="*/ 3542 h 95783"/>
              <a:gd name="connsiteX2" fmla="*/ 126809 w 262600"/>
              <a:gd name="connsiteY2" fmla="*/ 25767 h 95783"/>
              <a:gd name="connsiteX3" fmla="*/ 2984 w 262600"/>
              <a:gd name="connsiteY3" fmla="*/ 95617 h 9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600" h="95783">
                <a:moveTo>
                  <a:pt x="2984" y="95617"/>
                </a:moveTo>
                <a:cubicBezTo>
                  <a:pt x="25209" y="91913"/>
                  <a:pt x="239522" y="15184"/>
                  <a:pt x="260159" y="3542"/>
                </a:cubicBezTo>
                <a:cubicBezTo>
                  <a:pt x="280796" y="-8100"/>
                  <a:pt x="164909" y="11480"/>
                  <a:pt x="126809" y="25767"/>
                </a:cubicBezTo>
                <a:cubicBezTo>
                  <a:pt x="88709" y="40054"/>
                  <a:pt x="-19241" y="99321"/>
                  <a:pt x="2984" y="956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68AE65E8-D4EF-D63F-A70E-44DF1931C609}"/>
              </a:ext>
            </a:extLst>
          </p:cNvPr>
          <p:cNvSpPr/>
          <p:nvPr/>
        </p:nvSpPr>
        <p:spPr>
          <a:xfrm>
            <a:off x="4167343" y="4154035"/>
            <a:ext cx="310997" cy="224291"/>
          </a:xfrm>
          <a:custGeom>
            <a:avLst/>
            <a:gdLst>
              <a:gd name="connsiteX0" fmla="*/ 52232 w 310997"/>
              <a:gd name="connsiteY0" fmla="*/ 2040 h 224291"/>
              <a:gd name="connsiteX1" fmla="*/ 7782 w 310997"/>
              <a:gd name="connsiteY1" fmla="*/ 125865 h 224291"/>
              <a:gd name="connsiteX2" fmla="*/ 14132 w 310997"/>
              <a:gd name="connsiteY2" fmla="*/ 208415 h 224291"/>
              <a:gd name="connsiteX3" fmla="*/ 144307 w 310997"/>
              <a:gd name="connsiteY3" fmla="*/ 224290 h 224291"/>
              <a:gd name="connsiteX4" fmla="*/ 293532 w 310997"/>
              <a:gd name="connsiteY4" fmla="*/ 208415 h 224291"/>
              <a:gd name="connsiteX5" fmla="*/ 299882 w 310997"/>
              <a:gd name="connsiteY5" fmla="*/ 129040 h 224291"/>
              <a:gd name="connsiteX6" fmla="*/ 220507 w 310997"/>
              <a:gd name="connsiteY6" fmla="*/ 52840 h 224291"/>
              <a:gd name="connsiteX7" fmla="*/ 52232 w 310997"/>
              <a:gd name="connsiteY7" fmla="*/ 2040 h 224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0997" h="224291">
                <a:moveTo>
                  <a:pt x="52232" y="2040"/>
                </a:moveTo>
                <a:cubicBezTo>
                  <a:pt x="16778" y="14211"/>
                  <a:pt x="14132" y="91469"/>
                  <a:pt x="7782" y="125865"/>
                </a:cubicBezTo>
                <a:cubicBezTo>
                  <a:pt x="1432" y="160261"/>
                  <a:pt x="-8622" y="192011"/>
                  <a:pt x="14132" y="208415"/>
                </a:cubicBezTo>
                <a:cubicBezTo>
                  <a:pt x="36886" y="224819"/>
                  <a:pt x="97740" y="224290"/>
                  <a:pt x="144307" y="224290"/>
                </a:cubicBezTo>
                <a:cubicBezTo>
                  <a:pt x="190874" y="224290"/>
                  <a:pt x="267603" y="224290"/>
                  <a:pt x="293532" y="208415"/>
                </a:cubicBezTo>
                <a:cubicBezTo>
                  <a:pt x="319461" y="192540"/>
                  <a:pt x="312053" y="154969"/>
                  <a:pt x="299882" y="129040"/>
                </a:cubicBezTo>
                <a:cubicBezTo>
                  <a:pt x="287711" y="103111"/>
                  <a:pt x="263369" y="70302"/>
                  <a:pt x="220507" y="52840"/>
                </a:cubicBezTo>
                <a:cubicBezTo>
                  <a:pt x="177645" y="35378"/>
                  <a:pt x="87686" y="-10131"/>
                  <a:pt x="52232" y="20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月 37">
            <a:extLst>
              <a:ext uri="{FF2B5EF4-FFF2-40B4-BE49-F238E27FC236}">
                <a16:creationId xmlns:a16="http://schemas.microsoft.com/office/drawing/2014/main" id="{D09BAE14-381F-E8D2-7A1A-B72E2783BF78}"/>
              </a:ext>
            </a:extLst>
          </p:cNvPr>
          <p:cNvSpPr/>
          <p:nvPr/>
        </p:nvSpPr>
        <p:spPr>
          <a:xfrm rot="4517345">
            <a:off x="4215994" y="4191805"/>
            <a:ext cx="110511" cy="144573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C9285448-58C5-510C-BB02-415D422FA9B9}"/>
              </a:ext>
            </a:extLst>
          </p:cNvPr>
          <p:cNvSpPr/>
          <p:nvPr/>
        </p:nvSpPr>
        <p:spPr>
          <a:xfrm>
            <a:off x="4503502" y="3822548"/>
            <a:ext cx="201185" cy="345819"/>
          </a:xfrm>
          <a:custGeom>
            <a:avLst/>
            <a:gdLst>
              <a:gd name="connsiteX0" fmla="*/ 366 w 201185"/>
              <a:gd name="connsiteY0" fmla="*/ 57377 h 345819"/>
              <a:gd name="connsiteX1" fmla="*/ 154559 w 201185"/>
              <a:gd name="connsiteY1" fmla="*/ 125508 h 345819"/>
              <a:gd name="connsiteX2" fmla="*/ 122286 w 201185"/>
              <a:gd name="connsiteY2" fmla="*/ 82478 h 345819"/>
              <a:gd name="connsiteX3" fmla="*/ 197590 w 201185"/>
              <a:gd name="connsiteY3" fmla="*/ 143438 h 345819"/>
              <a:gd name="connsiteX4" fmla="*/ 172489 w 201185"/>
              <a:gd name="connsiteY4" fmla="*/ 197226 h 345819"/>
              <a:gd name="connsiteX5" fmla="*/ 201176 w 201185"/>
              <a:gd name="connsiteY5" fmla="*/ 344247 h 345819"/>
              <a:gd name="connsiteX6" fmla="*/ 168903 w 201185"/>
              <a:gd name="connsiteY6" fmla="*/ 265358 h 345819"/>
              <a:gd name="connsiteX7" fmla="*/ 190418 w 201185"/>
              <a:gd name="connsiteY7" fmla="*/ 118337 h 345819"/>
              <a:gd name="connsiteX8" fmla="*/ 36225 w 201185"/>
              <a:gd name="connsiteY8" fmla="*/ 3 h 345819"/>
              <a:gd name="connsiteX9" fmla="*/ 194004 w 201185"/>
              <a:gd name="connsiteY9" fmla="*/ 121923 h 345819"/>
              <a:gd name="connsiteX10" fmla="*/ 115114 w 201185"/>
              <a:gd name="connsiteY10" fmla="*/ 111165 h 345819"/>
              <a:gd name="connsiteX11" fmla="*/ 366 w 201185"/>
              <a:gd name="connsiteY11" fmla="*/ 57377 h 34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185" h="345819">
                <a:moveTo>
                  <a:pt x="366" y="57377"/>
                </a:moveTo>
                <a:cubicBezTo>
                  <a:pt x="6940" y="59767"/>
                  <a:pt x="134239" y="121324"/>
                  <a:pt x="154559" y="125508"/>
                </a:cubicBezTo>
                <a:cubicBezTo>
                  <a:pt x="174879" y="129692"/>
                  <a:pt x="115114" y="79490"/>
                  <a:pt x="122286" y="82478"/>
                </a:cubicBezTo>
                <a:cubicBezTo>
                  <a:pt x="129458" y="85466"/>
                  <a:pt x="189223" y="124313"/>
                  <a:pt x="197590" y="143438"/>
                </a:cubicBezTo>
                <a:cubicBezTo>
                  <a:pt x="205957" y="162563"/>
                  <a:pt x="171891" y="163758"/>
                  <a:pt x="172489" y="197226"/>
                </a:cubicBezTo>
                <a:cubicBezTo>
                  <a:pt x="173087" y="230694"/>
                  <a:pt x="201774" y="332892"/>
                  <a:pt x="201176" y="344247"/>
                </a:cubicBezTo>
                <a:cubicBezTo>
                  <a:pt x="200578" y="355602"/>
                  <a:pt x="170696" y="303010"/>
                  <a:pt x="168903" y="265358"/>
                </a:cubicBezTo>
                <a:cubicBezTo>
                  <a:pt x="167110" y="227706"/>
                  <a:pt x="212531" y="162563"/>
                  <a:pt x="190418" y="118337"/>
                </a:cubicBezTo>
                <a:cubicBezTo>
                  <a:pt x="168305" y="74111"/>
                  <a:pt x="35627" y="-595"/>
                  <a:pt x="36225" y="3"/>
                </a:cubicBezTo>
                <a:cubicBezTo>
                  <a:pt x="36823" y="601"/>
                  <a:pt x="180856" y="103396"/>
                  <a:pt x="194004" y="121923"/>
                </a:cubicBezTo>
                <a:cubicBezTo>
                  <a:pt x="207152" y="140450"/>
                  <a:pt x="152766" y="117739"/>
                  <a:pt x="115114" y="111165"/>
                </a:cubicBezTo>
                <a:cubicBezTo>
                  <a:pt x="77462" y="104591"/>
                  <a:pt x="-6208" y="54987"/>
                  <a:pt x="366" y="573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9546FBF7-EB88-8D39-03FF-F894DA9D1E61}"/>
              </a:ext>
            </a:extLst>
          </p:cNvPr>
          <p:cNvSpPr/>
          <p:nvPr/>
        </p:nvSpPr>
        <p:spPr>
          <a:xfrm>
            <a:off x="4152452" y="3829722"/>
            <a:ext cx="466177" cy="98003"/>
          </a:xfrm>
          <a:custGeom>
            <a:avLst/>
            <a:gdLst>
              <a:gd name="connsiteX0" fmla="*/ 455407 w 466177"/>
              <a:gd name="connsiteY0" fmla="*/ 96819 h 98003"/>
              <a:gd name="connsiteX1" fmla="*/ 211567 w 466177"/>
              <a:gd name="connsiteY1" fmla="*/ 39445 h 98003"/>
              <a:gd name="connsiteX2" fmla="*/ 0 w 466177"/>
              <a:gd name="connsiteY2" fmla="*/ 0 h 98003"/>
              <a:gd name="connsiteX3" fmla="*/ 319143 w 466177"/>
              <a:gd name="connsiteY3" fmla="*/ 60960 h 98003"/>
              <a:gd name="connsiteX4" fmla="*/ 254597 w 466177"/>
              <a:gd name="connsiteY4" fmla="*/ 68132 h 98003"/>
              <a:gd name="connsiteX5" fmla="*/ 372932 w 466177"/>
              <a:gd name="connsiteY5" fmla="*/ 71718 h 98003"/>
              <a:gd name="connsiteX6" fmla="*/ 251012 w 466177"/>
              <a:gd name="connsiteY6" fmla="*/ 14344 h 98003"/>
              <a:gd name="connsiteX7" fmla="*/ 405204 w 466177"/>
              <a:gd name="connsiteY7" fmla="*/ 71718 h 98003"/>
              <a:gd name="connsiteX8" fmla="*/ 455407 w 466177"/>
              <a:gd name="connsiteY8" fmla="*/ 96819 h 9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6177" h="98003">
                <a:moveTo>
                  <a:pt x="455407" y="96819"/>
                </a:moveTo>
                <a:cubicBezTo>
                  <a:pt x="423134" y="91440"/>
                  <a:pt x="287468" y="55581"/>
                  <a:pt x="211567" y="39445"/>
                </a:cubicBezTo>
                <a:cubicBezTo>
                  <a:pt x="135666" y="23309"/>
                  <a:pt x="0" y="0"/>
                  <a:pt x="0" y="0"/>
                </a:cubicBezTo>
                <a:cubicBezTo>
                  <a:pt x="17929" y="3586"/>
                  <a:pt x="276710" y="49605"/>
                  <a:pt x="319143" y="60960"/>
                </a:cubicBezTo>
                <a:cubicBezTo>
                  <a:pt x="361576" y="72315"/>
                  <a:pt x="245632" y="66339"/>
                  <a:pt x="254597" y="68132"/>
                </a:cubicBezTo>
                <a:cubicBezTo>
                  <a:pt x="263562" y="69925"/>
                  <a:pt x="373529" y="80683"/>
                  <a:pt x="372932" y="71718"/>
                </a:cubicBezTo>
                <a:cubicBezTo>
                  <a:pt x="372335" y="62753"/>
                  <a:pt x="245633" y="14344"/>
                  <a:pt x="251012" y="14344"/>
                </a:cubicBezTo>
                <a:cubicBezTo>
                  <a:pt x="256391" y="14344"/>
                  <a:pt x="369943" y="54984"/>
                  <a:pt x="405204" y="71718"/>
                </a:cubicBezTo>
                <a:cubicBezTo>
                  <a:pt x="440465" y="88452"/>
                  <a:pt x="487680" y="102198"/>
                  <a:pt x="455407" y="968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A8F2ED2A-18F8-DE14-8AA4-4D111AD0BAAF}"/>
              </a:ext>
            </a:extLst>
          </p:cNvPr>
          <p:cNvSpPr/>
          <p:nvPr/>
        </p:nvSpPr>
        <p:spPr>
          <a:xfrm>
            <a:off x="3677341" y="3760598"/>
            <a:ext cx="397180" cy="334725"/>
          </a:xfrm>
          <a:custGeom>
            <a:avLst/>
            <a:gdLst>
              <a:gd name="connsiteX0" fmla="*/ 116523 w 397180"/>
              <a:gd name="connsiteY0" fmla="*/ 151600 h 334725"/>
              <a:gd name="connsiteX1" fmla="*/ 392635 w 397180"/>
              <a:gd name="connsiteY1" fmla="*/ 993 h 334725"/>
              <a:gd name="connsiteX2" fmla="*/ 270715 w 397180"/>
              <a:gd name="connsiteY2" fmla="*/ 94226 h 334725"/>
              <a:gd name="connsiteX3" fmla="*/ 41219 w 397180"/>
              <a:gd name="connsiteY3" fmla="*/ 248418 h 334725"/>
              <a:gd name="connsiteX4" fmla="*/ 5360 w 397180"/>
              <a:gd name="connsiteY4" fmla="*/ 334480 h 334725"/>
              <a:gd name="connsiteX5" fmla="*/ 105765 w 397180"/>
              <a:gd name="connsiteY5" fmla="*/ 223317 h 334725"/>
              <a:gd name="connsiteX6" fmla="*/ 313746 w 397180"/>
              <a:gd name="connsiteY6" fmla="*/ 65538 h 334725"/>
              <a:gd name="connsiteX7" fmla="*/ 116523 w 397180"/>
              <a:gd name="connsiteY7" fmla="*/ 151600 h 33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7180" h="334725">
                <a:moveTo>
                  <a:pt x="116523" y="151600"/>
                </a:moveTo>
                <a:cubicBezTo>
                  <a:pt x="129671" y="140843"/>
                  <a:pt x="366936" y="10555"/>
                  <a:pt x="392635" y="993"/>
                </a:cubicBezTo>
                <a:cubicBezTo>
                  <a:pt x="418334" y="-8569"/>
                  <a:pt x="329284" y="52989"/>
                  <a:pt x="270715" y="94226"/>
                </a:cubicBezTo>
                <a:cubicBezTo>
                  <a:pt x="212146" y="135463"/>
                  <a:pt x="85445" y="208376"/>
                  <a:pt x="41219" y="248418"/>
                </a:cubicBezTo>
                <a:cubicBezTo>
                  <a:pt x="-3007" y="288460"/>
                  <a:pt x="-5398" y="338663"/>
                  <a:pt x="5360" y="334480"/>
                </a:cubicBezTo>
                <a:cubicBezTo>
                  <a:pt x="16118" y="330297"/>
                  <a:pt x="54367" y="268141"/>
                  <a:pt x="105765" y="223317"/>
                </a:cubicBezTo>
                <a:cubicBezTo>
                  <a:pt x="157163" y="178493"/>
                  <a:pt x="309563" y="78088"/>
                  <a:pt x="313746" y="65538"/>
                </a:cubicBezTo>
                <a:cubicBezTo>
                  <a:pt x="317929" y="52988"/>
                  <a:pt x="103375" y="162357"/>
                  <a:pt x="116523" y="1516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D2A2C4C2-FEF1-BF97-93CB-15600E9AA2C4}"/>
              </a:ext>
            </a:extLst>
          </p:cNvPr>
          <p:cNvSpPr/>
          <p:nvPr/>
        </p:nvSpPr>
        <p:spPr>
          <a:xfrm>
            <a:off x="3901319" y="3792859"/>
            <a:ext cx="570729" cy="115849"/>
          </a:xfrm>
          <a:custGeom>
            <a:avLst/>
            <a:gdLst>
              <a:gd name="connsiteX0" fmla="*/ 121 w 570729"/>
              <a:gd name="connsiteY0" fmla="*/ 115753 h 115849"/>
              <a:gd name="connsiteX1" fmla="*/ 308507 w 570729"/>
              <a:gd name="connsiteY1" fmla="*/ 18934 h 115849"/>
              <a:gd name="connsiteX2" fmla="*/ 215274 w 570729"/>
              <a:gd name="connsiteY2" fmla="*/ 22520 h 115849"/>
              <a:gd name="connsiteX3" fmla="*/ 502145 w 570729"/>
              <a:gd name="connsiteY3" fmla="*/ 72722 h 115849"/>
              <a:gd name="connsiteX4" fmla="*/ 441185 w 570729"/>
              <a:gd name="connsiteY4" fmla="*/ 1005 h 115849"/>
              <a:gd name="connsiteX5" fmla="*/ 570276 w 570729"/>
              <a:gd name="connsiteY5" fmla="*/ 29692 h 115849"/>
              <a:gd name="connsiteX6" fmla="*/ 387396 w 570729"/>
              <a:gd name="connsiteY6" fmla="*/ 15348 h 115849"/>
              <a:gd name="connsiteX7" fmla="*/ 530832 w 570729"/>
              <a:gd name="connsiteY7" fmla="*/ 79894 h 115849"/>
              <a:gd name="connsiteX8" fmla="*/ 301335 w 570729"/>
              <a:gd name="connsiteY8" fmla="*/ 29692 h 115849"/>
              <a:gd name="connsiteX9" fmla="*/ 279820 w 570729"/>
              <a:gd name="connsiteY9" fmla="*/ 11762 h 115849"/>
              <a:gd name="connsiteX10" fmla="*/ 114869 w 570729"/>
              <a:gd name="connsiteY10" fmla="*/ 33277 h 115849"/>
              <a:gd name="connsiteX11" fmla="*/ 269062 w 570729"/>
              <a:gd name="connsiteY11" fmla="*/ 36863 h 115849"/>
              <a:gd name="connsiteX12" fmla="*/ 121 w 570729"/>
              <a:gd name="connsiteY12" fmla="*/ 115753 h 115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0729" h="115849">
                <a:moveTo>
                  <a:pt x="121" y="115753"/>
                </a:moveTo>
                <a:cubicBezTo>
                  <a:pt x="6695" y="112765"/>
                  <a:pt x="272648" y="34473"/>
                  <a:pt x="308507" y="18934"/>
                </a:cubicBezTo>
                <a:cubicBezTo>
                  <a:pt x="344366" y="3395"/>
                  <a:pt x="183001" y="13555"/>
                  <a:pt x="215274" y="22520"/>
                </a:cubicBezTo>
                <a:cubicBezTo>
                  <a:pt x="247547" y="31485"/>
                  <a:pt x="464493" y="76308"/>
                  <a:pt x="502145" y="72722"/>
                </a:cubicBezTo>
                <a:cubicBezTo>
                  <a:pt x="539797" y="69136"/>
                  <a:pt x="429830" y="8177"/>
                  <a:pt x="441185" y="1005"/>
                </a:cubicBezTo>
                <a:cubicBezTo>
                  <a:pt x="452540" y="-6167"/>
                  <a:pt x="579241" y="27301"/>
                  <a:pt x="570276" y="29692"/>
                </a:cubicBezTo>
                <a:cubicBezTo>
                  <a:pt x="561311" y="32082"/>
                  <a:pt x="393970" y="6981"/>
                  <a:pt x="387396" y="15348"/>
                </a:cubicBezTo>
                <a:cubicBezTo>
                  <a:pt x="380822" y="23715"/>
                  <a:pt x="545175" y="77503"/>
                  <a:pt x="530832" y="79894"/>
                </a:cubicBezTo>
                <a:cubicBezTo>
                  <a:pt x="516489" y="82285"/>
                  <a:pt x="343170" y="41047"/>
                  <a:pt x="301335" y="29692"/>
                </a:cubicBezTo>
                <a:cubicBezTo>
                  <a:pt x="259500" y="18337"/>
                  <a:pt x="310898" y="11164"/>
                  <a:pt x="279820" y="11762"/>
                </a:cubicBezTo>
                <a:cubicBezTo>
                  <a:pt x="248742" y="12359"/>
                  <a:pt x="116662" y="29094"/>
                  <a:pt x="114869" y="33277"/>
                </a:cubicBezTo>
                <a:cubicBezTo>
                  <a:pt x="113076" y="37460"/>
                  <a:pt x="281613" y="22519"/>
                  <a:pt x="269062" y="36863"/>
                </a:cubicBezTo>
                <a:cubicBezTo>
                  <a:pt x="256512" y="51207"/>
                  <a:pt x="-6453" y="118741"/>
                  <a:pt x="121" y="1157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1BE03BB1-D7E9-1AB1-4C12-CD2B0E1DA335}"/>
              </a:ext>
            </a:extLst>
          </p:cNvPr>
          <p:cNvSpPr/>
          <p:nvPr/>
        </p:nvSpPr>
        <p:spPr>
          <a:xfrm>
            <a:off x="3635567" y="3944266"/>
            <a:ext cx="563345" cy="254933"/>
          </a:xfrm>
          <a:custGeom>
            <a:avLst/>
            <a:gdLst>
              <a:gd name="connsiteX0" fmla="*/ 518 w 563345"/>
              <a:gd name="connsiteY0" fmla="*/ 254802 h 254933"/>
              <a:gd name="connsiteX1" fmla="*/ 204913 w 563345"/>
              <a:gd name="connsiteY1" fmla="*/ 111367 h 254933"/>
              <a:gd name="connsiteX2" fmla="*/ 556329 w 563345"/>
              <a:gd name="connsiteY2" fmla="*/ 97023 h 254933"/>
              <a:gd name="connsiteX3" fmla="*/ 427238 w 563345"/>
              <a:gd name="connsiteY3" fmla="*/ 93438 h 254933"/>
              <a:gd name="connsiteX4" fmla="*/ 276631 w 563345"/>
              <a:gd name="connsiteY4" fmla="*/ 205 h 254933"/>
              <a:gd name="connsiteX5" fmla="*/ 369864 w 563345"/>
              <a:gd name="connsiteY5" fmla="*/ 68336 h 254933"/>
              <a:gd name="connsiteX6" fmla="*/ 265873 w 563345"/>
              <a:gd name="connsiteY6" fmla="*/ 68336 h 254933"/>
              <a:gd name="connsiteX7" fmla="*/ 348348 w 563345"/>
              <a:gd name="connsiteY7" fmla="*/ 89852 h 254933"/>
              <a:gd name="connsiteX8" fmla="*/ 208499 w 563345"/>
              <a:gd name="connsiteY8" fmla="*/ 97023 h 254933"/>
              <a:gd name="connsiteX9" fmla="*/ 147539 w 563345"/>
              <a:gd name="connsiteY9" fmla="*/ 136468 h 254933"/>
              <a:gd name="connsiteX10" fmla="*/ 518 w 563345"/>
              <a:gd name="connsiteY10" fmla="*/ 254802 h 25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3345" h="254933">
                <a:moveTo>
                  <a:pt x="518" y="254802"/>
                </a:moveTo>
                <a:cubicBezTo>
                  <a:pt x="10080" y="250619"/>
                  <a:pt x="112278" y="137663"/>
                  <a:pt x="204913" y="111367"/>
                </a:cubicBezTo>
                <a:cubicBezTo>
                  <a:pt x="297548" y="85071"/>
                  <a:pt x="519275" y="100011"/>
                  <a:pt x="556329" y="97023"/>
                </a:cubicBezTo>
                <a:cubicBezTo>
                  <a:pt x="593383" y="94035"/>
                  <a:pt x="473854" y="109574"/>
                  <a:pt x="427238" y="93438"/>
                </a:cubicBezTo>
                <a:cubicBezTo>
                  <a:pt x="380622" y="77302"/>
                  <a:pt x="286193" y="4389"/>
                  <a:pt x="276631" y="205"/>
                </a:cubicBezTo>
                <a:cubicBezTo>
                  <a:pt x="267069" y="-3979"/>
                  <a:pt x="371657" y="56981"/>
                  <a:pt x="369864" y="68336"/>
                </a:cubicBezTo>
                <a:cubicBezTo>
                  <a:pt x="368071" y="79691"/>
                  <a:pt x="269459" y="64750"/>
                  <a:pt x="265873" y="68336"/>
                </a:cubicBezTo>
                <a:cubicBezTo>
                  <a:pt x="262287" y="71922"/>
                  <a:pt x="357910" y="85071"/>
                  <a:pt x="348348" y="89852"/>
                </a:cubicBezTo>
                <a:cubicBezTo>
                  <a:pt x="338786" y="94633"/>
                  <a:pt x="241967" y="89254"/>
                  <a:pt x="208499" y="97023"/>
                </a:cubicBezTo>
                <a:cubicBezTo>
                  <a:pt x="175031" y="104792"/>
                  <a:pt x="178617" y="110769"/>
                  <a:pt x="147539" y="136468"/>
                </a:cubicBezTo>
                <a:cubicBezTo>
                  <a:pt x="116461" y="162167"/>
                  <a:pt x="-9044" y="258985"/>
                  <a:pt x="518" y="2548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9D5DE26E-790D-8272-F34C-97044A742B14}"/>
              </a:ext>
            </a:extLst>
          </p:cNvPr>
          <p:cNvSpPr/>
          <p:nvPr/>
        </p:nvSpPr>
        <p:spPr>
          <a:xfrm>
            <a:off x="3883511" y="3851137"/>
            <a:ext cx="632931" cy="144696"/>
          </a:xfrm>
          <a:custGeom>
            <a:avLst/>
            <a:gdLst>
              <a:gd name="connsiteX0" fmla="*/ 0 w 632931"/>
              <a:gd name="connsiteY0" fmla="*/ 107677 h 144696"/>
              <a:gd name="connsiteX1" fmla="*/ 75303 w 632931"/>
              <a:gd name="connsiteY1" fmla="*/ 111263 h 144696"/>
              <a:gd name="connsiteX2" fmla="*/ 448235 w 632931"/>
              <a:gd name="connsiteY2" fmla="*/ 129192 h 144696"/>
              <a:gd name="connsiteX3" fmla="*/ 315557 w 632931"/>
              <a:gd name="connsiteY3" fmla="*/ 139950 h 144696"/>
              <a:gd name="connsiteX4" fmla="*/ 627529 w 632931"/>
              <a:gd name="connsiteY4" fmla="*/ 143536 h 144696"/>
              <a:gd name="connsiteX5" fmla="*/ 502023 w 632931"/>
              <a:gd name="connsiteY5" fmla="*/ 129192 h 144696"/>
              <a:gd name="connsiteX6" fmla="*/ 355002 w 632931"/>
              <a:gd name="connsiteY6" fmla="*/ 101 h 144696"/>
              <a:gd name="connsiteX7" fmla="*/ 484094 w 632931"/>
              <a:gd name="connsiteY7" fmla="*/ 107677 h 144696"/>
              <a:gd name="connsiteX8" fmla="*/ 380103 w 632931"/>
              <a:gd name="connsiteY8" fmla="*/ 111263 h 144696"/>
              <a:gd name="connsiteX9" fmla="*/ 186465 w 632931"/>
              <a:gd name="connsiteY9" fmla="*/ 132778 h 144696"/>
              <a:gd name="connsiteX10" fmla="*/ 340658 w 632931"/>
              <a:gd name="connsiteY10" fmla="*/ 132778 h 144696"/>
              <a:gd name="connsiteX11" fmla="*/ 0 w 632931"/>
              <a:gd name="connsiteY11" fmla="*/ 107677 h 144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32931" h="144696">
                <a:moveTo>
                  <a:pt x="0" y="107677"/>
                </a:moveTo>
                <a:cubicBezTo>
                  <a:pt x="298" y="107677"/>
                  <a:pt x="75303" y="111263"/>
                  <a:pt x="75303" y="111263"/>
                </a:cubicBezTo>
                <a:lnTo>
                  <a:pt x="448235" y="129192"/>
                </a:lnTo>
                <a:cubicBezTo>
                  <a:pt x="488277" y="133973"/>
                  <a:pt x="285675" y="137559"/>
                  <a:pt x="315557" y="139950"/>
                </a:cubicBezTo>
                <a:cubicBezTo>
                  <a:pt x="345439" y="142341"/>
                  <a:pt x="596451" y="145329"/>
                  <a:pt x="627529" y="143536"/>
                </a:cubicBezTo>
                <a:cubicBezTo>
                  <a:pt x="658607" y="141743"/>
                  <a:pt x="547444" y="153098"/>
                  <a:pt x="502023" y="129192"/>
                </a:cubicBezTo>
                <a:cubicBezTo>
                  <a:pt x="456602" y="105286"/>
                  <a:pt x="357990" y="3687"/>
                  <a:pt x="355002" y="101"/>
                </a:cubicBezTo>
                <a:cubicBezTo>
                  <a:pt x="352014" y="-3485"/>
                  <a:pt x="479911" y="89150"/>
                  <a:pt x="484094" y="107677"/>
                </a:cubicBezTo>
                <a:cubicBezTo>
                  <a:pt x="488277" y="126204"/>
                  <a:pt x="429708" y="107079"/>
                  <a:pt x="380103" y="111263"/>
                </a:cubicBezTo>
                <a:cubicBezTo>
                  <a:pt x="330498" y="115447"/>
                  <a:pt x="193039" y="129192"/>
                  <a:pt x="186465" y="132778"/>
                </a:cubicBezTo>
                <a:cubicBezTo>
                  <a:pt x="179891" y="136364"/>
                  <a:pt x="367552" y="133973"/>
                  <a:pt x="340658" y="132778"/>
                </a:cubicBezTo>
                <a:cubicBezTo>
                  <a:pt x="313764" y="131583"/>
                  <a:pt x="169432" y="128595"/>
                  <a:pt x="0" y="1076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65C5BE1F-2473-B59B-F478-68E74AC472A8}"/>
              </a:ext>
            </a:extLst>
          </p:cNvPr>
          <p:cNvSpPr/>
          <p:nvPr/>
        </p:nvSpPr>
        <p:spPr>
          <a:xfrm>
            <a:off x="4279801" y="3911865"/>
            <a:ext cx="354867" cy="208440"/>
          </a:xfrm>
          <a:custGeom>
            <a:avLst/>
            <a:gdLst>
              <a:gd name="connsiteX0" fmla="*/ 1743 w 354867"/>
              <a:gd name="connsiteY0" fmla="*/ 333 h 208440"/>
              <a:gd name="connsiteX1" fmla="*/ 306543 w 354867"/>
              <a:gd name="connsiteY1" fmla="*/ 129424 h 208440"/>
              <a:gd name="connsiteX2" fmla="*/ 259926 w 354867"/>
              <a:gd name="connsiteY2" fmla="*/ 208314 h 208440"/>
              <a:gd name="connsiteX3" fmla="*/ 313714 w 354867"/>
              <a:gd name="connsiteY3" fmla="*/ 147354 h 208440"/>
              <a:gd name="connsiteX4" fmla="*/ 349573 w 354867"/>
              <a:gd name="connsiteY4" fmla="*/ 129424 h 208440"/>
              <a:gd name="connsiteX5" fmla="*/ 195380 w 354867"/>
              <a:gd name="connsiteY5" fmla="*/ 333 h 208440"/>
              <a:gd name="connsiteX6" fmla="*/ 342401 w 354867"/>
              <a:gd name="connsiteY6" fmla="*/ 154526 h 208440"/>
              <a:gd name="connsiteX7" fmla="*/ 188208 w 354867"/>
              <a:gd name="connsiteY7" fmla="*/ 93566 h 208440"/>
              <a:gd name="connsiteX8" fmla="*/ 1743 w 354867"/>
              <a:gd name="connsiteY8" fmla="*/ 333 h 208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4867" h="208440">
                <a:moveTo>
                  <a:pt x="1743" y="333"/>
                </a:moveTo>
                <a:cubicBezTo>
                  <a:pt x="21465" y="6309"/>
                  <a:pt x="263513" y="94761"/>
                  <a:pt x="306543" y="129424"/>
                </a:cubicBezTo>
                <a:cubicBezTo>
                  <a:pt x="349574" y="164088"/>
                  <a:pt x="258731" y="205326"/>
                  <a:pt x="259926" y="208314"/>
                </a:cubicBezTo>
                <a:cubicBezTo>
                  <a:pt x="261121" y="211302"/>
                  <a:pt x="298773" y="160502"/>
                  <a:pt x="313714" y="147354"/>
                </a:cubicBezTo>
                <a:cubicBezTo>
                  <a:pt x="328655" y="134206"/>
                  <a:pt x="369295" y="153928"/>
                  <a:pt x="349573" y="129424"/>
                </a:cubicBezTo>
                <a:cubicBezTo>
                  <a:pt x="329851" y="104921"/>
                  <a:pt x="196575" y="-3851"/>
                  <a:pt x="195380" y="333"/>
                </a:cubicBezTo>
                <a:cubicBezTo>
                  <a:pt x="194185" y="4517"/>
                  <a:pt x="343596" y="138987"/>
                  <a:pt x="342401" y="154526"/>
                </a:cubicBezTo>
                <a:cubicBezTo>
                  <a:pt x="341206" y="170065"/>
                  <a:pt x="241398" y="116874"/>
                  <a:pt x="188208" y="93566"/>
                </a:cubicBezTo>
                <a:cubicBezTo>
                  <a:pt x="135018" y="70258"/>
                  <a:pt x="-17979" y="-5643"/>
                  <a:pt x="1743" y="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10A72B48-E505-6CDB-F29C-19F95F465FA2}"/>
              </a:ext>
            </a:extLst>
          </p:cNvPr>
          <p:cNvSpPr/>
          <p:nvPr/>
        </p:nvSpPr>
        <p:spPr>
          <a:xfrm>
            <a:off x="4690323" y="4027313"/>
            <a:ext cx="82915" cy="964790"/>
          </a:xfrm>
          <a:custGeom>
            <a:avLst/>
            <a:gdLst>
              <a:gd name="connsiteX0" fmla="*/ 82486 w 82915"/>
              <a:gd name="connsiteY0" fmla="*/ 3219 h 964790"/>
              <a:gd name="connsiteX1" fmla="*/ 10769 w 82915"/>
              <a:gd name="connsiteY1" fmla="*/ 637920 h 964790"/>
              <a:gd name="connsiteX2" fmla="*/ 25112 w 82915"/>
              <a:gd name="connsiteY2" fmla="*/ 591303 h 964790"/>
              <a:gd name="connsiteX3" fmla="*/ 11 w 82915"/>
              <a:gd name="connsiteY3" fmla="*/ 781355 h 964790"/>
              <a:gd name="connsiteX4" fmla="*/ 28698 w 82915"/>
              <a:gd name="connsiteY4" fmla="*/ 964235 h 964790"/>
              <a:gd name="connsiteX5" fmla="*/ 3597 w 82915"/>
              <a:gd name="connsiteY5" fmla="*/ 817214 h 964790"/>
              <a:gd name="connsiteX6" fmla="*/ 32284 w 82915"/>
              <a:gd name="connsiteY6" fmla="*/ 297261 h 964790"/>
              <a:gd name="connsiteX7" fmla="*/ 39456 w 82915"/>
              <a:gd name="connsiteY7" fmla="*/ 386908 h 964790"/>
              <a:gd name="connsiteX8" fmla="*/ 82486 w 82915"/>
              <a:gd name="connsiteY8" fmla="*/ 3219 h 96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915" h="964790">
                <a:moveTo>
                  <a:pt x="82486" y="3219"/>
                </a:moveTo>
                <a:cubicBezTo>
                  <a:pt x="77705" y="45054"/>
                  <a:pt x="20331" y="539906"/>
                  <a:pt x="10769" y="637920"/>
                </a:cubicBezTo>
                <a:cubicBezTo>
                  <a:pt x="1207" y="735934"/>
                  <a:pt x="26905" y="567397"/>
                  <a:pt x="25112" y="591303"/>
                </a:cubicBezTo>
                <a:cubicBezTo>
                  <a:pt x="23319" y="615209"/>
                  <a:pt x="-587" y="719200"/>
                  <a:pt x="11" y="781355"/>
                </a:cubicBezTo>
                <a:cubicBezTo>
                  <a:pt x="609" y="843510"/>
                  <a:pt x="28100" y="958259"/>
                  <a:pt x="28698" y="964235"/>
                </a:cubicBezTo>
                <a:cubicBezTo>
                  <a:pt x="29296" y="970211"/>
                  <a:pt x="2999" y="928376"/>
                  <a:pt x="3597" y="817214"/>
                </a:cubicBezTo>
                <a:cubicBezTo>
                  <a:pt x="4195" y="706052"/>
                  <a:pt x="26308" y="368979"/>
                  <a:pt x="32284" y="297261"/>
                </a:cubicBezTo>
                <a:cubicBezTo>
                  <a:pt x="38260" y="225543"/>
                  <a:pt x="28101" y="433524"/>
                  <a:pt x="39456" y="386908"/>
                </a:cubicBezTo>
                <a:cubicBezTo>
                  <a:pt x="50811" y="340292"/>
                  <a:pt x="87267" y="-38616"/>
                  <a:pt x="82486" y="3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82DE5F2A-541E-CAAD-6678-7E18ACF11F0B}"/>
              </a:ext>
            </a:extLst>
          </p:cNvPr>
          <p:cNvSpPr/>
          <p:nvPr/>
        </p:nvSpPr>
        <p:spPr>
          <a:xfrm>
            <a:off x="4733339" y="3831734"/>
            <a:ext cx="183857" cy="1211240"/>
          </a:xfrm>
          <a:custGeom>
            <a:avLst/>
            <a:gdLst>
              <a:gd name="connsiteX0" fmla="*/ 175734 w 183857"/>
              <a:gd name="connsiteY0" fmla="*/ 1574 h 1211240"/>
              <a:gd name="connsiteX1" fmla="*/ 78915 w 183857"/>
              <a:gd name="connsiteY1" fmla="*/ 840671 h 1211240"/>
              <a:gd name="connsiteX2" fmla="*/ 96845 w 183857"/>
              <a:gd name="connsiteY2" fmla="*/ 833499 h 1211240"/>
              <a:gd name="connsiteX3" fmla="*/ 32299 w 183857"/>
              <a:gd name="connsiteY3" fmla="*/ 962591 h 1211240"/>
              <a:gd name="connsiteX4" fmla="*/ 43056 w 183857"/>
              <a:gd name="connsiteY4" fmla="*/ 1066581 h 1211240"/>
              <a:gd name="connsiteX5" fmla="*/ 43056 w 183857"/>
              <a:gd name="connsiteY5" fmla="*/ 1152642 h 1211240"/>
              <a:gd name="connsiteX6" fmla="*/ 26 w 183857"/>
              <a:gd name="connsiteY6" fmla="*/ 1210017 h 1211240"/>
              <a:gd name="connsiteX7" fmla="*/ 39470 w 183857"/>
              <a:gd name="connsiteY7" fmla="*/ 1098854 h 1211240"/>
              <a:gd name="connsiteX8" fmla="*/ 182906 w 183857"/>
              <a:gd name="connsiteY8" fmla="*/ 1059410 h 1211240"/>
              <a:gd name="connsiteX9" fmla="*/ 100430 w 183857"/>
              <a:gd name="connsiteY9" fmla="*/ 1070167 h 1211240"/>
              <a:gd name="connsiteX10" fmla="*/ 71743 w 183857"/>
              <a:gd name="connsiteY10" fmla="*/ 855014 h 1211240"/>
              <a:gd name="connsiteX11" fmla="*/ 86087 w 183857"/>
              <a:gd name="connsiteY11" fmla="*/ 1037894 h 1211240"/>
              <a:gd name="connsiteX12" fmla="*/ 93259 w 183857"/>
              <a:gd name="connsiteY12" fmla="*/ 876530 h 1211240"/>
              <a:gd name="connsiteX13" fmla="*/ 86087 w 183857"/>
              <a:gd name="connsiteY13" fmla="*/ 535871 h 1211240"/>
              <a:gd name="connsiteX14" fmla="*/ 93259 w 183857"/>
              <a:gd name="connsiteY14" fmla="*/ 629104 h 1211240"/>
              <a:gd name="connsiteX15" fmla="*/ 175734 w 183857"/>
              <a:gd name="connsiteY15" fmla="*/ 1574 h 1211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3857" h="1211240">
                <a:moveTo>
                  <a:pt x="175734" y="1574"/>
                </a:moveTo>
                <a:cubicBezTo>
                  <a:pt x="173343" y="36835"/>
                  <a:pt x="92063" y="702017"/>
                  <a:pt x="78915" y="840671"/>
                </a:cubicBezTo>
                <a:cubicBezTo>
                  <a:pt x="65767" y="979325"/>
                  <a:pt x="104614" y="813179"/>
                  <a:pt x="96845" y="833499"/>
                </a:cubicBezTo>
                <a:cubicBezTo>
                  <a:pt x="89076" y="853819"/>
                  <a:pt x="41264" y="923744"/>
                  <a:pt x="32299" y="962591"/>
                </a:cubicBezTo>
                <a:cubicBezTo>
                  <a:pt x="23334" y="1001438"/>
                  <a:pt x="41263" y="1034906"/>
                  <a:pt x="43056" y="1066581"/>
                </a:cubicBezTo>
                <a:cubicBezTo>
                  <a:pt x="44849" y="1098256"/>
                  <a:pt x="50228" y="1128736"/>
                  <a:pt x="43056" y="1152642"/>
                </a:cubicBezTo>
                <a:cubicBezTo>
                  <a:pt x="35884" y="1176548"/>
                  <a:pt x="624" y="1218982"/>
                  <a:pt x="26" y="1210017"/>
                </a:cubicBezTo>
                <a:cubicBezTo>
                  <a:pt x="-572" y="1201052"/>
                  <a:pt x="8990" y="1123955"/>
                  <a:pt x="39470" y="1098854"/>
                </a:cubicBezTo>
                <a:cubicBezTo>
                  <a:pt x="69950" y="1073753"/>
                  <a:pt x="172746" y="1064191"/>
                  <a:pt x="182906" y="1059410"/>
                </a:cubicBezTo>
                <a:cubicBezTo>
                  <a:pt x="193066" y="1054629"/>
                  <a:pt x="118957" y="1104233"/>
                  <a:pt x="100430" y="1070167"/>
                </a:cubicBezTo>
                <a:cubicBezTo>
                  <a:pt x="81903" y="1036101"/>
                  <a:pt x="74133" y="860393"/>
                  <a:pt x="71743" y="855014"/>
                </a:cubicBezTo>
                <a:cubicBezTo>
                  <a:pt x="69353" y="849635"/>
                  <a:pt x="82501" y="1034308"/>
                  <a:pt x="86087" y="1037894"/>
                </a:cubicBezTo>
                <a:cubicBezTo>
                  <a:pt x="89673" y="1041480"/>
                  <a:pt x="93259" y="960200"/>
                  <a:pt x="93259" y="876530"/>
                </a:cubicBezTo>
                <a:cubicBezTo>
                  <a:pt x="93259" y="792860"/>
                  <a:pt x="86087" y="577109"/>
                  <a:pt x="86087" y="535871"/>
                </a:cubicBezTo>
                <a:cubicBezTo>
                  <a:pt x="86087" y="494633"/>
                  <a:pt x="75330" y="724130"/>
                  <a:pt x="93259" y="629104"/>
                </a:cubicBezTo>
                <a:cubicBezTo>
                  <a:pt x="111188" y="534078"/>
                  <a:pt x="178125" y="-33687"/>
                  <a:pt x="175734" y="15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BB13AC9A-6FF6-4DD8-2928-2390CDDA686B}"/>
              </a:ext>
            </a:extLst>
          </p:cNvPr>
          <p:cNvSpPr/>
          <p:nvPr/>
        </p:nvSpPr>
        <p:spPr>
          <a:xfrm>
            <a:off x="4747617" y="3676804"/>
            <a:ext cx="144104" cy="412261"/>
          </a:xfrm>
          <a:custGeom>
            <a:avLst/>
            <a:gdLst>
              <a:gd name="connsiteX0" fmla="*/ 143527 w 144104"/>
              <a:gd name="connsiteY0" fmla="*/ 2311 h 412261"/>
              <a:gd name="connsiteX1" fmla="*/ 64637 w 144104"/>
              <a:gd name="connsiteY1" fmla="*/ 246151 h 412261"/>
              <a:gd name="connsiteX2" fmla="*/ 46708 w 144104"/>
              <a:gd name="connsiteY2" fmla="*/ 403930 h 412261"/>
              <a:gd name="connsiteX3" fmla="*/ 50294 w 144104"/>
              <a:gd name="connsiteY3" fmla="*/ 364485 h 412261"/>
              <a:gd name="connsiteX4" fmla="*/ 91 w 144104"/>
              <a:gd name="connsiteY4" fmla="*/ 145747 h 412261"/>
              <a:gd name="connsiteX5" fmla="*/ 39536 w 144104"/>
              <a:gd name="connsiteY5" fmla="*/ 256909 h 412261"/>
              <a:gd name="connsiteX6" fmla="*/ 96910 w 144104"/>
              <a:gd name="connsiteY6" fmla="*/ 131403 h 412261"/>
              <a:gd name="connsiteX7" fmla="*/ 143527 w 144104"/>
              <a:gd name="connsiteY7" fmla="*/ 2311 h 412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104" h="412261">
                <a:moveTo>
                  <a:pt x="143527" y="2311"/>
                </a:moveTo>
                <a:cubicBezTo>
                  <a:pt x="138148" y="21436"/>
                  <a:pt x="80773" y="179215"/>
                  <a:pt x="64637" y="246151"/>
                </a:cubicBezTo>
                <a:cubicBezTo>
                  <a:pt x="48501" y="313087"/>
                  <a:pt x="49098" y="384208"/>
                  <a:pt x="46708" y="403930"/>
                </a:cubicBezTo>
                <a:cubicBezTo>
                  <a:pt x="44318" y="423652"/>
                  <a:pt x="58063" y="407515"/>
                  <a:pt x="50294" y="364485"/>
                </a:cubicBezTo>
                <a:cubicBezTo>
                  <a:pt x="42525" y="321455"/>
                  <a:pt x="1884" y="163676"/>
                  <a:pt x="91" y="145747"/>
                </a:cubicBezTo>
                <a:cubicBezTo>
                  <a:pt x="-1702" y="127818"/>
                  <a:pt x="23399" y="259300"/>
                  <a:pt x="39536" y="256909"/>
                </a:cubicBezTo>
                <a:cubicBezTo>
                  <a:pt x="55673" y="254518"/>
                  <a:pt x="78383" y="175031"/>
                  <a:pt x="96910" y="131403"/>
                </a:cubicBezTo>
                <a:cubicBezTo>
                  <a:pt x="115437" y="87775"/>
                  <a:pt x="148906" y="-16814"/>
                  <a:pt x="143527" y="2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54E5DDDF-2C30-CC0D-E843-9D02110969B4}"/>
              </a:ext>
            </a:extLst>
          </p:cNvPr>
          <p:cNvSpPr/>
          <p:nvPr/>
        </p:nvSpPr>
        <p:spPr>
          <a:xfrm>
            <a:off x="4464409" y="4758157"/>
            <a:ext cx="182897" cy="402187"/>
          </a:xfrm>
          <a:custGeom>
            <a:avLst/>
            <a:gdLst>
              <a:gd name="connsiteX0" fmla="*/ 182895 w 182897"/>
              <a:gd name="connsiteY0" fmla="*/ 309 h 402187"/>
              <a:gd name="connsiteX1" fmla="*/ 39459 w 182897"/>
              <a:gd name="connsiteY1" fmla="*/ 179603 h 402187"/>
              <a:gd name="connsiteX2" fmla="*/ 39459 w 182897"/>
              <a:gd name="connsiteY2" fmla="*/ 247735 h 402187"/>
              <a:gd name="connsiteX3" fmla="*/ 39459 w 182897"/>
              <a:gd name="connsiteY3" fmla="*/ 211876 h 402187"/>
              <a:gd name="connsiteX4" fmla="*/ 21530 w 182897"/>
              <a:gd name="connsiteY4" fmla="*/ 308695 h 402187"/>
              <a:gd name="connsiteX5" fmla="*/ 21530 w 182897"/>
              <a:gd name="connsiteY5" fmla="*/ 401928 h 402187"/>
              <a:gd name="connsiteX6" fmla="*/ 15 w 182897"/>
              <a:gd name="connsiteY6" fmla="*/ 326624 h 402187"/>
              <a:gd name="connsiteX7" fmla="*/ 17944 w 182897"/>
              <a:gd name="connsiteY7" fmla="*/ 68441 h 402187"/>
              <a:gd name="connsiteX8" fmla="*/ 10772 w 182897"/>
              <a:gd name="connsiteY8" fmla="*/ 308695 h 402187"/>
              <a:gd name="connsiteX9" fmla="*/ 43045 w 182897"/>
              <a:gd name="connsiteY9" fmla="*/ 140158 h 402187"/>
              <a:gd name="connsiteX10" fmla="*/ 182895 w 182897"/>
              <a:gd name="connsiteY10" fmla="*/ 309 h 402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2897" h="402187">
                <a:moveTo>
                  <a:pt x="182895" y="309"/>
                </a:moveTo>
                <a:cubicBezTo>
                  <a:pt x="182297" y="6883"/>
                  <a:pt x="63365" y="138365"/>
                  <a:pt x="39459" y="179603"/>
                </a:cubicBezTo>
                <a:cubicBezTo>
                  <a:pt x="15553" y="220841"/>
                  <a:pt x="39459" y="247735"/>
                  <a:pt x="39459" y="247735"/>
                </a:cubicBezTo>
                <a:cubicBezTo>
                  <a:pt x="39459" y="253114"/>
                  <a:pt x="42447" y="201716"/>
                  <a:pt x="39459" y="211876"/>
                </a:cubicBezTo>
                <a:cubicBezTo>
                  <a:pt x="36471" y="222036"/>
                  <a:pt x="24518" y="277020"/>
                  <a:pt x="21530" y="308695"/>
                </a:cubicBezTo>
                <a:cubicBezTo>
                  <a:pt x="18542" y="340370"/>
                  <a:pt x="25116" y="398940"/>
                  <a:pt x="21530" y="401928"/>
                </a:cubicBezTo>
                <a:cubicBezTo>
                  <a:pt x="17944" y="404916"/>
                  <a:pt x="613" y="382205"/>
                  <a:pt x="15" y="326624"/>
                </a:cubicBezTo>
                <a:cubicBezTo>
                  <a:pt x="-583" y="271043"/>
                  <a:pt x="16151" y="71429"/>
                  <a:pt x="17944" y="68441"/>
                </a:cubicBezTo>
                <a:cubicBezTo>
                  <a:pt x="19737" y="65453"/>
                  <a:pt x="6589" y="296742"/>
                  <a:pt x="10772" y="308695"/>
                </a:cubicBezTo>
                <a:cubicBezTo>
                  <a:pt x="14955" y="320648"/>
                  <a:pt x="15553" y="186774"/>
                  <a:pt x="43045" y="140158"/>
                </a:cubicBezTo>
                <a:cubicBezTo>
                  <a:pt x="70537" y="93542"/>
                  <a:pt x="183493" y="-6265"/>
                  <a:pt x="182895" y="3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A9A34156-85C3-ECD8-C510-7682AF082678}"/>
              </a:ext>
            </a:extLst>
          </p:cNvPr>
          <p:cNvSpPr/>
          <p:nvPr/>
        </p:nvSpPr>
        <p:spPr>
          <a:xfrm>
            <a:off x="4860390" y="4442855"/>
            <a:ext cx="110405" cy="430726"/>
          </a:xfrm>
          <a:custGeom>
            <a:avLst/>
            <a:gdLst>
              <a:gd name="connsiteX0" fmla="*/ 37925 w 110405"/>
              <a:gd name="connsiteY0" fmla="*/ 53 h 430726"/>
              <a:gd name="connsiteX1" fmla="*/ 30754 w 110405"/>
              <a:gd name="connsiteY1" fmla="*/ 286924 h 430726"/>
              <a:gd name="connsiteX2" fmla="*/ 27168 w 110405"/>
              <a:gd name="connsiteY2" fmla="*/ 290510 h 430726"/>
              <a:gd name="connsiteX3" fmla="*/ 37925 w 110405"/>
              <a:gd name="connsiteY3" fmla="*/ 355056 h 430726"/>
              <a:gd name="connsiteX4" fmla="*/ 2066 w 110405"/>
              <a:gd name="connsiteY4" fmla="*/ 344298 h 430726"/>
              <a:gd name="connsiteX5" fmla="*/ 109643 w 110405"/>
              <a:gd name="connsiteY5" fmla="*/ 430359 h 430726"/>
              <a:gd name="connsiteX6" fmla="*/ 48683 w 110405"/>
              <a:gd name="connsiteY6" fmla="*/ 369399 h 430726"/>
              <a:gd name="connsiteX7" fmla="*/ 19996 w 110405"/>
              <a:gd name="connsiteY7" fmla="*/ 233136 h 430726"/>
              <a:gd name="connsiteX8" fmla="*/ 5652 w 110405"/>
              <a:gd name="connsiteY8" fmla="*/ 312025 h 430726"/>
              <a:gd name="connsiteX9" fmla="*/ 37925 w 110405"/>
              <a:gd name="connsiteY9" fmla="*/ 53 h 430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0405" h="430726">
                <a:moveTo>
                  <a:pt x="37925" y="53"/>
                </a:moveTo>
                <a:cubicBezTo>
                  <a:pt x="42109" y="-4130"/>
                  <a:pt x="32547" y="238515"/>
                  <a:pt x="30754" y="286924"/>
                </a:cubicBezTo>
                <a:cubicBezTo>
                  <a:pt x="28961" y="335333"/>
                  <a:pt x="25973" y="279155"/>
                  <a:pt x="27168" y="290510"/>
                </a:cubicBezTo>
                <a:cubicBezTo>
                  <a:pt x="28363" y="301865"/>
                  <a:pt x="42109" y="346091"/>
                  <a:pt x="37925" y="355056"/>
                </a:cubicBezTo>
                <a:cubicBezTo>
                  <a:pt x="33741" y="364021"/>
                  <a:pt x="-9887" y="331747"/>
                  <a:pt x="2066" y="344298"/>
                </a:cubicBezTo>
                <a:cubicBezTo>
                  <a:pt x="14019" y="356849"/>
                  <a:pt x="101874" y="426176"/>
                  <a:pt x="109643" y="430359"/>
                </a:cubicBezTo>
                <a:cubicBezTo>
                  <a:pt x="117412" y="434542"/>
                  <a:pt x="63624" y="402270"/>
                  <a:pt x="48683" y="369399"/>
                </a:cubicBezTo>
                <a:cubicBezTo>
                  <a:pt x="33742" y="336529"/>
                  <a:pt x="27168" y="242698"/>
                  <a:pt x="19996" y="233136"/>
                </a:cubicBezTo>
                <a:cubicBezTo>
                  <a:pt x="12824" y="223574"/>
                  <a:pt x="-922" y="345493"/>
                  <a:pt x="5652" y="312025"/>
                </a:cubicBezTo>
                <a:cubicBezTo>
                  <a:pt x="12226" y="278557"/>
                  <a:pt x="33741" y="4236"/>
                  <a:pt x="37925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BFA4AE00-8A35-B11D-6F91-B8F9A9BA2293}"/>
              </a:ext>
            </a:extLst>
          </p:cNvPr>
          <p:cNvSpPr/>
          <p:nvPr/>
        </p:nvSpPr>
        <p:spPr>
          <a:xfrm>
            <a:off x="4801490" y="4865734"/>
            <a:ext cx="172475" cy="258709"/>
          </a:xfrm>
          <a:custGeom>
            <a:avLst/>
            <a:gdLst>
              <a:gd name="connsiteX0" fmla="*/ 172129 w 172475"/>
              <a:gd name="connsiteY0" fmla="*/ 308 h 258709"/>
              <a:gd name="connsiteX1" fmla="*/ 43037 w 172475"/>
              <a:gd name="connsiteY1" fmla="*/ 143744 h 258709"/>
              <a:gd name="connsiteX2" fmla="*/ 50209 w 172475"/>
              <a:gd name="connsiteY2" fmla="*/ 219047 h 258709"/>
              <a:gd name="connsiteX3" fmla="*/ 50209 w 172475"/>
              <a:gd name="connsiteY3" fmla="*/ 226219 h 258709"/>
              <a:gd name="connsiteX4" fmla="*/ 89654 w 172475"/>
              <a:gd name="connsiteY4" fmla="*/ 258492 h 258709"/>
              <a:gd name="connsiteX5" fmla="*/ 50209 w 172475"/>
              <a:gd name="connsiteY5" fmla="*/ 208290 h 258709"/>
              <a:gd name="connsiteX6" fmla="*/ 6 w 172475"/>
              <a:gd name="connsiteY6" fmla="*/ 158087 h 258709"/>
              <a:gd name="connsiteX7" fmla="*/ 46623 w 172475"/>
              <a:gd name="connsiteY7" fmla="*/ 150915 h 258709"/>
              <a:gd name="connsiteX8" fmla="*/ 53795 w 172475"/>
              <a:gd name="connsiteY8" fmla="*/ 111471 h 258709"/>
              <a:gd name="connsiteX9" fmla="*/ 7178 w 172475"/>
              <a:gd name="connsiteY9" fmla="*/ 86370 h 258709"/>
              <a:gd name="connsiteX10" fmla="*/ 78896 w 172475"/>
              <a:gd name="connsiteY10" fmla="*/ 104299 h 258709"/>
              <a:gd name="connsiteX11" fmla="*/ 172129 w 172475"/>
              <a:gd name="connsiteY11" fmla="*/ 308 h 258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475" h="258709">
                <a:moveTo>
                  <a:pt x="172129" y="308"/>
                </a:moveTo>
                <a:cubicBezTo>
                  <a:pt x="166152" y="6882"/>
                  <a:pt x="63357" y="107288"/>
                  <a:pt x="43037" y="143744"/>
                </a:cubicBezTo>
                <a:cubicBezTo>
                  <a:pt x="22717" y="180200"/>
                  <a:pt x="49014" y="205301"/>
                  <a:pt x="50209" y="219047"/>
                </a:cubicBezTo>
                <a:cubicBezTo>
                  <a:pt x="51404" y="232793"/>
                  <a:pt x="43635" y="219645"/>
                  <a:pt x="50209" y="226219"/>
                </a:cubicBezTo>
                <a:cubicBezTo>
                  <a:pt x="56783" y="232793"/>
                  <a:pt x="89654" y="261480"/>
                  <a:pt x="89654" y="258492"/>
                </a:cubicBezTo>
                <a:cubicBezTo>
                  <a:pt x="89654" y="255504"/>
                  <a:pt x="65150" y="225024"/>
                  <a:pt x="50209" y="208290"/>
                </a:cubicBezTo>
                <a:cubicBezTo>
                  <a:pt x="35268" y="191556"/>
                  <a:pt x="604" y="167649"/>
                  <a:pt x="6" y="158087"/>
                </a:cubicBezTo>
                <a:cubicBezTo>
                  <a:pt x="-592" y="148525"/>
                  <a:pt x="37658" y="158684"/>
                  <a:pt x="46623" y="150915"/>
                </a:cubicBezTo>
                <a:cubicBezTo>
                  <a:pt x="55588" y="143146"/>
                  <a:pt x="60369" y="122228"/>
                  <a:pt x="53795" y="111471"/>
                </a:cubicBezTo>
                <a:cubicBezTo>
                  <a:pt x="47221" y="100714"/>
                  <a:pt x="2994" y="87565"/>
                  <a:pt x="7178" y="86370"/>
                </a:cubicBezTo>
                <a:cubicBezTo>
                  <a:pt x="11361" y="85175"/>
                  <a:pt x="52600" y="114459"/>
                  <a:pt x="78896" y="104299"/>
                </a:cubicBezTo>
                <a:cubicBezTo>
                  <a:pt x="105192" y="94139"/>
                  <a:pt x="178106" y="-6266"/>
                  <a:pt x="172129" y="3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415305FD-15C9-787C-3293-A3574A15FBFC}"/>
              </a:ext>
            </a:extLst>
          </p:cNvPr>
          <p:cNvSpPr/>
          <p:nvPr/>
        </p:nvSpPr>
        <p:spPr>
          <a:xfrm>
            <a:off x="4557578" y="4690115"/>
            <a:ext cx="150752" cy="308637"/>
          </a:xfrm>
          <a:custGeom>
            <a:avLst/>
            <a:gdLst>
              <a:gd name="connsiteX0" fmla="*/ 147100 w 150752"/>
              <a:gd name="connsiteY0" fmla="*/ 219 h 308637"/>
              <a:gd name="connsiteX1" fmla="*/ 89726 w 150752"/>
              <a:gd name="connsiteY1" fmla="*/ 179513 h 308637"/>
              <a:gd name="connsiteX2" fmla="*/ 150686 w 150752"/>
              <a:gd name="connsiteY2" fmla="*/ 269160 h 308637"/>
              <a:gd name="connsiteX3" fmla="*/ 75382 w 150752"/>
              <a:gd name="connsiteY3" fmla="*/ 229716 h 308637"/>
              <a:gd name="connsiteX4" fmla="*/ 78 w 150752"/>
              <a:gd name="connsiteY4" fmla="*/ 308605 h 308637"/>
              <a:gd name="connsiteX5" fmla="*/ 89726 w 150752"/>
              <a:gd name="connsiteY5" fmla="*/ 218958 h 308637"/>
              <a:gd name="connsiteX6" fmla="*/ 78968 w 150752"/>
              <a:gd name="connsiteY6" fmla="*/ 143654 h 308637"/>
              <a:gd name="connsiteX7" fmla="*/ 147100 w 150752"/>
              <a:gd name="connsiteY7" fmla="*/ 219 h 30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752" h="308637">
                <a:moveTo>
                  <a:pt x="147100" y="219"/>
                </a:moveTo>
                <a:cubicBezTo>
                  <a:pt x="148893" y="6195"/>
                  <a:pt x="89128" y="134690"/>
                  <a:pt x="89726" y="179513"/>
                </a:cubicBezTo>
                <a:cubicBezTo>
                  <a:pt x="90324" y="224336"/>
                  <a:pt x="153077" y="260793"/>
                  <a:pt x="150686" y="269160"/>
                </a:cubicBezTo>
                <a:cubicBezTo>
                  <a:pt x="148295" y="277527"/>
                  <a:pt x="100483" y="223142"/>
                  <a:pt x="75382" y="229716"/>
                </a:cubicBezTo>
                <a:cubicBezTo>
                  <a:pt x="50281" y="236290"/>
                  <a:pt x="-2313" y="310398"/>
                  <a:pt x="78" y="308605"/>
                </a:cubicBezTo>
                <a:cubicBezTo>
                  <a:pt x="2469" y="306812"/>
                  <a:pt x="76578" y="246450"/>
                  <a:pt x="89726" y="218958"/>
                </a:cubicBezTo>
                <a:cubicBezTo>
                  <a:pt x="102874" y="191466"/>
                  <a:pt x="70003" y="175329"/>
                  <a:pt x="78968" y="143654"/>
                </a:cubicBezTo>
                <a:cubicBezTo>
                  <a:pt x="87933" y="111979"/>
                  <a:pt x="145307" y="-5757"/>
                  <a:pt x="147100" y="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BBD856A6-75C1-1319-D364-96C2AE609541}"/>
              </a:ext>
            </a:extLst>
          </p:cNvPr>
          <p:cNvSpPr/>
          <p:nvPr/>
        </p:nvSpPr>
        <p:spPr>
          <a:xfrm>
            <a:off x="4876773" y="4801444"/>
            <a:ext cx="184663" cy="254737"/>
          </a:xfrm>
          <a:custGeom>
            <a:avLst/>
            <a:gdLst>
              <a:gd name="connsiteX0" fmla="*/ 64573 w 184663"/>
              <a:gd name="connsiteY0" fmla="*/ 52 h 254737"/>
              <a:gd name="connsiteX1" fmla="*/ 172149 w 184663"/>
              <a:gd name="connsiteY1" fmla="*/ 100457 h 254737"/>
              <a:gd name="connsiteX2" fmla="*/ 114775 w 184663"/>
              <a:gd name="connsiteY2" fmla="*/ 139902 h 254737"/>
              <a:gd name="connsiteX3" fmla="*/ 27 w 184663"/>
              <a:gd name="connsiteY3" fmla="*/ 254650 h 254737"/>
              <a:gd name="connsiteX4" fmla="*/ 104018 w 184663"/>
              <a:gd name="connsiteY4" fmla="*/ 157831 h 254737"/>
              <a:gd name="connsiteX5" fmla="*/ 118361 w 184663"/>
              <a:gd name="connsiteY5" fmla="*/ 100457 h 254737"/>
              <a:gd name="connsiteX6" fmla="*/ 182907 w 184663"/>
              <a:gd name="connsiteY6" fmla="*/ 114801 h 254737"/>
              <a:gd name="connsiteX7" fmla="*/ 64573 w 184663"/>
              <a:gd name="connsiteY7" fmla="*/ 52 h 254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663" h="254737">
                <a:moveTo>
                  <a:pt x="64573" y="52"/>
                </a:moveTo>
                <a:cubicBezTo>
                  <a:pt x="62780" y="-2339"/>
                  <a:pt x="163782" y="77149"/>
                  <a:pt x="172149" y="100457"/>
                </a:cubicBezTo>
                <a:cubicBezTo>
                  <a:pt x="180516" y="123765"/>
                  <a:pt x="143462" y="114203"/>
                  <a:pt x="114775" y="139902"/>
                </a:cubicBezTo>
                <a:cubicBezTo>
                  <a:pt x="86088" y="165601"/>
                  <a:pt x="1820" y="251662"/>
                  <a:pt x="27" y="254650"/>
                </a:cubicBezTo>
                <a:cubicBezTo>
                  <a:pt x="-1766" y="257638"/>
                  <a:pt x="84296" y="183530"/>
                  <a:pt x="104018" y="157831"/>
                </a:cubicBezTo>
                <a:cubicBezTo>
                  <a:pt x="123740" y="132132"/>
                  <a:pt x="105213" y="107629"/>
                  <a:pt x="118361" y="100457"/>
                </a:cubicBezTo>
                <a:cubicBezTo>
                  <a:pt x="131509" y="93285"/>
                  <a:pt x="196055" y="134523"/>
                  <a:pt x="182907" y="114801"/>
                </a:cubicBezTo>
                <a:cubicBezTo>
                  <a:pt x="169759" y="95079"/>
                  <a:pt x="66366" y="2443"/>
                  <a:pt x="64573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54007E59-2A04-58B9-1A07-A5FC882E9426}"/>
              </a:ext>
            </a:extLst>
          </p:cNvPr>
          <p:cNvSpPr/>
          <p:nvPr/>
        </p:nvSpPr>
        <p:spPr>
          <a:xfrm>
            <a:off x="5095529" y="4858286"/>
            <a:ext cx="128251" cy="291731"/>
          </a:xfrm>
          <a:custGeom>
            <a:avLst/>
            <a:gdLst>
              <a:gd name="connsiteX0" fmla="*/ 10 w 128251"/>
              <a:gd name="connsiteY0" fmla="*/ 585 h 291731"/>
              <a:gd name="connsiteX1" fmla="*/ 118344 w 128251"/>
              <a:gd name="connsiteY1" fmla="*/ 201394 h 291731"/>
              <a:gd name="connsiteX2" fmla="*/ 121930 w 128251"/>
              <a:gd name="connsiteY2" fmla="*/ 291041 h 291731"/>
              <a:gd name="connsiteX3" fmla="*/ 121930 w 128251"/>
              <a:gd name="connsiteY3" fmla="*/ 237253 h 291731"/>
              <a:gd name="connsiteX4" fmla="*/ 125516 w 128251"/>
              <a:gd name="connsiteY4" fmla="*/ 136848 h 291731"/>
              <a:gd name="connsiteX5" fmla="*/ 114758 w 128251"/>
              <a:gd name="connsiteY5" fmla="*/ 50787 h 291731"/>
              <a:gd name="connsiteX6" fmla="*/ 111172 w 128251"/>
              <a:gd name="connsiteY6" fmla="*/ 136848 h 291731"/>
              <a:gd name="connsiteX7" fmla="*/ 10 w 128251"/>
              <a:gd name="connsiteY7" fmla="*/ 585 h 291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251" h="291731">
                <a:moveTo>
                  <a:pt x="10" y="585"/>
                </a:moveTo>
                <a:cubicBezTo>
                  <a:pt x="1205" y="11343"/>
                  <a:pt x="98024" y="152985"/>
                  <a:pt x="118344" y="201394"/>
                </a:cubicBezTo>
                <a:cubicBezTo>
                  <a:pt x="138664" y="249803"/>
                  <a:pt x="121332" y="285065"/>
                  <a:pt x="121930" y="291041"/>
                </a:cubicBezTo>
                <a:cubicBezTo>
                  <a:pt x="122528" y="297017"/>
                  <a:pt x="121332" y="262952"/>
                  <a:pt x="121930" y="237253"/>
                </a:cubicBezTo>
                <a:cubicBezTo>
                  <a:pt x="122528" y="211554"/>
                  <a:pt x="126711" y="167926"/>
                  <a:pt x="125516" y="136848"/>
                </a:cubicBezTo>
                <a:cubicBezTo>
                  <a:pt x="124321" y="105770"/>
                  <a:pt x="117149" y="50787"/>
                  <a:pt x="114758" y="50787"/>
                </a:cubicBezTo>
                <a:cubicBezTo>
                  <a:pt x="112367" y="50787"/>
                  <a:pt x="126113" y="142824"/>
                  <a:pt x="111172" y="136848"/>
                </a:cubicBezTo>
                <a:cubicBezTo>
                  <a:pt x="96231" y="130872"/>
                  <a:pt x="-1185" y="-10173"/>
                  <a:pt x="10" y="5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D846952B-6DAD-C917-687E-C4BE75C5C4AF}"/>
              </a:ext>
            </a:extLst>
          </p:cNvPr>
          <p:cNvSpPr/>
          <p:nvPr/>
        </p:nvSpPr>
        <p:spPr>
          <a:xfrm>
            <a:off x="4675883" y="4990851"/>
            <a:ext cx="128169" cy="169467"/>
          </a:xfrm>
          <a:custGeom>
            <a:avLst/>
            <a:gdLst>
              <a:gd name="connsiteX0" fmla="*/ 108 w 128169"/>
              <a:gd name="connsiteY0" fmla="*/ 697 h 169467"/>
              <a:gd name="connsiteX1" fmla="*/ 122028 w 128169"/>
              <a:gd name="connsiteY1" fmla="*/ 165648 h 169467"/>
              <a:gd name="connsiteX2" fmla="*/ 100512 w 128169"/>
              <a:gd name="connsiteY2" fmla="*/ 108274 h 169467"/>
              <a:gd name="connsiteX3" fmla="*/ 108 w 128169"/>
              <a:gd name="connsiteY3" fmla="*/ 697 h 169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69" h="169467">
                <a:moveTo>
                  <a:pt x="108" y="697"/>
                </a:moveTo>
                <a:cubicBezTo>
                  <a:pt x="3694" y="10259"/>
                  <a:pt x="105294" y="147719"/>
                  <a:pt x="122028" y="165648"/>
                </a:cubicBezTo>
                <a:cubicBezTo>
                  <a:pt x="138762" y="183577"/>
                  <a:pt x="117844" y="133973"/>
                  <a:pt x="100512" y="108274"/>
                </a:cubicBezTo>
                <a:cubicBezTo>
                  <a:pt x="83180" y="82575"/>
                  <a:pt x="-3478" y="-8865"/>
                  <a:pt x="108" y="6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21D9A713-53F2-93E2-DBF5-F85DBA0A8EBF}"/>
              </a:ext>
            </a:extLst>
          </p:cNvPr>
          <p:cNvSpPr/>
          <p:nvPr/>
        </p:nvSpPr>
        <p:spPr>
          <a:xfrm>
            <a:off x="4548688" y="4959275"/>
            <a:ext cx="105879" cy="132678"/>
          </a:xfrm>
          <a:custGeom>
            <a:avLst/>
            <a:gdLst>
              <a:gd name="connsiteX0" fmla="*/ 105787 w 105879"/>
              <a:gd name="connsiteY0" fmla="*/ 0 h 132678"/>
              <a:gd name="connsiteX1" fmla="*/ 23312 w 105879"/>
              <a:gd name="connsiteY1" fmla="*/ 75304 h 132678"/>
              <a:gd name="connsiteX2" fmla="*/ 12554 w 105879"/>
              <a:gd name="connsiteY2" fmla="*/ 132678 h 132678"/>
              <a:gd name="connsiteX3" fmla="*/ 5383 w 105879"/>
              <a:gd name="connsiteY3" fmla="*/ 75304 h 132678"/>
              <a:gd name="connsiteX4" fmla="*/ 105787 w 105879"/>
              <a:gd name="connsiteY4" fmla="*/ 0 h 13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879" h="132678">
                <a:moveTo>
                  <a:pt x="105787" y="0"/>
                </a:moveTo>
                <a:cubicBezTo>
                  <a:pt x="108775" y="0"/>
                  <a:pt x="38851" y="53191"/>
                  <a:pt x="23312" y="75304"/>
                </a:cubicBezTo>
                <a:cubicBezTo>
                  <a:pt x="7773" y="97417"/>
                  <a:pt x="15542" y="132678"/>
                  <a:pt x="12554" y="132678"/>
                </a:cubicBezTo>
                <a:cubicBezTo>
                  <a:pt x="9566" y="132678"/>
                  <a:pt x="-8961" y="97417"/>
                  <a:pt x="5383" y="75304"/>
                </a:cubicBezTo>
                <a:cubicBezTo>
                  <a:pt x="19727" y="53191"/>
                  <a:pt x="102799" y="0"/>
                  <a:pt x="10578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6DEAF46C-61D5-9C19-52C7-19DEACFEF300}"/>
              </a:ext>
            </a:extLst>
          </p:cNvPr>
          <p:cNvSpPr/>
          <p:nvPr/>
        </p:nvSpPr>
        <p:spPr>
          <a:xfrm>
            <a:off x="4916230" y="4141665"/>
            <a:ext cx="146004" cy="778818"/>
          </a:xfrm>
          <a:custGeom>
            <a:avLst/>
            <a:gdLst>
              <a:gd name="connsiteX0" fmla="*/ 14358 w 146004"/>
              <a:gd name="connsiteY0" fmla="*/ 29 h 778818"/>
              <a:gd name="connsiteX1" fmla="*/ 21530 w 146004"/>
              <a:gd name="connsiteY1" fmla="*/ 286900 h 778818"/>
              <a:gd name="connsiteX2" fmla="*/ 21530 w 146004"/>
              <a:gd name="connsiteY2" fmla="*/ 251041 h 778818"/>
              <a:gd name="connsiteX3" fmla="*/ 86076 w 146004"/>
              <a:gd name="connsiteY3" fmla="*/ 437507 h 778818"/>
              <a:gd name="connsiteX4" fmla="*/ 68146 w 146004"/>
              <a:gd name="connsiteY4" fmla="*/ 372961 h 778818"/>
              <a:gd name="connsiteX5" fmla="*/ 35874 w 146004"/>
              <a:gd name="connsiteY5" fmla="*/ 548669 h 778818"/>
              <a:gd name="connsiteX6" fmla="*/ 114763 w 146004"/>
              <a:gd name="connsiteY6" fmla="*/ 645488 h 778818"/>
              <a:gd name="connsiteX7" fmla="*/ 100419 w 146004"/>
              <a:gd name="connsiteY7" fmla="*/ 627559 h 778818"/>
              <a:gd name="connsiteX8" fmla="*/ 143450 w 146004"/>
              <a:gd name="connsiteY8" fmla="*/ 706448 h 778818"/>
              <a:gd name="connsiteX9" fmla="*/ 136278 w 146004"/>
              <a:gd name="connsiteY9" fmla="*/ 778166 h 778818"/>
              <a:gd name="connsiteX10" fmla="*/ 96834 w 146004"/>
              <a:gd name="connsiteY10" fmla="*/ 663417 h 778818"/>
              <a:gd name="connsiteX11" fmla="*/ 32288 w 146004"/>
              <a:gd name="connsiteY11" fmla="*/ 498467 h 778818"/>
              <a:gd name="connsiteX12" fmla="*/ 15 w 146004"/>
              <a:gd name="connsiteY12" fmla="*/ 365789 h 778818"/>
              <a:gd name="connsiteX13" fmla="*/ 35874 w 146004"/>
              <a:gd name="connsiteY13" fmla="*/ 441093 h 778818"/>
              <a:gd name="connsiteX14" fmla="*/ 46631 w 146004"/>
              <a:gd name="connsiteY14" fmla="*/ 329930 h 778818"/>
              <a:gd name="connsiteX15" fmla="*/ 21530 w 146004"/>
              <a:gd name="connsiteY15" fmla="*/ 268970 h 778818"/>
              <a:gd name="connsiteX16" fmla="*/ 14358 w 146004"/>
              <a:gd name="connsiteY16" fmla="*/ 29 h 778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6004" h="778818">
                <a:moveTo>
                  <a:pt x="14358" y="29"/>
                </a:moveTo>
                <a:cubicBezTo>
                  <a:pt x="14358" y="3017"/>
                  <a:pt x="20335" y="245065"/>
                  <a:pt x="21530" y="286900"/>
                </a:cubicBezTo>
                <a:cubicBezTo>
                  <a:pt x="22725" y="328735"/>
                  <a:pt x="10772" y="225940"/>
                  <a:pt x="21530" y="251041"/>
                </a:cubicBezTo>
                <a:cubicBezTo>
                  <a:pt x="32288" y="276142"/>
                  <a:pt x="78307" y="417187"/>
                  <a:pt x="86076" y="437507"/>
                </a:cubicBezTo>
                <a:cubicBezTo>
                  <a:pt x="93845" y="457827"/>
                  <a:pt x="76513" y="354434"/>
                  <a:pt x="68146" y="372961"/>
                </a:cubicBezTo>
                <a:cubicBezTo>
                  <a:pt x="59779" y="391488"/>
                  <a:pt x="28105" y="503248"/>
                  <a:pt x="35874" y="548669"/>
                </a:cubicBezTo>
                <a:cubicBezTo>
                  <a:pt x="43643" y="594090"/>
                  <a:pt x="104006" y="632340"/>
                  <a:pt x="114763" y="645488"/>
                </a:cubicBezTo>
                <a:cubicBezTo>
                  <a:pt x="125520" y="658636"/>
                  <a:pt x="95638" y="617399"/>
                  <a:pt x="100419" y="627559"/>
                </a:cubicBezTo>
                <a:cubicBezTo>
                  <a:pt x="105200" y="637719"/>
                  <a:pt x="137474" y="681347"/>
                  <a:pt x="143450" y="706448"/>
                </a:cubicBezTo>
                <a:cubicBezTo>
                  <a:pt x="149426" y="731549"/>
                  <a:pt x="144047" y="785338"/>
                  <a:pt x="136278" y="778166"/>
                </a:cubicBezTo>
                <a:cubicBezTo>
                  <a:pt x="128509" y="770994"/>
                  <a:pt x="114166" y="710033"/>
                  <a:pt x="96834" y="663417"/>
                </a:cubicBezTo>
                <a:cubicBezTo>
                  <a:pt x="79502" y="616801"/>
                  <a:pt x="48424" y="548072"/>
                  <a:pt x="32288" y="498467"/>
                </a:cubicBezTo>
                <a:cubicBezTo>
                  <a:pt x="16152" y="448862"/>
                  <a:pt x="-583" y="375351"/>
                  <a:pt x="15" y="365789"/>
                </a:cubicBezTo>
                <a:cubicBezTo>
                  <a:pt x="613" y="356227"/>
                  <a:pt x="28105" y="447069"/>
                  <a:pt x="35874" y="441093"/>
                </a:cubicBezTo>
                <a:cubicBezTo>
                  <a:pt x="43643" y="435117"/>
                  <a:pt x="49022" y="358617"/>
                  <a:pt x="46631" y="329930"/>
                </a:cubicBezTo>
                <a:cubicBezTo>
                  <a:pt x="44240" y="301243"/>
                  <a:pt x="30495" y="319770"/>
                  <a:pt x="21530" y="268970"/>
                </a:cubicBezTo>
                <a:cubicBezTo>
                  <a:pt x="12565" y="218170"/>
                  <a:pt x="14358" y="-2959"/>
                  <a:pt x="14358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0946AE26-3A42-2FDF-10F6-FB845B74AF67}"/>
              </a:ext>
            </a:extLst>
          </p:cNvPr>
          <p:cNvSpPr/>
          <p:nvPr/>
        </p:nvSpPr>
        <p:spPr>
          <a:xfrm>
            <a:off x="5023534" y="4969926"/>
            <a:ext cx="227642" cy="242312"/>
          </a:xfrm>
          <a:custGeom>
            <a:avLst/>
            <a:gdLst>
              <a:gd name="connsiteX0" fmla="*/ 11045 w 227642"/>
              <a:gd name="connsiteY0" fmla="*/ 107 h 242312"/>
              <a:gd name="connsiteX1" fmla="*/ 104278 w 227642"/>
              <a:gd name="connsiteY1" fmla="*/ 143542 h 242312"/>
              <a:gd name="connsiteX2" fmla="*/ 111450 w 227642"/>
              <a:gd name="connsiteY2" fmla="*/ 172229 h 242312"/>
              <a:gd name="connsiteX3" fmla="*/ 3873 w 227642"/>
              <a:gd name="connsiteY3" fmla="*/ 240361 h 242312"/>
              <a:gd name="connsiteX4" fmla="*/ 43318 w 227642"/>
              <a:gd name="connsiteY4" fmla="*/ 222432 h 242312"/>
              <a:gd name="connsiteX5" fmla="*/ 226198 w 227642"/>
              <a:gd name="connsiteY5" fmla="*/ 208088 h 242312"/>
              <a:gd name="connsiteX6" fmla="*/ 129379 w 227642"/>
              <a:gd name="connsiteY6" fmla="*/ 154300 h 242312"/>
              <a:gd name="connsiteX7" fmla="*/ 140137 w 227642"/>
              <a:gd name="connsiteY7" fmla="*/ 190159 h 242312"/>
              <a:gd name="connsiteX8" fmla="*/ 50490 w 227642"/>
              <a:gd name="connsiteY8" fmla="*/ 226018 h 242312"/>
              <a:gd name="connsiteX9" fmla="*/ 107864 w 227642"/>
              <a:gd name="connsiteY9" fmla="*/ 168643 h 242312"/>
              <a:gd name="connsiteX10" fmla="*/ 11045 w 227642"/>
              <a:gd name="connsiteY10" fmla="*/ 107 h 242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7642" h="242312">
                <a:moveTo>
                  <a:pt x="11045" y="107"/>
                </a:moveTo>
                <a:cubicBezTo>
                  <a:pt x="10447" y="-4076"/>
                  <a:pt x="87544" y="114855"/>
                  <a:pt x="104278" y="143542"/>
                </a:cubicBezTo>
                <a:cubicBezTo>
                  <a:pt x="121012" y="172229"/>
                  <a:pt x="128184" y="156092"/>
                  <a:pt x="111450" y="172229"/>
                </a:cubicBezTo>
                <a:cubicBezTo>
                  <a:pt x="94716" y="188366"/>
                  <a:pt x="15228" y="231994"/>
                  <a:pt x="3873" y="240361"/>
                </a:cubicBezTo>
                <a:cubicBezTo>
                  <a:pt x="-7482" y="248728"/>
                  <a:pt x="6264" y="227811"/>
                  <a:pt x="43318" y="222432"/>
                </a:cubicBezTo>
                <a:cubicBezTo>
                  <a:pt x="80372" y="217053"/>
                  <a:pt x="211855" y="219443"/>
                  <a:pt x="226198" y="208088"/>
                </a:cubicBezTo>
                <a:cubicBezTo>
                  <a:pt x="240541" y="196733"/>
                  <a:pt x="143722" y="157288"/>
                  <a:pt x="129379" y="154300"/>
                </a:cubicBezTo>
                <a:cubicBezTo>
                  <a:pt x="115036" y="151312"/>
                  <a:pt x="153285" y="178206"/>
                  <a:pt x="140137" y="190159"/>
                </a:cubicBezTo>
                <a:cubicBezTo>
                  <a:pt x="126989" y="202112"/>
                  <a:pt x="55869" y="229604"/>
                  <a:pt x="50490" y="226018"/>
                </a:cubicBezTo>
                <a:cubicBezTo>
                  <a:pt x="45111" y="222432"/>
                  <a:pt x="109657" y="205099"/>
                  <a:pt x="107864" y="168643"/>
                </a:cubicBezTo>
                <a:cubicBezTo>
                  <a:pt x="106071" y="132187"/>
                  <a:pt x="11643" y="4290"/>
                  <a:pt x="11045" y="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D280207A-4AC3-B2E8-4EC9-BE897141D25D}"/>
              </a:ext>
            </a:extLst>
          </p:cNvPr>
          <p:cNvSpPr/>
          <p:nvPr/>
        </p:nvSpPr>
        <p:spPr>
          <a:xfrm>
            <a:off x="4962462" y="4994817"/>
            <a:ext cx="156907" cy="161860"/>
          </a:xfrm>
          <a:custGeom>
            <a:avLst/>
            <a:gdLst>
              <a:gd name="connsiteX0" fmla="*/ 399 w 156907"/>
              <a:gd name="connsiteY0" fmla="*/ 317 h 161860"/>
              <a:gd name="connsiteX1" fmla="*/ 107976 w 156907"/>
              <a:gd name="connsiteY1" fmla="*/ 50519 h 161860"/>
              <a:gd name="connsiteX2" fmla="*/ 140249 w 156907"/>
              <a:gd name="connsiteY2" fmla="*/ 97136 h 161860"/>
              <a:gd name="connsiteX3" fmla="*/ 115147 w 156907"/>
              <a:gd name="connsiteY3" fmla="*/ 161682 h 161860"/>
              <a:gd name="connsiteX4" fmla="*/ 133077 w 156907"/>
              <a:gd name="connsiteY4" fmla="*/ 115065 h 161860"/>
              <a:gd name="connsiteX5" fmla="*/ 151006 w 156907"/>
              <a:gd name="connsiteY5" fmla="*/ 75621 h 161860"/>
              <a:gd name="connsiteX6" fmla="*/ 399 w 156907"/>
              <a:gd name="connsiteY6" fmla="*/ 317 h 161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907" h="161860">
                <a:moveTo>
                  <a:pt x="399" y="317"/>
                </a:moveTo>
                <a:cubicBezTo>
                  <a:pt x="-6773" y="-3867"/>
                  <a:pt x="84668" y="34383"/>
                  <a:pt x="107976" y="50519"/>
                </a:cubicBezTo>
                <a:cubicBezTo>
                  <a:pt x="131284" y="66655"/>
                  <a:pt x="139054" y="78609"/>
                  <a:pt x="140249" y="97136"/>
                </a:cubicBezTo>
                <a:cubicBezTo>
                  <a:pt x="141444" y="115663"/>
                  <a:pt x="116342" y="158694"/>
                  <a:pt x="115147" y="161682"/>
                </a:cubicBezTo>
                <a:cubicBezTo>
                  <a:pt x="113952" y="164670"/>
                  <a:pt x="127101" y="129409"/>
                  <a:pt x="133077" y="115065"/>
                </a:cubicBezTo>
                <a:cubicBezTo>
                  <a:pt x="139054" y="100722"/>
                  <a:pt x="169533" y="94746"/>
                  <a:pt x="151006" y="75621"/>
                </a:cubicBezTo>
                <a:cubicBezTo>
                  <a:pt x="132479" y="56496"/>
                  <a:pt x="7571" y="4501"/>
                  <a:pt x="399" y="3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461DA9F9-6F74-B98B-DCC8-6C5D3627BE2A}"/>
              </a:ext>
            </a:extLst>
          </p:cNvPr>
          <p:cNvSpPr/>
          <p:nvPr/>
        </p:nvSpPr>
        <p:spPr>
          <a:xfrm>
            <a:off x="4566539" y="5005542"/>
            <a:ext cx="74314" cy="172542"/>
          </a:xfrm>
          <a:custGeom>
            <a:avLst/>
            <a:gdLst>
              <a:gd name="connsiteX0" fmla="*/ 73593 w 74314"/>
              <a:gd name="connsiteY0" fmla="*/ 350 h 172542"/>
              <a:gd name="connsiteX1" fmla="*/ 37734 w 74314"/>
              <a:gd name="connsiteY1" fmla="*/ 61310 h 172542"/>
              <a:gd name="connsiteX2" fmla="*/ 19805 w 74314"/>
              <a:gd name="connsiteY2" fmla="*/ 122270 h 172542"/>
              <a:gd name="connsiteX3" fmla="*/ 16219 w 74314"/>
              <a:gd name="connsiteY3" fmla="*/ 75653 h 172542"/>
              <a:gd name="connsiteX4" fmla="*/ 12633 w 74314"/>
              <a:gd name="connsiteY4" fmla="*/ 172472 h 172542"/>
              <a:gd name="connsiteX5" fmla="*/ 1875 w 74314"/>
              <a:gd name="connsiteY5" fmla="*/ 89997 h 172542"/>
              <a:gd name="connsiteX6" fmla="*/ 73593 w 74314"/>
              <a:gd name="connsiteY6" fmla="*/ 350 h 17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314" h="172542">
                <a:moveTo>
                  <a:pt x="73593" y="350"/>
                </a:moveTo>
                <a:cubicBezTo>
                  <a:pt x="79569" y="-4431"/>
                  <a:pt x="46699" y="40990"/>
                  <a:pt x="37734" y="61310"/>
                </a:cubicBezTo>
                <a:cubicBezTo>
                  <a:pt x="28769" y="81630"/>
                  <a:pt x="23391" y="119880"/>
                  <a:pt x="19805" y="122270"/>
                </a:cubicBezTo>
                <a:cubicBezTo>
                  <a:pt x="16219" y="124661"/>
                  <a:pt x="17414" y="67286"/>
                  <a:pt x="16219" y="75653"/>
                </a:cubicBezTo>
                <a:cubicBezTo>
                  <a:pt x="15024" y="84020"/>
                  <a:pt x="15024" y="170081"/>
                  <a:pt x="12633" y="172472"/>
                </a:cubicBezTo>
                <a:cubicBezTo>
                  <a:pt x="10242" y="174863"/>
                  <a:pt x="-5297" y="115696"/>
                  <a:pt x="1875" y="89997"/>
                </a:cubicBezTo>
                <a:cubicBezTo>
                  <a:pt x="9047" y="64298"/>
                  <a:pt x="67617" y="5131"/>
                  <a:pt x="73593" y="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396C1BEA-5B7F-21F2-574A-F732D3A0904E}"/>
              </a:ext>
            </a:extLst>
          </p:cNvPr>
          <p:cNvSpPr/>
          <p:nvPr/>
        </p:nvSpPr>
        <p:spPr>
          <a:xfrm>
            <a:off x="4878509" y="5002306"/>
            <a:ext cx="149078" cy="178012"/>
          </a:xfrm>
          <a:custGeom>
            <a:avLst/>
            <a:gdLst>
              <a:gd name="connsiteX0" fmla="*/ 148898 w 149078"/>
              <a:gd name="connsiteY0" fmla="*/ 0 h 178012"/>
              <a:gd name="connsiteX1" fmla="*/ 37736 w 149078"/>
              <a:gd name="connsiteY1" fmla="*/ 50202 h 178012"/>
              <a:gd name="connsiteX2" fmla="*/ 1877 w 149078"/>
              <a:gd name="connsiteY2" fmla="*/ 175708 h 178012"/>
              <a:gd name="connsiteX3" fmla="*/ 5463 w 149078"/>
              <a:gd name="connsiteY3" fmla="*/ 125506 h 178012"/>
              <a:gd name="connsiteX4" fmla="*/ 9049 w 149078"/>
              <a:gd name="connsiteY4" fmla="*/ 50202 h 178012"/>
              <a:gd name="connsiteX5" fmla="*/ 148898 w 149078"/>
              <a:gd name="connsiteY5" fmla="*/ 0 h 178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078" h="178012">
                <a:moveTo>
                  <a:pt x="148898" y="0"/>
                </a:moveTo>
                <a:cubicBezTo>
                  <a:pt x="153679" y="0"/>
                  <a:pt x="62239" y="20917"/>
                  <a:pt x="37736" y="50202"/>
                </a:cubicBezTo>
                <a:cubicBezTo>
                  <a:pt x="13232" y="79487"/>
                  <a:pt x="7256" y="163157"/>
                  <a:pt x="1877" y="175708"/>
                </a:cubicBezTo>
                <a:cubicBezTo>
                  <a:pt x="-3502" y="188259"/>
                  <a:pt x="4268" y="146423"/>
                  <a:pt x="5463" y="125506"/>
                </a:cubicBezTo>
                <a:cubicBezTo>
                  <a:pt x="6658" y="104589"/>
                  <a:pt x="-8283" y="68729"/>
                  <a:pt x="9049" y="50202"/>
                </a:cubicBezTo>
                <a:cubicBezTo>
                  <a:pt x="26381" y="31675"/>
                  <a:pt x="144117" y="0"/>
                  <a:pt x="14889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6E9D6144-8EB5-5750-B17F-F15E31A61B77}"/>
              </a:ext>
            </a:extLst>
          </p:cNvPr>
          <p:cNvSpPr/>
          <p:nvPr/>
        </p:nvSpPr>
        <p:spPr>
          <a:xfrm>
            <a:off x="4739979" y="5203788"/>
            <a:ext cx="105184" cy="124796"/>
          </a:xfrm>
          <a:custGeom>
            <a:avLst/>
            <a:gdLst>
              <a:gd name="connsiteX0" fmla="*/ 296 w 105184"/>
              <a:gd name="connsiteY0" fmla="*/ 37 h 124796"/>
              <a:gd name="connsiteX1" fmla="*/ 16171 w 105184"/>
              <a:gd name="connsiteY1" fmla="*/ 73062 h 124796"/>
              <a:gd name="connsiteX2" fmla="*/ 16171 w 105184"/>
              <a:gd name="connsiteY2" fmla="*/ 111162 h 124796"/>
              <a:gd name="connsiteX3" fmla="*/ 12996 w 105184"/>
              <a:gd name="connsiteY3" fmla="*/ 123862 h 124796"/>
              <a:gd name="connsiteX4" fmla="*/ 47921 w 105184"/>
              <a:gd name="connsiteY4" fmla="*/ 88937 h 124796"/>
              <a:gd name="connsiteX5" fmla="*/ 105071 w 105184"/>
              <a:gd name="connsiteY5" fmla="*/ 47662 h 124796"/>
              <a:gd name="connsiteX6" fmla="*/ 32046 w 105184"/>
              <a:gd name="connsiteY6" fmla="*/ 107987 h 124796"/>
              <a:gd name="connsiteX7" fmla="*/ 32046 w 105184"/>
              <a:gd name="connsiteY7" fmla="*/ 63537 h 124796"/>
              <a:gd name="connsiteX8" fmla="*/ 296 w 105184"/>
              <a:gd name="connsiteY8" fmla="*/ 37 h 12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184" h="124796">
                <a:moveTo>
                  <a:pt x="296" y="37"/>
                </a:moveTo>
                <a:cubicBezTo>
                  <a:pt x="-2350" y="1625"/>
                  <a:pt x="13525" y="54541"/>
                  <a:pt x="16171" y="73062"/>
                </a:cubicBezTo>
                <a:cubicBezTo>
                  <a:pt x="18817" y="91583"/>
                  <a:pt x="16171" y="111162"/>
                  <a:pt x="16171" y="111162"/>
                </a:cubicBezTo>
                <a:cubicBezTo>
                  <a:pt x="15642" y="119629"/>
                  <a:pt x="7704" y="127566"/>
                  <a:pt x="12996" y="123862"/>
                </a:cubicBezTo>
                <a:cubicBezTo>
                  <a:pt x="18288" y="120158"/>
                  <a:pt x="32575" y="101637"/>
                  <a:pt x="47921" y="88937"/>
                </a:cubicBezTo>
                <a:cubicBezTo>
                  <a:pt x="63267" y="76237"/>
                  <a:pt x="107717" y="44487"/>
                  <a:pt x="105071" y="47662"/>
                </a:cubicBezTo>
                <a:cubicBezTo>
                  <a:pt x="102425" y="50837"/>
                  <a:pt x="44217" y="105341"/>
                  <a:pt x="32046" y="107987"/>
                </a:cubicBezTo>
                <a:cubicBezTo>
                  <a:pt x="19875" y="110633"/>
                  <a:pt x="37338" y="79412"/>
                  <a:pt x="32046" y="63537"/>
                </a:cubicBezTo>
                <a:cubicBezTo>
                  <a:pt x="26754" y="47662"/>
                  <a:pt x="2942" y="-1551"/>
                  <a:pt x="296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40C2BB41-C233-A330-1C07-7CC3540C449A}"/>
              </a:ext>
            </a:extLst>
          </p:cNvPr>
          <p:cNvSpPr/>
          <p:nvPr/>
        </p:nvSpPr>
        <p:spPr>
          <a:xfrm>
            <a:off x="4819577" y="5222652"/>
            <a:ext cx="165201" cy="101986"/>
          </a:xfrm>
          <a:custGeom>
            <a:avLst/>
            <a:gdLst>
              <a:gd name="connsiteX0" fmla="*/ 73 w 165201"/>
              <a:gd name="connsiteY0" fmla="*/ 85948 h 101986"/>
              <a:gd name="connsiteX1" fmla="*/ 73098 w 165201"/>
              <a:gd name="connsiteY1" fmla="*/ 54198 h 101986"/>
              <a:gd name="connsiteX2" fmla="*/ 38173 w 165201"/>
              <a:gd name="connsiteY2" fmla="*/ 223 h 101986"/>
              <a:gd name="connsiteX3" fmla="*/ 117548 w 165201"/>
              <a:gd name="connsiteY3" fmla="*/ 76423 h 101986"/>
              <a:gd name="connsiteX4" fmla="*/ 165173 w 165201"/>
              <a:gd name="connsiteY4" fmla="*/ 101823 h 101986"/>
              <a:gd name="connsiteX5" fmla="*/ 123898 w 165201"/>
              <a:gd name="connsiteY5" fmla="*/ 66898 h 101986"/>
              <a:gd name="connsiteX6" fmla="*/ 82623 w 165201"/>
              <a:gd name="connsiteY6" fmla="*/ 79598 h 101986"/>
              <a:gd name="connsiteX7" fmla="*/ 88973 w 165201"/>
              <a:gd name="connsiteY7" fmla="*/ 60548 h 101986"/>
              <a:gd name="connsiteX8" fmla="*/ 73 w 165201"/>
              <a:gd name="connsiteY8" fmla="*/ 85948 h 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201" h="101986">
                <a:moveTo>
                  <a:pt x="73" y="85948"/>
                </a:moveTo>
                <a:cubicBezTo>
                  <a:pt x="-2573" y="84890"/>
                  <a:pt x="66748" y="68486"/>
                  <a:pt x="73098" y="54198"/>
                </a:cubicBezTo>
                <a:cubicBezTo>
                  <a:pt x="79448" y="39910"/>
                  <a:pt x="30765" y="-3481"/>
                  <a:pt x="38173" y="223"/>
                </a:cubicBezTo>
                <a:cubicBezTo>
                  <a:pt x="45581" y="3927"/>
                  <a:pt x="96381" y="59490"/>
                  <a:pt x="117548" y="76423"/>
                </a:cubicBezTo>
                <a:cubicBezTo>
                  <a:pt x="138715" y="93356"/>
                  <a:pt x="164115" y="103411"/>
                  <a:pt x="165173" y="101823"/>
                </a:cubicBezTo>
                <a:cubicBezTo>
                  <a:pt x="166231" y="100235"/>
                  <a:pt x="137656" y="70602"/>
                  <a:pt x="123898" y="66898"/>
                </a:cubicBezTo>
                <a:cubicBezTo>
                  <a:pt x="110140" y="63194"/>
                  <a:pt x="88444" y="80656"/>
                  <a:pt x="82623" y="79598"/>
                </a:cubicBezTo>
                <a:cubicBezTo>
                  <a:pt x="76802" y="78540"/>
                  <a:pt x="101144" y="60548"/>
                  <a:pt x="88973" y="60548"/>
                </a:cubicBezTo>
                <a:cubicBezTo>
                  <a:pt x="76802" y="60548"/>
                  <a:pt x="2719" y="87006"/>
                  <a:pt x="73" y="859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E7E8BDBF-E381-9A23-3E2D-EB538D1AA311}"/>
              </a:ext>
            </a:extLst>
          </p:cNvPr>
          <p:cNvSpPr/>
          <p:nvPr/>
        </p:nvSpPr>
        <p:spPr>
          <a:xfrm>
            <a:off x="4311517" y="5317735"/>
            <a:ext cx="536967" cy="489342"/>
          </a:xfrm>
          <a:custGeom>
            <a:avLst/>
            <a:gdLst>
              <a:gd name="connsiteX0" fmla="*/ 133 w 536967"/>
              <a:gd name="connsiteY0" fmla="*/ 489340 h 489342"/>
              <a:gd name="connsiteX1" fmla="*/ 289058 w 536967"/>
              <a:gd name="connsiteY1" fmla="*/ 133740 h 489342"/>
              <a:gd name="connsiteX2" fmla="*/ 308108 w 536967"/>
              <a:gd name="connsiteY2" fmla="*/ 140090 h 489342"/>
              <a:gd name="connsiteX3" fmla="*/ 349383 w 536967"/>
              <a:gd name="connsiteY3" fmla="*/ 98815 h 489342"/>
              <a:gd name="connsiteX4" fmla="*/ 454158 w 536967"/>
              <a:gd name="connsiteY4" fmla="*/ 121040 h 489342"/>
              <a:gd name="connsiteX5" fmla="*/ 412883 w 536967"/>
              <a:gd name="connsiteY5" fmla="*/ 76590 h 489342"/>
              <a:gd name="connsiteX6" fmla="*/ 536708 w 536967"/>
              <a:gd name="connsiteY6" fmla="*/ 171840 h 489342"/>
              <a:gd name="connsiteX7" fmla="*/ 441458 w 536967"/>
              <a:gd name="connsiteY7" fmla="*/ 114690 h 489342"/>
              <a:gd name="connsiteX8" fmla="*/ 308108 w 536967"/>
              <a:gd name="connsiteY8" fmla="*/ 390 h 489342"/>
              <a:gd name="connsiteX9" fmla="*/ 374783 w 536967"/>
              <a:gd name="connsiteY9" fmla="*/ 79765 h 489342"/>
              <a:gd name="connsiteX10" fmla="*/ 263658 w 536967"/>
              <a:gd name="connsiteY10" fmla="*/ 146440 h 489342"/>
              <a:gd name="connsiteX11" fmla="*/ 225558 w 536967"/>
              <a:gd name="connsiteY11" fmla="*/ 175015 h 489342"/>
              <a:gd name="connsiteX12" fmla="*/ 250958 w 536967"/>
              <a:gd name="connsiteY12" fmla="*/ 127390 h 489342"/>
              <a:gd name="connsiteX13" fmla="*/ 133 w 536967"/>
              <a:gd name="connsiteY13" fmla="*/ 489340 h 489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6967" h="489342">
                <a:moveTo>
                  <a:pt x="133" y="489340"/>
                </a:moveTo>
                <a:cubicBezTo>
                  <a:pt x="6483" y="490398"/>
                  <a:pt x="237729" y="191948"/>
                  <a:pt x="289058" y="133740"/>
                </a:cubicBezTo>
                <a:cubicBezTo>
                  <a:pt x="340387" y="75532"/>
                  <a:pt x="298054" y="145911"/>
                  <a:pt x="308108" y="140090"/>
                </a:cubicBezTo>
                <a:cubicBezTo>
                  <a:pt x="318162" y="134269"/>
                  <a:pt x="325041" y="101990"/>
                  <a:pt x="349383" y="98815"/>
                </a:cubicBezTo>
                <a:cubicBezTo>
                  <a:pt x="373725" y="95640"/>
                  <a:pt x="443575" y="124744"/>
                  <a:pt x="454158" y="121040"/>
                </a:cubicBezTo>
                <a:cubicBezTo>
                  <a:pt x="464741" y="117336"/>
                  <a:pt x="399125" y="68123"/>
                  <a:pt x="412883" y="76590"/>
                </a:cubicBezTo>
                <a:cubicBezTo>
                  <a:pt x="426641" y="85057"/>
                  <a:pt x="531946" y="165490"/>
                  <a:pt x="536708" y="171840"/>
                </a:cubicBezTo>
                <a:cubicBezTo>
                  <a:pt x="541470" y="178190"/>
                  <a:pt x="479558" y="143265"/>
                  <a:pt x="441458" y="114690"/>
                </a:cubicBezTo>
                <a:cubicBezTo>
                  <a:pt x="403358" y="86115"/>
                  <a:pt x="319220" y="6211"/>
                  <a:pt x="308108" y="390"/>
                </a:cubicBezTo>
                <a:cubicBezTo>
                  <a:pt x="296996" y="-5431"/>
                  <a:pt x="382191" y="55423"/>
                  <a:pt x="374783" y="79765"/>
                </a:cubicBezTo>
                <a:cubicBezTo>
                  <a:pt x="367375" y="104107"/>
                  <a:pt x="288529" y="130565"/>
                  <a:pt x="263658" y="146440"/>
                </a:cubicBezTo>
                <a:cubicBezTo>
                  <a:pt x="238787" y="162315"/>
                  <a:pt x="227675" y="178190"/>
                  <a:pt x="225558" y="175015"/>
                </a:cubicBezTo>
                <a:cubicBezTo>
                  <a:pt x="223441" y="171840"/>
                  <a:pt x="285883" y="80294"/>
                  <a:pt x="250958" y="127390"/>
                </a:cubicBezTo>
                <a:cubicBezTo>
                  <a:pt x="216033" y="174486"/>
                  <a:pt x="-6217" y="488282"/>
                  <a:pt x="133" y="4893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6E654E35-2E8E-0FE9-7649-DA3AD14651F4}"/>
              </a:ext>
            </a:extLst>
          </p:cNvPr>
          <p:cNvSpPr/>
          <p:nvPr/>
        </p:nvSpPr>
        <p:spPr>
          <a:xfrm>
            <a:off x="4819635" y="5375810"/>
            <a:ext cx="452378" cy="170907"/>
          </a:xfrm>
          <a:custGeom>
            <a:avLst/>
            <a:gdLst>
              <a:gd name="connsiteX0" fmla="*/ 15 w 452378"/>
              <a:gd name="connsiteY0" fmla="*/ 62965 h 170907"/>
              <a:gd name="connsiteX1" fmla="*/ 142890 w 452378"/>
              <a:gd name="connsiteY1" fmla="*/ 43915 h 170907"/>
              <a:gd name="connsiteX2" fmla="*/ 130190 w 452378"/>
              <a:gd name="connsiteY2" fmla="*/ 21690 h 170907"/>
              <a:gd name="connsiteX3" fmla="*/ 292115 w 452378"/>
              <a:gd name="connsiteY3" fmla="*/ 72490 h 170907"/>
              <a:gd name="connsiteX4" fmla="*/ 241315 w 452378"/>
              <a:gd name="connsiteY4" fmla="*/ 37565 h 170907"/>
              <a:gd name="connsiteX5" fmla="*/ 450865 w 452378"/>
              <a:gd name="connsiteY5" fmla="*/ 167740 h 170907"/>
              <a:gd name="connsiteX6" fmla="*/ 323865 w 452378"/>
              <a:gd name="connsiteY6" fmla="*/ 120115 h 170907"/>
              <a:gd name="connsiteX7" fmla="*/ 104790 w 452378"/>
              <a:gd name="connsiteY7" fmla="*/ 2640 h 170907"/>
              <a:gd name="connsiteX8" fmla="*/ 133365 w 452378"/>
              <a:gd name="connsiteY8" fmla="*/ 40740 h 170907"/>
              <a:gd name="connsiteX9" fmla="*/ 15 w 452378"/>
              <a:gd name="connsiteY9" fmla="*/ 62965 h 170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2378" h="170907">
                <a:moveTo>
                  <a:pt x="15" y="62965"/>
                </a:moveTo>
                <a:cubicBezTo>
                  <a:pt x="1602" y="63494"/>
                  <a:pt x="121194" y="50794"/>
                  <a:pt x="142890" y="43915"/>
                </a:cubicBezTo>
                <a:cubicBezTo>
                  <a:pt x="164586" y="37036"/>
                  <a:pt x="105319" y="16928"/>
                  <a:pt x="130190" y="21690"/>
                </a:cubicBezTo>
                <a:cubicBezTo>
                  <a:pt x="155061" y="26452"/>
                  <a:pt x="273594" y="69844"/>
                  <a:pt x="292115" y="72490"/>
                </a:cubicBezTo>
                <a:cubicBezTo>
                  <a:pt x="310636" y="75136"/>
                  <a:pt x="214857" y="21690"/>
                  <a:pt x="241315" y="37565"/>
                </a:cubicBezTo>
                <a:cubicBezTo>
                  <a:pt x="267773" y="53440"/>
                  <a:pt x="437107" y="153982"/>
                  <a:pt x="450865" y="167740"/>
                </a:cubicBezTo>
                <a:cubicBezTo>
                  <a:pt x="464623" y="181498"/>
                  <a:pt x="381544" y="147632"/>
                  <a:pt x="323865" y="120115"/>
                </a:cubicBezTo>
                <a:cubicBezTo>
                  <a:pt x="266186" y="92598"/>
                  <a:pt x="136540" y="15869"/>
                  <a:pt x="104790" y="2640"/>
                </a:cubicBezTo>
                <a:cubicBezTo>
                  <a:pt x="73040" y="-10589"/>
                  <a:pt x="148181" y="29628"/>
                  <a:pt x="133365" y="40740"/>
                </a:cubicBezTo>
                <a:cubicBezTo>
                  <a:pt x="118549" y="51852"/>
                  <a:pt x="-1572" y="62436"/>
                  <a:pt x="15" y="629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AC800AC9-7D19-719D-C87F-3CB8C054C1F0}"/>
              </a:ext>
            </a:extLst>
          </p:cNvPr>
          <p:cNvSpPr/>
          <p:nvPr/>
        </p:nvSpPr>
        <p:spPr>
          <a:xfrm>
            <a:off x="5064496" y="5501947"/>
            <a:ext cx="363013" cy="261538"/>
          </a:xfrm>
          <a:custGeom>
            <a:avLst/>
            <a:gdLst>
              <a:gd name="connsiteX0" fmla="*/ 12329 w 363013"/>
              <a:gd name="connsiteY0" fmla="*/ 3503 h 261538"/>
              <a:gd name="connsiteX1" fmla="*/ 275854 w 363013"/>
              <a:gd name="connsiteY1" fmla="*/ 117803 h 261538"/>
              <a:gd name="connsiteX2" fmla="*/ 237754 w 363013"/>
              <a:gd name="connsiteY2" fmla="*/ 133678 h 261538"/>
              <a:gd name="connsiteX3" fmla="*/ 361579 w 363013"/>
              <a:gd name="connsiteY3" fmla="*/ 260678 h 261538"/>
              <a:gd name="connsiteX4" fmla="*/ 301254 w 363013"/>
              <a:gd name="connsiteY4" fmla="*/ 184478 h 261538"/>
              <a:gd name="connsiteX5" fmla="*/ 240929 w 363013"/>
              <a:gd name="connsiteY5" fmla="*/ 89228 h 261538"/>
              <a:gd name="connsiteX6" fmla="*/ 240929 w 363013"/>
              <a:gd name="connsiteY6" fmla="*/ 105103 h 261538"/>
              <a:gd name="connsiteX7" fmla="*/ 66304 w 363013"/>
              <a:gd name="connsiteY7" fmla="*/ 35253 h 261538"/>
              <a:gd name="connsiteX8" fmla="*/ 12329 w 363013"/>
              <a:gd name="connsiteY8" fmla="*/ 3503 h 26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3013" h="261538">
                <a:moveTo>
                  <a:pt x="12329" y="3503"/>
                </a:moveTo>
                <a:cubicBezTo>
                  <a:pt x="47254" y="17261"/>
                  <a:pt x="238283" y="96107"/>
                  <a:pt x="275854" y="117803"/>
                </a:cubicBezTo>
                <a:cubicBezTo>
                  <a:pt x="313425" y="139499"/>
                  <a:pt x="223467" y="109866"/>
                  <a:pt x="237754" y="133678"/>
                </a:cubicBezTo>
                <a:cubicBezTo>
                  <a:pt x="252041" y="157490"/>
                  <a:pt x="350996" y="252211"/>
                  <a:pt x="361579" y="260678"/>
                </a:cubicBezTo>
                <a:cubicBezTo>
                  <a:pt x="372162" y="269145"/>
                  <a:pt x="321362" y="213053"/>
                  <a:pt x="301254" y="184478"/>
                </a:cubicBezTo>
                <a:cubicBezTo>
                  <a:pt x="281146" y="155903"/>
                  <a:pt x="240929" y="89228"/>
                  <a:pt x="240929" y="89228"/>
                </a:cubicBezTo>
                <a:cubicBezTo>
                  <a:pt x="230875" y="75999"/>
                  <a:pt x="270033" y="114099"/>
                  <a:pt x="240929" y="105103"/>
                </a:cubicBezTo>
                <a:cubicBezTo>
                  <a:pt x="211825" y="96107"/>
                  <a:pt x="109167" y="50599"/>
                  <a:pt x="66304" y="35253"/>
                </a:cubicBezTo>
                <a:cubicBezTo>
                  <a:pt x="23441" y="19907"/>
                  <a:pt x="-22596" y="-10255"/>
                  <a:pt x="12329" y="35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4004EAC2-5438-1E10-72B5-9AC8D20D9D97}"/>
              </a:ext>
            </a:extLst>
          </p:cNvPr>
          <p:cNvSpPr/>
          <p:nvPr/>
        </p:nvSpPr>
        <p:spPr>
          <a:xfrm>
            <a:off x="4371417" y="5491517"/>
            <a:ext cx="134129" cy="176527"/>
          </a:xfrm>
          <a:custGeom>
            <a:avLst/>
            <a:gdLst>
              <a:gd name="connsiteX0" fmla="*/ 130733 w 134129"/>
              <a:gd name="connsiteY0" fmla="*/ 4408 h 176527"/>
              <a:gd name="connsiteX1" fmla="*/ 558 w 134129"/>
              <a:gd name="connsiteY1" fmla="*/ 175858 h 176527"/>
              <a:gd name="connsiteX2" fmla="*/ 86283 w 134129"/>
              <a:gd name="connsiteY2" fmla="*/ 61558 h 176527"/>
              <a:gd name="connsiteX3" fmla="*/ 130733 w 134129"/>
              <a:gd name="connsiteY3" fmla="*/ 4408 h 176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129" h="176527">
                <a:moveTo>
                  <a:pt x="130733" y="4408"/>
                </a:moveTo>
                <a:cubicBezTo>
                  <a:pt x="116445" y="23458"/>
                  <a:pt x="7966" y="166333"/>
                  <a:pt x="558" y="175858"/>
                </a:cubicBezTo>
                <a:cubicBezTo>
                  <a:pt x="-6850" y="185383"/>
                  <a:pt x="61412" y="90662"/>
                  <a:pt x="86283" y="61558"/>
                </a:cubicBezTo>
                <a:cubicBezTo>
                  <a:pt x="111154" y="32454"/>
                  <a:pt x="145021" y="-14642"/>
                  <a:pt x="130733" y="4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9843B2D8-2136-DB55-551F-B9093209C738}"/>
              </a:ext>
            </a:extLst>
          </p:cNvPr>
          <p:cNvSpPr/>
          <p:nvPr/>
        </p:nvSpPr>
        <p:spPr>
          <a:xfrm>
            <a:off x="4838655" y="5534972"/>
            <a:ext cx="585610" cy="272717"/>
          </a:xfrm>
          <a:custGeom>
            <a:avLst/>
            <a:gdLst>
              <a:gd name="connsiteX0" fmla="*/ 45 w 585610"/>
              <a:gd name="connsiteY0" fmla="*/ 5403 h 272717"/>
              <a:gd name="connsiteX1" fmla="*/ 263570 w 585610"/>
              <a:gd name="connsiteY1" fmla="*/ 97478 h 272717"/>
              <a:gd name="connsiteX2" fmla="*/ 181020 w 585610"/>
              <a:gd name="connsiteY2" fmla="*/ 30803 h 272717"/>
              <a:gd name="connsiteX3" fmla="*/ 431845 w 585610"/>
              <a:gd name="connsiteY3" fmla="*/ 160978 h 272717"/>
              <a:gd name="connsiteX4" fmla="*/ 396920 w 585610"/>
              <a:gd name="connsiteY4" fmla="*/ 151453 h 272717"/>
              <a:gd name="connsiteX5" fmla="*/ 584245 w 585610"/>
              <a:gd name="connsiteY5" fmla="*/ 272103 h 272717"/>
              <a:gd name="connsiteX6" fmla="*/ 463595 w 585610"/>
              <a:gd name="connsiteY6" fmla="*/ 189553 h 272717"/>
              <a:gd name="connsiteX7" fmla="*/ 142920 w 585610"/>
              <a:gd name="connsiteY7" fmla="*/ 2228 h 272717"/>
              <a:gd name="connsiteX8" fmla="*/ 241345 w 585610"/>
              <a:gd name="connsiteY8" fmla="*/ 81603 h 272717"/>
              <a:gd name="connsiteX9" fmla="*/ 45 w 585610"/>
              <a:gd name="connsiteY9" fmla="*/ 5403 h 272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5610" h="272717">
                <a:moveTo>
                  <a:pt x="45" y="5403"/>
                </a:moveTo>
                <a:cubicBezTo>
                  <a:pt x="3749" y="8049"/>
                  <a:pt x="233408" y="93245"/>
                  <a:pt x="263570" y="97478"/>
                </a:cubicBezTo>
                <a:cubicBezTo>
                  <a:pt x="293732" y="101711"/>
                  <a:pt x="152974" y="20220"/>
                  <a:pt x="181020" y="30803"/>
                </a:cubicBezTo>
                <a:cubicBezTo>
                  <a:pt x="209066" y="41386"/>
                  <a:pt x="395862" y="140870"/>
                  <a:pt x="431845" y="160978"/>
                </a:cubicBezTo>
                <a:cubicBezTo>
                  <a:pt x="467828" y="181086"/>
                  <a:pt x="371520" y="132932"/>
                  <a:pt x="396920" y="151453"/>
                </a:cubicBezTo>
                <a:cubicBezTo>
                  <a:pt x="422320" y="169974"/>
                  <a:pt x="573133" y="265753"/>
                  <a:pt x="584245" y="272103"/>
                </a:cubicBezTo>
                <a:cubicBezTo>
                  <a:pt x="595357" y="278453"/>
                  <a:pt x="537149" y="234532"/>
                  <a:pt x="463595" y="189553"/>
                </a:cubicBezTo>
                <a:cubicBezTo>
                  <a:pt x="390041" y="144574"/>
                  <a:pt x="179962" y="20220"/>
                  <a:pt x="142920" y="2228"/>
                </a:cubicBezTo>
                <a:cubicBezTo>
                  <a:pt x="105878" y="-15764"/>
                  <a:pt x="263570" y="81074"/>
                  <a:pt x="241345" y="81603"/>
                </a:cubicBezTo>
                <a:cubicBezTo>
                  <a:pt x="219120" y="82132"/>
                  <a:pt x="-3659" y="2757"/>
                  <a:pt x="45" y="54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988EBAFF-142F-793D-E8CF-F5101583A823}"/>
              </a:ext>
            </a:extLst>
          </p:cNvPr>
          <p:cNvSpPr/>
          <p:nvPr/>
        </p:nvSpPr>
        <p:spPr>
          <a:xfrm>
            <a:off x="4326935" y="5482760"/>
            <a:ext cx="500475" cy="432277"/>
          </a:xfrm>
          <a:custGeom>
            <a:avLst/>
            <a:gdLst>
              <a:gd name="connsiteX0" fmla="*/ 499065 w 500475"/>
              <a:gd name="connsiteY0" fmla="*/ 465 h 432277"/>
              <a:gd name="connsiteX1" fmla="*/ 340315 w 500475"/>
              <a:gd name="connsiteY1" fmla="*/ 98890 h 432277"/>
              <a:gd name="connsiteX2" fmla="*/ 235540 w 500475"/>
              <a:gd name="connsiteY2" fmla="*/ 136990 h 432277"/>
              <a:gd name="connsiteX3" fmla="*/ 308565 w 500475"/>
              <a:gd name="connsiteY3" fmla="*/ 105240 h 432277"/>
              <a:gd name="connsiteX4" fmla="*/ 127590 w 500475"/>
              <a:gd name="connsiteY4" fmla="*/ 267165 h 432277"/>
              <a:gd name="connsiteX5" fmla="*/ 216490 w 500475"/>
              <a:gd name="connsiteY5" fmla="*/ 159215 h 432277"/>
              <a:gd name="connsiteX6" fmla="*/ 54565 w 500475"/>
              <a:gd name="connsiteY6" fmla="*/ 317965 h 432277"/>
              <a:gd name="connsiteX7" fmla="*/ 3765 w 500475"/>
              <a:gd name="connsiteY7" fmla="*/ 330665 h 432277"/>
              <a:gd name="connsiteX8" fmla="*/ 6940 w 500475"/>
              <a:gd name="connsiteY8" fmla="*/ 432265 h 432277"/>
              <a:gd name="connsiteX9" fmla="*/ 32340 w 500475"/>
              <a:gd name="connsiteY9" fmla="*/ 337015 h 432277"/>
              <a:gd name="connsiteX10" fmla="*/ 92665 w 500475"/>
              <a:gd name="connsiteY10" fmla="*/ 257640 h 432277"/>
              <a:gd name="connsiteX11" fmla="*/ 349840 w 500475"/>
              <a:gd name="connsiteY11" fmla="*/ 48090 h 432277"/>
              <a:gd name="connsiteX12" fmla="*/ 241890 w 500475"/>
              <a:gd name="connsiteY12" fmla="*/ 143340 h 432277"/>
              <a:gd name="connsiteX13" fmla="*/ 499065 w 500475"/>
              <a:gd name="connsiteY13" fmla="*/ 465 h 432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475" h="432277">
                <a:moveTo>
                  <a:pt x="499065" y="465"/>
                </a:moveTo>
                <a:cubicBezTo>
                  <a:pt x="515469" y="-6943"/>
                  <a:pt x="384236" y="76136"/>
                  <a:pt x="340315" y="98890"/>
                </a:cubicBezTo>
                <a:cubicBezTo>
                  <a:pt x="296394" y="121644"/>
                  <a:pt x="240831" y="135932"/>
                  <a:pt x="235540" y="136990"/>
                </a:cubicBezTo>
                <a:cubicBezTo>
                  <a:pt x="230249" y="138048"/>
                  <a:pt x="326557" y="83544"/>
                  <a:pt x="308565" y="105240"/>
                </a:cubicBezTo>
                <a:cubicBezTo>
                  <a:pt x="290573" y="126936"/>
                  <a:pt x="142936" y="258169"/>
                  <a:pt x="127590" y="267165"/>
                </a:cubicBezTo>
                <a:cubicBezTo>
                  <a:pt x="112244" y="276161"/>
                  <a:pt x="228661" y="150748"/>
                  <a:pt x="216490" y="159215"/>
                </a:cubicBezTo>
                <a:cubicBezTo>
                  <a:pt x="204319" y="167682"/>
                  <a:pt x="90019" y="289390"/>
                  <a:pt x="54565" y="317965"/>
                </a:cubicBezTo>
                <a:cubicBezTo>
                  <a:pt x="19111" y="346540"/>
                  <a:pt x="11702" y="311615"/>
                  <a:pt x="3765" y="330665"/>
                </a:cubicBezTo>
                <a:cubicBezTo>
                  <a:pt x="-4172" y="349715"/>
                  <a:pt x="2178" y="431207"/>
                  <a:pt x="6940" y="432265"/>
                </a:cubicBezTo>
                <a:cubicBezTo>
                  <a:pt x="11702" y="433323"/>
                  <a:pt x="18053" y="366119"/>
                  <a:pt x="32340" y="337015"/>
                </a:cubicBezTo>
                <a:cubicBezTo>
                  <a:pt x="46627" y="307911"/>
                  <a:pt x="39748" y="305794"/>
                  <a:pt x="92665" y="257640"/>
                </a:cubicBezTo>
                <a:cubicBezTo>
                  <a:pt x="145582" y="209486"/>
                  <a:pt x="324969" y="67140"/>
                  <a:pt x="349840" y="48090"/>
                </a:cubicBezTo>
                <a:cubicBezTo>
                  <a:pt x="374711" y="29040"/>
                  <a:pt x="213844" y="150748"/>
                  <a:pt x="241890" y="143340"/>
                </a:cubicBezTo>
                <a:cubicBezTo>
                  <a:pt x="269936" y="135932"/>
                  <a:pt x="482661" y="7873"/>
                  <a:pt x="499065" y="4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C87BE8CC-5AFD-5FE6-921B-737F57BE9333}"/>
              </a:ext>
            </a:extLst>
          </p:cNvPr>
          <p:cNvSpPr/>
          <p:nvPr/>
        </p:nvSpPr>
        <p:spPr>
          <a:xfrm>
            <a:off x="4476467" y="5508555"/>
            <a:ext cx="371249" cy="235093"/>
          </a:xfrm>
          <a:custGeom>
            <a:avLst/>
            <a:gdLst>
              <a:gd name="connsiteX0" fmla="*/ 283 w 371249"/>
              <a:gd name="connsiteY0" fmla="*/ 235020 h 235093"/>
              <a:gd name="connsiteX1" fmla="*/ 355883 w 371249"/>
              <a:gd name="connsiteY1" fmla="*/ 41345 h 235093"/>
              <a:gd name="connsiteX2" fmla="*/ 305083 w 371249"/>
              <a:gd name="connsiteY2" fmla="*/ 50870 h 235093"/>
              <a:gd name="connsiteX3" fmla="*/ 289208 w 371249"/>
              <a:gd name="connsiteY3" fmla="*/ 70 h 235093"/>
              <a:gd name="connsiteX4" fmla="*/ 295558 w 371249"/>
              <a:gd name="connsiteY4" fmla="*/ 63570 h 235093"/>
              <a:gd name="connsiteX5" fmla="*/ 283 w 371249"/>
              <a:gd name="connsiteY5" fmla="*/ 235020 h 23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1249" h="235093">
                <a:moveTo>
                  <a:pt x="283" y="235020"/>
                </a:moveTo>
                <a:cubicBezTo>
                  <a:pt x="10337" y="231316"/>
                  <a:pt x="305083" y="72037"/>
                  <a:pt x="355883" y="41345"/>
                </a:cubicBezTo>
                <a:cubicBezTo>
                  <a:pt x="406683" y="10653"/>
                  <a:pt x="316195" y="57749"/>
                  <a:pt x="305083" y="50870"/>
                </a:cubicBezTo>
                <a:cubicBezTo>
                  <a:pt x="293971" y="43991"/>
                  <a:pt x="290796" y="-2047"/>
                  <a:pt x="289208" y="70"/>
                </a:cubicBezTo>
                <a:cubicBezTo>
                  <a:pt x="287620" y="2187"/>
                  <a:pt x="340537" y="25470"/>
                  <a:pt x="295558" y="63570"/>
                </a:cubicBezTo>
                <a:cubicBezTo>
                  <a:pt x="250579" y="101670"/>
                  <a:pt x="-9771" y="238724"/>
                  <a:pt x="283" y="2350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19938812-02F9-FD19-B43D-DEA20B6DC0D9}"/>
              </a:ext>
            </a:extLst>
          </p:cNvPr>
          <p:cNvSpPr/>
          <p:nvPr/>
        </p:nvSpPr>
        <p:spPr>
          <a:xfrm>
            <a:off x="4309763" y="5752592"/>
            <a:ext cx="532326" cy="98980"/>
          </a:xfrm>
          <a:custGeom>
            <a:avLst/>
            <a:gdLst>
              <a:gd name="connsiteX0" fmla="*/ 1887 w 532326"/>
              <a:gd name="connsiteY0" fmla="*/ 98933 h 98980"/>
              <a:gd name="connsiteX1" fmla="*/ 433687 w 532326"/>
              <a:gd name="connsiteY1" fmla="*/ 3683 h 98980"/>
              <a:gd name="connsiteX2" fmla="*/ 532112 w 532326"/>
              <a:gd name="connsiteY2" fmla="*/ 19558 h 98980"/>
              <a:gd name="connsiteX3" fmla="*/ 420987 w 532326"/>
              <a:gd name="connsiteY3" fmla="*/ 19558 h 98980"/>
              <a:gd name="connsiteX4" fmla="*/ 281287 w 532326"/>
              <a:gd name="connsiteY4" fmla="*/ 16383 h 98980"/>
              <a:gd name="connsiteX5" fmla="*/ 1887 w 532326"/>
              <a:gd name="connsiteY5" fmla="*/ 98933 h 98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2326" h="98980">
                <a:moveTo>
                  <a:pt x="1887" y="98933"/>
                </a:moveTo>
                <a:cubicBezTo>
                  <a:pt x="27287" y="96816"/>
                  <a:pt x="345316" y="16912"/>
                  <a:pt x="433687" y="3683"/>
                </a:cubicBezTo>
                <a:cubicBezTo>
                  <a:pt x="522058" y="-9546"/>
                  <a:pt x="534229" y="16912"/>
                  <a:pt x="532112" y="19558"/>
                </a:cubicBezTo>
                <a:cubicBezTo>
                  <a:pt x="529995" y="22204"/>
                  <a:pt x="462791" y="20087"/>
                  <a:pt x="420987" y="19558"/>
                </a:cubicBezTo>
                <a:cubicBezTo>
                  <a:pt x="379183" y="19029"/>
                  <a:pt x="347962" y="508"/>
                  <a:pt x="281287" y="16383"/>
                </a:cubicBezTo>
                <a:cubicBezTo>
                  <a:pt x="214612" y="32258"/>
                  <a:pt x="-23513" y="101050"/>
                  <a:pt x="1887" y="989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45B04DA9-C6D7-2976-94A0-614F5AC1DA14}"/>
              </a:ext>
            </a:extLst>
          </p:cNvPr>
          <p:cNvSpPr/>
          <p:nvPr/>
        </p:nvSpPr>
        <p:spPr>
          <a:xfrm>
            <a:off x="4683067" y="5734543"/>
            <a:ext cx="646349" cy="98141"/>
          </a:xfrm>
          <a:custGeom>
            <a:avLst/>
            <a:gdLst>
              <a:gd name="connsiteX0" fmla="*/ 58 w 646349"/>
              <a:gd name="connsiteY0" fmla="*/ 75707 h 98141"/>
              <a:gd name="connsiteX1" fmla="*/ 412808 w 646349"/>
              <a:gd name="connsiteY1" fmla="*/ 31257 h 98141"/>
              <a:gd name="connsiteX2" fmla="*/ 304858 w 646349"/>
              <a:gd name="connsiteY2" fmla="*/ 9032 h 98141"/>
              <a:gd name="connsiteX3" fmla="*/ 577908 w 646349"/>
              <a:gd name="connsiteY3" fmla="*/ 59832 h 98141"/>
              <a:gd name="connsiteX4" fmla="*/ 533458 w 646349"/>
              <a:gd name="connsiteY4" fmla="*/ 34432 h 98141"/>
              <a:gd name="connsiteX5" fmla="*/ 644583 w 646349"/>
              <a:gd name="connsiteY5" fmla="*/ 97932 h 98141"/>
              <a:gd name="connsiteX6" fmla="*/ 428683 w 646349"/>
              <a:gd name="connsiteY6" fmla="*/ 9032 h 98141"/>
              <a:gd name="connsiteX7" fmla="*/ 190558 w 646349"/>
              <a:gd name="connsiteY7" fmla="*/ 5857 h 98141"/>
              <a:gd name="connsiteX8" fmla="*/ 381058 w 646349"/>
              <a:gd name="connsiteY8" fmla="*/ 34432 h 98141"/>
              <a:gd name="connsiteX9" fmla="*/ 58 w 646349"/>
              <a:gd name="connsiteY9" fmla="*/ 75707 h 98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6349" h="98141">
                <a:moveTo>
                  <a:pt x="58" y="75707"/>
                </a:moveTo>
                <a:cubicBezTo>
                  <a:pt x="5350" y="75178"/>
                  <a:pt x="362008" y="42369"/>
                  <a:pt x="412808" y="31257"/>
                </a:cubicBezTo>
                <a:cubicBezTo>
                  <a:pt x="463608" y="20144"/>
                  <a:pt x="277341" y="4270"/>
                  <a:pt x="304858" y="9032"/>
                </a:cubicBezTo>
                <a:cubicBezTo>
                  <a:pt x="332375" y="13794"/>
                  <a:pt x="539808" y="55599"/>
                  <a:pt x="577908" y="59832"/>
                </a:cubicBezTo>
                <a:cubicBezTo>
                  <a:pt x="616008" y="64065"/>
                  <a:pt x="533458" y="34432"/>
                  <a:pt x="533458" y="34432"/>
                </a:cubicBezTo>
                <a:cubicBezTo>
                  <a:pt x="544570" y="40782"/>
                  <a:pt x="662045" y="102165"/>
                  <a:pt x="644583" y="97932"/>
                </a:cubicBezTo>
                <a:cubicBezTo>
                  <a:pt x="627121" y="93699"/>
                  <a:pt x="504354" y="24378"/>
                  <a:pt x="428683" y="9032"/>
                </a:cubicBezTo>
                <a:cubicBezTo>
                  <a:pt x="353012" y="-6314"/>
                  <a:pt x="198495" y="1624"/>
                  <a:pt x="190558" y="5857"/>
                </a:cubicBezTo>
                <a:cubicBezTo>
                  <a:pt x="182621" y="10090"/>
                  <a:pt x="412279" y="23849"/>
                  <a:pt x="381058" y="34432"/>
                </a:cubicBezTo>
                <a:cubicBezTo>
                  <a:pt x="349837" y="45015"/>
                  <a:pt x="-5234" y="76236"/>
                  <a:pt x="58" y="757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DFA4C2B7-3F1D-8D08-4E8C-2A465DF3976E}"/>
              </a:ext>
            </a:extLst>
          </p:cNvPr>
          <p:cNvSpPr/>
          <p:nvPr/>
        </p:nvSpPr>
        <p:spPr>
          <a:xfrm>
            <a:off x="4325847" y="5861868"/>
            <a:ext cx="951833" cy="69156"/>
          </a:xfrm>
          <a:custGeom>
            <a:avLst/>
            <a:gdLst>
              <a:gd name="connsiteX0" fmla="*/ 1678 w 951833"/>
              <a:gd name="connsiteY0" fmla="*/ 27757 h 69156"/>
              <a:gd name="connsiteX1" fmla="*/ 528728 w 951833"/>
              <a:gd name="connsiteY1" fmla="*/ 46807 h 69156"/>
              <a:gd name="connsiteX2" fmla="*/ 411253 w 951833"/>
              <a:gd name="connsiteY2" fmla="*/ 49982 h 69156"/>
              <a:gd name="connsiteX3" fmla="*/ 712878 w 951833"/>
              <a:gd name="connsiteY3" fmla="*/ 2357 h 69156"/>
              <a:gd name="connsiteX4" fmla="*/ 947828 w 951833"/>
              <a:gd name="connsiteY4" fmla="*/ 8707 h 69156"/>
              <a:gd name="connsiteX5" fmla="*/ 836703 w 951833"/>
              <a:gd name="connsiteY5" fmla="*/ 21407 h 69156"/>
              <a:gd name="connsiteX6" fmla="*/ 531903 w 951833"/>
              <a:gd name="connsiteY6" fmla="*/ 69032 h 69156"/>
              <a:gd name="connsiteX7" fmla="*/ 843053 w 951833"/>
              <a:gd name="connsiteY7" fmla="*/ 5532 h 69156"/>
              <a:gd name="connsiteX8" fmla="*/ 639853 w 951833"/>
              <a:gd name="connsiteY8" fmla="*/ 8707 h 69156"/>
              <a:gd name="connsiteX9" fmla="*/ 369978 w 951833"/>
              <a:gd name="connsiteY9" fmla="*/ 49982 h 69156"/>
              <a:gd name="connsiteX10" fmla="*/ 1678 w 951833"/>
              <a:gd name="connsiteY10" fmla="*/ 27757 h 6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833" h="69156">
                <a:moveTo>
                  <a:pt x="1678" y="27757"/>
                </a:moveTo>
                <a:cubicBezTo>
                  <a:pt x="28136" y="27228"/>
                  <a:pt x="460466" y="43103"/>
                  <a:pt x="528728" y="46807"/>
                </a:cubicBezTo>
                <a:cubicBezTo>
                  <a:pt x="596990" y="50511"/>
                  <a:pt x="380561" y="57390"/>
                  <a:pt x="411253" y="49982"/>
                </a:cubicBezTo>
                <a:cubicBezTo>
                  <a:pt x="441945" y="42574"/>
                  <a:pt x="623449" y="9236"/>
                  <a:pt x="712878" y="2357"/>
                </a:cubicBezTo>
                <a:cubicBezTo>
                  <a:pt x="802307" y="-4522"/>
                  <a:pt x="927191" y="5532"/>
                  <a:pt x="947828" y="8707"/>
                </a:cubicBezTo>
                <a:cubicBezTo>
                  <a:pt x="968466" y="11882"/>
                  <a:pt x="906024" y="11353"/>
                  <a:pt x="836703" y="21407"/>
                </a:cubicBezTo>
                <a:cubicBezTo>
                  <a:pt x="767382" y="31461"/>
                  <a:pt x="530845" y="71678"/>
                  <a:pt x="531903" y="69032"/>
                </a:cubicBezTo>
                <a:cubicBezTo>
                  <a:pt x="532961" y="66386"/>
                  <a:pt x="825061" y="15586"/>
                  <a:pt x="843053" y="5532"/>
                </a:cubicBezTo>
                <a:cubicBezTo>
                  <a:pt x="861045" y="-4522"/>
                  <a:pt x="718699" y="1299"/>
                  <a:pt x="639853" y="8707"/>
                </a:cubicBezTo>
                <a:cubicBezTo>
                  <a:pt x="561007" y="16115"/>
                  <a:pt x="471049" y="47865"/>
                  <a:pt x="369978" y="49982"/>
                </a:cubicBezTo>
                <a:cubicBezTo>
                  <a:pt x="268907" y="52099"/>
                  <a:pt x="-24780" y="28286"/>
                  <a:pt x="1678" y="277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21A491C9-6196-DDAE-EC4C-4EF60557AA17}"/>
              </a:ext>
            </a:extLst>
          </p:cNvPr>
          <p:cNvSpPr/>
          <p:nvPr/>
        </p:nvSpPr>
        <p:spPr>
          <a:xfrm>
            <a:off x="4838695" y="5864220"/>
            <a:ext cx="555660" cy="127008"/>
          </a:xfrm>
          <a:custGeom>
            <a:avLst/>
            <a:gdLst>
              <a:gd name="connsiteX0" fmla="*/ 5 w 555660"/>
              <a:gd name="connsiteY0" fmla="*/ 127005 h 127008"/>
              <a:gd name="connsiteX1" fmla="*/ 352430 w 555660"/>
              <a:gd name="connsiteY1" fmla="*/ 63505 h 127008"/>
              <a:gd name="connsiteX2" fmla="*/ 219080 w 555660"/>
              <a:gd name="connsiteY2" fmla="*/ 92080 h 127008"/>
              <a:gd name="connsiteX3" fmla="*/ 393705 w 555660"/>
              <a:gd name="connsiteY3" fmla="*/ 50805 h 127008"/>
              <a:gd name="connsiteX4" fmla="*/ 555630 w 555660"/>
              <a:gd name="connsiteY4" fmla="*/ 5 h 127008"/>
              <a:gd name="connsiteX5" fmla="*/ 381005 w 555660"/>
              <a:gd name="connsiteY5" fmla="*/ 47630 h 127008"/>
              <a:gd name="connsiteX6" fmla="*/ 196855 w 555660"/>
              <a:gd name="connsiteY6" fmla="*/ 76205 h 127008"/>
              <a:gd name="connsiteX7" fmla="*/ 361955 w 555660"/>
              <a:gd name="connsiteY7" fmla="*/ 60330 h 127008"/>
              <a:gd name="connsiteX8" fmla="*/ 5 w 555660"/>
              <a:gd name="connsiteY8" fmla="*/ 127005 h 12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5660" h="127008">
                <a:moveTo>
                  <a:pt x="5" y="127005"/>
                </a:moveTo>
                <a:cubicBezTo>
                  <a:pt x="-1582" y="127534"/>
                  <a:pt x="315918" y="69326"/>
                  <a:pt x="352430" y="63505"/>
                </a:cubicBezTo>
                <a:cubicBezTo>
                  <a:pt x="388942" y="57684"/>
                  <a:pt x="212201" y="94197"/>
                  <a:pt x="219080" y="92080"/>
                </a:cubicBezTo>
                <a:cubicBezTo>
                  <a:pt x="225959" y="89963"/>
                  <a:pt x="337613" y="66151"/>
                  <a:pt x="393705" y="50805"/>
                </a:cubicBezTo>
                <a:cubicBezTo>
                  <a:pt x="449797" y="35459"/>
                  <a:pt x="557747" y="534"/>
                  <a:pt x="555630" y="5"/>
                </a:cubicBezTo>
                <a:cubicBezTo>
                  <a:pt x="553513" y="-524"/>
                  <a:pt x="440801" y="34930"/>
                  <a:pt x="381005" y="47630"/>
                </a:cubicBezTo>
                <a:cubicBezTo>
                  <a:pt x="321209" y="60330"/>
                  <a:pt x="200030" y="74088"/>
                  <a:pt x="196855" y="76205"/>
                </a:cubicBezTo>
                <a:cubicBezTo>
                  <a:pt x="193680" y="78322"/>
                  <a:pt x="398997" y="51334"/>
                  <a:pt x="361955" y="60330"/>
                </a:cubicBezTo>
                <a:cubicBezTo>
                  <a:pt x="324913" y="69326"/>
                  <a:pt x="1592" y="126476"/>
                  <a:pt x="5" y="1270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85569AF6-BC87-CE38-FAB7-FA03857D0247}"/>
              </a:ext>
            </a:extLst>
          </p:cNvPr>
          <p:cNvSpPr/>
          <p:nvPr/>
        </p:nvSpPr>
        <p:spPr>
          <a:xfrm>
            <a:off x="4789235" y="5925365"/>
            <a:ext cx="369691" cy="70099"/>
          </a:xfrm>
          <a:custGeom>
            <a:avLst/>
            <a:gdLst>
              <a:gd name="connsiteX0" fmla="*/ 1840 w 369691"/>
              <a:gd name="connsiteY0" fmla="*/ 59510 h 70099"/>
              <a:gd name="connsiteX1" fmla="*/ 363790 w 369691"/>
              <a:gd name="connsiteY1" fmla="*/ 2360 h 70099"/>
              <a:gd name="connsiteX2" fmla="*/ 220915 w 369691"/>
              <a:gd name="connsiteY2" fmla="*/ 15060 h 70099"/>
              <a:gd name="connsiteX3" fmla="*/ 147890 w 369691"/>
              <a:gd name="connsiteY3" fmla="*/ 53160 h 70099"/>
              <a:gd name="connsiteX4" fmla="*/ 287590 w 369691"/>
              <a:gd name="connsiteY4" fmla="*/ 69035 h 70099"/>
              <a:gd name="connsiteX5" fmla="*/ 125665 w 369691"/>
              <a:gd name="connsiteY5" fmla="*/ 62685 h 70099"/>
              <a:gd name="connsiteX6" fmla="*/ 217740 w 369691"/>
              <a:gd name="connsiteY6" fmla="*/ 15060 h 70099"/>
              <a:gd name="connsiteX7" fmla="*/ 1840 w 369691"/>
              <a:gd name="connsiteY7" fmla="*/ 59510 h 70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9691" h="70099">
                <a:moveTo>
                  <a:pt x="1840" y="59510"/>
                </a:moveTo>
                <a:cubicBezTo>
                  <a:pt x="26182" y="57393"/>
                  <a:pt x="327278" y="9768"/>
                  <a:pt x="363790" y="2360"/>
                </a:cubicBezTo>
                <a:cubicBezTo>
                  <a:pt x="400302" y="-5048"/>
                  <a:pt x="256898" y="6593"/>
                  <a:pt x="220915" y="15060"/>
                </a:cubicBezTo>
                <a:cubicBezTo>
                  <a:pt x="184932" y="23527"/>
                  <a:pt x="136778" y="44164"/>
                  <a:pt x="147890" y="53160"/>
                </a:cubicBezTo>
                <a:cubicBezTo>
                  <a:pt x="159002" y="62156"/>
                  <a:pt x="291294" y="67448"/>
                  <a:pt x="287590" y="69035"/>
                </a:cubicBezTo>
                <a:cubicBezTo>
                  <a:pt x="283886" y="70622"/>
                  <a:pt x="137307" y="71681"/>
                  <a:pt x="125665" y="62685"/>
                </a:cubicBezTo>
                <a:cubicBezTo>
                  <a:pt x="114023" y="53689"/>
                  <a:pt x="233086" y="16118"/>
                  <a:pt x="217740" y="15060"/>
                </a:cubicBezTo>
                <a:cubicBezTo>
                  <a:pt x="202394" y="14002"/>
                  <a:pt x="-22502" y="61627"/>
                  <a:pt x="1840" y="595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8F584170-F5F2-0A5F-7CBD-99A870880BF7}"/>
              </a:ext>
            </a:extLst>
          </p:cNvPr>
          <p:cNvSpPr/>
          <p:nvPr/>
        </p:nvSpPr>
        <p:spPr>
          <a:xfrm>
            <a:off x="4380557" y="5918110"/>
            <a:ext cx="563189" cy="114923"/>
          </a:xfrm>
          <a:custGeom>
            <a:avLst/>
            <a:gdLst>
              <a:gd name="connsiteX0" fmla="*/ 943 w 563189"/>
              <a:gd name="connsiteY0" fmla="*/ 90 h 114923"/>
              <a:gd name="connsiteX1" fmla="*/ 356543 w 563189"/>
              <a:gd name="connsiteY1" fmla="*/ 79465 h 114923"/>
              <a:gd name="connsiteX2" fmla="*/ 296218 w 563189"/>
              <a:gd name="connsiteY2" fmla="*/ 57240 h 114923"/>
              <a:gd name="connsiteX3" fmla="*/ 531168 w 563189"/>
              <a:gd name="connsiteY3" fmla="*/ 114390 h 114923"/>
              <a:gd name="connsiteX4" fmla="*/ 404168 w 563189"/>
              <a:gd name="connsiteY4" fmla="*/ 85815 h 114923"/>
              <a:gd name="connsiteX5" fmla="*/ 150168 w 563189"/>
              <a:gd name="connsiteY5" fmla="*/ 85815 h 114923"/>
              <a:gd name="connsiteX6" fmla="*/ 407343 w 563189"/>
              <a:gd name="connsiteY6" fmla="*/ 79465 h 114923"/>
              <a:gd name="connsiteX7" fmla="*/ 397818 w 563189"/>
              <a:gd name="connsiteY7" fmla="*/ 63590 h 114923"/>
              <a:gd name="connsiteX8" fmla="*/ 562918 w 563189"/>
              <a:gd name="connsiteY8" fmla="*/ 22315 h 114923"/>
              <a:gd name="connsiteX9" fmla="*/ 353368 w 563189"/>
              <a:gd name="connsiteY9" fmla="*/ 57240 h 114923"/>
              <a:gd name="connsiteX10" fmla="*/ 137468 w 563189"/>
              <a:gd name="connsiteY10" fmla="*/ 66765 h 114923"/>
              <a:gd name="connsiteX11" fmla="*/ 248593 w 563189"/>
              <a:gd name="connsiteY11" fmla="*/ 63590 h 114923"/>
              <a:gd name="connsiteX12" fmla="*/ 943 w 563189"/>
              <a:gd name="connsiteY12" fmla="*/ 90 h 114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3189" h="114923">
                <a:moveTo>
                  <a:pt x="943" y="90"/>
                </a:moveTo>
                <a:cubicBezTo>
                  <a:pt x="18935" y="2736"/>
                  <a:pt x="307330" y="69940"/>
                  <a:pt x="356543" y="79465"/>
                </a:cubicBezTo>
                <a:cubicBezTo>
                  <a:pt x="405756" y="88990"/>
                  <a:pt x="267114" y="51419"/>
                  <a:pt x="296218" y="57240"/>
                </a:cubicBezTo>
                <a:cubicBezTo>
                  <a:pt x="325322" y="63061"/>
                  <a:pt x="513176" y="109628"/>
                  <a:pt x="531168" y="114390"/>
                </a:cubicBezTo>
                <a:cubicBezTo>
                  <a:pt x="549160" y="119153"/>
                  <a:pt x="467668" y="90577"/>
                  <a:pt x="404168" y="85815"/>
                </a:cubicBezTo>
                <a:cubicBezTo>
                  <a:pt x="340668" y="81053"/>
                  <a:pt x="149639" y="86873"/>
                  <a:pt x="150168" y="85815"/>
                </a:cubicBezTo>
                <a:cubicBezTo>
                  <a:pt x="150697" y="84757"/>
                  <a:pt x="366068" y="83169"/>
                  <a:pt x="407343" y="79465"/>
                </a:cubicBezTo>
                <a:cubicBezTo>
                  <a:pt x="448618" y="75761"/>
                  <a:pt x="371889" y="73115"/>
                  <a:pt x="397818" y="63590"/>
                </a:cubicBezTo>
                <a:cubicBezTo>
                  <a:pt x="423747" y="54065"/>
                  <a:pt x="570326" y="23373"/>
                  <a:pt x="562918" y="22315"/>
                </a:cubicBezTo>
                <a:cubicBezTo>
                  <a:pt x="555510" y="21257"/>
                  <a:pt x="424276" y="49832"/>
                  <a:pt x="353368" y="57240"/>
                </a:cubicBezTo>
                <a:cubicBezTo>
                  <a:pt x="282460" y="64648"/>
                  <a:pt x="154930" y="65707"/>
                  <a:pt x="137468" y="66765"/>
                </a:cubicBezTo>
                <a:cubicBezTo>
                  <a:pt x="120006" y="67823"/>
                  <a:pt x="269231" y="73644"/>
                  <a:pt x="248593" y="63590"/>
                </a:cubicBezTo>
                <a:cubicBezTo>
                  <a:pt x="227955" y="53536"/>
                  <a:pt x="-17049" y="-2556"/>
                  <a:pt x="943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5D50062C-0DB9-85EF-45E5-C524221789F6}"/>
              </a:ext>
            </a:extLst>
          </p:cNvPr>
          <p:cNvSpPr/>
          <p:nvPr/>
        </p:nvSpPr>
        <p:spPr>
          <a:xfrm>
            <a:off x="4343073" y="5791193"/>
            <a:ext cx="447448" cy="143057"/>
          </a:xfrm>
          <a:custGeom>
            <a:avLst/>
            <a:gdLst>
              <a:gd name="connsiteX0" fmla="*/ 3502 w 447448"/>
              <a:gd name="connsiteY0" fmla="*/ 73032 h 143057"/>
              <a:gd name="connsiteX1" fmla="*/ 416252 w 447448"/>
              <a:gd name="connsiteY1" fmla="*/ 53982 h 143057"/>
              <a:gd name="connsiteX2" fmla="*/ 384502 w 447448"/>
              <a:gd name="connsiteY2" fmla="*/ 7 h 143057"/>
              <a:gd name="connsiteX3" fmla="*/ 441652 w 447448"/>
              <a:gd name="connsiteY3" fmla="*/ 50807 h 143057"/>
              <a:gd name="connsiteX4" fmla="*/ 432127 w 447448"/>
              <a:gd name="connsiteY4" fmla="*/ 142882 h 143057"/>
              <a:gd name="connsiteX5" fmla="*/ 444827 w 447448"/>
              <a:gd name="connsiteY5" fmla="*/ 73032 h 143057"/>
              <a:gd name="connsiteX6" fmla="*/ 425777 w 447448"/>
              <a:gd name="connsiteY6" fmla="*/ 38107 h 143057"/>
              <a:gd name="connsiteX7" fmla="*/ 244802 w 447448"/>
              <a:gd name="connsiteY7" fmla="*/ 6357 h 143057"/>
              <a:gd name="connsiteX8" fmla="*/ 394027 w 447448"/>
              <a:gd name="connsiteY8" fmla="*/ 50807 h 143057"/>
              <a:gd name="connsiteX9" fmla="*/ 273377 w 447448"/>
              <a:gd name="connsiteY9" fmla="*/ 34932 h 143057"/>
              <a:gd name="connsiteX10" fmla="*/ 213052 w 447448"/>
              <a:gd name="connsiteY10" fmla="*/ 3182 h 143057"/>
              <a:gd name="connsiteX11" fmla="*/ 273377 w 447448"/>
              <a:gd name="connsiteY11" fmla="*/ 44457 h 143057"/>
              <a:gd name="connsiteX12" fmla="*/ 219402 w 447448"/>
              <a:gd name="connsiteY12" fmla="*/ 63507 h 143057"/>
              <a:gd name="connsiteX13" fmla="*/ 3502 w 447448"/>
              <a:gd name="connsiteY13" fmla="*/ 73032 h 143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7448" h="143057">
                <a:moveTo>
                  <a:pt x="3502" y="73032"/>
                </a:moveTo>
                <a:cubicBezTo>
                  <a:pt x="36310" y="71444"/>
                  <a:pt x="352752" y="66153"/>
                  <a:pt x="416252" y="53982"/>
                </a:cubicBezTo>
                <a:cubicBezTo>
                  <a:pt x="479752" y="41811"/>
                  <a:pt x="380269" y="536"/>
                  <a:pt x="384502" y="7"/>
                </a:cubicBezTo>
                <a:cubicBezTo>
                  <a:pt x="388735" y="-522"/>
                  <a:pt x="433715" y="26994"/>
                  <a:pt x="441652" y="50807"/>
                </a:cubicBezTo>
                <a:cubicBezTo>
                  <a:pt x="449590" y="74620"/>
                  <a:pt x="431598" y="139178"/>
                  <a:pt x="432127" y="142882"/>
                </a:cubicBezTo>
                <a:cubicBezTo>
                  <a:pt x="432656" y="146586"/>
                  <a:pt x="445885" y="90494"/>
                  <a:pt x="444827" y="73032"/>
                </a:cubicBezTo>
                <a:cubicBezTo>
                  <a:pt x="443769" y="55570"/>
                  <a:pt x="459114" y="49219"/>
                  <a:pt x="425777" y="38107"/>
                </a:cubicBezTo>
                <a:cubicBezTo>
                  <a:pt x="392440" y="26995"/>
                  <a:pt x="250094" y="4240"/>
                  <a:pt x="244802" y="6357"/>
                </a:cubicBezTo>
                <a:cubicBezTo>
                  <a:pt x="239510" y="8474"/>
                  <a:pt x="389265" y="46045"/>
                  <a:pt x="394027" y="50807"/>
                </a:cubicBezTo>
                <a:cubicBezTo>
                  <a:pt x="398789" y="55569"/>
                  <a:pt x="303540" y="42870"/>
                  <a:pt x="273377" y="34932"/>
                </a:cubicBezTo>
                <a:cubicBezTo>
                  <a:pt x="243214" y="26994"/>
                  <a:pt x="213052" y="1595"/>
                  <a:pt x="213052" y="3182"/>
                </a:cubicBezTo>
                <a:cubicBezTo>
                  <a:pt x="213052" y="4769"/>
                  <a:pt x="272319" y="34403"/>
                  <a:pt x="273377" y="44457"/>
                </a:cubicBezTo>
                <a:cubicBezTo>
                  <a:pt x="274435" y="54511"/>
                  <a:pt x="260677" y="58745"/>
                  <a:pt x="219402" y="63507"/>
                </a:cubicBezTo>
                <a:cubicBezTo>
                  <a:pt x="178127" y="68269"/>
                  <a:pt x="-29306" y="74620"/>
                  <a:pt x="3502" y="730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9E0CC5B0-8806-B2F2-CB43-E1F893D66181}"/>
              </a:ext>
            </a:extLst>
          </p:cNvPr>
          <p:cNvSpPr/>
          <p:nvPr/>
        </p:nvSpPr>
        <p:spPr>
          <a:xfrm>
            <a:off x="4746999" y="5749905"/>
            <a:ext cx="514925" cy="191036"/>
          </a:xfrm>
          <a:custGeom>
            <a:avLst/>
            <a:gdLst>
              <a:gd name="connsiteX0" fmla="*/ 2801 w 514925"/>
              <a:gd name="connsiteY0" fmla="*/ 85745 h 191036"/>
              <a:gd name="connsiteX1" fmla="*/ 240926 w 514925"/>
              <a:gd name="connsiteY1" fmla="*/ 53995 h 191036"/>
              <a:gd name="connsiteX2" fmla="*/ 206001 w 514925"/>
              <a:gd name="connsiteY2" fmla="*/ 20 h 191036"/>
              <a:gd name="connsiteX3" fmla="*/ 310776 w 514925"/>
              <a:gd name="connsiteY3" fmla="*/ 60345 h 191036"/>
              <a:gd name="connsiteX4" fmla="*/ 266326 w 514925"/>
              <a:gd name="connsiteY4" fmla="*/ 9545 h 191036"/>
              <a:gd name="connsiteX5" fmla="*/ 491751 w 514925"/>
              <a:gd name="connsiteY5" fmla="*/ 66695 h 191036"/>
              <a:gd name="connsiteX6" fmla="*/ 507626 w 514925"/>
              <a:gd name="connsiteY6" fmla="*/ 66695 h 191036"/>
              <a:gd name="connsiteX7" fmla="*/ 323476 w 514925"/>
              <a:gd name="connsiteY7" fmla="*/ 60345 h 191036"/>
              <a:gd name="connsiteX8" fmla="*/ 291726 w 514925"/>
              <a:gd name="connsiteY8" fmla="*/ 101620 h 191036"/>
              <a:gd name="connsiteX9" fmla="*/ 136151 w 514925"/>
              <a:gd name="connsiteY9" fmla="*/ 88920 h 191036"/>
              <a:gd name="connsiteX10" fmla="*/ 37726 w 514925"/>
              <a:gd name="connsiteY10" fmla="*/ 190520 h 191036"/>
              <a:gd name="connsiteX11" fmla="*/ 104401 w 514925"/>
              <a:gd name="connsiteY11" fmla="*/ 127020 h 191036"/>
              <a:gd name="connsiteX12" fmla="*/ 2801 w 514925"/>
              <a:gd name="connsiteY12" fmla="*/ 85745 h 19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4925" h="191036">
                <a:moveTo>
                  <a:pt x="2801" y="85745"/>
                </a:moveTo>
                <a:cubicBezTo>
                  <a:pt x="25555" y="73574"/>
                  <a:pt x="207059" y="68283"/>
                  <a:pt x="240926" y="53995"/>
                </a:cubicBezTo>
                <a:cubicBezTo>
                  <a:pt x="274793" y="39707"/>
                  <a:pt x="194359" y="-1038"/>
                  <a:pt x="206001" y="20"/>
                </a:cubicBezTo>
                <a:cubicBezTo>
                  <a:pt x="217643" y="1078"/>
                  <a:pt x="300722" y="58758"/>
                  <a:pt x="310776" y="60345"/>
                </a:cubicBezTo>
                <a:cubicBezTo>
                  <a:pt x="320830" y="61932"/>
                  <a:pt x="236164" y="8487"/>
                  <a:pt x="266326" y="9545"/>
                </a:cubicBezTo>
                <a:cubicBezTo>
                  <a:pt x="296488" y="10603"/>
                  <a:pt x="451534" y="57170"/>
                  <a:pt x="491751" y="66695"/>
                </a:cubicBezTo>
                <a:cubicBezTo>
                  <a:pt x="531968" y="76220"/>
                  <a:pt x="507626" y="66695"/>
                  <a:pt x="507626" y="66695"/>
                </a:cubicBezTo>
                <a:cubicBezTo>
                  <a:pt x="479580" y="65637"/>
                  <a:pt x="359459" y="54524"/>
                  <a:pt x="323476" y="60345"/>
                </a:cubicBezTo>
                <a:cubicBezTo>
                  <a:pt x="287493" y="66166"/>
                  <a:pt x="322947" y="96858"/>
                  <a:pt x="291726" y="101620"/>
                </a:cubicBezTo>
                <a:cubicBezTo>
                  <a:pt x="260505" y="106382"/>
                  <a:pt x="178484" y="74103"/>
                  <a:pt x="136151" y="88920"/>
                </a:cubicBezTo>
                <a:cubicBezTo>
                  <a:pt x="93818" y="103737"/>
                  <a:pt x="43018" y="184170"/>
                  <a:pt x="37726" y="190520"/>
                </a:cubicBezTo>
                <a:cubicBezTo>
                  <a:pt x="32434" y="196870"/>
                  <a:pt x="105459" y="142895"/>
                  <a:pt x="104401" y="127020"/>
                </a:cubicBezTo>
                <a:cubicBezTo>
                  <a:pt x="103343" y="111145"/>
                  <a:pt x="-19953" y="97916"/>
                  <a:pt x="2801" y="857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AC7833FB-5E88-5CDB-8207-28DC5E1D52C4}"/>
              </a:ext>
            </a:extLst>
          </p:cNvPr>
          <p:cNvSpPr/>
          <p:nvPr/>
        </p:nvSpPr>
        <p:spPr>
          <a:xfrm>
            <a:off x="4335901" y="5892781"/>
            <a:ext cx="314074" cy="121801"/>
          </a:xfrm>
          <a:custGeom>
            <a:avLst/>
            <a:gdLst>
              <a:gd name="connsiteX0" fmla="*/ 1149 w 314074"/>
              <a:gd name="connsiteY0" fmla="*/ 19 h 121801"/>
              <a:gd name="connsiteX1" fmla="*/ 305949 w 314074"/>
              <a:gd name="connsiteY1" fmla="*/ 114319 h 121801"/>
              <a:gd name="connsiteX2" fmla="*/ 232924 w 314074"/>
              <a:gd name="connsiteY2" fmla="*/ 111144 h 121801"/>
              <a:gd name="connsiteX3" fmla="*/ 102749 w 314074"/>
              <a:gd name="connsiteY3" fmla="*/ 104794 h 121801"/>
              <a:gd name="connsiteX4" fmla="*/ 197999 w 314074"/>
              <a:gd name="connsiteY4" fmla="*/ 104794 h 121801"/>
              <a:gd name="connsiteX5" fmla="*/ 1149 w 314074"/>
              <a:gd name="connsiteY5" fmla="*/ 19 h 121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074" h="121801">
                <a:moveTo>
                  <a:pt x="1149" y="19"/>
                </a:moveTo>
                <a:cubicBezTo>
                  <a:pt x="19141" y="1607"/>
                  <a:pt x="267320" y="95798"/>
                  <a:pt x="305949" y="114319"/>
                </a:cubicBezTo>
                <a:cubicBezTo>
                  <a:pt x="344578" y="132840"/>
                  <a:pt x="232924" y="111144"/>
                  <a:pt x="232924" y="111144"/>
                </a:cubicBezTo>
                <a:lnTo>
                  <a:pt x="102749" y="104794"/>
                </a:lnTo>
                <a:cubicBezTo>
                  <a:pt x="96928" y="103736"/>
                  <a:pt x="213874" y="116965"/>
                  <a:pt x="197999" y="104794"/>
                </a:cubicBezTo>
                <a:cubicBezTo>
                  <a:pt x="182124" y="92623"/>
                  <a:pt x="-16843" y="-1569"/>
                  <a:pt x="1149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69ECC45F-336C-D861-5694-C4E4A42AC201}"/>
              </a:ext>
            </a:extLst>
          </p:cNvPr>
          <p:cNvSpPr/>
          <p:nvPr/>
        </p:nvSpPr>
        <p:spPr>
          <a:xfrm>
            <a:off x="4927311" y="5904075"/>
            <a:ext cx="478560" cy="84566"/>
          </a:xfrm>
          <a:custGeom>
            <a:avLst/>
            <a:gdLst>
              <a:gd name="connsiteX0" fmla="*/ 289 w 478560"/>
              <a:gd name="connsiteY0" fmla="*/ 83975 h 84566"/>
              <a:gd name="connsiteX1" fmla="*/ 222539 w 478560"/>
              <a:gd name="connsiteY1" fmla="*/ 49050 h 84566"/>
              <a:gd name="connsiteX2" fmla="*/ 305089 w 478560"/>
              <a:gd name="connsiteY2" fmla="*/ 33175 h 84566"/>
              <a:gd name="connsiteX3" fmla="*/ 193964 w 478560"/>
              <a:gd name="connsiteY3" fmla="*/ 58575 h 84566"/>
              <a:gd name="connsiteX4" fmla="*/ 470189 w 478560"/>
              <a:gd name="connsiteY4" fmla="*/ 1425 h 84566"/>
              <a:gd name="connsiteX5" fmla="*/ 390814 w 478560"/>
              <a:gd name="connsiteY5" fmla="*/ 17300 h 84566"/>
              <a:gd name="connsiteX6" fmla="*/ 225714 w 478560"/>
              <a:gd name="connsiteY6" fmla="*/ 17300 h 84566"/>
              <a:gd name="connsiteX7" fmla="*/ 273339 w 478560"/>
              <a:gd name="connsiteY7" fmla="*/ 17300 h 84566"/>
              <a:gd name="connsiteX8" fmla="*/ 289 w 478560"/>
              <a:gd name="connsiteY8" fmla="*/ 83975 h 84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8560" h="84566">
                <a:moveTo>
                  <a:pt x="289" y="83975"/>
                </a:moveTo>
                <a:cubicBezTo>
                  <a:pt x="-8178" y="89267"/>
                  <a:pt x="171739" y="57517"/>
                  <a:pt x="222539" y="49050"/>
                </a:cubicBezTo>
                <a:cubicBezTo>
                  <a:pt x="273339" y="40583"/>
                  <a:pt x="309851" y="31588"/>
                  <a:pt x="305089" y="33175"/>
                </a:cubicBezTo>
                <a:cubicBezTo>
                  <a:pt x="300327" y="34762"/>
                  <a:pt x="166447" y="63867"/>
                  <a:pt x="193964" y="58575"/>
                </a:cubicBezTo>
                <a:cubicBezTo>
                  <a:pt x="221481" y="53283"/>
                  <a:pt x="470189" y="1425"/>
                  <a:pt x="470189" y="1425"/>
                </a:cubicBezTo>
                <a:cubicBezTo>
                  <a:pt x="502997" y="-5454"/>
                  <a:pt x="431560" y="14654"/>
                  <a:pt x="390814" y="17300"/>
                </a:cubicBezTo>
                <a:cubicBezTo>
                  <a:pt x="350068" y="19946"/>
                  <a:pt x="225714" y="17300"/>
                  <a:pt x="225714" y="17300"/>
                </a:cubicBezTo>
                <a:cubicBezTo>
                  <a:pt x="206135" y="17300"/>
                  <a:pt x="306676" y="6188"/>
                  <a:pt x="273339" y="17300"/>
                </a:cubicBezTo>
                <a:cubicBezTo>
                  <a:pt x="240002" y="28412"/>
                  <a:pt x="8756" y="78683"/>
                  <a:pt x="289" y="839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6238CA8B-0F1D-0AB5-C769-12CCD3ADE41B}"/>
              </a:ext>
            </a:extLst>
          </p:cNvPr>
          <p:cNvSpPr/>
          <p:nvPr/>
        </p:nvSpPr>
        <p:spPr>
          <a:xfrm>
            <a:off x="3502872" y="4327920"/>
            <a:ext cx="101390" cy="977417"/>
          </a:xfrm>
          <a:custGeom>
            <a:avLst/>
            <a:gdLst>
              <a:gd name="connsiteX0" fmla="*/ 101137 w 101390"/>
              <a:gd name="connsiteY0" fmla="*/ 2920 h 977417"/>
              <a:gd name="connsiteX1" fmla="*/ 40847 w 101390"/>
              <a:gd name="connsiteY1" fmla="*/ 545531 h 977417"/>
              <a:gd name="connsiteX2" fmla="*/ 47546 w 101390"/>
              <a:gd name="connsiteY2" fmla="*/ 558928 h 977417"/>
              <a:gd name="connsiteX3" fmla="*/ 653 w 101390"/>
              <a:gd name="connsiteY3" fmla="*/ 974260 h 977417"/>
              <a:gd name="connsiteX4" fmla="*/ 87739 w 101390"/>
              <a:gd name="connsiteY4" fmla="*/ 759895 h 977417"/>
              <a:gd name="connsiteX5" fmla="*/ 27449 w 101390"/>
              <a:gd name="connsiteY5" fmla="*/ 950814 h 977417"/>
              <a:gd name="connsiteX6" fmla="*/ 64293 w 101390"/>
              <a:gd name="connsiteY6" fmla="*/ 441698 h 977417"/>
              <a:gd name="connsiteX7" fmla="*/ 40847 w 101390"/>
              <a:gd name="connsiteY7" fmla="*/ 649364 h 977417"/>
              <a:gd name="connsiteX8" fmla="*/ 40847 w 101390"/>
              <a:gd name="connsiteY8" fmla="*/ 230682 h 977417"/>
              <a:gd name="connsiteX9" fmla="*/ 14051 w 101390"/>
              <a:gd name="connsiteY9" fmla="*/ 324467 h 977417"/>
              <a:gd name="connsiteX10" fmla="*/ 101137 w 101390"/>
              <a:gd name="connsiteY10" fmla="*/ 2920 h 97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1390" h="977417">
                <a:moveTo>
                  <a:pt x="101137" y="2920"/>
                </a:moveTo>
                <a:cubicBezTo>
                  <a:pt x="105603" y="39764"/>
                  <a:pt x="49779" y="452863"/>
                  <a:pt x="40847" y="545531"/>
                </a:cubicBezTo>
                <a:cubicBezTo>
                  <a:pt x="31915" y="638199"/>
                  <a:pt x="54245" y="487473"/>
                  <a:pt x="47546" y="558928"/>
                </a:cubicBezTo>
                <a:cubicBezTo>
                  <a:pt x="40847" y="630383"/>
                  <a:pt x="-6046" y="940766"/>
                  <a:pt x="653" y="974260"/>
                </a:cubicBezTo>
                <a:cubicBezTo>
                  <a:pt x="7352" y="1007754"/>
                  <a:pt x="83273" y="763803"/>
                  <a:pt x="87739" y="759895"/>
                </a:cubicBezTo>
                <a:cubicBezTo>
                  <a:pt x="92205" y="755987"/>
                  <a:pt x="31357" y="1003847"/>
                  <a:pt x="27449" y="950814"/>
                </a:cubicBezTo>
                <a:cubicBezTo>
                  <a:pt x="23541" y="897781"/>
                  <a:pt x="62060" y="491939"/>
                  <a:pt x="64293" y="441698"/>
                </a:cubicBezTo>
                <a:cubicBezTo>
                  <a:pt x="66526" y="391457"/>
                  <a:pt x="44755" y="684533"/>
                  <a:pt x="40847" y="649364"/>
                </a:cubicBezTo>
                <a:cubicBezTo>
                  <a:pt x="36939" y="614195"/>
                  <a:pt x="45313" y="284831"/>
                  <a:pt x="40847" y="230682"/>
                </a:cubicBezTo>
                <a:cubicBezTo>
                  <a:pt x="36381" y="176533"/>
                  <a:pt x="4561" y="359636"/>
                  <a:pt x="14051" y="324467"/>
                </a:cubicBezTo>
                <a:cubicBezTo>
                  <a:pt x="23541" y="289298"/>
                  <a:pt x="96671" y="-33924"/>
                  <a:pt x="101137" y="29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4B3DF90C-0351-A1A5-2E8D-B3F5F87BD2EF}"/>
              </a:ext>
            </a:extLst>
          </p:cNvPr>
          <p:cNvSpPr/>
          <p:nvPr/>
        </p:nvSpPr>
        <p:spPr>
          <a:xfrm>
            <a:off x="3650862" y="5321837"/>
            <a:ext cx="243189" cy="857404"/>
          </a:xfrm>
          <a:custGeom>
            <a:avLst/>
            <a:gdLst>
              <a:gd name="connsiteX0" fmla="*/ 39 w 243189"/>
              <a:gd name="connsiteY0" fmla="*/ 440 h 857404"/>
              <a:gd name="connsiteX1" fmla="*/ 170861 w 243189"/>
              <a:gd name="connsiteY1" fmla="*/ 439218 h 857404"/>
              <a:gd name="connsiteX2" fmla="*/ 110571 w 243189"/>
              <a:gd name="connsiteY2" fmla="*/ 402374 h 857404"/>
              <a:gd name="connsiteX3" fmla="*/ 234501 w 243189"/>
              <a:gd name="connsiteY3" fmla="*/ 837803 h 857404"/>
              <a:gd name="connsiteX4" fmla="*/ 214404 w 243189"/>
              <a:gd name="connsiteY4" fmla="*/ 730620 h 857404"/>
              <a:gd name="connsiteX5" fmla="*/ 67028 w 243189"/>
              <a:gd name="connsiteY5" fmla="*/ 271745 h 857404"/>
              <a:gd name="connsiteX6" fmla="*/ 154114 w 243189"/>
              <a:gd name="connsiteY6" fmla="*/ 355482 h 857404"/>
              <a:gd name="connsiteX7" fmla="*/ 39 w 243189"/>
              <a:gd name="connsiteY7" fmla="*/ 440 h 857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89" h="857404">
                <a:moveTo>
                  <a:pt x="39" y="440"/>
                </a:moveTo>
                <a:cubicBezTo>
                  <a:pt x="2830" y="14396"/>
                  <a:pt x="152439" y="372229"/>
                  <a:pt x="170861" y="439218"/>
                </a:cubicBezTo>
                <a:cubicBezTo>
                  <a:pt x="189283" y="506207"/>
                  <a:pt x="99964" y="335943"/>
                  <a:pt x="110571" y="402374"/>
                </a:cubicBezTo>
                <a:cubicBezTo>
                  <a:pt x="121178" y="468805"/>
                  <a:pt x="217196" y="783095"/>
                  <a:pt x="234501" y="837803"/>
                </a:cubicBezTo>
                <a:cubicBezTo>
                  <a:pt x="251807" y="892511"/>
                  <a:pt x="242316" y="824963"/>
                  <a:pt x="214404" y="730620"/>
                </a:cubicBezTo>
                <a:cubicBezTo>
                  <a:pt x="186492" y="636277"/>
                  <a:pt x="77076" y="334268"/>
                  <a:pt x="67028" y="271745"/>
                </a:cubicBezTo>
                <a:cubicBezTo>
                  <a:pt x="56980" y="209222"/>
                  <a:pt x="164162" y="402374"/>
                  <a:pt x="154114" y="355482"/>
                </a:cubicBezTo>
                <a:cubicBezTo>
                  <a:pt x="144066" y="308590"/>
                  <a:pt x="-2752" y="-13516"/>
                  <a:pt x="39" y="4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77E81D18-96F2-3F96-663D-FCB2DA231849}"/>
              </a:ext>
            </a:extLst>
          </p:cNvPr>
          <p:cNvSpPr/>
          <p:nvPr/>
        </p:nvSpPr>
        <p:spPr>
          <a:xfrm>
            <a:off x="3857923" y="6323359"/>
            <a:ext cx="1219199" cy="134607"/>
          </a:xfrm>
          <a:custGeom>
            <a:avLst/>
            <a:gdLst>
              <a:gd name="connsiteX0" fmla="*/ 104477 w 1219199"/>
              <a:gd name="connsiteY0" fmla="*/ 50645 h 134607"/>
              <a:gd name="connsiteX1" fmla="*/ 158068 w 1219199"/>
              <a:gd name="connsiteY1" fmla="*/ 57344 h 134607"/>
              <a:gd name="connsiteX2" fmla="*/ 730824 w 1219199"/>
              <a:gd name="connsiteY2" fmla="*/ 127683 h 134607"/>
              <a:gd name="connsiteX3" fmla="*/ 673884 w 1219199"/>
              <a:gd name="connsiteY3" fmla="*/ 90839 h 134607"/>
              <a:gd name="connsiteX4" fmla="*/ 1213145 w 1219199"/>
              <a:gd name="connsiteY4" fmla="*/ 404 h 134607"/>
              <a:gd name="connsiteX5" fmla="*/ 935141 w 1219199"/>
              <a:gd name="connsiteY5" fmla="*/ 60694 h 134607"/>
              <a:gd name="connsiteX6" fmla="*/ 493013 w 1219199"/>
              <a:gd name="connsiteY6" fmla="*/ 134382 h 134607"/>
              <a:gd name="connsiteX7" fmla="*/ 271950 w 1219199"/>
              <a:gd name="connsiteY7" fmla="*/ 84140 h 134607"/>
              <a:gd name="connsiteX8" fmla="*/ 459519 w 1219199"/>
              <a:gd name="connsiteY8" fmla="*/ 97538 h 134607"/>
              <a:gd name="connsiteX9" fmla="*/ 14042 w 1219199"/>
              <a:gd name="connsiteY9" fmla="*/ 70742 h 134607"/>
              <a:gd name="connsiteX10" fmla="*/ 104477 w 1219199"/>
              <a:gd name="connsiteY10" fmla="*/ 50645 h 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199" h="134607">
                <a:moveTo>
                  <a:pt x="104477" y="50645"/>
                </a:moveTo>
                <a:cubicBezTo>
                  <a:pt x="128481" y="48412"/>
                  <a:pt x="158068" y="57344"/>
                  <a:pt x="158068" y="57344"/>
                </a:cubicBezTo>
                <a:cubicBezTo>
                  <a:pt x="262459" y="70184"/>
                  <a:pt x="644855" y="122101"/>
                  <a:pt x="730824" y="127683"/>
                </a:cubicBezTo>
                <a:cubicBezTo>
                  <a:pt x="816793" y="133265"/>
                  <a:pt x="593497" y="112052"/>
                  <a:pt x="673884" y="90839"/>
                </a:cubicBezTo>
                <a:cubicBezTo>
                  <a:pt x="754271" y="69626"/>
                  <a:pt x="1169602" y="5428"/>
                  <a:pt x="1213145" y="404"/>
                </a:cubicBezTo>
                <a:cubicBezTo>
                  <a:pt x="1256688" y="-4620"/>
                  <a:pt x="1055163" y="38364"/>
                  <a:pt x="935141" y="60694"/>
                </a:cubicBezTo>
                <a:cubicBezTo>
                  <a:pt x="815119" y="83024"/>
                  <a:pt x="603545" y="130474"/>
                  <a:pt x="493013" y="134382"/>
                </a:cubicBezTo>
                <a:cubicBezTo>
                  <a:pt x="382481" y="138290"/>
                  <a:pt x="277532" y="90281"/>
                  <a:pt x="271950" y="84140"/>
                </a:cubicBezTo>
                <a:cubicBezTo>
                  <a:pt x="266368" y="77999"/>
                  <a:pt x="459519" y="97538"/>
                  <a:pt x="459519" y="97538"/>
                </a:cubicBezTo>
                <a:cubicBezTo>
                  <a:pt x="416534" y="95305"/>
                  <a:pt x="68750" y="78557"/>
                  <a:pt x="14042" y="70742"/>
                </a:cubicBezTo>
                <a:cubicBezTo>
                  <a:pt x="-40666" y="62927"/>
                  <a:pt x="80473" y="52878"/>
                  <a:pt x="104477" y="506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200AEC72-58CA-0A7A-D81E-4666D3B96104}"/>
              </a:ext>
            </a:extLst>
          </p:cNvPr>
          <p:cNvSpPr/>
          <p:nvPr/>
        </p:nvSpPr>
        <p:spPr>
          <a:xfrm>
            <a:off x="5146233" y="5596807"/>
            <a:ext cx="866500" cy="759365"/>
          </a:xfrm>
          <a:custGeom>
            <a:avLst/>
            <a:gdLst>
              <a:gd name="connsiteX0" fmla="*/ 28668 w 866500"/>
              <a:gd name="connsiteY0" fmla="*/ 747052 h 759365"/>
              <a:gd name="connsiteX1" fmla="*/ 494242 w 866500"/>
              <a:gd name="connsiteY1" fmla="*/ 522639 h 759365"/>
              <a:gd name="connsiteX2" fmla="*/ 427253 w 866500"/>
              <a:gd name="connsiteY2" fmla="*/ 586279 h 759365"/>
              <a:gd name="connsiteX3" fmla="*/ 604774 w 866500"/>
              <a:gd name="connsiteY3" fmla="*/ 432204 h 759365"/>
              <a:gd name="connsiteX4" fmla="*/ 608123 w 866500"/>
              <a:gd name="connsiteY4" fmla="*/ 214490 h 759365"/>
              <a:gd name="connsiteX5" fmla="*/ 866031 w 866500"/>
              <a:gd name="connsiteY5" fmla="*/ 125 h 759365"/>
              <a:gd name="connsiteX6" fmla="*/ 668413 w 866500"/>
              <a:gd name="connsiteY6" fmla="*/ 187694 h 759365"/>
              <a:gd name="connsiteX7" fmla="*/ 544483 w 866500"/>
              <a:gd name="connsiteY7" fmla="*/ 459000 h 759365"/>
              <a:gd name="connsiteX8" fmla="*/ 507640 w 866500"/>
              <a:gd name="connsiteY8" fmla="*/ 204441 h 759365"/>
              <a:gd name="connsiteX9" fmla="*/ 507640 w 866500"/>
              <a:gd name="connsiteY9" fmla="*/ 442252 h 759365"/>
              <a:gd name="connsiteX10" fmla="*/ 310022 w 866500"/>
              <a:gd name="connsiteY10" fmla="*/ 599677 h 759365"/>
              <a:gd name="connsiteX11" fmla="*/ 75560 w 866500"/>
              <a:gd name="connsiteY11" fmla="*/ 716907 h 759365"/>
              <a:gd name="connsiteX12" fmla="*/ 28668 w 866500"/>
              <a:gd name="connsiteY12" fmla="*/ 747052 h 759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66500" h="759365">
                <a:moveTo>
                  <a:pt x="28668" y="747052"/>
                </a:moveTo>
                <a:cubicBezTo>
                  <a:pt x="98448" y="714674"/>
                  <a:pt x="427811" y="549434"/>
                  <a:pt x="494242" y="522639"/>
                </a:cubicBezTo>
                <a:cubicBezTo>
                  <a:pt x="560673" y="495844"/>
                  <a:pt x="408831" y="601351"/>
                  <a:pt x="427253" y="586279"/>
                </a:cubicBezTo>
                <a:cubicBezTo>
                  <a:pt x="445675" y="571206"/>
                  <a:pt x="574629" y="494169"/>
                  <a:pt x="604774" y="432204"/>
                </a:cubicBezTo>
                <a:cubicBezTo>
                  <a:pt x="634919" y="370239"/>
                  <a:pt x="564580" y="286503"/>
                  <a:pt x="608123" y="214490"/>
                </a:cubicBezTo>
                <a:cubicBezTo>
                  <a:pt x="651666" y="142477"/>
                  <a:pt x="855983" y="4591"/>
                  <a:pt x="866031" y="125"/>
                </a:cubicBezTo>
                <a:cubicBezTo>
                  <a:pt x="876079" y="-4341"/>
                  <a:pt x="722004" y="111215"/>
                  <a:pt x="668413" y="187694"/>
                </a:cubicBezTo>
                <a:cubicBezTo>
                  <a:pt x="614822" y="264173"/>
                  <a:pt x="571278" y="456209"/>
                  <a:pt x="544483" y="459000"/>
                </a:cubicBezTo>
                <a:cubicBezTo>
                  <a:pt x="517688" y="461791"/>
                  <a:pt x="513781" y="207232"/>
                  <a:pt x="507640" y="204441"/>
                </a:cubicBezTo>
                <a:cubicBezTo>
                  <a:pt x="501500" y="201650"/>
                  <a:pt x="540576" y="376379"/>
                  <a:pt x="507640" y="442252"/>
                </a:cubicBezTo>
                <a:cubicBezTo>
                  <a:pt x="474704" y="508125"/>
                  <a:pt x="382035" y="553901"/>
                  <a:pt x="310022" y="599677"/>
                </a:cubicBezTo>
                <a:cubicBezTo>
                  <a:pt x="238009" y="645453"/>
                  <a:pt x="117986" y="693461"/>
                  <a:pt x="75560" y="716907"/>
                </a:cubicBezTo>
                <a:cubicBezTo>
                  <a:pt x="33134" y="740353"/>
                  <a:pt x="-41112" y="779430"/>
                  <a:pt x="28668" y="7470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48F7A5BA-6669-443D-2A25-CB6E7DD69439}"/>
              </a:ext>
            </a:extLst>
          </p:cNvPr>
          <p:cNvSpPr/>
          <p:nvPr/>
        </p:nvSpPr>
        <p:spPr>
          <a:xfrm>
            <a:off x="5958370" y="4853133"/>
            <a:ext cx="412328" cy="560380"/>
          </a:xfrm>
          <a:custGeom>
            <a:avLst/>
            <a:gdLst>
              <a:gd name="connsiteX0" fmla="*/ 303 w 412328"/>
              <a:gd name="connsiteY0" fmla="*/ 221 h 560380"/>
              <a:gd name="connsiteX1" fmla="*/ 134281 w 412328"/>
              <a:gd name="connsiteY1" fmla="*/ 258129 h 560380"/>
              <a:gd name="connsiteX2" fmla="*/ 97437 w 412328"/>
              <a:gd name="connsiteY2" fmla="*/ 552880 h 560380"/>
              <a:gd name="connsiteX3" fmla="*/ 171125 w 412328"/>
              <a:gd name="connsiteY3" fmla="*/ 438999 h 560380"/>
              <a:gd name="connsiteX4" fmla="*/ 412285 w 412328"/>
              <a:gd name="connsiteY4" fmla="*/ 80608 h 560380"/>
              <a:gd name="connsiteX5" fmla="*/ 151028 w 412328"/>
              <a:gd name="connsiteY5" fmla="*/ 438999 h 560380"/>
              <a:gd name="connsiteX6" fmla="*/ 177823 w 412328"/>
              <a:gd name="connsiteY6" fmla="*/ 301671 h 560380"/>
              <a:gd name="connsiteX7" fmla="*/ 303 w 412328"/>
              <a:gd name="connsiteY7" fmla="*/ 221 h 560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2328" h="560380">
                <a:moveTo>
                  <a:pt x="303" y="221"/>
                </a:moveTo>
                <a:cubicBezTo>
                  <a:pt x="-6954" y="-7036"/>
                  <a:pt x="118092" y="166019"/>
                  <a:pt x="134281" y="258129"/>
                </a:cubicBezTo>
                <a:cubicBezTo>
                  <a:pt x="150470" y="350239"/>
                  <a:pt x="91296" y="522735"/>
                  <a:pt x="97437" y="552880"/>
                </a:cubicBezTo>
                <a:cubicBezTo>
                  <a:pt x="103578" y="583025"/>
                  <a:pt x="118650" y="517711"/>
                  <a:pt x="171125" y="438999"/>
                </a:cubicBezTo>
                <a:cubicBezTo>
                  <a:pt x="223600" y="360287"/>
                  <a:pt x="415634" y="80608"/>
                  <a:pt x="412285" y="80608"/>
                </a:cubicBezTo>
                <a:cubicBezTo>
                  <a:pt x="408936" y="80608"/>
                  <a:pt x="190105" y="402155"/>
                  <a:pt x="151028" y="438999"/>
                </a:cubicBezTo>
                <a:cubicBezTo>
                  <a:pt x="111951" y="475843"/>
                  <a:pt x="196245" y="373126"/>
                  <a:pt x="177823" y="301671"/>
                </a:cubicBezTo>
                <a:cubicBezTo>
                  <a:pt x="159401" y="230216"/>
                  <a:pt x="7560" y="7478"/>
                  <a:pt x="303" y="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2CAB2DD3-1BBA-CB43-CCBA-76458515AD78}"/>
              </a:ext>
            </a:extLst>
          </p:cNvPr>
          <p:cNvSpPr/>
          <p:nvPr/>
        </p:nvSpPr>
        <p:spPr>
          <a:xfrm>
            <a:off x="6161126" y="4540297"/>
            <a:ext cx="293696" cy="414568"/>
          </a:xfrm>
          <a:custGeom>
            <a:avLst/>
            <a:gdLst>
              <a:gd name="connsiteX0" fmla="*/ 1863 w 293696"/>
              <a:gd name="connsiteY0" fmla="*/ 148934 h 414568"/>
              <a:gd name="connsiteX1" fmla="*/ 229626 w 293696"/>
              <a:gd name="connsiteY1" fmla="*/ 383395 h 414568"/>
              <a:gd name="connsiteX2" fmla="*/ 243023 w 293696"/>
              <a:gd name="connsiteY2" fmla="*/ 363299 h 414568"/>
              <a:gd name="connsiteX3" fmla="*/ 293265 w 293696"/>
              <a:gd name="connsiteY3" fmla="*/ 400143 h 414568"/>
              <a:gd name="connsiteX4" fmla="*/ 263120 w 293696"/>
              <a:gd name="connsiteY4" fmla="*/ 269514 h 414568"/>
              <a:gd name="connsiteX5" fmla="*/ 192782 w 293696"/>
              <a:gd name="connsiteY5" fmla="*/ 1558 h 414568"/>
              <a:gd name="connsiteX6" fmla="*/ 279867 w 293696"/>
              <a:gd name="connsiteY6" fmla="*/ 403492 h 414568"/>
              <a:gd name="connsiteX7" fmla="*/ 129142 w 293696"/>
              <a:gd name="connsiteY7" fmla="*/ 289611 h 414568"/>
              <a:gd name="connsiteX8" fmla="*/ 1863 w 293696"/>
              <a:gd name="connsiteY8" fmla="*/ 148934 h 41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3696" h="414568">
                <a:moveTo>
                  <a:pt x="1863" y="148934"/>
                </a:moveTo>
                <a:cubicBezTo>
                  <a:pt x="18610" y="164565"/>
                  <a:pt x="189433" y="347668"/>
                  <a:pt x="229626" y="383395"/>
                </a:cubicBezTo>
                <a:cubicBezTo>
                  <a:pt x="269819" y="419122"/>
                  <a:pt x="232416" y="360508"/>
                  <a:pt x="243023" y="363299"/>
                </a:cubicBezTo>
                <a:cubicBezTo>
                  <a:pt x="253630" y="366090"/>
                  <a:pt x="289916" y="415774"/>
                  <a:pt x="293265" y="400143"/>
                </a:cubicBezTo>
                <a:cubicBezTo>
                  <a:pt x="296614" y="384512"/>
                  <a:pt x="279867" y="335945"/>
                  <a:pt x="263120" y="269514"/>
                </a:cubicBezTo>
                <a:cubicBezTo>
                  <a:pt x="246373" y="203083"/>
                  <a:pt x="189991" y="-20772"/>
                  <a:pt x="192782" y="1558"/>
                </a:cubicBezTo>
                <a:cubicBezTo>
                  <a:pt x="195573" y="23888"/>
                  <a:pt x="290474" y="355483"/>
                  <a:pt x="279867" y="403492"/>
                </a:cubicBezTo>
                <a:cubicBezTo>
                  <a:pt x="269260" y="451501"/>
                  <a:pt x="172685" y="330363"/>
                  <a:pt x="129142" y="289611"/>
                </a:cubicBezTo>
                <a:cubicBezTo>
                  <a:pt x="85599" y="248859"/>
                  <a:pt x="-14884" y="133303"/>
                  <a:pt x="1863" y="1489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44E249C1-E317-ABB6-4785-0F484AD5C0B6}"/>
              </a:ext>
            </a:extLst>
          </p:cNvPr>
          <p:cNvSpPr/>
          <p:nvPr/>
        </p:nvSpPr>
        <p:spPr>
          <a:xfrm>
            <a:off x="6464193" y="4229653"/>
            <a:ext cx="147639" cy="859554"/>
          </a:xfrm>
          <a:custGeom>
            <a:avLst/>
            <a:gdLst>
              <a:gd name="connsiteX0" fmla="*/ 247 w 147639"/>
              <a:gd name="connsiteY0" fmla="*/ 111235 h 859554"/>
              <a:gd name="connsiteX1" fmla="*/ 53838 w 147639"/>
              <a:gd name="connsiteY1" fmla="*/ 600255 h 859554"/>
              <a:gd name="connsiteX2" fmla="*/ 83983 w 147639"/>
              <a:gd name="connsiteY2" fmla="*/ 854813 h 859554"/>
              <a:gd name="connsiteX3" fmla="*/ 83983 w 147639"/>
              <a:gd name="connsiteY3" fmla="*/ 704088 h 859554"/>
              <a:gd name="connsiteX4" fmla="*/ 147622 w 147639"/>
              <a:gd name="connsiteY4" fmla="*/ 703 h 859554"/>
              <a:gd name="connsiteX5" fmla="*/ 77284 w 147639"/>
              <a:gd name="connsiteY5" fmla="*/ 563411 h 859554"/>
              <a:gd name="connsiteX6" fmla="*/ 247 w 147639"/>
              <a:gd name="connsiteY6" fmla="*/ 111235 h 859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639" h="859554">
                <a:moveTo>
                  <a:pt x="247" y="111235"/>
                </a:moveTo>
                <a:cubicBezTo>
                  <a:pt x="-3661" y="117376"/>
                  <a:pt x="39882" y="476325"/>
                  <a:pt x="53838" y="600255"/>
                </a:cubicBezTo>
                <a:cubicBezTo>
                  <a:pt x="67794" y="724185"/>
                  <a:pt x="78959" y="837508"/>
                  <a:pt x="83983" y="854813"/>
                </a:cubicBezTo>
                <a:cubicBezTo>
                  <a:pt x="89007" y="872118"/>
                  <a:pt x="73377" y="846440"/>
                  <a:pt x="83983" y="704088"/>
                </a:cubicBezTo>
                <a:cubicBezTo>
                  <a:pt x="94590" y="561736"/>
                  <a:pt x="148738" y="24149"/>
                  <a:pt x="147622" y="703"/>
                </a:cubicBezTo>
                <a:cubicBezTo>
                  <a:pt x="146506" y="-22743"/>
                  <a:pt x="95706" y="547780"/>
                  <a:pt x="77284" y="563411"/>
                </a:cubicBezTo>
                <a:cubicBezTo>
                  <a:pt x="58862" y="579042"/>
                  <a:pt x="4155" y="105094"/>
                  <a:pt x="247" y="1112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E94FF392-94FD-7DD8-72F3-058EAC1FEE40}"/>
              </a:ext>
            </a:extLst>
          </p:cNvPr>
          <p:cNvSpPr/>
          <p:nvPr/>
        </p:nvSpPr>
        <p:spPr>
          <a:xfrm>
            <a:off x="3916515" y="6408415"/>
            <a:ext cx="927436" cy="299744"/>
          </a:xfrm>
          <a:custGeom>
            <a:avLst/>
            <a:gdLst>
              <a:gd name="connsiteX0" fmla="*/ 165 w 927436"/>
              <a:gd name="connsiteY0" fmla="*/ 5 h 299744"/>
              <a:gd name="connsiteX1" fmla="*/ 411645 w 927436"/>
              <a:gd name="connsiteY1" fmla="*/ 251465 h 299744"/>
              <a:gd name="connsiteX2" fmla="*/ 327825 w 927436"/>
              <a:gd name="connsiteY2" fmla="*/ 251465 h 299744"/>
              <a:gd name="connsiteX3" fmla="*/ 792645 w 927436"/>
              <a:gd name="connsiteY3" fmla="*/ 220985 h 299744"/>
              <a:gd name="connsiteX4" fmla="*/ 922185 w 927436"/>
              <a:gd name="connsiteY4" fmla="*/ 137165 h 299744"/>
              <a:gd name="connsiteX5" fmla="*/ 655485 w 927436"/>
              <a:gd name="connsiteY5" fmla="*/ 289565 h 299744"/>
              <a:gd name="connsiteX6" fmla="*/ 350685 w 927436"/>
              <a:gd name="connsiteY6" fmla="*/ 274325 h 299744"/>
              <a:gd name="connsiteX7" fmla="*/ 114465 w 927436"/>
              <a:gd name="connsiteY7" fmla="*/ 182885 h 299744"/>
              <a:gd name="connsiteX8" fmla="*/ 358305 w 927436"/>
              <a:gd name="connsiteY8" fmla="*/ 259085 h 299744"/>
              <a:gd name="connsiteX9" fmla="*/ 165 w 927436"/>
              <a:gd name="connsiteY9" fmla="*/ 5 h 29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7436" h="299744">
                <a:moveTo>
                  <a:pt x="165" y="5"/>
                </a:moveTo>
                <a:cubicBezTo>
                  <a:pt x="9055" y="-1265"/>
                  <a:pt x="357035" y="209555"/>
                  <a:pt x="411645" y="251465"/>
                </a:cubicBezTo>
                <a:cubicBezTo>
                  <a:pt x="466255" y="293375"/>
                  <a:pt x="264325" y="256545"/>
                  <a:pt x="327825" y="251465"/>
                </a:cubicBezTo>
                <a:cubicBezTo>
                  <a:pt x="391325" y="246385"/>
                  <a:pt x="693585" y="240035"/>
                  <a:pt x="792645" y="220985"/>
                </a:cubicBezTo>
                <a:cubicBezTo>
                  <a:pt x="891705" y="201935"/>
                  <a:pt x="945045" y="125735"/>
                  <a:pt x="922185" y="137165"/>
                </a:cubicBezTo>
                <a:cubicBezTo>
                  <a:pt x="899325" y="148595"/>
                  <a:pt x="750735" y="266705"/>
                  <a:pt x="655485" y="289565"/>
                </a:cubicBezTo>
                <a:cubicBezTo>
                  <a:pt x="560235" y="312425"/>
                  <a:pt x="440855" y="292105"/>
                  <a:pt x="350685" y="274325"/>
                </a:cubicBezTo>
                <a:cubicBezTo>
                  <a:pt x="260515" y="256545"/>
                  <a:pt x="113195" y="185425"/>
                  <a:pt x="114465" y="182885"/>
                </a:cubicBezTo>
                <a:cubicBezTo>
                  <a:pt x="115735" y="180345"/>
                  <a:pt x="373545" y="284485"/>
                  <a:pt x="358305" y="259085"/>
                </a:cubicBezTo>
                <a:cubicBezTo>
                  <a:pt x="343065" y="233685"/>
                  <a:pt x="-8725" y="1275"/>
                  <a:pt x="165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C84409A2-DABB-4BBE-D8F8-FEEBF5748BF3}"/>
              </a:ext>
            </a:extLst>
          </p:cNvPr>
          <p:cNvSpPr/>
          <p:nvPr/>
        </p:nvSpPr>
        <p:spPr>
          <a:xfrm>
            <a:off x="5790149" y="5392891"/>
            <a:ext cx="571827" cy="1049494"/>
          </a:xfrm>
          <a:custGeom>
            <a:avLst/>
            <a:gdLst>
              <a:gd name="connsiteX0" fmla="*/ 549691 w 571827"/>
              <a:gd name="connsiteY0" fmla="*/ 9689 h 1049494"/>
              <a:gd name="connsiteX1" fmla="*/ 557311 w 571827"/>
              <a:gd name="connsiteY1" fmla="*/ 588809 h 1049494"/>
              <a:gd name="connsiteX2" fmla="*/ 336331 w 571827"/>
              <a:gd name="connsiteY2" fmla="*/ 809789 h 1049494"/>
              <a:gd name="connsiteX3" fmla="*/ 427771 w 571827"/>
              <a:gd name="connsiteY3" fmla="*/ 695489 h 1049494"/>
              <a:gd name="connsiteX4" fmla="*/ 1051 w 571827"/>
              <a:gd name="connsiteY4" fmla="*/ 1046009 h 1049494"/>
              <a:gd name="connsiteX5" fmla="*/ 313471 w 571827"/>
              <a:gd name="connsiteY5" fmla="*/ 863129 h 1049494"/>
              <a:gd name="connsiteX6" fmla="*/ 519211 w 571827"/>
              <a:gd name="connsiteY6" fmla="*/ 665009 h 1049494"/>
              <a:gd name="connsiteX7" fmla="*/ 564931 w 571827"/>
              <a:gd name="connsiteY7" fmla="*/ 512609 h 1049494"/>
              <a:gd name="connsiteX8" fmla="*/ 542071 w 571827"/>
              <a:gd name="connsiteY8" fmla="*/ 245909 h 1049494"/>
              <a:gd name="connsiteX9" fmla="*/ 549691 w 571827"/>
              <a:gd name="connsiteY9" fmla="*/ 9689 h 1049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1827" h="1049494">
                <a:moveTo>
                  <a:pt x="549691" y="9689"/>
                </a:moveTo>
                <a:cubicBezTo>
                  <a:pt x="552231" y="66839"/>
                  <a:pt x="592871" y="455459"/>
                  <a:pt x="557311" y="588809"/>
                </a:cubicBezTo>
                <a:cubicBezTo>
                  <a:pt x="521751" y="722159"/>
                  <a:pt x="357921" y="792009"/>
                  <a:pt x="336331" y="809789"/>
                </a:cubicBezTo>
                <a:cubicBezTo>
                  <a:pt x="314741" y="827569"/>
                  <a:pt x="483651" y="656119"/>
                  <a:pt x="427771" y="695489"/>
                </a:cubicBezTo>
                <a:cubicBezTo>
                  <a:pt x="371891" y="734859"/>
                  <a:pt x="20101" y="1018069"/>
                  <a:pt x="1051" y="1046009"/>
                </a:cubicBezTo>
                <a:cubicBezTo>
                  <a:pt x="-17999" y="1073949"/>
                  <a:pt x="227111" y="926629"/>
                  <a:pt x="313471" y="863129"/>
                </a:cubicBezTo>
                <a:cubicBezTo>
                  <a:pt x="399831" y="799629"/>
                  <a:pt x="477301" y="723429"/>
                  <a:pt x="519211" y="665009"/>
                </a:cubicBezTo>
                <a:cubicBezTo>
                  <a:pt x="561121" y="606589"/>
                  <a:pt x="561121" y="582459"/>
                  <a:pt x="564931" y="512609"/>
                </a:cubicBezTo>
                <a:cubicBezTo>
                  <a:pt x="568741" y="442759"/>
                  <a:pt x="540801" y="328459"/>
                  <a:pt x="542071" y="245909"/>
                </a:cubicBezTo>
                <a:cubicBezTo>
                  <a:pt x="543341" y="163359"/>
                  <a:pt x="547151" y="-47461"/>
                  <a:pt x="549691" y="96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283C6BFC-F57C-CB11-4876-DA7A0432C062}"/>
              </a:ext>
            </a:extLst>
          </p:cNvPr>
          <p:cNvSpPr/>
          <p:nvPr/>
        </p:nvSpPr>
        <p:spPr>
          <a:xfrm>
            <a:off x="4601799" y="6419356"/>
            <a:ext cx="1245994" cy="424669"/>
          </a:xfrm>
          <a:custGeom>
            <a:avLst/>
            <a:gdLst>
              <a:gd name="connsiteX0" fmla="*/ 69261 w 1245994"/>
              <a:gd name="connsiteY0" fmla="*/ 392924 h 424669"/>
              <a:gd name="connsiteX1" fmla="*/ 130221 w 1245994"/>
              <a:gd name="connsiteY1" fmla="*/ 385304 h 424669"/>
              <a:gd name="connsiteX2" fmla="*/ 907461 w 1245994"/>
              <a:gd name="connsiteY2" fmla="*/ 118604 h 424669"/>
              <a:gd name="connsiteX3" fmla="*/ 656001 w 1245994"/>
              <a:gd name="connsiteY3" fmla="*/ 271004 h 424669"/>
              <a:gd name="connsiteX4" fmla="*/ 1242741 w 1245994"/>
              <a:gd name="connsiteY4" fmla="*/ 4304 h 424669"/>
              <a:gd name="connsiteX5" fmla="*/ 884601 w 1245994"/>
              <a:gd name="connsiteY5" fmla="*/ 103364 h 424669"/>
              <a:gd name="connsiteX6" fmla="*/ 709341 w 1245994"/>
              <a:gd name="connsiteY6" fmla="*/ 65264 h 424669"/>
              <a:gd name="connsiteX7" fmla="*/ 831261 w 1245994"/>
              <a:gd name="connsiteY7" fmla="*/ 95744 h 424669"/>
              <a:gd name="connsiteX8" fmla="*/ 69261 w 1245994"/>
              <a:gd name="connsiteY8" fmla="*/ 392924 h 424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5994" h="424669">
                <a:moveTo>
                  <a:pt x="69261" y="392924"/>
                </a:moveTo>
                <a:cubicBezTo>
                  <a:pt x="-47579" y="441184"/>
                  <a:pt x="-9479" y="431024"/>
                  <a:pt x="130221" y="385304"/>
                </a:cubicBezTo>
                <a:cubicBezTo>
                  <a:pt x="269921" y="339584"/>
                  <a:pt x="819831" y="137654"/>
                  <a:pt x="907461" y="118604"/>
                </a:cubicBezTo>
                <a:cubicBezTo>
                  <a:pt x="995091" y="99554"/>
                  <a:pt x="600121" y="290054"/>
                  <a:pt x="656001" y="271004"/>
                </a:cubicBezTo>
                <a:cubicBezTo>
                  <a:pt x="711881" y="251954"/>
                  <a:pt x="1204641" y="32244"/>
                  <a:pt x="1242741" y="4304"/>
                </a:cubicBezTo>
                <a:cubicBezTo>
                  <a:pt x="1280841" y="-23636"/>
                  <a:pt x="973501" y="93204"/>
                  <a:pt x="884601" y="103364"/>
                </a:cubicBezTo>
                <a:cubicBezTo>
                  <a:pt x="795701" y="113524"/>
                  <a:pt x="718231" y="66534"/>
                  <a:pt x="709341" y="65264"/>
                </a:cubicBezTo>
                <a:cubicBezTo>
                  <a:pt x="700451" y="63994"/>
                  <a:pt x="932861" y="36054"/>
                  <a:pt x="831261" y="95744"/>
                </a:cubicBezTo>
                <a:cubicBezTo>
                  <a:pt x="729661" y="155434"/>
                  <a:pt x="186101" y="344664"/>
                  <a:pt x="69261" y="3929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BE86A077-D802-A9A9-9BF9-57AD4F81FFFF}"/>
              </a:ext>
            </a:extLst>
          </p:cNvPr>
          <p:cNvSpPr/>
          <p:nvPr/>
        </p:nvSpPr>
        <p:spPr>
          <a:xfrm>
            <a:off x="5577345" y="5935841"/>
            <a:ext cx="999615" cy="998968"/>
          </a:xfrm>
          <a:custGeom>
            <a:avLst/>
            <a:gdLst>
              <a:gd name="connsiteX0" fmla="*/ 998715 w 999615"/>
              <a:gd name="connsiteY0" fmla="*/ 139 h 998968"/>
              <a:gd name="connsiteX1" fmla="*/ 472935 w 999615"/>
              <a:gd name="connsiteY1" fmla="*/ 678319 h 998968"/>
              <a:gd name="connsiteX2" fmla="*/ 541515 w 999615"/>
              <a:gd name="connsiteY2" fmla="*/ 617359 h 998968"/>
              <a:gd name="connsiteX3" fmla="*/ 495 w 999615"/>
              <a:gd name="connsiteY3" fmla="*/ 998359 h 998968"/>
              <a:gd name="connsiteX4" fmla="*/ 450075 w 999615"/>
              <a:gd name="connsiteY4" fmla="*/ 701179 h 998968"/>
              <a:gd name="connsiteX5" fmla="*/ 747255 w 999615"/>
              <a:gd name="connsiteY5" fmla="*/ 510679 h 998968"/>
              <a:gd name="connsiteX6" fmla="*/ 602475 w 999615"/>
              <a:gd name="connsiteY6" fmla="*/ 617359 h 998968"/>
              <a:gd name="connsiteX7" fmla="*/ 998715 w 999615"/>
              <a:gd name="connsiteY7" fmla="*/ 139 h 998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9615" h="998968">
                <a:moveTo>
                  <a:pt x="998715" y="139"/>
                </a:moveTo>
                <a:cubicBezTo>
                  <a:pt x="977125" y="10299"/>
                  <a:pt x="549135" y="575449"/>
                  <a:pt x="472935" y="678319"/>
                </a:cubicBezTo>
                <a:cubicBezTo>
                  <a:pt x="396735" y="781189"/>
                  <a:pt x="620255" y="564019"/>
                  <a:pt x="541515" y="617359"/>
                </a:cubicBezTo>
                <a:cubicBezTo>
                  <a:pt x="462775" y="670699"/>
                  <a:pt x="15735" y="984389"/>
                  <a:pt x="495" y="998359"/>
                </a:cubicBezTo>
                <a:cubicBezTo>
                  <a:pt x="-14745" y="1012329"/>
                  <a:pt x="325615" y="782459"/>
                  <a:pt x="450075" y="701179"/>
                </a:cubicBezTo>
                <a:cubicBezTo>
                  <a:pt x="574535" y="619899"/>
                  <a:pt x="721855" y="524649"/>
                  <a:pt x="747255" y="510679"/>
                </a:cubicBezTo>
                <a:cubicBezTo>
                  <a:pt x="772655" y="496709"/>
                  <a:pt x="558025" y="698639"/>
                  <a:pt x="602475" y="617359"/>
                </a:cubicBezTo>
                <a:cubicBezTo>
                  <a:pt x="646925" y="536079"/>
                  <a:pt x="1020305" y="-10021"/>
                  <a:pt x="998715" y="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A9924FFF-E87E-60E3-D73A-E9A1E58268FD}"/>
              </a:ext>
            </a:extLst>
          </p:cNvPr>
          <p:cNvSpPr/>
          <p:nvPr/>
        </p:nvSpPr>
        <p:spPr>
          <a:xfrm>
            <a:off x="3594529" y="5534721"/>
            <a:ext cx="546711" cy="1215491"/>
          </a:xfrm>
          <a:custGeom>
            <a:avLst/>
            <a:gdLst>
              <a:gd name="connsiteX0" fmla="*/ 2111 w 546711"/>
              <a:gd name="connsiteY0" fmla="*/ 5019 h 1215491"/>
              <a:gd name="connsiteX1" fmla="*/ 230711 w 546711"/>
              <a:gd name="connsiteY1" fmla="*/ 881319 h 1215491"/>
              <a:gd name="connsiteX2" fmla="*/ 268811 w 546711"/>
              <a:gd name="connsiteY2" fmla="*/ 850839 h 1215491"/>
              <a:gd name="connsiteX3" fmla="*/ 543131 w 546711"/>
              <a:gd name="connsiteY3" fmla="*/ 1208979 h 1215491"/>
              <a:gd name="connsiteX4" fmla="*/ 405971 w 546711"/>
              <a:gd name="connsiteY4" fmla="*/ 1041339 h 1215491"/>
              <a:gd name="connsiteX5" fmla="*/ 131651 w 546711"/>
              <a:gd name="connsiteY5" fmla="*/ 546039 h 1215491"/>
              <a:gd name="connsiteX6" fmla="*/ 2111 w 546711"/>
              <a:gd name="connsiteY6" fmla="*/ 5019 h 121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711" h="1215491">
                <a:moveTo>
                  <a:pt x="2111" y="5019"/>
                </a:moveTo>
                <a:cubicBezTo>
                  <a:pt x="18621" y="60899"/>
                  <a:pt x="186261" y="740349"/>
                  <a:pt x="230711" y="881319"/>
                </a:cubicBezTo>
                <a:cubicBezTo>
                  <a:pt x="275161" y="1022289"/>
                  <a:pt x="216741" y="796229"/>
                  <a:pt x="268811" y="850839"/>
                </a:cubicBezTo>
                <a:cubicBezTo>
                  <a:pt x="320881" y="905449"/>
                  <a:pt x="520271" y="1177229"/>
                  <a:pt x="543131" y="1208979"/>
                </a:cubicBezTo>
                <a:cubicBezTo>
                  <a:pt x="565991" y="1240729"/>
                  <a:pt x="474551" y="1151829"/>
                  <a:pt x="405971" y="1041339"/>
                </a:cubicBezTo>
                <a:cubicBezTo>
                  <a:pt x="337391" y="930849"/>
                  <a:pt x="193881" y="717489"/>
                  <a:pt x="131651" y="546039"/>
                </a:cubicBezTo>
                <a:cubicBezTo>
                  <a:pt x="69421" y="374589"/>
                  <a:pt x="-14399" y="-50861"/>
                  <a:pt x="2111" y="50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1CFD9848-E320-79C4-57B7-14784A6E72F2}"/>
              </a:ext>
            </a:extLst>
          </p:cNvPr>
          <p:cNvSpPr/>
          <p:nvPr/>
        </p:nvSpPr>
        <p:spPr>
          <a:xfrm>
            <a:off x="4657709" y="6468641"/>
            <a:ext cx="1353050" cy="281109"/>
          </a:xfrm>
          <a:custGeom>
            <a:avLst/>
            <a:gdLst>
              <a:gd name="connsiteX0" fmla="*/ 66691 w 1353050"/>
              <a:gd name="connsiteY0" fmla="*/ 191239 h 281109"/>
              <a:gd name="connsiteX1" fmla="*/ 950611 w 1353050"/>
              <a:gd name="connsiteY1" fmla="*/ 252199 h 281109"/>
              <a:gd name="connsiteX2" fmla="*/ 683911 w 1353050"/>
              <a:gd name="connsiteY2" fmla="*/ 267439 h 281109"/>
              <a:gd name="connsiteX3" fmla="*/ 1346851 w 1353050"/>
              <a:gd name="connsiteY3" fmla="*/ 54079 h 281109"/>
              <a:gd name="connsiteX4" fmla="*/ 973471 w 1353050"/>
              <a:gd name="connsiteY4" fmla="*/ 183619 h 281109"/>
              <a:gd name="connsiteX5" fmla="*/ 280051 w 1353050"/>
              <a:gd name="connsiteY5" fmla="*/ 206479 h 281109"/>
              <a:gd name="connsiteX6" fmla="*/ 836311 w 1353050"/>
              <a:gd name="connsiteY6" fmla="*/ 739 h 281109"/>
              <a:gd name="connsiteX7" fmla="*/ 462931 w 1353050"/>
              <a:gd name="connsiteY7" fmla="*/ 137899 h 281109"/>
              <a:gd name="connsiteX8" fmla="*/ 112411 w 1353050"/>
              <a:gd name="connsiteY8" fmla="*/ 145519 h 281109"/>
              <a:gd name="connsiteX9" fmla="*/ 66691 w 1353050"/>
              <a:gd name="connsiteY9" fmla="*/ 191239 h 281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3050" h="281109">
                <a:moveTo>
                  <a:pt x="66691" y="191239"/>
                </a:moveTo>
                <a:cubicBezTo>
                  <a:pt x="206391" y="209019"/>
                  <a:pt x="847741" y="239499"/>
                  <a:pt x="950611" y="252199"/>
                </a:cubicBezTo>
                <a:cubicBezTo>
                  <a:pt x="1053481" y="264899"/>
                  <a:pt x="617871" y="300459"/>
                  <a:pt x="683911" y="267439"/>
                </a:cubicBezTo>
                <a:cubicBezTo>
                  <a:pt x="749951" y="234419"/>
                  <a:pt x="1298591" y="68049"/>
                  <a:pt x="1346851" y="54079"/>
                </a:cubicBezTo>
                <a:cubicBezTo>
                  <a:pt x="1395111" y="40109"/>
                  <a:pt x="1151271" y="158219"/>
                  <a:pt x="973471" y="183619"/>
                </a:cubicBezTo>
                <a:cubicBezTo>
                  <a:pt x="795671" y="209019"/>
                  <a:pt x="302911" y="236959"/>
                  <a:pt x="280051" y="206479"/>
                </a:cubicBezTo>
                <a:cubicBezTo>
                  <a:pt x="257191" y="175999"/>
                  <a:pt x="836311" y="739"/>
                  <a:pt x="836311" y="739"/>
                </a:cubicBezTo>
                <a:cubicBezTo>
                  <a:pt x="866791" y="-10691"/>
                  <a:pt x="583581" y="113769"/>
                  <a:pt x="462931" y="137899"/>
                </a:cubicBezTo>
                <a:cubicBezTo>
                  <a:pt x="342281" y="162029"/>
                  <a:pt x="186071" y="137899"/>
                  <a:pt x="112411" y="145519"/>
                </a:cubicBezTo>
                <a:cubicBezTo>
                  <a:pt x="38751" y="153139"/>
                  <a:pt x="-73009" y="173459"/>
                  <a:pt x="66691" y="1912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382674B8-0FF6-A26F-1531-25F77658F81F}"/>
              </a:ext>
            </a:extLst>
          </p:cNvPr>
          <p:cNvSpPr/>
          <p:nvPr/>
        </p:nvSpPr>
        <p:spPr>
          <a:xfrm>
            <a:off x="4549140" y="6802403"/>
            <a:ext cx="983142" cy="223237"/>
          </a:xfrm>
          <a:custGeom>
            <a:avLst/>
            <a:gdLst>
              <a:gd name="connsiteX0" fmla="*/ 0 w 983142"/>
              <a:gd name="connsiteY0" fmla="*/ 223237 h 223237"/>
              <a:gd name="connsiteX1" fmla="*/ 662940 w 983142"/>
              <a:gd name="connsiteY1" fmla="*/ 40357 h 223237"/>
              <a:gd name="connsiteX2" fmla="*/ 579120 w 983142"/>
              <a:gd name="connsiteY2" fmla="*/ 17497 h 223237"/>
              <a:gd name="connsiteX3" fmla="*/ 982980 w 983142"/>
              <a:gd name="connsiteY3" fmla="*/ 2257 h 223237"/>
              <a:gd name="connsiteX4" fmla="*/ 632460 w 983142"/>
              <a:gd name="connsiteY4" fmla="*/ 2257 h 223237"/>
              <a:gd name="connsiteX5" fmla="*/ 548640 w 983142"/>
              <a:gd name="connsiteY5" fmla="*/ 2257 h 223237"/>
              <a:gd name="connsiteX6" fmla="*/ 731520 w 983142"/>
              <a:gd name="connsiteY6" fmla="*/ 32737 h 223237"/>
              <a:gd name="connsiteX7" fmla="*/ 464820 w 983142"/>
              <a:gd name="connsiteY7" fmla="*/ 116557 h 223237"/>
              <a:gd name="connsiteX8" fmla="*/ 0 w 983142"/>
              <a:gd name="connsiteY8" fmla="*/ 223237 h 223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3142" h="223237">
                <a:moveTo>
                  <a:pt x="0" y="223237"/>
                </a:moveTo>
                <a:cubicBezTo>
                  <a:pt x="283210" y="148942"/>
                  <a:pt x="566420" y="74647"/>
                  <a:pt x="662940" y="40357"/>
                </a:cubicBezTo>
                <a:cubicBezTo>
                  <a:pt x="759460" y="6067"/>
                  <a:pt x="525780" y="23847"/>
                  <a:pt x="579120" y="17497"/>
                </a:cubicBezTo>
                <a:cubicBezTo>
                  <a:pt x="632460" y="11147"/>
                  <a:pt x="974090" y="4797"/>
                  <a:pt x="982980" y="2257"/>
                </a:cubicBezTo>
                <a:cubicBezTo>
                  <a:pt x="991870" y="-283"/>
                  <a:pt x="632460" y="2257"/>
                  <a:pt x="632460" y="2257"/>
                </a:cubicBezTo>
                <a:cubicBezTo>
                  <a:pt x="560070" y="2257"/>
                  <a:pt x="532130" y="-2823"/>
                  <a:pt x="548640" y="2257"/>
                </a:cubicBezTo>
                <a:cubicBezTo>
                  <a:pt x="565150" y="7337"/>
                  <a:pt x="745490" y="13687"/>
                  <a:pt x="731520" y="32737"/>
                </a:cubicBezTo>
                <a:cubicBezTo>
                  <a:pt x="717550" y="51787"/>
                  <a:pt x="464820" y="116557"/>
                  <a:pt x="464820" y="116557"/>
                </a:cubicBezTo>
                <a:lnTo>
                  <a:pt x="0" y="22323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01041493-CE99-B56D-76ED-CFAA8D702012}"/>
              </a:ext>
            </a:extLst>
          </p:cNvPr>
          <p:cNvSpPr/>
          <p:nvPr/>
        </p:nvSpPr>
        <p:spPr>
          <a:xfrm>
            <a:off x="4061460" y="6835132"/>
            <a:ext cx="763528" cy="464973"/>
          </a:xfrm>
          <a:custGeom>
            <a:avLst/>
            <a:gdLst>
              <a:gd name="connsiteX0" fmla="*/ 60960 w 763528"/>
              <a:gd name="connsiteY0" fmla="*/ 22868 h 464973"/>
              <a:gd name="connsiteX1" fmla="*/ 121920 w 763528"/>
              <a:gd name="connsiteY1" fmla="*/ 30488 h 464973"/>
              <a:gd name="connsiteX2" fmla="*/ 609600 w 763528"/>
              <a:gd name="connsiteY2" fmla="*/ 274328 h 464973"/>
              <a:gd name="connsiteX3" fmla="*/ 510540 w 763528"/>
              <a:gd name="connsiteY3" fmla="*/ 251468 h 464973"/>
              <a:gd name="connsiteX4" fmla="*/ 762000 w 763528"/>
              <a:gd name="connsiteY4" fmla="*/ 464828 h 464973"/>
              <a:gd name="connsiteX5" fmla="*/ 594360 w 763528"/>
              <a:gd name="connsiteY5" fmla="*/ 281948 h 464973"/>
              <a:gd name="connsiteX6" fmla="*/ 175260 w 763528"/>
              <a:gd name="connsiteY6" fmla="*/ 114308 h 464973"/>
              <a:gd name="connsiteX7" fmla="*/ 0 w 763528"/>
              <a:gd name="connsiteY7" fmla="*/ 45728 h 464973"/>
              <a:gd name="connsiteX8" fmla="*/ 411480 w 763528"/>
              <a:gd name="connsiteY8" fmla="*/ 205748 h 464973"/>
              <a:gd name="connsiteX9" fmla="*/ 60960 w 763528"/>
              <a:gd name="connsiteY9" fmla="*/ 22868 h 464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3528" h="464973">
                <a:moveTo>
                  <a:pt x="60960" y="22868"/>
                </a:moveTo>
                <a:cubicBezTo>
                  <a:pt x="12700" y="-6342"/>
                  <a:pt x="30480" y="-11422"/>
                  <a:pt x="121920" y="30488"/>
                </a:cubicBezTo>
                <a:cubicBezTo>
                  <a:pt x="213360" y="72398"/>
                  <a:pt x="544830" y="237498"/>
                  <a:pt x="609600" y="274328"/>
                </a:cubicBezTo>
                <a:cubicBezTo>
                  <a:pt x="674370" y="311158"/>
                  <a:pt x="485140" y="219718"/>
                  <a:pt x="510540" y="251468"/>
                </a:cubicBezTo>
                <a:cubicBezTo>
                  <a:pt x="535940" y="283218"/>
                  <a:pt x="748030" y="459748"/>
                  <a:pt x="762000" y="464828"/>
                </a:cubicBezTo>
                <a:cubicBezTo>
                  <a:pt x="775970" y="469908"/>
                  <a:pt x="692150" y="340368"/>
                  <a:pt x="594360" y="281948"/>
                </a:cubicBezTo>
                <a:cubicBezTo>
                  <a:pt x="496570" y="223528"/>
                  <a:pt x="175260" y="114308"/>
                  <a:pt x="175260" y="114308"/>
                </a:cubicBezTo>
                <a:lnTo>
                  <a:pt x="0" y="45728"/>
                </a:lnTo>
                <a:cubicBezTo>
                  <a:pt x="39370" y="60968"/>
                  <a:pt x="396240" y="208288"/>
                  <a:pt x="411480" y="205748"/>
                </a:cubicBezTo>
                <a:cubicBezTo>
                  <a:pt x="426720" y="203208"/>
                  <a:pt x="109220" y="52078"/>
                  <a:pt x="60960" y="228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57CDC6C9-3734-67B8-0673-053C52D1BA4D}"/>
              </a:ext>
            </a:extLst>
          </p:cNvPr>
          <p:cNvSpPr/>
          <p:nvPr/>
        </p:nvSpPr>
        <p:spPr>
          <a:xfrm>
            <a:off x="5880088" y="5428377"/>
            <a:ext cx="347002" cy="516493"/>
          </a:xfrm>
          <a:custGeom>
            <a:avLst/>
            <a:gdLst>
              <a:gd name="connsiteX0" fmla="*/ 10172 w 347002"/>
              <a:gd name="connsiteY0" fmla="*/ 4683 h 516493"/>
              <a:gd name="connsiteX1" fmla="*/ 101612 w 347002"/>
              <a:gd name="connsiteY1" fmla="*/ 65643 h 516493"/>
              <a:gd name="connsiteX2" fmla="*/ 322592 w 347002"/>
              <a:gd name="connsiteY2" fmla="*/ 263763 h 516493"/>
              <a:gd name="connsiteX3" fmla="*/ 314972 w 347002"/>
              <a:gd name="connsiteY3" fmla="*/ 515223 h 516493"/>
              <a:gd name="connsiteX4" fmla="*/ 330212 w 347002"/>
              <a:gd name="connsiteY4" fmla="*/ 347583 h 516493"/>
              <a:gd name="connsiteX5" fmla="*/ 307352 w 347002"/>
              <a:gd name="connsiteY5" fmla="*/ 50403 h 516493"/>
              <a:gd name="connsiteX6" fmla="*/ 330212 w 347002"/>
              <a:gd name="connsiteY6" fmla="*/ 172323 h 516493"/>
              <a:gd name="connsiteX7" fmla="*/ 10172 w 347002"/>
              <a:gd name="connsiteY7" fmla="*/ 4683 h 516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002" h="516493">
                <a:moveTo>
                  <a:pt x="10172" y="4683"/>
                </a:moveTo>
                <a:cubicBezTo>
                  <a:pt x="-27928" y="-13097"/>
                  <a:pt x="49542" y="22463"/>
                  <a:pt x="101612" y="65643"/>
                </a:cubicBezTo>
                <a:cubicBezTo>
                  <a:pt x="153682" y="108823"/>
                  <a:pt x="287032" y="188833"/>
                  <a:pt x="322592" y="263763"/>
                </a:cubicBezTo>
                <a:cubicBezTo>
                  <a:pt x="358152" y="338693"/>
                  <a:pt x="313702" y="501253"/>
                  <a:pt x="314972" y="515223"/>
                </a:cubicBezTo>
                <a:cubicBezTo>
                  <a:pt x="316242" y="529193"/>
                  <a:pt x="331482" y="425053"/>
                  <a:pt x="330212" y="347583"/>
                </a:cubicBezTo>
                <a:cubicBezTo>
                  <a:pt x="328942" y="270113"/>
                  <a:pt x="307352" y="79613"/>
                  <a:pt x="307352" y="50403"/>
                </a:cubicBezTo>
                <a:cubicBezTo>
                  <a:pt x="307352" y="21193"/>
                  <a:pt x="378472" y="173593"/>
                  <a:pt x="330212" y="172323"/>
                </a:cubicBezTo>
                <a:cubicBezTo>
                  <a:pt x="281952" y="171053"/>
                  <a:pt x="48272" y="22463"/>
                  <a:pt x="10172" y="46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5F9712E5-87C1-310A-5989-A83228AA7005}"/>
              </a:ext>
            </a:extLst>
          </p:cNvPr>
          <p:cNvSpPr/>
          <p:nvPr/>
        </p:nvSpPr>
        <p:spPr>
          <a:xfrm>
            <a:off x="3817620" y="4747014"/>
            <a:ext cx="167683" cy="328681"/>
          </a:xfrm>
          <a:custGeom>
            <a:avLst/>
            <a:gdLst>
              <a:gd name="connsiteX0" fmla="*/ 167640 w 167683"/>
              <a:gd name="connsiteY0" fmla="*/ 246 h 328681"/>
              <a:gd name="connsiteX1" fmla="*/ 15240 w 167683"/>
              <a:gd name="connsiteY1" fmla="*/ 183126 h 328681"/>
              <a:gd name="connsiteX2" fmla="*/ 30480 w 167683"/>
              <a:gd name="connsiteY2" fmla="*/ 327906 h 328681"/>
              <a:gd name="connsiteX3" fmla="*/ 0 w 167683"/>
              <a:gd name="connsiteY3" fmla="*/ 236466 h 328681"/>
              <a:gd name="connsiteX4" fmla="*/ 30480 w 167683"/>
              <a:gd name="connsiteY4" fmla="*/ 145026 h 328681"/>
              <a:gd name="connsiteX5" fmla="*/ 167640 w 167683"/>
              <a:gd name="connsiteY5" fmla="*/ 246 h 328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683" h="328681">
                <a:moveTo>
                  <a:pt x="167640" y="246"/>
                </a:moveTo>
                <a:cubicBezTo>
                  <a:pt x="165100" y="6596"/>
                  <a:pt x="38100" y="128516"/>
                  <a:pt x="15240" y="183126"/>
                </a:cubicBezTo>
                <a:cubicBezTo>
                  <a:pt x="-7620" y="237736"/>
                  <a:pt x="33020" y="319016"/>
                  <a:pt x="30480" y="327906"/>
                </a:cubicBezTo>
                <a:cubicBezTo>
                  <a:pt x="27940" y="336796"/>
                  <a:pt x="0" y="266946"/>
                  <a:pt x="0" y="236466"/>
                </a:cubicBezTo>
                <a:cubicBezTo>
                  <a:pt x="0" y="205986"/>
                  <a:pt x="0" y="178046"/>
                  <a:pt x="30480" y="145026"/>
                </a:cubicBezTo>
                <a:cubicBezTo>
                  <a:pt x="60960" y="112006"/>
                  <a:pt x="170180" y="-6104"/>
                  <a:pt x="167640" y="2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1F4795E9-3014-166E-D348-645E6D4AED25}"/>
              </a:ext>
            </a:extLst>
          </p:cNvPr>
          <p:cNvSpPr/>
          <p:nvPr/>
        </p:nvSpPr>
        <p:spPr>
          <a:xfrm>
            <a:off x="4106629" y="5036806"/>
            <a:ext cx="123819" cy="198157"/>
          </a:xfrm>
          <a:custGeom>
            <a:avLst/>
            <a:gdLst>
              <a:gd name="connsiteX0" fmla="*/ 61511 w 123819"/>
              <a:gd name="connsiteY0" fmla="*/ 14 h 198157"/>
              <a:gd name="connsiteX1" fmla="*/ 76751 w 123819"/>
              <a:gd name="connsiteY1" fmla="*/ 114314 h 198157"/>
              <a:gd name="connsiteX2" fmla="*/ 551 w 123819"/>
              <a:gd name="connsiteY2" fmla="*/ 198134 h 198157"/>
              <a:gd name="connsiteX3" fmla="*/ 122471 w 123819"/>
              <a:gd name="connsiteY3" fmla="*/ 121934 h 198157"/>
              <a:gd name="connsiteX4" fmla="*/ 61511 w 123819"/>
              <a:gd name="connsiteY4" fmla="*/ 14 h 198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819" h="198157">
                <a:moveTo>
                  <a:pt x="61511" y="14"/>
                </a:moveTo>
                <a:cubicBezTo>
                  <a:pt x="53891" y="-1256"/>
                  <a:pt x="86911" y="81294"/>
                  <a:pt x="76751" y="114314"/>
                </a:cubicBezTo>
                <a:cubicBezTo>
                  <a:pt x="66591" y="147334"/>
                  <a:pt x="-7069" y="196864"/>
                  <a:pt x="551" y="198134"/>
                </a:cubicBezTo>
                <a:cubicBezTo>
                  <a:pt x="8171" y="199404"/>
                  <a:pt x="111041" y="148604"/>
                  <a:pt x="122471" y="121934"/>
                </a:cubicBezTo>
                <a:cubicBezTo>
                  <a:pt x="133901" y="95264"/>
                  <a:pt x="69131" y="1284"/>
                  <a:pt x="61511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52502232-58FD-5CA5-CB4A-F71F9FAF6FB7}"/>
              </a:ext>
            </a:extLst>
          </p:cNvPr>
          <p:cNvSpPr/>
          <p:nvPr/>
        </p:nvSpPr>
        <p:spPr>
          <a:xfrm>
            <a:off x="5501640" y="5105072"/>
            <a:ext cx="160113" cy="274822"/>
          </a:xfrm>
          <a:custGeom>
            <a:avLst/>
            <a:gdLst>
              <a:gd name="connsiteX0" fmla="*/ 45720 w 160113"/>
              <a:gd name="connsiteY0" fmla="*/ 328 h 274822"/>
              <a:gd name="connsiteX1" fmla="*/ 160020 w 160113"/>
              <a:gd name="connsiteY1" fmla="*/ 145108 h 274822"/>
              <a:gd name="connsiteX2" fmla="*/ 22860 w 160113"/>
              <a:gd name="connsiteY2" fmla="*/ 107008 h 274822"/>
              <a:gd name="connsiteX3" fmla="*/ 91440 w 160113"/>
              <a:gd name="connsiteY3" fmla="*/ 167968 h 274822"/>
              <a:gd name="connsiteX4" fmla="*/ 0 w 160113"/>
              <a:gd name="connsiteY4" fmla="*/ 274648 h 274822"/>
              <a:gd name="connsiteX5" fmla="*/ 91440 w 160113"/>
              <a:gd name="connsiteY5" fmla="*/ 190828 h 274822"/>
              <a:gd name="connsiteX6" fmla="*/ 137160 w 160113"/>
              <a:gd name="connsiteY6" fmla="*/ 107008 h 274822"/>
              <a:gd name="connsiteX7" fmla="*/ 45720 w 160113"/>
              <a:gd name="connsiteY7" fmla="*/ 328 h 274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113" h="274822">
                <a:moveTo>
                  <a:pt x="45720" y="328"/>
                </a:moveTo>
                <a:cubicBezTo>
                  <a:pt x="49530" y="6678"/>
                  <a:pt x="163830" y="127328"/>
                  <a:pt x="160020" y="145108"/>
                </a:cubicBezTo>
                <a:cubicBezTo>
                  <a:pt x="156210" y="162888"/>
                  <a:pt x="34290" y="103198"/>
                  <a:pt x="22860" y="107008"/>
                </a:cubicBezTo>
                <a:cubicBezTo>
                  <a:pt x="11430" y="110818"/>
                  <a:pt x="95250" y="140028"/>
                  <a:pt x="91440" y="167968"/>
                </a:cubicBezTo>
                <a:cubicBezTo>
                  <a:pt x="87630" y="195908"/>
                  <a:pt x="0" y="270838"/>
                  <a:pt x="0" y="274648"/>
                </a:cubicBezTo>
                <a:cubicBezTo>
                  <a:pt x="0" y="278458"/>
                  <a:pt x="68580" y="218768"/>
                  <a:pt x="91440" y="190828"/>
                </a:cubicBezTo>
                <a:cubicBezTo>
                  <a:pt x="114300" y="162888"/>
                  <a:pt x="139700" y="132408"/>
                  <a:pt x="137160" y="107008"/>
                </a:cubicBezTo>
                <a:cubicBezTo>
                  <a:pt x="134620" y="81608"/>
                  <a:pt x="41910" y="-6022"/>
                  <a:pt x="45720" y="3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A97D20B7-9CA4-29D1-8155-F085939039A1}"/>
              </a:ext>
            </a:extLst>
          </p:cNvPr>
          <p:cNvSpPr/>
          <p:nvPr/>
        </p:nvSpPr>
        <p:spPr>
          <a:xfrm>
            <a:off x="5455837" y="5490755"/>
            <a:ext cx="253469" cy="209005"/>
          </a:xfrm>
          <a:custGeom>
            <a:avLst/>
            <a:gdLst>
              <a:gd name="connsiteX0" fmla="*/ 83 w 253469"/>
              <a:gd name="connsiteY0" fmla="*/ 10885 h 209005"/>
              <a:gd name="connsiteX1" fmla="*/ 144863 w 253469"/>
              <a:gd name="connsiteY1" fmla="*/ 109945 h 209005"/>
              <a:gd name="connsiteX2" fmla="*/ 129623 w 253469"/>
              <a:gd name="connsiteY2" fmla="*/ 209005 h 209005"/>
              <a:gd name="connsiteX3" fmla="*/ 182963 w 253469"/>
              <a:gd name="connsiteY3" fmla="*/ 109945 h 209005"/>
              <a:gd name="connsiteX4" fmla="*/ 251543 w 253469"/>
              <a:gd name="connsiteY4" fmla="*/ 41365 h 209005"/>
              <a:gd name="connsiteX5" fmla="*/ 228683 w 253469"/>
              <a:gd name="connsiteY5" fmla="*/ 3265 h 209005"/>
              <a:gd name="connsiteX6" fmla="*/ 167723 w 253469"/>
              <a:gd name="connsiteY6" fmla="*/ 125185 h 209005"/>
              <a:gd name="connsiteX7" fmla="*/ 83 w 253469"/>
              <a:gd name="connsiteY7" fmla="*/ 10885 h 209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3469" h="209005">
                <a:moveTo>
                  <a:pt x="83" y="10885"/>
                </a:moveTo>
                <a:cubicBezTo>
                  <a:pt x="-3727" y="8345"/>
                  <a:pt x="123273" y="76925"/>
                  <a:pt x="144863" y="109945"/>
                </a:cubicBezTo>
                <a:cubicBezTo>
                  <a:pt x="166453" y="142965"/>
                  <a:pt x="123273" y="209005"/>
                  <a:pt x="129623" y="209005"/>
                </a:cubicBezTo>
                <a:cubicBezTo>
                  <a:pt x="135973" y="209005"/>
                  <a:pt x="162643" y="137885"/>
                  <a:pt x="182963" y="109945"/>
                </a:cubicBezTo>
                <a:cubicBezTo>
                  <a:pt x="203283" y="82005"/>
                  <a:pt x="243923" y="59145"/>
                  <a:pt x="251543" y="41365"/>
                </a:cubicBezTo>
                <a:cubicBezTo>
                  <a:pt x="259163" y="23585"/>
                  <a:pt x="242653" y="-10705"/>
                  <a:pt x="228683" y="3265"/>
                </a:cubicBezTo>
                <a:cubicBezTo>
                  <a:pt x="214713" y="17235"/>
                  <a:pt x="200743" y="120105"/>
                  <a:pt x="167723" y="125185"/>
                </a:cubicBezTo>
                <a:cubicBezTo>
                  <a:pt x="134703" y="130265"/>
                  <a:pt x="3893" y="13425"/>
                  <a:pt x="83" y="108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5E41D052-6934-8FE9-31CB-A79405142238}"/>
              </a:ext>
            </a:extLst>
          </p:cNvPr>
          <p:cNvSpPr/>
          <p:nvPr/>
        </p:nvSpPr>
        <p:spPr>
          <a:xfrm>
            <a:off x="3909019" y="5234734"/>
            <a:ext cx="175314" cy="176736"/>
          </a:xfrm>
          <a:custGeom>
            <a:avLst/>
            <a:gdLst>
              <a:gd name="connsiteX0" fmla="*/ 41 w 175314"/>
              <a:gd name="connsiteY0" fmla="*/ 206 h 176736"/>
              <a:gd name="connsiteX1" fmla="*/ 61001 w 175314"/>
              <a:gd name="connsiteY1" fmla="*/ 114506 h 176736"/>
              <a:gd name="connsiteX2" fmla="*/ 175301 w 175314"/>
              <a:gd name="connsiteY2" fmla="*/ 175466 h 176736"/>
              <a:gd name="connsiteX3" fmla="*/ 53381 w 175314"/>
              <a:gd name="connsiteY3" fmla="*/ 144986 h 176736"/>
              <a:gd name="connsiteX4" fmla="*/ 41 w 175314"/>
              <a:gd name="connsiteY4" fmla="*/ 206 h 17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314" h="176736">
                <a:moveTo>
                  <a:pt x="41" y="206"/>
                </a:moveTo>
                <a:cubicBezTo>
                  <a:pt x="1311" y="-4874"/>
                  <a:pt x="31791" y="85296"/>
                  <a:pt x="61001" y="114506"/>
                </a:cubicBezTo>
                <a:cubicBezTo>
                  <a:pt x="90211" y="143716"/>
                  <a:pt x="176571" y="170386"/>
                  <a:pt x="175301" y="175466"/>
                </a:cubicBezTo>
                <a:cubicBezTo>
                  <a:pt x="174031" y="180546"/>
                  <a:pt x="80051" y="170386"/>
                  <a:pt x="53381" y="144986"/>
                </a:cubicBezTo>
                <a:cubicBezTo>
                  <a:pt x="26711" y="119586"/>
                  <a:pt x="-1229" y="5286"/>
                  <a:pt x="41" y="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DE1A8BB4-35C4-7E27-86C2-227E8888353A}"/>
              </a:ext>
            </a:extLst>
          </p:cNvPr>
          <p:cNvSpPr/>
          <p:nvPr/>
        </p:nvSpPr>
        <p:spPr>
          <a:xfrm>
            <a:off x="4082780" y="5631169"/>
            <a:ext cx="115852" cy="243870"/>
          </a:xfrm>
          <a:custGeom>
            <a:avLst/>
            <a:gdLst>
              <a:gd name="connsiteX0" fmla="*/ 115840 w 115852"/>
              <a:gd name="connsiteY0" fmla="*/ 11 h 243870"/>
              <a:gd name="connsiteX1" fmla="*/ 1540 w 115852"/>
              <a:gd name="connsiteY1" fmla="*/ 144791 h 243870"/>
              <a:gd name="connsiteX2" fmla="*/ 47260 w 115852"/>
              <a:gd name="connsiteY2" fmla="*/ 243851 h 243870"/>
              <a:gd name="connsiteX3" fmla="*/ 9160 w 115852"/>
              <a:gd name="connsiteY3" fmla="*/ 137171 h 243870"/>
              <a:gd name="connsiteX4" fmla="*/ 115840 w 115852"/>
              <a:gd name="connsiteY4" fmla="*/ 11 h 24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52" h="243870">
                <a:moveTo>
                  <a:pt x="115840" y="11"/>
                </a:moveTo>
                <a:cubicBezTo>
                  <a:pt x="114570" y="1281"/>
                  <a:pt x="12970" y="104151"/>
                  <a:pt x="1540" y="144791"/>
                </a:cubicBezTo>
                <a:cubicBezTo>
                  <a:pt x="-9890" y="185431"/>
                  <a:pt x="45990" y="245121"/>
                  <a:pt x="47260" y="243851"/>
                </a:cubicBezTo>
                <a:cubicBezTo>
                  <a:pt x="48530" y="242581"/>
                  <a:pt x="-3540" y="174001"/>
                  <a:pt x="9160" y="137171"/>
                </a:cubicBezTo>
                <a:cubicBezTo>
                  <a:pt x="21860" y="100341"/>
                  <a:pt x="117110" y="-1259"/>
                  <a:pt x="115840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1CA923FB-93F8-A544-0511-A1192ABCA750}"/>
              </a:ext>
            </a:extLst>
          </p:cNvPr>
          <p:cNvSpPr/>
          <p:nvPr/>
        </p:nvSpPr>
        <p:spPr>
          <a:xfrm>
            <a:off x="4175512" y="6065409"/>
            <a:ext cx="503648" cy="236352"/>
          </a:xfrm>
          <a:custGeom>
            <a:avLst/>
            <a:gdLst>
              <a:gd name="connsiteX0" fmla="*/ 23108 w 503648"/>
              <a:gd name="connsiteY0" fmla="*/ 111 h 236352"/>
              <a:gd name="connsiteX1" fmla="*/ 15488 w 503648"/>
              <a:gd name="connsiteY1" fmla="*/ 137271 h 236352"/>
              <a:gd name="connsiteX2" fmla="*/ 259328 w 503648"/>
              <a:gd name="connsiteY2" fmla="*/ 160131 h 236352"/>
              <a:gd name="connsiteX3" fmla="*/ 228848 w 503648"/>
              <a:gd name="connsiteY3" fmla="*/ 213471 h 236352"/>
              <a:gd name="connsiteX4" fmla="*/ 503168 w 503648"/>
              <a:gd name="connsiteY4" fmla="*/ 114411 h 236352"/>
              <a:gd name="connsiteX5" fmla="*/ 289808 w 503648"/>
              <a:gd name="connsiteY5" fmla="*/ 198231 h 236352"/>
              <a:gd name="connsiteX6" fmla="*/ 84068 w 503648"/>
              <a:gd name="connsiteY6" fmla="*/ 175371 h 236352"/>
              <a:gd name="connsiteX7" fmla="*/ 15488 w 503648"/>
              <a:gd name="connsiteY7" fmla="*/ 236331 h 236352"/>
              <a:gd name="connsiteX8" fmla="*/ 53588 w 503648"/>
              <a:gd name="connsiteY8" fmla="*/ 167751 h 236352"/>
              <a:gd name="connsiteX9" fmla="*/ 7868 w 503648"/>
              <a:gd name="connsiteY9" fmla="*/ 114411 h 236352"/>
              <a:gd name="connsiteX10" fmla="*/ 23108 w 503648"/>
              <a:gd name="connsiteY10" fmla="*/ 111 h 23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3648" h="236352">
                <a:moveTo>
                  <a:pt x="23108" y="111"/>
                </a:moveTo>
                <a:cubicBezTo>
                  <a:pt x="24378" y="3921"/>
                  <a:pt x="-23882" y="110601"/>
                  <a:pt x="15488" y="137271"/>
                </a:cubicBezTo>
                <a:cubicBezTo>
                  <a:pt x="54858" y="163941"/>
                  <a:pt x="223768" y="147431"/>
                  <a:pt x="259328" y="160131"/>
                </a:cubicBezTo>
                <a:cubicBezTo>
                  <a:pt x="294888" y="172831"/>
                  <a:pt x="188208" y="221091"/>
                  <a:pt x="228848" y="213471"/>
                </a:cubicBezTo>
                <a:cubicBezTo>
                  <a:pt x="269488" y="205851"/>
                  <a:pt x="493008" y="116951"/>
                  <a:pt x="503168" y="114411"/>
                </a:cubicBezTo>
                <a:cubicBezTo>
                  <a:pt x="513328" y="111871"/>
                  <a:pt x="359658" y="188071"/>
                  <a:pt x="289808" y="198231"/>
                </a:cubicBezTo>
                <a:cubicBezTo>
                  <a:pt x="219958" y="208391"/>
                  <a:pt x="129788" y="169021"/>
                  <a:pt x="84068" y="175371"/>
                </a:cubicBezTo>
                <a:cubicBezTo>
                  <a:pt x="38348" y="181721"/>
                  <a:pt x="20568" y="237601"/>
                  <a:pt x="15488" y="236331"/>
                </a:cubicBezTo>
                <a:cubicBezTo>
                  <a:pt x="10408" y="235061"/>
                  <a:pt x="54858" y="188071"/>
                  <a:pt x="53588" y="167751"/>
                </a:cubicBezTo>
                <a:cubicBezTo>
                  <a:pt x="52318" y="147431"/>
                  <a:pt x="6598" y="137271"/>
                  <a:pt x="7868" y="114411"/>
                </a:cubicBezTo>
                <a:cubicBezTo>
                  <a:pt x="9138" y="91551"/>
                  <a:pt x="21838" y="-3699"/>
                  <a:pt x="23108" y="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82CE8CD1-C54D-6D2C-02DC-577D5009F186}"/>
              </a:ext>
            </a:extLst>
          </p:cNvPr>
          <p:cNvSpPr/>
          <p:nvPr/>
        </p:nvSpPr>
        <p:spPr>
          <a:xfrm>
            <a:off x="3946986" y="5775921"/>
            <a:ext cx="84327" cy="297283"/>
          </a:xfrm>
          <a:custGeom>
            <a:avLst/>
            <a:gdLst>
              <a:gd name="connsiteX0" fmla="*/ 174 w 84327"/>
              <a:gd name="connsiteY0" fmla="*/ 39 h 297283"/>
              <a:gd name="connsiteX1" fmla="*/ 61134 w 84327"/>
              <a:gd name="connsiteY1" fmla="*/ 167679 h 297283"/>
              <a:gd name="connsiteX2" fmla="*/ 30654 w 84327"/>
              <a:gd name="connsiteY2" fmla="*/ 297219 h 297283"/>
              <a:gd name="connsiteX3" fmla="*/ 83994 w 84327"/>
              <a:gd name="connsiteY3" fmla="*/ 182919 h 297283"/>
              <a:gd name="connsiteX4" fmla="*/ 174 w 84327"/>
              <a:gd name="connsiteY4" fmla="*/ 39 h 297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327" h="297283">
                <a:moveTo>
                  <a:pt x="174" y="39"/>
                </a:moveTo>
                <a:cubicBezTo>
                  <a:pt x="-3636" y="-2501"/>
                  <a:pt x="56054" y="118149"/>
                  <a:pt x="61134" y="167679"/>
                </a:cubicBezTo>
                <a:cubicBezTo>
                  <a:pt x="66214" y="217209"/>
                  <a:pt x="26844" y="294679"/>
                  <a:pt x="30654" y="297219"/>
                </a:cubicBezTo>
                <a:cubicBezTo>
                  <a:pt x="34464" y="299759"/>
                  <a:pt x="89074" y="226099"/>
                  <a:pt x="83994" y="182919"/>
                </a:cubicBezTo>
                <a:cubicBezTo>
                  <a:pt x="78914" y="139739"/>
                  <a:pt x="3984" y="2579"/>
                  <a:pt x="174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640A2842-7C04-1DF9-713F-822A98991371}"/>
              </a:ext>
            </a:extLst>
          </p:cNvPr>
          <p:cNvSpPr/>
          <p:nvPr/>
        </p:nvSpPr>
        <p:spPr>
          <a:xfrm>
            <a:off x="4808216" y="6019186"/>
            <a:ext cx="598371" cy="267314"/>
          </a:xfrm>
          <a:custGeom>
            <a:avLst/>
            <a:gdLst>
              <a:gd name="connsiteX0" fmla="*/ 4 w 598371"/>
              <a:gd name="connsiteY0" fmla="*/ 267314 h 267314"/>
              <a:gd name="connsiteX1" fmla="*/ 342904 w 598371"/>
              <a:gd name="connsiteY1" fmla="*/ 191114 h 267314"/>
              <a:gd name="connsiteX2" fmla="*/ 525784 w 598371"/>
              <a:gd name="connsiteY2" fmla="*/ 160634 h 267314"/>
              <a:gd name="connsiteX3" fmla="*/ 594364 w 598371"/>
              <a:gd name="connsiteY3" fmla="*/ 614 h 267314"/>
              <a:gd name="connsiteX4" fmla="*/ 541024 w 598371"/>
              <a:gd name="connsiteY4" fmla="*/ 107294 h 267314"/>
              <a:gd name="connsiteX5" fmla="*/ 144784 w 598371"/>
              <a:gd name="connsiteY5" fmla="*/ 153014 h 267314"/>
              <a:gd name="connsiteX6" fmla="*/ 243844 w 598371"/>
              <a:gd name="connsiteY6" fmla="*/ 153014 h 267314"/>
              <a:gd name="connsiteX7" fmla="*/ 335284 w 598371"/>
              <a:gd name="connsiteY7" fmla="*/ 191114 h 267314"/>
              <a:gd name="connsiteX8" fmla="*/ 4 w 598371"/>
              <a:gd name="connsiteY8" fmla="*/ 267314 h 26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8371" h="267314">
                <a:moveTo>
                  <a:pt x="4" y="267314"/>
                </a:moveTo>
                <a:cubicBezTo>
                  <a:pt x="1274" y="267314"/>
                  <a:pt x="255274" y="208894"/>
                  <a:pt x="342904" y="191114"/>
                </a:cubicBezTo>
                <a:cubicBezTo>
                  <a:pt x="430534" y="173334"/>
                  <a:pt x="483874" y="192384"/>
                  <a:pt x="525784" y="160634"/>
                </a:cubicBezTo>
                <a:cubicBezTo>
                  <a:pt x="567694" y="128884"/>
                  <a:pt x="591824" y="9504"/>
                  <a:pt x="594364" y="614"/>
                </a:cubicBezTo>
                <a:cubicBezTo>
                  <a:pt x="596904" y="-8276"/>
                  <a:pt x="615954" y="81894"/>
                  <a:pt x="541024" y="107294"/>
                </a:cubicBezTo>
                <a:cubicBezTo>
                  <a:pt x="466094" y="132694"/>
                  <a:pt x="194314" y="145394"/>
                  <a:pt x="144784" y="153014"/>
                </a:cubicBezTo>
                <a:cubicBezTo>
                  <a:pt x="95254" y="160634"/>
                  <a:pt x="212094" y="146664"/>
                  <a:pt x="243844" y="153014"/>
                </a:cubicBezTo>
                <a:cubicBezTo>
                  <a:pt x="275594" y="159364"/>
                  <a:pt x="374654" y="169524"/>
                  <a:pt x="335284" y="191114"/>
                </a:cubicBezTo>
                <a:cubicBezTo>
                  <a:pt x="295914" y="212704"/>
                  <a:pt x="-1266" y="267314"/>
                  <a:pt x="4" y="2673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9CC2FBBE-8E7B-BF56-8326-4E0DAF955DE9}"/>
              </a:ext>
            </a:extLst>
          </p:cNvPr>
          <p:cNvSpPr/>
          <p:nvPr/>
        </p:nvSpPr>
        <p:spPr>
          <a:xfrm>
            <a:off x="4011621" y="6567939"/>
            <a:ext cx="1438918" cy="236806"/>
          </a:xfrm>
          <a:custGeom>
            <a:avLst/>
            <a:gdLst>
              <a:gd name="connsiteX0" fmla="*/ 11739 w 1438918"/>
              <a:gd name="connsiteY0" fmla="*/ 107181 h 236806"/>
              <a:gd name="connsiteX1" fmla="*/ 857559 w 1438918"/>
              <a:gd name="connsiteY1" fmla="*/ 183381 h 236806"/>
              <a:gd name="connsiteX2" fmla="*/ 712779 w 1438918"/>
              <a:gd name="connsiteY2" fmla="*/ 130041 h 236806"/>
              <a:gd name="connsiteX3" fmla="*/ 1436679 w 1438918"/>
              <a:gd name="connsiteY3" fmla="*/ 236721 h 236806"/>
              <a:gd name="connsiteX4" fmla="*/ 926139 w 1438918"/>
              <a:gd name="connsiteY4" fmla="*/ 145281 h 236806"/>
              <a:gd name="connsiteX5" fmla="*/ 545139 w 1438918"/>
              <a:gd name="connsiteY5" fmla="*/ 501 h 236806"/>
              <a:gd name="connsiteX6" fmla="*/ 827079 w 1438918"/>
              <a:gd name="connsiteY6" fmla="*/ 99561 h 236806"/>
              <a:gd name="connsiteX7" fmla="*/ 392739 w 1438918"/>
              <a:gd name="connsiteY7" fmla="*/ 152901 h 236806"/>
              <a:gd name="connsiteX8" fmla="*/ 11739 w 1438918"/>
              <a:gd name="connsiteY8" fmla="*/ 107181 h 236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8918" h="236806">
                <a:moveTo>
                  <a:pt x="11739" y="107181"/>
                </a:moveTo>
                <a:cubicBezTo>
                  <a:pt x="89209" y="112261"/>
                  <a:pt x="740719" y="179571"/>
                  <a:pt x="857559" y="183381"/>
                </a:cubicBezTo>
                <a:cubicBezTo>
                  <a:pt x="974399" y="187191"/>
                  <a:pt x="616259" y="121151"/>
                  <a:pt x="712779" y="130041"/>
                </a:cubicBezTo>
                <a:cubicBezTo>
                  <a:pt x="809299" y="138931"/>
                  <a:pt x="1401119" y="234181"/>
                  <a:pt x="1436679" y="236721"/>
                </a:cubicBezTo>
                <a:cubicBezTo>
                  <a:pt x="1472239" y="239261"/>
                  <a:pt x="1074729" y="184651"/>
                  <a:pt x="926139" y="145281"/>
                </a:cubicBezTo>
                <a:cubicBezTo>
                  <a:pt x="777549" y="105911"/>
                  <a:pt x="561649" y="8121"/>
                  <a:pt x="545139" y="501"/>
                </a:cubicBezTo>
                <a:cubicBezTo>
                  <a:pt x="528629" y="-7119"/>
                  <a:pt x="852479" y="74161"/>
                  <a:pt x="827079" y="99561"/>
                </a:cubicBezTo>
                <a:cubicBezTo>
                  <a:pt x="801679" y="124961"/>
                  <a:pt x="524819" y="155441"/>
                  <a:pt x="392739" y="152901"/>
                </a:cubicBezTo>
                <a:cubicBezTo>
                  <a:pt x="260659" y="150361"/>
                  <a:pt x="-65731" y="102101"/>
                  <a:pt x="11739" y="107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F5C9A767-8441-D23C-E133-34A821C17887}"/>
              </a:ext>
            </a:extLst>
          </p:cNvPr>
          <p:cNvSpPr/>
          <p:nvPr/>
        </p:nvSpPr>
        <p:spPr>
          <a:xfrm>
            <a:off x="4083767" y="6271096"/>
            <a:ext cx="847001" cy="88217"/>
          </a:xfrm>
          <a:custGeom>
            <a:avLst/>
            <a:gdLst>
              <a:gd name="connsiteX0" fmla="*/ 8173 w 847001"/>
              <a:gd name="connsiteY0" fmla="*/ 7784 h 88217"/>
              <a:gd name="connsiteX1" fmla="*/ 602533 w 847001"/>
              <a:gd name="connsiteY1" fmla="*/ 61124 h 88217"/>
              <a:gd name="connsiteX2" fmla="*/ 846373 w 847001"/>
              <a:gd name="connsiteY2" fmla="*/ 164 h 88217"/>
              <a:gd name="connsiteX3" fmla="*/ 541573 w 847001"/>
              <a:gd name="connsiteY3" fmla="*/ 83984 h 88217"/>
              <a:gd name="connsiteX4" fmla="*/ 274873 w 847001"/>
              <a:gd name="connsiteY4" fmla="*/ 68744 h 88217"/>
              <a:gd name="connsiteX5" fmla="*/ 8173 w 847001"/>
              <a:gd name="connsiteY5" fmla="*/ 7784 h 88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7001" h="88217">
                <a:moveTo>
                  <a:pt x="8173" y="7784"/>
                </a:moveTo>
                <a:cubicBezTo>
                  <a:pt x="62783" y="6514"/>
                  <a:pt x="462833" y="62394"/>
                  <a:pt x="602533" y="61124"/>
                </a:cubicBezTo>
                <a:cubicBezTo>
                  <a:pt x="742233" y="59854"/>
                  <a:pt x="856533" y="-3646"/>
                  <a:pt x="846373" y="164"/>
                </a:cubicBezTo>
                <a:cubicBezTo>
                  <a:pt x="836213" y="3974"/>
                  <a:pt x="636823" y="72554"/>
                  <a:pt x="541573" y="83984"/>
                </a:cubicBezTo>
                <a:cubicBezTo>
                  <a:pt x="446323" y="95414"/>
                  <a:pt x="362503" y="81444"/>
                  <a:pt x="274873" y="68744"/>
                </a:cubicBezTo>
                <a:cubicBezTo>
                  <a:pt x="187243" y="56044"/>
                  <a:pt x="-46437" y="9054"/>
                  <a:pt x="8173" y="77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759E6326-45FA-C0FB-F426-64C4EF2E2234}"/>
              </a:ext>
            </a:extLst>
          </p:cNvPr>
          <p:cNvSpPr/>
          <p:nvPr/>
        </p:nvSpPr>
        <p:spPr>
          <a:xfrm>
            <a:off x="4975750" y="3747913"/>
            <a:ext cx="122070" cy="810765"/>
          </a:xfrm>
          <a:custGeom>
            <a:avLst/>
            <a:gdLst>
              <a:gd name="connsiteX0" fmla="*/ 110 w 122070"/>
              <a:gd name="connsiteY0" fmla="*/ 1127 h 810765"/>
              <a:gd name="connsiteX1" fmla="*/ 45830 w 122070"/>
              <a:gd name="connsiteY1" fmla="*/ 488807 h 810765"/>
              <a:gd name="connsiteX2" fmla="*/ 38210 w 122070"/>
              <a:gd name="connsiteY2" fmla="*/ 412607 h 810765"/>
              <a:gd name="connsiteX3" fmla="*/ 106790 w 122070"/>
              <a:gd name="connsiteY3" fmla="*/ 801227 h 810765"/>
              <a:gd name="connsiteX4" fmla="*/ 76310 w 122070"/>
              <a:gd name="connsiteY4" fmla="*/ 664067 h 810765"/>
              <a:gd name="connsiteX5" fmla="*/ 122030 w 122070"/>
              <a:gd name="connsiteY5" fmla="*/ 359267 h 810765"/>
              <a:gd name="connsiteX6" fmla="*/ 83930 w 122070"/>
              <a:gd name="connsiteY6" fmla="*/ 542147 h 810765"/>
              <a:gd name="connsiteX7" fmla="*/ 61070 w 122070"/>
              <a:gd name="connsiteY7" fmla="*/ 359267 h 810765"/>
              <a:gd name="connsiteX8" fmla="*/ 110 w 122070"/>
              <a:gd name="connsiteY8" fmla="*/ 1127 h 810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70" h="810765">
                <a:moveTo>
                  <a:pt x="110" y="1127"/>
                </a:moveTo>
                <a:cubicBezTo>
                  <a:pt x="-2430" y="22717"/>
                  <a:pt x="39480" y="420227"/>
                  <a:pt x="45830" y="488807"/>
                </a:cubicBezTo>
                <a:cubicBezTo>
                  <a:pt x="52180" y="557387"/>
                  <a:pt x="28050" y="360537"/>
                  <a:pt x="38210" y="412607"/>
                </a:cubicBezTo>
                <a:cubicBezTo>
                  <a:pt x="48370" y="464677"/>
                  <a:pt x="100440" y="759317"/>
                  <a:pt x="106790" y="801227"/>
                </a:cubicBezTo>
                <a:cubicBezTo>
                  <a:pt x="113140" y="843137"/>
                  <a:pt x="73770" y="737727"/>
                  <a:pt x="76310" y="664067"/>
                </a:cubicBezTo>
                <a:cubicBezTo>
                  <a:pt x="78850" y="590407"/>
                  <a:pt x="120760" y="379587"/>
                  <a:pt x="122030" y="359267"/>
                </a:cubicBezTo>
                <a:cubicBezTo>
                  <a:pt x="123300" y="338947"/>
                  <a:pt x="94090" y="542147"/>
                  <a:pt x="83930" y="542147"/>
                </a:cubicBezTo>
                <a:cubicBezTo>
                  <a:pt x="73770" y="542147"/>
                  <a:pt x="76310" y="444357"/>
                  <a:pt x="61070" y="359267"/>
                </a:cubicBezTo>
                <a:cubicBezTo>
                  <a:pt x="45830" y="274177"/>
                  <a:pt x="2650" y="-20463"/>
                  <a:pt x="110" y="1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3A9F5654-D04D-692B-8BFC-3FE2F184E404}"/>
              </a:ext>
            </a:extLst>
          </p:cNvPr>
          <p:cNvSpPr/>
          <p:nvPr/>
        </p:nvSpPr>
        <p:spPr>
          <a:xfrm>
            <a:off x="5013943" y="4046220"/>
            <a:ext cx="424231" cy="703922"/>
          </a:xfrm>
          <a:custGeom>
            <a:avLst/>
            <a:gdLst>
              <a:gd name="connsiteX0" fmla="*/ 243857 w 424231"/>
              <a:gd name="connsiteY0" fmla="*/ 0 h 703922"/>
              <a:gd name="connsiteX1" fmla="*/ 144797 w 424231"/>
              <a:gd name="connsiteY1" fmla="*/ 274320 h 703922"/>
              <a:gd name="connsiteX2" fmla="*/ 243857 w 424231"/>
              <a:gd name="connsiteY2" fmla="*/ 464820 h 703922"/>
              <a:gd name="connsiteX3" fmla="*/ 167657 w 424231"/>
              <a:gd name="connsiteY3" fmla="*/ 373380 h 703922"/>
              <a:gd name="connsiteX4" fmla="*/ 419117 w 424231"/>
              <a:gd name="connsiteY4" fmla="*/ 693420 h 703922"/>
              <a:gd name="connsiteX5" fmla="*/ 320057 w 424231"/>
              <a:gd name="connsiteY5" fmla="*/ 601980 h 703922"/>
              <a:gd name="connsiteX6" fmla="*/ 121937 w 424231"/>
              <a:gd name="connsiteY6" fmla="*/ 358140 h 703922"/>
              <a:gd name="connsiteX7" fmla="*/ 17 w 424231"/>
              <a:gd name="connsiteY7" fmla="*/ 190500 h 703922"/>
              <a:gd name="connsiteX8" fmla="*/ 129557 w 424231"/>
              <a:gd name="connsiteY8" fmla="*/ 320040 h 703922"/>
              <a:gd name="connsiteX9" fmla="*/ 137177 w 424231"/>
              <a:gd name="connsiteY9" fmla="*/ 83820 h 703922"/>
              <a:gd name="connsiteX10" fmla="*/ 53357 w 424231"/>
              <a:gd name="connsiteY10" fmla="*/ 274320 h 703922"/>
              <a:gd name="connsiteX11" fmla="*/ 243857 w 424231"/>
              <a:gd name="connsiteY11" fmla="*/ 0 h 70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4231" h="703922">
                <a:moveTo>
                  <a:pt x="243857" y="0"/>
                </a:moveTo>
                <a:cubicBezTo>
                  <a:pt x="259097" y="0"/>
                  <a:pt x="144797" y="196850"/>
                  <a:pt x="144797" y="274320"/>
                </a:cubicBezTo>
                <a:cubicBezTo>
                  <a:pt x="144797" y="351790"/>
                  <a:pt x="240047" y="448310"/>
                  <a:pt x="243857" y="464820"/>
                </a:cubicBezTo>
                <a:cubicBezTo>
                  <a:pt x="247667" y="481330"/>
                  <a:pt x="138447" y="335280"/>
                  <a:pt x="167657" y="373380"/>
                </a:cubicBezTo>
                <a:cubicBezTo>
                  <a:pt x="196867" y="411480"/>
                  <a:pt x="393717" y="655320"/>
                  <a:pt x="419117" y="693420"/>
                </a:cubicBezTo>
                <a:cubicBezTo>
                  <a:pt x="444517" y="731520"/>
                  <a:pt x="369587" y="657860"/>
                  <a:pt x="320057" y="601980"/>
                </a:cubicBezTo>
                <a:cubicBezTo>
                  <a:pt x="270527" y="546100"/>
                  <a:pt x="175277" y="426720"/>
                  <a:pt x="121937" y="358140"/>
                </a:cubicBezTo>
                <a:cubicBezTo>
                  <a:pt x="68597" y="289560"/>
                  <a:pt x="-1253" y="196850"/>
                  <a:pt x="17" y="190500"/>
                </a:cubicBezTo>
                <a:cubicBezTo>
                  <a:pt x="1287" y="184150"/>
                  <a:pt x="106697" y="337820"/>
                  <a:pt x="129557" y="320040"/>
                </a:cubicBezTo>
                <a:cubicBezTo>
                  <a:pt x="152417" y="302260"/>
                  <a:pt x="149877" y="91440"/>
                  <a:pt x="137177" y="83820"/>
                </a:cubicBezTo>
                <a:cubicBezTo>
                  <a:pt x="124477" y="76200"/>
                  <a:pt x="35577" y="280670"/>
                  <a:pt x="53357" y="274320"/>
                </a:cubicBezTo>
                <a:cubicBezTo>
                  <a:pt x="71137" y="267970"/>
                  <a:pt x="228617" y="0"/>
                  <a:pt x="24385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E7B1CBC6-6802-81F0-91CB-3CE79E9BFF06}"/>
              </a:ext>
            </a:extLst>
          </p:cNvPr>
          <p:cNvSpPr/>
          <p:nvPr/>
        </p:nvSpPr>
        <p:spPr>
          <a:xfrm>
            <a:off x="3817195" y="4427162"/>
            <a:ext cx="718314" cy="244069"/>
          </a:xfrm>
          <a:custGeom>
            <a:avLst/>
            <a:gdLst>
              <a:gd name="connsiteX0" fmla="*/ 425 w 718314"/>
              <a:gd name="connsiteY0" fmla="*/ 243898 h 244069"/>
              <a:gd name="connsiteX1" fmla="*/ 503345 w 718314"/>
              <a:gd name="connsiteY1" fmla="*/ 99118 h 244069"/>
              <a:gd name="connsiteX2" fmla="*/ 716705 w 718314"/>
              <a:gd name="connsiteY2" fmla="*/ 58 h 244069"/>
              <a:gd name="connsiteX3" fmla="*/ 602405 w 718314"/>
              <a:gd name="connsiteY3" fmla="*/ 83878 h 244069"/>
              <a:gd name="connsiteX4" fmla="*/ 625265 w 718314"/>
              <a:gd name="connsiteY4" fmla="*/ 30538 h 244069"/>
              <a:gd name="connsiteX5" fmla="*/ 168065 w 718314"/>
              <a:gd name="connsiteY5" fmla="*/ 99118 h 244069"/>
              <a:gd name="connsiteX6" fmla="*/ 594785 w 718314"/>
              <a:gd name="connsiteY6" fmla="*/ 68638 h 244069"/>
              <a:gd name="connsiteX7" fmla="*/ 425 w 718314"/>
              <a:gd name="connsiteY7" fmla="*/ 243898 h 244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8314" h="244069">
                <a:moveTo>
                  <a:pt x="425" y="243898"/>
                </a:moveTo>
                <a:cubicBezTo>
                  <a:pt x="-14815" y="248978"/>
                  <a:pt x="383965" y="139758"/>
                  <a:pt x="503345" y="99118"/>
                </a:cubicBezTo>
                <a:cubicBezTo>
                  <a:pt x="622725" y="58478"/>
                  <a:pt x="700195" y="2598"/>
                  <a:pt x="716705" y="58"/>
                </a:cubicBezTo>
                <a:cubicBezTo>
                  <a:pt x="733215" y="-2482"/>
                  <a:pt x="617645" y="78798"/>
                  <a:pt x="602405" y="83878"/>
                </a:cubicBezTo>
                <a:cubicBezTo>
                  <a:pt x="587165" y="88958"/>
                  <a:pt x="697655" y="27998"/>
                  <a:pt x="625265" y="30538"/>
                </a:cubicBezTo>
                <a:cubicBezTo>
                  <a:pt x="552875" y="33078"/>
                  <a:pt x="173145" y="92768"/>
                  <a:pt x="168065" y="99118"/>
                </a:cubicBezTo>
                <a:cubicBezTo>
                  <a:pt x="162985" y="105468"/>
                  <a:pt x="621455" y="39428"/>
                  <a:pt x="594785" y="68638"/>
                </a:cubicBezTo>
                <a:cubicBezTo>
                  <a:pt x="568115" y="97848"/>
                  <a:pt x="15665" y="238818"/>
                  <a:pt x="425" y="2438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E3F12AB2-E3A4-B5D5-0423-598AD11A3CDC}"/>
              </a:ext>
            </a:extLst>
          </p:cNvPr>
          <p:cNvSpPr/>
          <p:nvPr/>
        </p:nvSpPr>
        <p:spPr>
          <a:xfrm>
            <a:off x="5318760" y="4372570"/>
            <a:ext cx="576234" cy="187442"/>
          </a:xfrm>
          <a:custGeom>
            <a:avLst/>
            <a:gdLst>
              <a:gd name="connsiteX0" fmla="*/ 0 w 576234"/>
              <a:gd name="connsiteY0" fmla="*/ 85130 h 187442"/>
              <a:gd name="connsiteX1" fmla="*/ 175260 w 576234"/>
              <a:gd name="connsiteY1" fmla="*/ 31790 h 187442"/>
              <a:gd name="connsiteX2" fmla="*/ 91440 w 576234"/>
              <a:gd name="connsiteY2" fmla="*/ 8930 h 187442"/>
              <a:gd name="connsiteX3" fmla="*/ 571500 w 576234"/>
              <a:gd name="connsiteY3" fmla="*/ 184190 h 187442"/>
              <a:gd name="connsiteX4" fmla="*/ 327660 w 576234"/>
              <a:gd name="connsiteY4" fmla="*/ 115610 h 187442"/>
              <a:gd name="connsiteX5" fmla="*/ 175260 w 576234"/>
              <a:gd name="connsiteY5" fmla="*/ 24170 h 187442"/>
              <a:gd name="connsiteX6" fmla="*/ 0 w 576234"/>
              <a:gd name="connsiteY6" fmla="*/ 85130 h 187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234" h="187442">
                <a:moveTo>
                  <a:pt x="0" y="85130"/>
                </a:moveTo>
                <a:cubicBezTo>
                  <a:pt x="0" y="86400"/>
                  <a:pt x="160020" y="44490"/>
                  <a:pt x="175260" y="31790"/>
                </a:cubicBezTo>
                <a:cubicBezTo>
                  <a:pt x="190500" y="19090"/>
                  <a:pt x="25400" y="-16470"/>
                  <a:pt x="91440" y="8930"/>
                </a:cubicBezTo>
                <a:cubicBezTo>
                  <a:pt x="157480" y="34330"/>
                  <a:pt x="532130" y="166410"/>
                  <a:pt x="571500" y="184190"/>
                </a:cubicBezTo>
                <a:cubicBezTo>
                  <a:pt x="610870" y="201970"/>
                  <a:pt x="393700" y="142280"/>
                  <a:pt x="327660" y="115610"/>
                </a:cubicBezTo>
                <a:cubicBezTo>
                  <a:pt x="261620" y="88940"/>
                  <a:pt x="234950" y="24170"/>
                  <a:pt x="175260" y="24170"/>
                </a:cubicBezTo>
                <a:cubicBezTo>
                  <a:pt x="115570" y="24170"/>
                  <a:pt x="0" y="83860"/>
                  <a:pt x="0" y="85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7F7D43A0-143A-024C-CBEA-8FA747586A23}"/>
              </a:ext>
            </a:extLst>
          </p:cNvPr>
          <p:cNvSpPr/>
          <p:nvPr/>
        </p:nvSpPr>
        <p:spPr>
          <a:xfrm>
            <a:off x="5384343" y="4432160"/>
            <a:ext cx="605043" cy="170711"/>
          </a:xfrm>
          <a:custGeom>
            <a:avLst/>
            <a:gdLst>
              <a:gd name="connsiteX0" fmla="*/ 2997 w 605043"/>
              <a:gd name="connsiteY0" fmla="*/ 2680 h 170711"/>
              <a:gd name="connsiteX1" fmla="*/ 376377 w 605043"/>
              <a:gd name="connsiteY1" fmla="*/ 132220 h 170711"/>
              <a:gd name="connsiteX2" fmla="*/ 223977 w 605043"/>
              <a:gd name="connsiteY2" fmla="*/ 78880 h 170711"/>
              <a:gd name="connsiteX3" fmla="*/ 604977 w 605043"/>
              <a:gd name="connsiteY3" fmla="*/ 170320 h 170711"/>
              <a:gd name="connsiteX4" fmla="*/ 254457 w 605043"/>
              <a:gd name="connsiteY4" fmla="*/ 109360 h 170711"/>
              <a:gd name="connsiteX5" fmla="*/ 201117 w 605043"/>
              <a:gd name="connsiteY5" fmla="*/ 48400 h 170711"/>
              <a:gd name="connsiteX6" fmla="*/ 2997 w 605043"/>
              <a:gd name="connsiteY6" fmla="*/ 2680 h 170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5043" h="170711">
                <a:moveTo>
                  <a:pt x="2997" y="2680"/>
                </a:moveTo>
                <a:cubicBezTo>
                  <a:pt x="32207" y="16650"/>
                  <a:pt x="376377" y="132220"/>
                  <a:pt x="376377" y="132220"/>
                </a:cubicBezTo>
                <a:cubicBezTo>
                  <a:pt x="413207" y="144920"/>
                  <a:pt x="185877" y="72530"/>
                  <a:pt x="223977" y="78880"/>
                </a:cubicBezTo>
                <a:cubicBezTo>
                  <a:pt x="262077" y="85230"/>
                  <a:pt x="599897" y="165240"/>
                  <a:pt x="604977" y="170320"/>
                </a:cubicBezTo>
                <a:cubicBezTo>
                  <a:pt x="610057" y="175400"/>
                  <a:pt x="321767" y="129680"/>
                  <a:pt x="254457" y="109360"/>
                </a:cubicBezTo>
                <a:cubicBezTo>
                  <a:pt x="187147" y="89040"/>
                  <a:pt x="235407" y="63640"/>
                  <a:pt x="201117" y="48400"/>
                </a:cubicBezTo>
                <a:cubicBezTo>
                  <a:pt x="166827" y="33160"/>
                  <a:pt x="-26213" y="-11290"/>
                  <a:pt x="2997" y="26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E81E0879-F753-FAC6-C4A2-6E0CD829948F}"/>
              </a:ext>
            </a:extLst>
          </p:cNvPr>
          <p:cNvSpPr/>
          <p:nvPr/>
        </p:nvSpPr>
        <p:spPr>
          <a:xfrm>
            <a:off x="6126285" y="4767724"/>
            <a:ext cx="146190" cy="242135"/>
          </a:xfrm>
          <a:custGeom>
            <a:avLst/>
            <a:gdLst>
              <a:gd name="connsiteX0" fmla="*/ 195 w 146190"/>
              <a:gd name="connsiteY0" fmla="*/ 2396 h 242135"/>
              <a:gd name="connsiteX1" fmla="*/ 137355 w 146190"/>
              <a:gd name="connsiteY1" fmla="*/ 177656 h 242135"/>
              <a:gd name="connsiteX2" fmla="*/ 129735 w 146190"/>
              <a:gd name="connsiteY2" fmla="*/ 238616 h 242135"/>
              <a:gd name="connsiteX3" fmla="*/ 106875 w 146190"/>
              <a:gd name="connsiteY3" fmla="*/ 86216 h 242135"/>
              <a:gd name="connsiteX4" fmla="*/ 195 w 146190"/>
              <a:gd name="connsiteY4" fmla="*/ 2396 h 242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190" h="242135">
                <a:moveTo>
                  <a:pt x="195" y="2396"/>
                </a:moveTo>
                <a:cubicBezTo>
                  <a:pt x="5275" y="17636"/>
                  <a:pt x="115765" y="138286"/>
                  <a:pt x="137355" y="177656"/>
                </a:cubicBezTo>
                <a:cubicBezTo>
                  <a:pt x="158945" y="217026"/>
                  <a:pt x="134815" y="253856"/>
                  <a:pt x="129735" y="238616"/>
                </a:cubicBezTo>
                <a:cubicBezTo>
                  <a:pt x="124655" y="223376"/>
                  <a:pt x="123385" y="124316"/>
                  <a:pt x="106875" y="86216"/>
                </a:cubicBezTo>
                <a:cubicBezTo>
                  <a:pt x="90365" y="48116"/>
                  <a:pt x="-4885" y="-12844"/>
                  <a:pt x="195" y="23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A9F772EC-2966-8EDD-0477-C704BD53A00B}"/>
              </a:ext>
            </a:extLst>
          </p:cNvPr>
          <p:cNvSpPr/>
          <p:nvPr/>
        </p:nvSpPr>
        <p:spPr>
          <a:xfrm>
            <a:off x="5983371" y="3329462"/>
            <a:ext cx="503774" cy="889897"/>
          </a:xfrm>
          <a:custGeom>
            <a:avLst/>
            <a:gdLst>
              <a:gd name="connsiteX0" fmla="*/ 5949 w 503774"/>
              <a:gd name="connsiteY0" fmla="*/ 8098 h 889897"/>
              <a:gd name="connsiteX1" fmla="*/ 478389 w 503774"/>
              <a:gd name="connsiteY1" fmla="*/ 846298 h 889897"/>
              <a:gd name="connsiteX2" fmla="*/ 402189 w 503774"/>
              <a:gd name="connsiteY2" fmla="*/ 716758 h 889897"/>
              <a:gd name="connsiteX3" fmla="*/ 82149 w 503774"/>
              <a:gd name="connsiteY3" fmla="*/ 251938 h 889897"/>
              <a:gd name="connsiteX4" fmla="*/ 204069 w 503774"/>
              <a:gd name="connsiteY4" fmla="*/ 411958 h 889897"/>
              <a:gd name="connsiteX5" fmla="*/ 5949 w 503774"/>
              <a:gd name="connsiteY5" fmla="*/ 8098 h 889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774" h="889897">
                <a:moveTo>
                  <a:pt x="5949" y="8098"/>
                </a:moveTo>
                <a:cubicBezTo>
                  <a:pt x="51669" y="80488"/>
                  <a:pt x="412349" y="728188"/>
                  <a:pt x="478389" y="846298"/>
                </a:cubicBezTo>
                <a:cubicBezTo>
                  <a:pt x="544429" y="964408"/>
                  <a:pt x="468229" y="815818"/>
                  <a:pt x="402189" y="716758"/>
                </a:cubicBezTo>
                <a:cubicBezTo>
                  <a:pt x="336149" y="617698"/>
                  <a:pt x="115169" y="302738"/>
                  <a:pt x="82149" y="251938"/>
                </a:cubicBezTo>
                <a:cubicBezTo>
                  <a:pt x="49129" y="201138"/>
                  <a:pt x="215499" y="452598"/>
                  <a:pt x="204069" y="411958"/>
                </a:cubicBezTo>
                <a:cubicBezTo>
                  <a:pt x="192639" y="371318"/>
                  <a:pt x="-39771" y="-64292"/>
                  <a:pt x="5949" y="80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5D4445E6-323A-50A9-475B-F90FE85B8616}"/>
              </a:ext>
            </a:extLst>
          </p:cNvPr>
          <p:cNvSpPr/>
          <p:nvPr/>
        </p:nvSpPr>
        <p:spPr>
          <a:xfrm>
            <a:off x="3665220" y="4617720"/>
            <a:ext cx="320402" cy="1023063"/>
          </a:xfrm>
          <a:custGeom>
            <a:avLst/>
            <a:gdLst>
              <a:gd name="connsiteX0" fmla="*/ 137160 w 320402"/>
              <a:gd name="connsiteY0" fmla="*/ 0 h 1023063"/>
              <a:gd name="connsiteX1" fmla="*/ 53340 w 320402"/>
              <a:gd name="connsiteY1" fmla="*/ 281940 h 1023063"/>
              <a:gd name="connsiteX2" fmla="*/ 76200 w 320402"/>
              <a:gd name="connsiteY2" fmla="*/ 472440 h 1023063"/>
              <a:gd name="connsiteX3" fmla="*/ 30480 w 320402"/>
              <a:gd name="connsiteY3" fmla="*/ 464820 h 1023063"/>
              <a:gd name="connsiteX4" fmla="*/ 198120 w 320402"/>
              <a:gd name="connsiteY4" fmla="*/ 762000 h 1023063"/>
              <a:gd name="connsiteX5" fmla="*/ 114300 w 320402"/>
              <a:gd name="connsiteY5" fmla="*/ 701040 h 1023063"/>
              <a:gd name="connsiteX6" fmla="*/ 320040 w 320402"/>
              <a:gd name="connsiteY6" fmla="*/ 1021080 h 1023063"/>
              <a:gd name="connsiteX7" fmla="*/ 160020 w 320402"/>
              <a:gd name="connsiteY7" fmla="*/ 815340 h 1023063"/>
              <a:gd name="connsiteX8" fmla="*/ 0 w 320402"/>
              <a:gd name="connsiteY8" fmla="*/ 403860 h 1023063"/>
              <a:gd name="connsiteX9" fmla="*/ 0 w 320402"/>
              <a:gd name="connsiteY9" fmla="*/ 403860 h 1023063"/>
              <a:gd name="connsiteX10" fmla="*/ 137160 w 320402"/>
              <a:gd name="connsiteY10" fmla="*/ 0 h 102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0402" h="1023063">
                <a:moveTo>
                  <a:pt x="137160" y="0"/>
                </a:moveTo>
                <a:cubicBezTo>
                  <a:pt x="100330" y="101600"/>
                  <a:pt x="63500" y="203200"/>
                  <a:pt x="53340" y="281940"/>
                </a:cubicBezTo>
                <a:cubicBezTo>
                  <a:pt x="43180" y="360680"/>
                  <a:pt x="80010" y="441960"/>
                  <a:pt x="76200" y="472440"/>
                </a:cubicBezTo>
                <a:cubicBezTo>
                  <a:pt x="72390" y="502920"/>
                  <a:pt x="10160" y="416560"/>
                  <a:pt x="30480" y="464820"/>
                </a:cubicBezTo>
                <a:cubicBezTo>
                  <a:pt x="50800" y="513080"/>
                  <a:pt x="184150" y="722630"/>
                  <a:pt x="198120" y="762000"/>
                </a:cubicBezTo>
                <a:cubicBezTo>
                  <a:pt x="212090" y="801370"/>
                  <a:pt x="93980" y="657860"/>
                  <a:pt x="114300" y="701040"/>
                </a:cubicBezTo>
                <a:cubicBezTo>
                  <a:pt x="134620" y="744220"/>
                  <a:pt x="312420" y="1002030"/>
                  <a:pt x="320040" y="1021080"/>
                </a:cubicBezTo>
                <a:cubicBezTo>
                  <a:pt x="327660" y="1040130"/>
                  <a:pt x="213360" y="918210"/>
                  <a:pt x="160020" y="815340"/>
                </a:cubicBezTo>
                <a:cubicBezTo>
                  <a:pt x="106680" y="712470"/>
                  <a:pt x="0" y="403860"/>
                  <a:pt x="0" y="403860"/>
                </a:cubicBezTo>
                <a:lnTo>
                  <a:pt x="0" y="403860"/>
                </a:lnTo>
                <a:lnTo>
                  <a:pt x="13716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0E1E176F-4950-A06A-E4DC-A860FFDFA270}"/>
              </a:ext>
            </a:extLst>
          </p:cNvPr>
          <p:cNvSpPr/>
          <p:nvPr/>
        </p:nvSpPr>
        <p:spPr>
          <a:xfrm>
            <a:off x="6149317" y="4159014"/>
            <a:ext cx="414367" cy="799281"/>
          </a:xfrm>
          <a:custGeom>
            <a:avLst/>
            <a:gdLst>
              <a:gd name="connsiteX0" fmla="*/ 23 w 414367"/>
              <a:gd name="connsiteY0" fmla="*/ 1506 h 799281"/>
              <a:gd name="connsiteX1" fmla="*/ 243863 w 414367"/>
              <a:gd name="connsiteY1" fmla="*/ 496806 h 799281"/>
              <a:gd name="connsiteX2" fmla="*/ 228623 w 414367"/>
              <a:gd name="connsiteY2" fmla="*/ 352026 h 799281"/>
              <a:gd name="connsiteX3" fmla="*/ 411503 w 414367"/>
              <a:gd name="connsiteY3" fmla="*/ 793986 h 799281"/>
              <a:gd name="connsiteX4" fmla="*/ 327683 w 414367"/>
              <a:gd name="connsiteY4" fmla="*/ 557766 h 799281"/>
              <a:gd name="connsiteX5" fmla="*/ 160043 w 414367"/>
              <a:gd name="connsiteY5" fmla="*/ 1506 h 799281"/>
              <a:gd name="connsiteX6" fmla="*/ 259103 w 414367"/>
              <a:gd name="connsiteY6" fmla="*/ 382506 h 799281"/>
              <a:gd name="connsiteX7" fmla="*/ 23 w 414367"/>
              <a:gd name="connsiteY7" fmla="*/ 1506 h 799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367" h="799281">
                <a:moveTo>
                  <a:pt x="23" y="1506"/>
                </a:moveTo>
                <a:cubicBezTo>
                  <a:pt x="-2517" y="20556"/>
                  <a:pt x="205763" y="438386"/>
                  <a:pt x="243863" y="496806"/>
                </a:cubicBezTo>
                <a:cubicBezTo>
                  <a:pt x="281963" y="555226"/>
                  <a:pt x="200683" y="302496"/>
                  <a:pt x="228623" y="352026"/>
                </a:cubicBezTo>
                <a:cubicBezTo>
                  <a:pt x="256563" y="401556"/>
                  <a:pt x="394993" y="759696"/>
                  <a:pt x="411503" y="793986"/>
                </a:cubicBezTo>
                <a:cubicBezTo>
                  <a:pt x="428013" y="828276"/>
                  <a:pt x="369593" y="689846"/>
                  <a:pt x="327683" y="557766"/>
                </a:cubicBezTo>
                <a:cubicBezTo>
                  <a:pt x="285773" y="425686"/>
                  <a:pt x="171473" y="30716"/>
                  <a:pt x="160043" y="1506"/>
                </a:cubicBezTo>
                <a:cubicBezTo>
                  <a:pt x="148613" y="-27704"/>
                  <a:pt x="284503" y="377426"/>
                  <a:pt x="259103" y="382506"/>
                </a:cubicBezTo>
                <a:cubicBezTo>
                  <a:pt x="233703" y="387586"/>
                  <a:pt x="2563" y="-17544"/>
                  <a:pt x="23" y="15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0636D691-25F5-CA74-918D-60920B93A21F}"/>
              </a:ext>
            </a:extLst>
          </p:cNvPr>
          <p:cNvSpPr/>
          <p:nvPr/>
        </p:nvSpPr>
        <p:spPr>
          <a:xfrm>
            <a:off x="4143375" y="4670341"/>
            <a:ext cx="177344" cy="343655"/>
          </a:xfrm>
          <a:custGeom>
            <a:avLst/>
            <a:gdLst>
              <a:gd name="connsiteX0" fmla="*/ 161925 w 177344"/>
              <a:gd name="connsiteY0" fmla="*/ 719 h 343655"/>
              <a:gd name="connsiteX1" fmla="*/ 47625 w 177344"/>
              <a:gd name="connsiteY1" fmla="*/ 130259 h 343655"/>
              <a:gd name="connsiteX2" fmla="*/ 116205 w 177344"/>
              <a:gd name="connsiteY2" fmla="*/ 206459 h 343655"/>
              <a:gd name="connsiteX3" fmla="*/ 47625 w 177344"/>
              <a:gd name="connsiteY3" fmla="*/ 198839 h 343655"/>
              <a:gd name="connsiteX4" fmla="*/ 177165 w 177344"/>
              <a:gd name="connsiteY4" fmla="*/ 343619 h 343655"/>
              <a:gd name="connsiteX5" fmla="*/ 78105 w 177344"/>
              <a:gd name="connsiteY5" fmla="*/ 214079 h 343655"/>
              <a:gd name="connsiteX6" fmla="*/ 24765 w 177344"/>
              <a:gd name="connsiteY6" fmla="*/ 229319 h 343655"/>
              <a:gd name="connsiteX7" fmla="*/ 9525 w 177344"/>
              <a:gd name="connsiteY7" fmla="*/ 320759 h 343655"/>
              <a:gd name="connsiteX8" fmla="*/ 1905 w 177344"/>
              <a:gd name="connsiteY8" fmla="*/ 153119 h 343655"/>
              <a:gd name="connsiteX9" fmla="*/ 9525 w 177344"/>
              <a:gd name="connsiteY9" fmla="*/ 229319 h 343655"/>
              <a:gd name="connsiteX10" fmla="*/ 93345 w 177344"/>
              <a:gd name="connsiteY10" fmla="*/ 84539 h 343655"/>
              <a:gd name="connsiteX11" fmla="*/ 161925 w 177344"/>
              <a:gd name="connsiteY11" fmla="*/ 719 h 343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7344" h="343655">
                <a:moveTo>
                  <a:pt x="161925" y="719"/>
                </a:moveTo>
                <a:cubicBezTo>
                  <a:pt x="154305" y="8339"/>
                  <a:pt x="55245" y="95969"/>
                  <a:pt x="47625" y="130259"/>
                </a:cubicBezTo>
                <a:cubicBezTo>
                  <a:pt x="40005" y="164549"/>
                  <a:pt x="116205" y="195029"/>
                  <a:pt x="116205" y="206459"/>
                </a:cubicBezTo>
                <a:cubicBezTo>
                  <a:pt x="116205" y="217889"/>
                  <a:pt x="37465" y="175979"/>
                  <a:pt x="47625" y="198839"/>
                </a:cubicBezTo>
                <a:cubicBezTo>
                  <a:pt x="57785" y="221699"/>
                  <a:pt x="172085" y="341079"/>
                  <a:pt x="177165" y="343619"/>
                </a:cubicBezTo>
                <a:cubicBezTo>
                  <a:pt x="182245" y="346159"/>
                  <a:pt x="78105" y="214079"/>
                  <a:pt x="78105" y="214079"/>
                </a:cubicBezTo>
                <a:cubicBezTo>
                  <a:pt x="52705" y="195029"/>
                  <a:pt x="36195" y="211539"/>
                  <a:pt x="24765" y="229319"/>
                </a:cubicBezTo>
                <a:cubicBezTo>
                  <a:pt x="13335" y="247099"/>
                  <a:pt x="13335" y="333459"/>
                  <a:pt x="9525" y="320759"/>
                </a:cubicBezTo>
                <a:cubicBezTo>
                  <a:pt x="5715" y="308059"/>
                  <a:pt x="1905" y="168359"/>
                  <a:pt x="1905" y="153119"/>
                </a:cubicBezTo>
                <a:cubicBezTo>
                  <a:pt x="1905" y="137879"/>
                  <a:pt x="-5715" y="240749"/>
                  <a:pt x="9525" y="229319"/>
                </a:cubicBezTo>
                <a:cubicBezTo>
                  <a:pt x="24765" y="217889"/>
                  <a:pt x="67945" y="121369"/>
                  <a:pt x="93345" y="84539"/>
                </a:cubicBezTo>
                <a:cubicBezTo>
                  <a:pt x="118745" y="47709"/>
                  <a:pt x="169545" y="-6901"/>
                  <a:pt x="161925" y="7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0452B283-8835-ACFC-7E2F-665A647EF84E}"/>
              </a:ext>
            </a:extLst>
          </p:cNvPr>
          <p:cNvSpPr/>
          <p:nvPr/>
        </p:nvSpPr>
        <p:spPr>
          <a:xfrm>
            <a:off x="5500873" y="4860310"/>
            <a:ext cx="275198" cy="298667"/>
          </a:xfrm>
          <a:custGeom>
            <a:avLst/>
            <a:gdLst>
              <a:gd name="connsiteX0" fmla="*/ 767 w 275198"/>
              <a:gd name="connsiteY0" fmla="*/ 176510 h 298667"/>
              <a:gd name="connsiteX1" fmla="*/ 122687 w 275198"/>
              <a:gd name="connsiteY1" fmla="*/ 146030 h 298667"/>
              <a:gd name="connsiteX2" fmla="*/ 275087 w 275198"/>
              <a:gd name="connsiteY2" fmla="*/ 298430 h 298667"/>
              <a:gd name="connsiteX3" fmla="*/ 145547 w 275198"/>
              <a:gd name="connsiteY3" fmla="*/ 176510 h 298667"/>
              <a:gd name="connsiteX4" fmla="*/ 46487 w 275198"/>
              <a:gd name="connsiteY4" fmla="*/ 1250 h 298667"/>
              <a:gd name="connsiteX5" fmla="*/ 69347 w 275198"/>
              <a:gd name="connsiteY5" fmla="*/ 100310 h 298667"/>
              <a:gd name="connsiteX6" fmla="*/ 767 w 275198"/>
              <a:gd name="connsiteY6" fmla="*/ 176510 h 298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5198" h="298667">
                <a:moveTo>
                  <a:pt x="767" y="176510"/>
                </a:moveTo>
                <a:cubicBezTo>
                  <a:pt x="9657" y="184130"/>
                  <a:pt x="76967" y="125710"/>
                  <a:pt x="122687" y="146030"/>
                </a:cubicBezTo>
                <a:cubicBezTo>
                  <a:pt x="168407" y="166350"/>
                  <a:pt x="271277" y="293350"/>
                  <a:pt x="275087" y="298430"/>
                </a:cubicBezTo>
                <a:cubicBezTo>
                  <a:pt x="278897" y="303510"/>
                  <a:pt x="183647" y="226040"/>
                  <a:pt x="145547" y="176510"/>
                </a:cubicBezTo>
                <a:cubicBezTo>
                  <a:pt x="107447" y="126980"/>
                  <a:pt x="59187" y="13950"/>
                  <a:pt x="46487" y="1250"/>
                </a:cubicBezTo>
                <a:cubicBezTo>
                  <a:pt x="33787" y="-11450"/>
                  <a:pt x="75697" y="76180"/>
                  <a:pt x="69347" y="100310"/>
                </a:cubicBezTo>
                <a:cubicBezTo>
                  <a:pt x="62997" y="124440"/>
                  <a:pt x="-8123" y="168890"/>
                  <a:pt x="767" y="1765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66E64BFD-2F24-7269-AA85-F367E9563834}"/>
              </a:ext>
            </a:extLst>
          </p:cNvPr>
          <p:cNvSpPr/>
          <p:nvPr/>
        </p:nvSpPr>
        <p:spPr>
          <a:xfrm>
            <a:off x="3678056" y="4159507"/>
            <a:ext cx="162933" cy="832837"/>
          </a:xfrm>
          <a:custGeom>
            <a:avLst/>
            <a:gdLst>
              <a:gd name="connsiteX0" fmla="*/ 162424 w 162933"/>
              <a:gd name="connsiteY0" fmla="*/ 1013 h 832837"/>
              <a:gd name="connsiteX1" fmla="*/ 70984 w 162933"/>
              <a:gd name="connsiteY1" fmla="*/ 282953 h 832837"/>
              <a:gd name="connsiteX2" fmla="*/ 48124 w 162933"/>
              <a:gd name="connsiteY2" fmla="*/ 473453 h 832837"/>
              <a:gd name="connsiteX3" fmla="*/ 55744 w 162933"/>
              <a:gd name="connsiteY3" fmla="*/ 374393 h 832837"/>
              <a:gd name="connsiteX4" fmla="*/ 17644 w 162933"/>
              <a:gd name="connsiteY4" fmla="*/ 831593 h 832837"/>
              <a:gd name="connsiteX5" fmla="*/ 2404 w 162933"/>
              <a:gd name="connsiteY5" fmla="*/ 503933 h 832837"/>
              <a:gd name="connsiteX6" fmla="*/ 2404 w 162933"/>
              <a:gd name="connsiteY6" fmla="*/ 328673 h 832837"/>
              <a:gd name="connsiteX7" fmla="*/ 25264 w 162933"/>
              <a:gd name="connsiteY7" fmla="*/ 389633 h 832837"/>
              <a:gd name="connsiteX8" fmla="*/ 162424 w 162933"/>
              <a:gd name="connsiteY8" fmla="*/ 1013 h 832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933" h="832837">
                <a:moveTo>
                  <a:pt x="162424" y="1013"/>
                </a:moveTo>
                <a:cubicBezTo>
                  <a:pt x="170044" y="-16767"/>
                  <a:pt x="90034" y="204213"/>
                  <a:pt x="70984" y="282953"/>
                </a:cubicBezTo>
                <a:cubicBezTo>
                  <a:pt x="51934" y="361693"/>
                  <a:pt x="50664" y="458213"/>
                  <a:pt x="48124" y="473453"/>
                </a:cubicBezTo>
                <a:cubicBezTo>
                  <a:pt x="45584" y="488693"/>
                  <a:pt x="60824" y="314703"/>
                  <a:pt x="55744" y="374393"/>
                </a:cubicBezTo>
                <a:cubicBezTo>
                  <a:pt x="50664" y="434083"/>
                  <a:pt x="26534" y="810003"/>
                  <a:pt x="17644" y="831593"/>
                </a:cubicBezTo>
                <a:cubicBezTo>
                  <a:pt x="8754" y="853183"/>
                  <a:pt x="4944" y="587753"/>
                  <a:pt x="2404" y="503933"/>
                </a:cubicBezTo>
                <a:cubicBezTo>
                  <a:pt x="-136" y="420113"/>
                  <a:pt x="-1406" y="347723"/>
                  <a:pt x="2404" y="328673"/>
                </a:cubicBezTo>
                <a:cubicBezTo>
                  <a:pt x="6214" y="309623"/>
                  <a:pt x="-2676" y="444243"/>
                  <a:pt x="25264" y="389633"/>
                </a:cubicBezTo>
                <a:cubicBezTo>
                  <a:pt x="53204" y="335023"/>
                  <a:pt x="154804" y="18793"/>
                  <a:pt x="162424" y="10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092252A6-556B-1707-946D-7F861CF8F3AD}"/>
              </a:ext>
            </a:extLst>
          </p:cNvPr>
          <p:cNvSpPr/>
          <p:nvPr/>
        </p:nvSpPr>
        <p:spPr>
          <a:xfrm>
            <a:off x="3854206" y="4060665"/>
            <a:ext cx="299500" cy="163719"/>
          </a:xfrm>
          <a:custGeom>
            <a:avLst/>
            <a:gdLst>
              <a:gd name="connsiteX0" fmla="*/ 298694 w 299500"/>
              <a:gd name="connsiteY0" fmla="*/ 795 h 163719"/>
              <a:gd name="connsiteX1" fmla="*/ 9134 w 299500"/>
              <a:gd name="connsiteY1" fmla="*/ 160815 h 163719"/>
              <a:gd name="connsiteX2" fmla="*/ 92954 w 299500"/>
              <a:gd name="connsiteY2" fmla="*/ 99855 h 163719"/>
              <a:gd name="connsiteX3" fmla="*/ 298694 w 299500"/>
              <a:gd name="connsiteY3" fmla="*/ 795 h 163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500" h="163719">
                <a:moveTo>
                  <a:pt x="298694" y="795"/>
                </a:moveTo>
                <a:cubicBezTo>
                  <a:pt x="284724" y="10955"/>
                  <a:pt x="43424" y="144305"/>
                  <a:pt x="9134" y="160815"/>
                </a:cubicBezTo>
                <a:cubicBezTo>
                  <a:pt x="-25156" y="177325"/>
                  <a:pt x="44694" y="118905"/>
                  <a:pt x="92954" y="99855"/>
                </a:cubicBezTo>
                <a:cubicBezTo>
                  <a:pt x="141214" y="80805"/>
                  <a:pt x="312664" y="-9365"/>
                  <a:pt x="298694" y="7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471AD5AA-6088-F44D-B944-6D97C7351C76}"/>
              </a:ext>
            </a:extLst>
          </p:cNvPr>
          <p:cNvSpPr/>
          <p:nvPr/>
        </p:nvSpPr>
        <p:spPr>
          <a:xfrm>
            <a:off x="3745015" y="4084314"/>
            <a:ext cx="118380" cy="327691"/>
          </a:xfrm>
          <a:custGeom>
            <a:avLst/>
            <a:gdLst>
              <a:gd name="connsiteX0" fmla="*/ 118325 w 118380"/>
              <a:gd name="connsiteY0" fmla="*/ 6 h 327691"/>
              <a:gd name="connsiteX1" fmla="*/ 19265 w 118380"/>
              <a:gd name="connsiteY1" fmla="*/ 228606 h 327691"/>
              <a:gd name="connsiteX2" fmla="*/ 19265 w 118380"/>
              <a:gd name="connsiteY2" fmla="*/ 327666 h 327691"/>
              <a:gd name="connsiteX3" fmla="*/ 4025 w 118380"/>
              <a:gd name="connsiteY3" fmla="*/ 220986 h 327691"/>
              <a:gd name="connsiteX4" fmla="*/ 118325 w 118380"/>
              <a:gd name="connsiteY4" fmla="*/ 6 h 327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80" h="327691">
                <a:moveTo>
                  <a:pt x="118325" y="6"/>
                </a:moveTo>
                <a:cubicBezTo>
                  <a:pt x="120865" y="1276"/>
                  <a:pt x="35775" y="173996"/>
                  <a:pt x="19265" y="228606"/>
                </a:cubicBezTo>
                <a:cubicBezTo>
                  <a:pt x="2755" y="283216"/>
                  <a:pt x="21805" y="328936"/>
                  <a:pt x="19265" y="327666"/>
                </a:cubicBezTo>
                <a:cubicBezTo>
                  <a:pt x="16725" y="326396"/>
                  <a:pt x="-9945" y="267976"/>
                  <a:pt x="4025" y="220986"/>
                </a:cubicBezTo>
                <a:cubicBezTo>
                  <a:pt x="17995" y="173996"/>
                  <a:pt x="115785" y="-1264"/>
                  <a:pt x="118325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379895D3-C170-CF31-A326-CC12D713C9E8}"/>
              </a:ext>
            </a:extLst>
          </p:cNvPr>
          <p:cNvSpPr/>
          <p:nvPr/>
        </p:nvSpPr>
        <p:spPr>
          <a:xfrm>
            <a:off x="6278735" y="4027415"/>
            <a:ext cx="429960" cy="672636"/>
          </a:xfrm>
          <a:custGeom>
            <a:avLst/>
            <a:gdLst>
              <a:gd name="connsiteX0" fmla="*/ 145 w 429960"/>
              <a:gd name="connsiteY0" fmla="*/ 64525 h 672636"/>
              <a:gd name="connsiteX1" fmla="*/ 152545 w 429960"/>
              <a:gd name="connsiteY1" fmla="*/ 346465 h 672636"/>
              <a:gd name="connsiteX2" fmla="*/ 167785 w 429960"/>
              <a:gd name="connsiteY2" fmla="*/ 300745 h 672636"/>
              <a:gd name="connsiteX3" fmla="*/ 426865 w 429960"/>
              <a:gd name="connsiteY3" fmla="*/ 666505 h 672636"/>
              <a:gd name="connsiteX4" fmla="*/ 297325 w 429960"/>
              <a:gd name="connsiteY4" fmla="*/ 491245 h 672636"/>
              <a:gd name="connsiteX5" fmla="*/ 99205 w 429960"/>
              <a:gd name="connsiteY5" fmla="*/ 3565 h 672636"/>
              <a:gd name="connsiteX6" fmla="*/ 183025 w 429960"/>
              <a:gd name="connsiteY6" fmla="*/ 262645 h 672636"/>
              <a:gd name="connsiteX7" fmla="*/ 145 w 429960"/>
              <a:gd name="connsiteY7" fmla="*/ 64525 h 672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960" h="672636">
                <a:moveTo>
                  <a:pt x="145" y="64525"/>
                </a:moveTo>
                <a:cubicBezTo>
                  <a:pt x="-4935" y="78495"/>
                  <a:pt x="124605" y="307095"/>
                  <a:pt x="152545" y="346465"/>
                </a:cubicBezTo>
                <a:cubicBezTo>
                  <a:pt x="180485" y="385835"/>
                  <a:pt x="122065" y="247405"/>
                  <a:pt x="167785" y="300745"/>
                </a:cubicBezTo>
                <a:cubicBezTo>
                  <a:pt x="213505" y="354085"/>
                  <a:pt x="405275" y="634755"/>
                  <a:pt x="426865" y="666505"/>
                </a:cubicBezTo>
                <a:cubicBezTo>
                  <a:pt x="448455" y="698255"/>
                  <a:pt x="351935" y="601735"/>
                  <a:pt x="297325" y="491245"/>
                </a:cubicBezTo>
                <a:cubicBezTo>
                  <a:pt x="242715" y="380755"/>
                  <a:pt x="118255" y="41665"/>
                  <a:pt x="99205" y="3565"/>
                </a:cubicBezTo>
                <a:cubicBezTo>
                  <a:pt x="80155" y="-34535"/>
                  <a:pt x="199535" y="244865"/>
                  <a:pt x="183025" y="262645"/>
                </a:cubicBezTo>
                <a:cubicBezTo>
                  <a:pt x="166515" y="280425"/>
                  <a:pt x="5225" y="50555"/>
                  <a:pt x="145" y="64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s</a:t>
            </a:r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0231765E-3834-5E5B-D0FE-286E03ACBD9A}"/>
              </a:ext>
            </a:extLst>
          </p:cNvPr>
          <p:cNvSpPr/>
          <p:nvPr/>
        </p:nvSpPr>
        <p:spPr>
          <a:xfrm>
            <a:off x="4686193" y="3786044"/>
            <a:ext cx="76945" cy="535198"/>
          </a:xfrm>
          <a:custGeom>
            <a:avLst/>
            <a:gdLst>
              <a:gd name="connsiteX0" fmla="*/ 15347 w 76945"/>
              <a:gd name="connsiteY0" fmla="*/ 1096 h 535198"/>
              <a:gd name="connsiteX1" fmla="*/ 68687 w 76945"/>
              <a:gd name="connsiteY1" fmla="*/ 435436 h 535198"/>
              <a:gd name="connsiteX2" fmla="*/ 68687 w 76945"/>
              <a:gd name="connsiteY2" fmla="*/ 343996 h 535198"/>
              <a:gd name="connsiteX3" fmla="*/ 107 w 76945"/>
              <a:gd name="connsiteY3" fmla="*/ 534496 h 535198"/>
              <a:gd name="connsiteX4" fmla="*/ 53447 w 76945"/>
              <a:gd name="connsiteY4" fmla="*/ 404956 h 535198"/>
              <a:gd name="connsiteX5" fmla="*/ 76307 w 76945"/>
              <a:gd name="connsiteY5" fmla="*/ 313516 h 535198"/>
              <a:gd name="connsiteX6" fmla="*/ 15347 w 76945"/>
              <a:gd name="connsiteY6" fmla="*/ 1096 h 535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945" h="535198">
                <a:moveTo>
                  <a:pt x="15347" y="1096"/>
                </a:moveTo>
                <a:cubicBezTo>
                  <a:pt x="14077" y="21416"/>
                  <a:pt x="59797" y="378286"/>
                  <a:pt x="68687" y="435436"/>
                </a:cubicBezTo>
                <a:cubicBezTo>
                  <a:pt x="77577" y="492586"/>
                  <a:pt x="80117" y="327486"/>
                  <a:pt x="68687" y="343996"/>
                </a:cubicBezTo>
                <a:cubicBezTo>
                  <a:pt x="57257" y="360506"/>
                  <a:pt x="2647" y="524336"/>
                  <a:pt x="107" y="534496"/>
                </a:cubicBezTo>
                <a:cubicBezTo>
                  <a:pt x="-2433" y="544656"/>
                  <a:pt x="40747" y="441786"/>
                  <a:pt x="53447" y="404956"/>
                </a:cubicBezTo>
                <a:cubicBezTo>
                  <a:pt x="66147" y="368126"/>
                  <a:pt x="80117" y="378286"/>
                  <a:pt x="76307" y="313516"/>
                </a:cubicBezTo>
                <a:cubicBezTo>
                  <a:pt x="72497" y="248746"/>
                  <a:pt x="16617" y="-19224"/>
                  <a:pt x="15347" y="10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3C72D232-EB04-4567-4F66-22DD5CAD1278}"/>
              </a:ext>
            </a:extLst>
          </p:cNvPr>
          <p:cNvSpPr/>
          <p:nvPr/>
        </p:nvSpPr>
        <p:spPr>
          <a:xfrm>
            <a:off x="4851860" y="3797919"/>
            <a:ext cx="116505" cy="693456"/>
          </a:xfrm>
          <a:custGeom>
            <a:avLst/>
            <a:gdLst>
              <a:gd name="connsiteX0" fmla="*/ 116380 w 116505"/>
              <a:gd name="connsiteY0" fmla="*/ 4461 h 693456"/>
              <a:gd name="connsiteX1" fmla="*/ 24940 w 116505"/>
              <a:gd name="connsiteY1" fmla="*/ 583581 h 693456"/>
              <a:gd name="connsiteX2" fmla="*/ 47800 w 116505"/>
              <a:gd name="connsiteY2" fmla="*/ 415941 h 693456"/>
              <a:gd name="connsiteX3" fmla="*/ 9700 w 116505"/>
              <a:gd name="connsiteY3" fmla="*/ 690261 h 693456"/>
              <a:gd name="connsiteX4" fmla="*/ 40180 w 116505"/>
              <a:gd name="connsiteY4" fmla="*/ 194961 h 693456"/>
              <a:gd name="connsiteX5" fmla="*/ 2080 w 116505"/>
              <a:gd name="connsiteY5" fmla="*/ 309261 h 693456"/>
              <a:gd name="connsiteX6" fmla="*/ 116380 w 116505"/>
              <a:gd name="connsiteY6" fmla="*/ 4461 h 693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505" h="693456">
                <a:moveTo>
                  <a:pt x="116380" y="4461"/>
                </a:moveTo>
                <a:cubicBezTo>
                  <a:pt x="120190" y="50181"/>
                  <a:pt x="36370" y="515001"/>
                  <a:pt x="24940" y="583581"/>
                </a:cubicBezTo>
                <a:cubicBezTo>
                  <a:pt x="13510" y="652161"/>
                  <a:pt x="50340" y="398161"/>
                  <a:pt x="47800" y="415941"/>
                </a:cubicBezTo>
                <a:cubicBezTo>
                  <a:pt x="45260" y="433721"/>
                  <a:pt x="10970" y="727091"/>
                  <a:pt x="9700" y="690261"/>
                </a:cubicBezTo>
                <a:cubicBezTo>
                  <a:pt x="8430" y="653431"/>
                  <a:pt x="41450" y="258461"/>
                  <a:pt x="40180" y="194961"/>
                </a:cubicBezTo>
                <a:cubicBezTo>
                  <a:pt x="38910" y="131461"/>
                  <a:pt x="-10620" y="339741"/>
                  <a:pt x="2080" y="309261"/>
                </a:cubicBezTo>
                <a:cubicBezTo>
                  <a:pt x="14780" y="278781"/>
                  <a:pt x="112570" y="-41259"/>
                  <a:pt x="116380" y="44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565F273B-B911-8F5A-6A12-C9A7572891DD}"/>
              </a:ext>
            </a:extLst>
          </p:cNvPr>
          <p:cNvSpPr/>
          <p:nvPr/>
        </p:nvSpPr>
        <p:spPr>
          <a:xfrm>
            <a:off x="4334530" y="4132627"/>
            <a:ext cx="186132" cy="288212"/>
          </a:xfrm>
          <a:custGeom>
            <a:avLst/>
            <a:gdLst>
              <a:gd name="connsiteX0" fmla="*/ 100310 w 186132"/>
              <a:gd name="connsiteY0" fmla="*/ 5033 h 288212"/>
              <a:gd name="connsiteX1" fmla="*/ 184130 w 186132"/>
              <a:gd name="connsiteY1" fmla="*/ 233633 h 288212"/>
              <a:gd name="connsiteX2" fmla="*/ 161270 w 186132"/>
              <a:gd name="connsiteY2" fmla="*/ 218393 h 288212"/>
              <a:gd name="connsiteX3" fmla="*/ 176510 w 186132"/>
              <a:gd name="connsiteY3" fmla="*/ 286973 h 288212"/>
              <a:gd name="connsiteX4" fmla="*/ 123170 w 186132"/>
              <a:gd name="connsiteY4" fmla="*/ 149813 h 288212"/>
              <a:gd name="connsiteX5" fmla="*/ 1250 w 186132"/>
              <a:gd name="connsiteY5" fmla="*/ 65993 h 288212"/>
              <a:gd name="connsiteX6" fmla="*/ 62210 w 186132"/>
              <a:gd name="connsiteY6" fmla="*/ 73613 h 288212"/>
              <a:gd name="connsiteX7" fmla="*/ 100310 w 186132"/>
              <a:gd name="connsiteY7" fmla="*/ 5033 h 28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6132" h="288212">
                <a:moveTo>
                  <a:pt x="100310" y="5033"/>
                </a:moveTo>
                <a:cubicBezTo>
                  <a:pt x="120630" y="31703"/>
                  <a:pt x="184130" y="233633"/>
                  <a:pt x="184130" y="233633"/>
                </a:cubicBezTo>
                <a:cubicBezTo>
                  <a:pt x="194290" y="269193"/>
                  <a:pt x="162540" y="209503"/>
                  <a:pt x="161270" y="218393"/>
                </a:cubicBezTo>
                <a:cubicBezTo>
                  <a:pt x="160000" y="227283"/>
                  <a:pt x="182860" y="298403"/>
                  <a:pt x="176510" y="286973"/>
                </a:cubicBezTo>
                <a:cubicBezTo>
                  <a:pt x="170160" y="275543"/>
                  <a:pt x="152380" y="186643"/>
                  <a:pt x="123170" y="149813"/>
                </a:cubicBezTo>
                <a:cubicBezTo>
                  <a:pt x="93960" y="112983"/>
                  <a:pt x="1250" y="65993"/>
                  <a:pt x="1250" y="65993"/>
                </a:cubicBezTo>
                <a:cubicBezTo>
                  <a:pt x="-8910" y="53293"/>
                  <a:pt x="45700" y="81233"/>
                  <a:pt x="62210" y="73613"/>
                </a:cubicBezTo>
                <a:cubicBezTo>
                  <a:pt x="78720" y="65993"/>
                  <a:pt x="79990" y="-21637"/>
                  <a:pt x="100310" y="50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075C10F7-DE8F-940A-AD81-190DB849FC47}"/>
              </a:ext>
            </a:extLst>
          </p:cNvPr>
          <p:cNvSpPr/>
          <p:nvPr/>
        </p:nvSpPr>
        <p:spPr>
          <a:xfrm>
            <a:off x="3807502" y="4197573"/>
            <a:ext cx="445132" cy="328757"/>
          </a:xfrm>
          <a:custGeom>
            <a:avLst/>
            <a:gdLst>
              <a:gd name="connsiteX0" fmla="*/ 444458 w 445132"/>
              <a:gd name="connsiteY0" fmla="*/ 1047 h 328757"/>
              <a:gd name="connsiteX1" fmla="*/ 177758 w 445132"/>
              <a:gd name="connsiteY1" fmla="*/ 183927 h 328757"/>
              <a:gd name="connsiteX2" fmla="*/ 2498 w 445132"/>
              <a:gd name="connsiteY2" fmla="*/ 328707 h 328757"/>
              <a:gd name="connsiteX3" fmla="*/ 78698 w 445132"/>
              <a:gd name="connsiteY3" fmla="*/ 199167 h 328757"/>
              <a:gd name="connsiteX4" fmla="*/ 139658 w 445132"/>
              <a:gd name="connsiteY4" fmla="*/ 100107 h 328757"/>
              <a:gd name="connsiteX5" fmla="*/ 93938 w 445132"/>
              <a:gd name="connsiteY5" fmla="*/ 107727 h 328757"/>
              <a:gd name="connsiteX6" fmla="*/ 444458 w 445132"/>
              <a:gd name="connsiteY6" fmla="*/ 1047 h 328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132" h="328757">
                <a:moveTo>
                  <a:pt x="444458" y="1047"/>
                </a:moveTo>
                <a:cubicBezTo>
                  <a:pt x="458428" y="13747"/>
                  <a:pt x="251418" y="129317"/>
                  <a:pt x="177758" y="183927"/>
                </a:cubicBezTo>
                <a:cubicBezTo>
                  <a:pt x="104098" y="238537"/>
                  <a:pt x="19008" y="326167"/>
                  <a:pt x="2498" y="328707"/>
                </a:cubicBezTo>
                <a:cubicBezTo>
                  <a:pt x="-14012" y="331247"/>
                  <a:pt x="55838" y="237267"/>
                  <a:pt x="78698" y="199167"/>
                </a:cubicBezTo>
                <a:cubicBezTo>
                  <a:pt x="101558" y="161067"/>
                  <a:pt x="137118" y="115347"/>
                  <a:pt x="139658" y="100107"/>
                </a:cubicBezTo>
                <a:cubicBezTo>
                  <a:pt x="142198" y="84867"/>
                  <a:pt x="44408" y="120427"/>
                  <a:pt x="93938" y="107727"/>
                </a:cubicBezTo>
                <a:cubicBezTo>
                  <a:pt x="143468" y="95027"/>
                  <a:pt x="430488" y="-11653"/>
                  <a:pt x="444458" y="10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604E6F1F-5BBB-C46B-F4F6-79566681A737}"/>
              </a:ext>
            </a:extLst>
          </p:cNvPr>
          <p:cNvSpPr/>
          <p:nvPr/>
        </p:nvSpPr>
        <p:spPr>
          <a:xfrm>
            <a:off x="5335016" y="4086390"/>
            <a:ext cx="785147" cy="311293"/>
          </a:xfrm>
          <a:custGeom>
            <a:avLst/>
            <a:gdLst>
              <a:gd name="connsiteX0" fmla="*/ 6604 w 785147"/>
              <a:gd name="connsiteY0" fmla="*/ 249390 h 311293"/>
              <a:gd name="connsiteX1" fmla="*/ 227584 w 785147"/>
              <a:gd name="connsiteY1" fmla="*/ 81750 h 311293"/>
              <a:gd name="connsiteX2" fmla="*/ 440944 w 785147"/>
              <a:gd name="connsiteY2" fmla="*/ 51270 h 311293"/>
              <a:gd name="connsiteX3" fmla="*/ 357124 w 785147"/>
              <a:gd name="connsiteY3" fmla="*/ 28410 h 311293"/>
              <a:gd name="connsiteX4" fmla="*/ 608584 w 785147"/>
              <a:gd name="connsiteY4" fmla="*/ 119850 h 311293"/>
              <a:gd name="connsiteX5" fmla="*/ 578104 w 785147"/>
              <a:gd name="connsiteY5" fmla="*/ 119850 h 311293"/>
              <a:gd name="connsiteX6" fmla="*/ 783844 w 785147"/>
              <a:gd name="connsiteY6" fmla="*/ 310350 h 311293"/>
              <a:gd name="connsiteX7" fmla="*/ 463804 w 785147"/>
              <a:gd name="connsiteY7" fmla="*/ 28410 h 311293"/>
              <a:gd name="connsiteX8" fmla="*/ 75184 w 785147"/>
              <a:gd name="connsiteY8" fmla="*/ 13170 h 311293"/>
              <a:gd name="connsiteX9" fmla="*/ 174244 w 785147"/>
              <a:gd name="connsiteY9" fmla="*/ 58890 h 311293"/>
              <a:gd name="connsiteX10" fmla="*/ 67564 w 785147"/>
              <a:gd name="connsiteY10" fmla="*/ 165570 h 311293"/>
              <a:gd name="connsiteX11" fmla="*/ 6604 w 785147"/>
              <a:gd name="connsiteY11" fmla="*/ 249390 h 31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5147" h="311293">
                <a:moveTo>
                  <a:pt x="6604" y="249390"/>
                </a:moveTo>
                <a:cubicBezTo>
                  <a:pt x="33274" y="235420"/>
                  <a:pt x="155194" y="114770"/>
                  <a:pt x="227584" y="81750"/>
                </a:cubicBezTo>
                <a:cubicBezTo>
                  <a:pt x="299974" y="48730"/>
                  <a:pt x="419354" y="60160"/>
                  <a:pt x="440944" y="51270"/>
                </a:cubicBezTo>
                <a:cubicBezTo>
                  <a:pt x="462534" y="42380"/>
                  <a:pt x="329184" y="16980"/>
                  <a:pt x="357124" y="28410"/>
                </a:cubicBezTo>
                <a:cubicBezTo>
                  <a:pt x="385064" y="39840"/>
                  <a:pt x="608584" y="119850"/>
                  <a:pt x="608584" y="119850"/>
                </a:cubicBezTo>
                <a:cubicBezTo>
                  <a:pt x="645414" y="135090"/>
                  <a:pt x="548894" y="88100"/>
                  <a:pt x="578104" y="119850"/>
                </a:cubicBezTo>
                <a:cubicBezTo>
                  <a:pt x="607314" y="151600"/>
                  <a:pt x="802894" y="325590"/>
                  <a:pt x="783844" y="310350"/>
                </a:cubicBezTo>
                <a:cubicBezTo>
                  <a:pt x="764794" y="295110"/>
                  <a:pt x="581914" y="77940"/>
                  <a:pt x="463804" y="28410"/>
                </a:cubicBezTo>
                <a:cubicBezTo>
                  <a:pt x="345694" y="-21120"/>
                  <a:pt x="123444" y="8090"/>
                  <a:pt x="75184" y="13170"/>
                </a:cubicBezTo>
                <a:cubicBezTo>
                  <a:pt x="26924" y="18250"/>
                  <a:pt x="175514" y="33490"/>
                  <a:pt x="174244" y="58890"/>
                </a:cubicBezTo>
                <a:cubicBezTo>
                  <a:pt x="172974" y="84290"/>
                  <a:pt x="94234" y="136360"/>
                  <a:pt x="67564" y="165570"/>
                </a:cubicBezTo>
                <a:cubicBezTo>
                  <a:pt x="40894" y="194780"/>
                  <a:pt x="-20066" y="263360"/>
                  <a:pt x="6604" y="2493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89E6166D-65AC-453E-6A3D-E7A69D6706F0}"/>
              </a:ext>
            </a:extLst>
          </p:cNvPr>
          <p:cNvSpPr/>
          <p:nvPr/>
        </p:nvSpPr>
        <p:spPr>
          <a:xfrm>
            <a:off x="6856521" y="4829148"/>
            <a:ext cx="338030" cy="519875"/>
          </a:xfrm>
          <a:custGeom>
            <a:avLst/>
            <a:gdLst>
              <a:gd name="connsiteX0" fmla="*/ 338029 w 338030"/>
              <a:gd name="connsiteY0" fmla="*/ 27 h 519875"/>
              <a:gd name="connsiteX1" fmla="*/ 131654 w 338030"/>
              <a:gd name="connsiteY1" fmla="*/ 107977 h 519875"/>
              <a:gd name="connsiteX2" fmla="*/ 71329 w 338030"/>
              <a:gd name="connsiteY2" fmla="*/ 247677 h 519875"/>
              <a:gd name="connsiteX3" fmla="*/ 61804 w 338030"/>
              <a:gd name="connsiteY3" fmla="*/ 263552 h 519875"/>
              <a:gd name="connsiteX4" fmla="*/ 1479 w 338030"/>
              <a:gd name="connsiteY4" fmla="*/ 517552 h 519875"/>
              <a:gd name="connsiteX5" fmla="*/ 23704 w 338030"/>
              <a:gd name="connsiteY5" fmla="*/ 374677 h 519875"/>
              <a:gd name="connsiteX6" fmla="*/ 80854 w 338030"/>
              <a:gd name="connsiteY6" fmla="*/ 127027 h 519875"/>
              <a:gd name="connsiteX7" fmla="*/ 84029 w 338030"/>
              <a:gd name="connsiteY7" fmla="*/ 206402 h 519875"/>
              <a:gd name="connsiteX8" fmla="*/ 207854 w 338030"/>
              <a:gd name="connsiteY8" fmla="*/ 88927 h 519875"/>
              <a:gd name="connsiteX9" fmla="*/ 128479 w 338030"/>
              <a:gd name="connsiteY9" fmla="*/ 117502 h 519875"/>
              <a:gd name="connsiteX10" fmla="*/ 338029 w 338030"/>
              <a:gd name="connsiteY10" fmla="*/ 27 h 51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8030" h="519875">
                <a:moveTo>
                  <a:pt x="338029" y="27"/>
                </a:moveTo>
                <a:cubicBezTo>
                  <a:pt x="338558" y="-1560"/>
                  <a:pt x="176104" y="66702"/>
                  <a:pt x="131654" y="107977"/>
                </a:cubicBezTo>
                <a:cubicBezTo>
                  <a:pt x="87204" y="149252"/>
                  <a:pt x="82971" y="221748"/>
                  <a:pt x="71329" y="247677"/>
                </a:cubicBezTo>
                <a:cubicBezTo>
                  <a:pt x="59687" y="273606"/>
                  <a:pt x="73446" y="218573"/>
                  <a:pt x="61804" y="263552"/>
                </a:cubicBezTo>
                <a:cubicBezTo>
                  <a:pt x="50162" y="308531"/>
                  <a:pt x="7829" y="499031"/>
                  <a:pt x="1479" y="517552"/>
                </a:cubicBezTo>
                <a:cubicBezTo>
                  <a:pt x="-4871" y="536073"/>
                  <a:pt x="10475" y="439765"/>
                  <a:pt x="23704" y="374677"/>
                </a:cubicBezTo>
                <a:cubicBezTo>
                  <a:pt x="36933" y="309590"/>
                  <a:pt x="70800" y="155073"/>
                  <a:pt x="80854" y="127027"/>
                </a:cubicBezTo>
                <a:cubicBezTo>
                  <a:pt x="90908" y="98981"/>
                  <a:pt x="62862" y="212752"/>
                  <a:pt x="84029" y="206402"/>
                </a:cubicBezTo>
                <a:cubicBezTo>
                  <a:pt x="105196" y="200052"/>
                  <a:pt x="200446" y="103744"/>
                  <a:pt x="207854" y="88927"/>
                </a:cubicBezTo>
                <a:cubicBezTo>
                  <a:pt x="215262" y="74110"/>
                  <a:pt x="108371" y="125969"/>
                  <a:pt x="128479" y="117502"/>
                </a:cubicBezTo>
                <a:cubicBezTo>
                  <a:pt x="148587" y="109035"/>
                  <a:pt x="337500" y="1614"/>
                  <a:pt x="338029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A2D4A85C-E81F-E57B-B2C9-DDD5E41FCC9B}"/>
              </a:ext>
            </a:extLst>
          </p:cNvPr>
          <p:cNvSpPr/>
          <p:nvPr/>
        </p:nvSpPr>
        <p:spPr>
          <a:xfrm>
            <a:off x="6692892" y="4770607"/>
            <a:ext cx="460560" cy="1119231"/>
          </a:xfrm>
          <a:custGeom>
            <a:avLst/>
            <a:gdLst>
              <a:gd name="connsiteX0" fmla="*/ 460383 w 460560"/>
              <a:gd name="connsiteY0" fmla="*/ 1418 h 1119231"/>
              <a:gd name="connsiteX1" fmla="*/ 200033 w 460560"/>
              <a:gd name="connsiteY1" fmla="*/ 252243 h 1119231"/>
              <a:gd name="connsiteX2" fmla="*/ 98433 w 460560"/>
              <a:gd name="connsiteY2" fmla="*/ 620543 h 1119231"/>
              <a:gd name="connsiteX3" fmla="*/ 133358 w 460560"/>
              <a:gd name="connsiteY3" fmla="*/ 585618 h 1119231"/>
              <a:gd name="connsiteX4" fmla="*/ 57158 w 460560"/>
              <a:gd name="connsiteY4" fmla="*/ 836443 h 1119231"/>
              <a:gd name="connsiteX5" fmla="*/ 8 w 460560"/>
              <a:gd name="connsiteY5" fmla="*/ 1119018 h 1119231"/>
              <a:gd name="connsiteX6" fmla="*/ 53983 w 460560"/>
              <a:gd name="connsiteY6" fmla="*/ 871368 h 1119231"/>
              <a:gd name="connsiteX7" fmla="*/ 187333 w 460560"/>
              <a:gd name="connsiteY7" fmla="*/ 280818 h 1119231"/>
              <a:gd name="connsiteX8" fmla="*/ 250833 w 460560"/>
              <a:gd name="connsiteY8" fmla="*/ 109368 h 1119231"/>
              <a:gd name="connsiteX9" fmla="*/ 241308 w 460560"/>
              <a:gd name="connsiteY9" fmla="*/ 147468 h 1119231"/>
              <a:gd name="connsiteX10" fmla="*/ 460383 w 460560"/>
              <a:gd name="connsiteY10" fmla="*/ 1418 h 1119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0560" h="1119231">
                <a:moveTo>
                  <a:pt x="460383" y="1418"/>
                </a:moveTo>
                <a:cubicBezTo>
                  <a:pt x="453504" y="18880"/>
                  <a:pt x="260358" y="149056"/>
                  <a:pt x="200033" y="252243"/>
                </a:cubicBezTo>
                <a:cubicBezTo>
                  <a:pt x="139708" y="355430"/>
                  <a:pt x="109546" y="564980"/>
                  <a:pt x="98433" y="620543"/>
                </a:cubicBezTo>
                <a:cubicBezTo>
                  <a:pt x="87320" y="676106"/>
                  <a:pt x="140237" y="549635"/>
                  <a:pt x="133358" y="585618"/>
                </a:cubicBezTo>
                <a:cubicBezTo>
                  <a:pt x="126479" y="621601"/>
                  <a:pt x="79383" y="747543"/>
                  <a:pt x="57158" y="836443"/>
                </a:cubicBezTo>
                <a:cubicBezTo>
                  <a:pt x="34933" y="925343"/>
                  <a:pt x="537" y="1113197"/>
                  <a:pt x="8" y="1119018"/>
                </a:cubicBezTo>
                <a:cubicBezTo>
                  <a:pt x="-521" y="1124839"/>
                  <a:pt x="22762" y="1011068"/>
                  <a:pt x="53983" y="871368"/>
                </a:cubicBezTo>
                <a:cubicBezTo>
                  <a:pt x="85204" y="731668"/>
                  <a:pt x="154525" y="407818"/>
                  <a:pt x="187333" y="280818"/>
                </a:cubicBezTo>
                <a:cubicBezTo>
                  <a:pt x="220141" y="153818"/>
                  <a:pt x="241837" y="131593"/>
                  <a:pt x="250833" y="109368"/>
                </a:cubicBezTo>
                <a:cubicBezTo>
                  <a:pt x="259829" y="87143"/>
                  <a:pt x="210087" y="161756"/>
                  <a:pt x="241308" y="147468"/>
                </a:cubicBezTo>
                <a:cubicBezTo>
                  <a:pt x="272529" y="133181"/>
                  <a:pt x="467262" y="-16044"/>
                  <a:pt x="460383" y="14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919D2010-18F4-59A8-F46A-517E760A4851}"/>
              </a:ext>
            </a:extLst>
          </p:cNvPr>
          <p:cNvSpPr/>
          <p:nvPr/>
        </p:nvSpPr>
        <p:spPr>
          <a:xfrm>
            <a:off x="7153461" y="4713201"/>
            <a:ext cx="291076" cy="795670"/>
          </a:xfrm>
          <a:custGeom>
            <a:avLst/>
            <a:gdLst>
              <a:gd name="connsiteX0" fmla="*/ 2989 w 291076"/>
              <a:gd name="connsiteY0" fmla="*/ 4849 h 795670"/>
              <a:gd name="connsiteX1" fmla="*/ 209364 w 291076"/>
              <a:gd name="connsiteY1" fmla="*/ 436649 h 795670"/>
              <a:gd name="connsiteX2" fmla="*/ 161739 w 291076"/>
              <a:gd name="connsiteY2" fmla="*/ 436649 h 795670"/>
              <a:gd name="connsiteX3" fmla="*/ 285564 w 291076"/>
              <a:gd name="connsiteY3" fmla="*/ 792249 h 795670"/>
              <a:gd name="connsiteX4" fmla="*/ 256989 w 291076"/>
              <a:gd name="connsiteY4" fmla="*/ 595399 h 795670"/>
              <a:gd name="connsiteX5" fmla="*/ 145864 w 291076"/>
              <a:gd name="connsiteY5" fmla="*/ 249324 h 795670"/>
              <a:gd name="connsiteX6" fmla="*/ 82364 w 291076"/>
              <a:gd name="connsiteY6" fmla="*/ 115974 h 795670"/>
              <a:gd name="connsiteX7" fmla="*/ 85539 w 291076"/>
              <a:gd name="connsiteY7" fmla="*/ 198524 h 795670"/>
              <a:gd name="connsiteX8" fmla="*/ 2989 w 291076"/>
              <a:gd name="connsiteY8" fmla="*/ 4849 h 795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076" h="795670">
                <a:moveTo>
                  <a:pt x="2989" y="4849"/>
                </a:moveTo>
                <a:cubicBezTo>
                  <a:pt x="23627" y="44537"/>
                  <a:pt x="182906" y="364682"/>
                  <a:pt x="209364" y="436649"/>
                </a:cubicBezTo>
                <a:cubicBezTo>
                  <a:pt x="235822" y="508616"/>
                  <a:pt x="149039" y="377382"/>
                  <a:pt x="161739" y="436649"/>
                </a:cubicBezTo>
                <a:cubicBezTo>
                  <a:pt x="174439" y="495916"/>
                  <a:pt x="269689" y="765791"/>
                  <a:pt x="285564" y="792249"/>
                </a:cubicBezTo>
                <a:cubicBezTo>
                  <a:pt x="301439" y="818707"/>
                  <a:pt x="280272" y="685886"/>
                  <a:pt x="256989" y="595399"/>
                </a:cubicBezTo>
                <a:cubicBezTo>
                  <a:pt x="233706" y="504912"/>
                  <a:pt x="174968" y="329228"/>
                  <a:pt x="145864" y="249324"/>
                </a:cubicBezTo>
                <a:cubicBezTo>
                  <a:pt x="116760" y="169420"/>
                  <a:pt x="92418" y="124441"/>
                  <a:pt x="82364" y="115974"/>
                </a:cubicBezTo>
                <a:cubicBezTo>
                  <a:pt x="72310" y="107507"/>
                  <a:pt x="96122" y="215457"/>
                  <a:pt x="85539" y="198524"/>
                </a:cubicBezTo>
                <a:cubicBezTo>
                  <a:pt x="74956" y="181591"/>
                  <a:pt x="-17649" y="-34839"/>
                  <a:pt x="2989" y="48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D2330D48-C967-B536-9776-6A662B5A510A}"/>
              </a:ext>
            </a:extLst>
          </p:cNvPr>
          <p:cNvSpPr/>
          <p:nvPr/>
        </p:nvSpPr>
        <p:spPr>
          <a:xfrm>
            <a:off x="7152498" y="5523449"/>
            <a:ext cx="267520" cy="472518"/>
          </a:xfrm>
          <a:custGeom>
            <a:avLst/>
            <a:gdLst>
              <a:gd name="connsiteX0" fmla="*/ 267477 w 267520"/>
              <a:gd name="connsiteY0" fmla="*/ 1051 h 472518"/>
              <a:gd name="connsiteX1" fmla="*/ 235727 w 267520"/>
              <a:gd name="connsiteY1" fmla="*/ 242351 h 472518"/>
              <a:gd name="connsiteX2" fmla="*/ 134127 w 267520"/>
              <a:gd name="connsiteY2" fmla="*/ 350301 h 472518"/>
              <a:gd name="connsiteX3" fmla="*/ 777 w 267520"/>
              <a:gd name="connsiteY3" fmla="*/ 470951 h 472518"/>
              <a:gd name="connsiteX4" fmla="*/ 86502 w 267520"/>
              <a:gd name="connsiteY4" fmla="*/ 407451 h 472518"/>
              <a:gd name="connsiteX5" fmla="*/ 235727 w 267520"/>
              <a:gd name="connsiteY5" fmla="*/ 245526 h 472518"/>
              <a:gd name="connsiteX6" fmla="*/ 242077 w 267520"/>
              <a:gd name="connsiteY6" fmla="*/ 156626 h 472518"/>
              <a:gd name="connsiteX7" fmla="*/ 267477 w 267520"/>
              <a:gd name="connsiteY7" fmla="*/ 1051 h 47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7520" h="472518">
                <a:moveTo>
                  <a:pt x="267477" y="1051"/>
                </a:moveTo>
                <a:cubicBezTo>
                  <a:pt x="266419" y="15338"/>
                  <a:pt x="257952" y="184143"/>
                  <a:pt x="235727" y="242351"/>
                </a:cubicBezTo>
                <a:cubicBezTo>
                  <a:pt x="213502" y="300559"/>
                  <a:pt x="173285" y="312201"/>
                  <a:pt x="134127" y="350301"/>
                </a:cubicBezTo>
                <a:cubicBezTo>
                  <a:pt x="94969" y="388401"/>
                  <a:pt x="8714" y="461426"/>
                  <a:pt x="777" y="470951"/>
                </a:cubicBezTo>
                <a:cubicBezTo>
                  <a:pt x="-7160" y="480476"/>
                  <a:pt x="47344" y="445022"/>
                  <a:pt x="86502" y="407451"/>
                </a:cubicBezTo>
                <a:cubicBezTo>
                  <a:pt x="125660" y="369880"/>
                  <a:pt x="209798" y="287330"/>
                  <a:pt x="235727" y="245526"/>
                </a:cubicBezTo>
                <a:cubicBezTo>
                  <a:pt x="261656" y="203722"/>
                  <a:pt x="234140" y="191022"/>
                  <a:pt x="242077" y="156626"/>
                </a:cubicBezTo>
                <a:cubicBezTo>
                  <a:pt x="250014" y="122230"/>
                  <a:pt x="268535" y="-13236"/>
                  <a:pt x="267477" y="10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B2D667C7-199C-F765-487B-39450F5FC54B}"/>
              </a:ext>
            </a:extLst>
          </p:cNvPr>
          <p:cNvSpPr/>
          <p:nvPr/>
        </p:nvSpPr>
        <p:spPr>
          <a:xfrm>
            <a:off x="7131014" y="5492531"/>
            <a:ext cx="279811" cy="511420"/>
          </a:xfrm>
          <a:custGeom>
            <a:avLst/>
            <a:gdLst>
              <a:gd name="connsiteX0" fmla="*/ 279436 w 279811"/>
              <a:gd name="connsiteY0" fmla="*/ 219 h 511420"/>
              <a:gd name="connsiteX1" fmla="*/ 196886 w 279811"/>
              <a:gd name="connsiteY1" fmla="*/ 301844 h 511420"/>
              <a:gd name="connsiteX2" fmla="*/ 203236 w 279811"/>
              <a:gd name="connsiteY2" fmla="*/ 241519 h 511420"/>
              <a:gd name="connsiteX3" fmla="*/ 76236 w 279811"/>
              <a:gd name="connsiteY3" fmla="*/ 387569 h 511420"/>
              <a:gd name="connsiteX4" fmla="*/ 130211 w 279811"/>
              <a:gd name="connsiteY4" fmla="*/ 346294 h 511420"/>
              <a:gd name="connsiteX5" fmla="*/ 36 w 279811"/>
              <a:gd name="connsiteY5" fmla="*/ 511394 h 511420"/>
              <a:gd name="connsiteX6" fmla="*/ 117511 w 279811"/>
              <a:gd name="connsiteY6" fmla="*/ 358994 h 511420"/>
              <a:gd name="connsiteX7" fmla="*/ 177836 w 279811"/>
              <a:gd name="connsiteY7" fmla="*/ 339944 h 511420"/>
              <a:gd name="connsiteX8" fmla="*/ 158786 w 279811"/>
              <a:gd name="connsiteY8" fmla="*/ 355819 h 511420"/>
              <a:gd name="connsiteX9" fmla="*/ 279436 w 279811"/>
              <a:gd name="connsiteY9" fmla="*/ 219 h 511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9811" h="511420">
                <a:moveTo>
                  <a:pt x="279436" y="219"/>
                </a:moveTo>
                <a:cubicBezTo>
                  <a:pt x="285786" y="-8777"/>
                  <a:pt x="209586" y="261627"/>
                  <a:pt x="196886" y="301844"/>
                </a:cubicBezTo>
                <a:cubicBezTo>
                  <a:pt x="184186" y="342061"/>
                  <a:pt x="223344" y="227232"/>
                  <a:pt x="203236" y="241519"/>
                </a:cubicBezTo>
                <a:cubicBezTo>
                  <a:pt x="183128" y="255806"/>
                  <a:pt x="88407" y="370107"/>
                  <a:pt x="76236" y="387569"/>
                </a:cubicBezTo>
                <a:cubicBezTo>
                  <a:pt x="64065" y="405031"/>
                  <a:pt x="142911" y="325657"/>
                  <a:pt x="130211" y="346294"/>
                </a:cubicBezTo>
                <a:cubicBezTo>
                  <a:pt x="117511" y="366931"/>
                  <a:pt x="2153" y="509277"/>
                  <a:pt x="36" y="511394"/>
                </a:cubicBezTo>
                <a:cubicBezTo>
                  <a:pt x="-2081" y="513511"/>
                  <a:pt x="87878" y="387569"/>
                  <a:pt x="117511" y="358994"/>
                </a:cubicBezTo>
                <a:cubicBezTo>
                  <a:pt x="147144" y="330419"/>
                  <a:pt x="170957" y="340473"/>
                  <a:pt x="177836" y="339944"/>
                </a:cubicBezTo>
                <a:cubicBezTo>
                  <a:pt x="184715" y="339415"/>
                  <a:pt x="141853" y="405561"/>
                  <a:pt x="158786" y="355819"/>
                </a:cubicBezTo>
                <a:cubicBezTo>
                  <a:pt x="175719" y="306077"/>
                  <a:pt x="273086" y="9215"/>
                  <a:pt x="279436" y="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4142B5D0-51F8-442D-3A79-4106AAB92FCA}"/>
              </a:ext>
            </a:extLst>
          </p:cNvPr>
          <p:cNvSpPr/>
          <p:nvPr/>
        </p:nvSpPr>
        <p:spPr>
          <a:xfrm>
            <a:off x="6768052" y="5883046"/>
            <a:ext cx="498611" cy="130648"/>
          </a:xfrm>
          <a:custGeom>
            <a:avLst/>
            <a:gdLst>
              <a:gd name="connsiteX0" fmla="*/ 1048 w 498611"/>
              <a:gd name="connsiteY0" fmla="*/ 6579 h 130648"/>
              <a:gd name="connsiteX1" fmla="*/ 289973 w 498611"/>
              <a:gd name="connsiteY1" fmla="*/ 79604 h 130648"/>
              <a:gd name="connsiteX2" fmla="*/ 280448 w 498611"/>
              <a:gd name="connsiteY2" fmla="*/ 98654 h 130648"/>
              <a:gd name="connsiteX3" fmla="*/ 496348 w 498611"/>
              <a:gd name="connsiteY3" fmla="*/ 229 h 130648"/>
              <a:gd name="connsiteX4" fmla="*/ 382048 w 498611"/>
              <a:gd name="connsiteY4" fmla="*/ 73254 h 130648"/>
              <a:gd name="connsiteX5" fmla="*/ 201073 w 498611"/>
              <a:gd name="connsiteY5" fmla="*/ 130404 h 130648"/>
              <a:gd name="connsiteX6" fmla="*/ 277273 w 498611"/>
              <a:gd name="connsiteY6" fmla="*/ 92304 h 130648"/>
              <a:gd name="connsiteX7" fmla="*/ 159798 w 498611"/>
              <a:gd name="connsiteY7" fmla="*/ 54204 h 130648"/>
              <a:gd name="connsiteX8" fmla="*/ 86773 w 498611"/>
              <a:gd name="connsiteY8" fmla="*/ 19279 h 130648"/>
              <a:gd name="connsiteX9" fmla="*/ 188373 w 498611"/>
              <a:gd name="connsiteY9" fmla="*/ 60554 h 130648"/>
              <a:gd name="connsiteX10" fmla="*/ 1048 w 498611"/>
              <a:gd name="connsiteY10" fmla="*/ 6579 h 130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8611" h="130648">
                <a:moveTo>
                  <a:pt x="1048" y="6579"/>
                </a:moveTo>
                <a:cubicBezTo>
                  <a:pt x="17981" y="9754"/>
                  <a:pt x="289973" y="79604"/>
                  <a:pt x="289973" y="79604"/>
                </a:cubicBezTo>
                <a:cubicBezTo>
                  <a:pt x="336540" y="94950"/>
                  <a:pt x="246052" y="111883"/>
                  <a:pt x="280448" y="98654"/>
                </a:cubicBezTo>
                <a:cubicBezTo>
                  <a:pt x="314844" y="85425"/>
                  <a:pt x="479415" y="4462"/>
                  <a:pt x="496348" y="229"/>
                </a:cubicBezTo>
                <a:cubicBezTo>
                  <a:pt x="513281" y="-4004"/>
                  <a:pt x="431260" y="51558"/>
                  <a:pt x="382048" y="73254"/>
                </a:cubicBezTo>
                <a:cubicBezTo>
                  <a:pt x="332836" y="94950"/>
                  <a:pt x="218536" y="127229"/>
                  <a:pt x="201073" y="130404"/>
                </a:cubicBezTo>
                <a:cubicBezTo>
                  <a:pt x="183611" y="133579"/>
                  <a:pt x="284152" y="105004"/>
                  <a:pt x="277273" y="92304"/>
                </a:cubicBezTo>
                <a:cubicBezTo>
                  <a:pt x="270394" y="79604"/>
                  <a:pt x="191548" y="66375"/>
                  <a:pt x="159798" y="54204"/>
                </a:cubicBezTo>
                <a:cubicBezTo>
                  <a:pt x="128048" y="42033"/>
                  <a:pt x="82011" y="18221"/>
                  <a:pt x="86773" y="19279"/>
                </a:cubicBezTo>
                <a:cubicBezTo>
                  <a:pt x="91535" y="20337"/>
                  <a:pt x="198956" y="60554"/>
                  <a:pt x="188373" y="60554"/>
                </a:cubicBezTo>
                <a:cubicBezTo>
                  <a:pt x="177790" y="60554"/>
                  <a:pt x="-15885" y="3404"/>
                  <a:pt x="1048" y="65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7CBD0220-1F7C-01C3-038B-514A74FE6125}"/>
              </a:ext>
            </a:extLst>
          </p:cNvPr>
          <p:cNvSpPr/>
          <p:nvPr/>
        </p:nvSpPr>
        <p:spPr>
          <a:xfrm>
            <a:off x="6727449" y="5683205"/>
            <a:ext cx="422653" cy="343257"/>
          </a:xfrm>
          <a:custGeom>
            <a:avLst/>
            <a:gdLst>
              <a:gd name="connsiteX0" fmla="*/ 48001 w 422653"/>
              <a:gd name="connsiteY0" fmla="*/ 45 h 343257"/>
              <a:gd name="connsiteX1" fmla="*/ 51176 w 422653"/>
              <a:gd name="connsiteY1" fmla="*/ 209595 h 343257"/>
              <a:gd name="connsiteX2" fmla="*/ 175001 w 422653"/>
              <a:gd name="connsiteY2" fmla="*/ 285795 h 343257"/>
              <a:gd name="connsiteX3" fmla="*/ 143251 w 422653"/>
              <a:gd name="connsiteY3" fmla="*/ 301670 h 343257"/>
              <a:gd name="connsiteX4" fmla="*/ 375026 w 422653"/>
              <a:gd name="connsiteY4" fmla="*/ 323895 h 343257"/>
              <a:gd name="connsiteX5" fmla="*/ 267076 w 422653"/>
              <a:gd name="connsiteY5" fmla="*/ 342945 h 343257"/>
              <a:gd name="connsiteX6" fmla="*/ 422651 w 422653"/>
              <a:gd name="connsiteY6" fmla="*/ 308020 h 343257"/>
              <a:gd name="connsiteX7" fmla="*/ 270251 w 422653"/>
              <a:gd name="connsiteY7" fmla="*/ 314370 h 343257"/>
              <a:gd name="connsiteX8" fmla="*/ 38476 w 422653"/>
              <a:gd name="connsiteY8" fmla="*/ 282620 h 343257"/>
              <a:gd name="connsiteX9" fmla="*/ 95626 w 422653"/>
              <a:gd name="connsiteY9" fmla="*/ 273095 h 343257"/>
              <a:gd name="connsiteX10" fmla="*/ 38476 w 422653"/>
              <a:gd name="connsiteY10" fmla="*/ 196895 h 343257"/>
              <a:gd name="connsiteX11" fmla="*/ 16251 w 422653"/>
              <a:gd name="connsiteY11" fmla="*/ 69895 h 343257"/>
              <a:gd name="connsiteX12" fmla="*/ 3551 w 422653"/>
              <a:gd name="connsiteY12" fmla="*/ 228645 h 343257"/>
              <a:gd name="connsiteX13" fmla="*/ 48001 w 422653"/>
              <a:gd name="connsiteY13" fmla="*/ 45 h 343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22653" h="343257">
                <a:moveTo>
                  <a:pt x="48001" y="45"/>
                </a:moveTo>
                <a:cubicBezTo>
                  <a:pt x="55939" y="-3130"/>
                  <a:pt x="30009" y="161970"/>
                  <a:pt x="51176" y="209595"/>
                </a:cubicBezTo>
                <a:cubicBezTo>
                  <a:pt x="72343" y="257220"/>
                  <a:pt x="159655" y="270449"/>
                  <a:pt x="175001" y="285795"/>
                </a:cubicBezTo>
                <a:cubicBezTo>
                  <a:pt x="190347" y="301141"/>
                  <a:pt x="109914" y="295320"/>
                  <a:pt x="143251" y="301670"/>
                </a:cubicBezTo>
                <a:cubicBezTo>
                  <a:pt x="176589" y="308020"/>
                  <a:pt x="354389" y="317016"/>
                  <a:pt x="375026" y="323895"/>
                </a:cubicBezTo>
                <a:cubicBezTo>
                  <a:pt x="395663" y="330774"/>
                  <a:pt x="259139" y="345591"/>
                  <a:pt x="267076" y="342945"/>
                </a:cubicBezTo>
                <a:cubicBezTo>
                  <a:pt x="275013" y="340299"/>
                  <a:pt x="422122" y="312783"/>
                  <a:pt x="422651" y="308020"/>
                </a:cubicBezTo>
                <a:cubicBezTo>
                  <a:pt x="423180" y="303258"/>
                  <a:pt x="334280" y="318603"/>
                  <a:pt x="270251" y="314370"/>
                </a:cubicBezTo>
                <a:cubicBezTo>
                  <a:pt x="206222" y="310137"/>
                  <a:pt x="67580" y="289499"/>
                  <a:pt x="38476" y="282620"/>
                </a:cubicBezTo>
                <a:cubicBezTo>
                  <a:pt x="9372" y="275741"/>
                  <a:pt x="95626" y="287382"/>
                  <a:pt x="95626" y="273095"/>
                </a:cubicBezTo>
                <a:cubicBezTo>
                  <a:pt x="95626" y="258808"/>
                  <a:pt x="51705" y="230762"/>
                  <a:pt x="38476" y="196895"/>
                </a:cubicBezTo>
                <a:cubicBezTo>
                  <a:pt x="25247" y="163028"/>
                  <a:pt x="22072" y="64603"/>
                  <a:pt x="16251" y="69895"/>
                </a:cubicBezTo>
                <a:cubicBezTo>
                  <a:pt x="10430" y="75187"/>
                  <a:pt x="-7561" y="243461"/>
                  <a:pt x="3551" y="228645"/>
                </a:cubicBezTo>
                <a:cubicBezTo>
                  <a:pt x="14663" y="213829"/>
                  <a:pt x="40063" y="3220"/>
                  <a:pt x="48001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F8387908-DE0A-CBD3-7313-20EE5D23FD6C}"/>
              </a:ext>
            </a:extLst>
          </p:cNvPr>
          <p:cNvSpPr/>
          <p:nvPr/>
        </p:nvSpPr>
        <p:spPr>
          <a:xfrm>
            <a:off x="6834137" y="4965591"/>
            <a:ext cx="236612" cy="880377"/>
          </a:xfrm>
          <a:custGeom>
            <a:avLst/>
            <a:gdLst>
              <a:gd name="connsiteX0" fmla="*/ 236588 w 236612"/>
              <a:gd name="connsiteY0" fmla="*/ 109 h 880377"/>
              <a:gd name="connsiteX1" fmla="*/ 147688 w 236612"/>
              <a:gd name="connsiteY1" fmla="*/ 279509 h 880377"/>
              <a:gd name="connsiteX2" fmla="*/ 150863 w 236612"/>
              <a:gd name="connsiteY2" fmla="*/ 349359 h 880377"/>
              <a:gd name="connsiteX3" fmla="*/ 109588 w 236612"/>
              <a:gd name="connsiteY3" fmla="*/ 266809 h 880377"/>
              <a:gd name="connsiteX4" fmla="*/ 138163 w 236612"/>
              <a:gd name="connsiteY4" fmla="*/ 463659 h 880377"/>
              <a:gd name="connsiteX5" fmla="*/ 58788 w 236612"/>
              <a:gd name="connsiteY5" fmla="*/ 549384 h 880377"/>
              <a:gd name="connsiteX6" fmla="*/ 1638 w 236612"/>
              <a:gd name="connsiteY6" fmla="*/ 704959 h 880377"/>
              <a:gd name="connsiteX7" fmla="*/ 14338 w 236612"/>
              <a:gd name="connsiteY7" fmla="*/ 606534 h 880377"/>
              <a:gd name="connsiteX8" fmla="*/ 1638 w 236612"/>
              <a:gd name="connsiteY8" fmla="*/ 784334 h 880377"/>
              <a:gd name="connsiteX9" fmla="*/ 1638 w 236612"/>
              <a:gd name="connsiteY9" fmla="*/ 876409 h 880377"/>
              <a:gd name="connsiteX10" fmla="*/ 4813 w 236612"/>
              <a:gd name="connsiteY10" fmla="*/ 657334 h 880377"/>
              <a:gd name="connsiteX11" fmla="*/ 27038 w 236612"/>
              <a:gd name="connsiteY11" fmla="*/ 336659 h 880377"/>
              <a:gd name="connsiteX12" fmla="*/ 20688 w 236612"/>
              <a:gd name="connsiteY12" fmla="*/ 600184 h 880377"/>
              <a:gd name="connsiteX13" fmla="*/ 125463 w 236612"/>
              <a:gd name="connsiteY13" fmla="*/ 454134 h 880377"/>
              <a:gd name="connsiteX14" fmla="*/ 112763 w 236612"/>
              <a:gd name="connsiteY14" fmla="*/ 231884 h 880377"/>
              <a:gd name="connsiteX15" fmla="*/ 138163 w 236612"/>
              <a:gd name="connsiteY15" fmla="*/ 314434 h 880377"/>
              <a:gd name="connsiteX16" fmla="*/ 236588 w 236612"/>
              <a:gd name="connsiteY16" fmla="*/ 109 h 880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6612" h="880377">
                <a:moveTo>
                  <a:pt x="236588" y="109"/>
                </a:moveTo>
                <a:cubicBezTo>
                  <a:pt x="238176" y="-5712"/>
                  <a:pt x="161975" y="221301"/>
                  <a:pt x="147688" y="279509"/>
                </a:cubicBezTo>
                <a:cubicBezTo>
                  <a:pt x="133401" y="337717"/>
                  <a:pt x="157213" y="351476"/>
                  <a:pt x="150863" y="349359"/>
                </a:cubicBezTo>
                <a:cubicBezTo>
                  <a:pt x="144513" y="347242"/>
                  <a:pt x="111705" y="247759"/>
                  <a:pt x="109588" y="266809"/>
                </a:cubicBezTo>
                <a:cubicBezTo>
                  <a:pt x="107471" y="285859"/>
                  <a:pt x="146630" y="416563"/>
                  <a:pt x="138163" y="463659"/>
                </a:cubicBezTo>
                <a:cubicBezTo>
                  <a:pt x="129696" y="510755"/>
                  <a:pt x="81542" y="509167"/>
                  <a:pt x="58788" y="549384"/>
                </a:cubicBezTo>
                <a:cubicBezTo>
                  <a:pt x="36034" y="589601"/>
                  <a:pt x="9046" y="695434"/>
                  <a:pt x="1638" y="704959"/>
                </a:cubicBezTo>
                <a:cubicBezTo>
                  <a:pt x="-5770" y="714484"/>
                  <a:pt x="14338" y="593305"/>
                  <a:pt x="14338" y="606534"/>
                </a:cubicBezTo>
                <a:cubicBezTo>
                  <a:pt x="14338" y="619763"/>
                  <a:pt x="3755" y="739355"/>
                  <a:pt x="1638" y="784334"/>
                </a:cubicBezTo>
                <a:cubicBezTo>
                  <a:pt x="-479" y="829313"/>
                  <a:pt x="1109" y="897576"/>
                  <a:pt x="1638" y="876409"/>
                </a:cubicBezTo>
                <a:cubicBezTo>
                  <a:pt x="2167" y="855242"/>
                  <a:pt x="580" y="747292"/>
                  <a:pt x="4813" y="657334"/>
                </a:cubicBezTo>
                <a:cubicBezTo>
                  <a:pt x="9046" y="567376"/>
                  <a:pt x="24392" y="346184"/>
                  <a:pt x="27038" y="336659"/>
                </a:cubicBezTo>
                <a:cubicBezTo>
                  <a:pt x="29684" y="327134"/>
                  <a:pt x="4284" y="580605"/>
                  <a:pt x="20688" y="600184"/>
                </a:cubicBezTo>
                <a:cubicBezTo>
                  <a:pt x="37092" y="619763"/>
                  <a:pt x="110117" y="515517"/>
                  <a:pt x="125463" y="454134"/>
                </a:cubicBezTo>
                <a:cubicBezTo>
                  <a:pt x="140809" y="392751"/>
                  <a:pt x="110646" y="255167"/>
                  <a:pt x="112763" y="231884"/>
                </a:cubicBezTo>
                <a:cubicBezTo>
                  <a:pt x="114880" y="208601"/>
                  <a:pt x="117526" y="348830"/>
                  <a:pt x="138163" y="314434"/>
                </a:cubicBezTo>
                <a:cubicBezTo>
                  <a:pt x="158800" y="280038"/>
                  <a:pt x="235000" y="5930"/>
                  <a:pt x="236588" y="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62840C4E-7EF7-0D22-B445-7E59CC71DF96}"/>
              </a:ext>
            </a:extLst>
          </p:cNvPr>
          <p:cNvSpPr/>
          <p:nvPr/>
        </p:nvSpPr>
        <p:spPr>
          <a:xfrm>
            <a:off x="7044774" y="4869888"/>
            <a:ext cx="274163" cy="400782"/>
          </a:xfrm>
          <a:custGeom>
            <a:avLst/>
            <a:gdLst>
              <a:gd name="connsiteX0" fmla="*/ 551 w 274163"/>
              <a:gd name="connsiteY0" fmla="*/ 86287 h 400782"/>
              <a:gd name="connsiteX1" fmla="*/ 172001 w 274163"/>
              <a:gd name="connsiteY1" fmla="*/ 330762 h 400782"/>
              <a:gd name="connsiteX2" fmla="*/ 181526 w 274163"/>
              <a:gd name="connsiteY2" fmla="*/ 276787 h 400782"/>
              <a:gd name="connsiteX3" fmla="*/ 273601 w 274163"/>
              <a:gd name="connsiteY3" fmla="*/ 400612 h 400782"/>
              <a:gd name="connsiteX4" fmla="*/ 216451 w 274163"/>
              <a:gd name="connsiteY4" fmla="*/ 295837 h 400782"/>
              <a:gd name="connsiteX5" fmla="*/ 140251 w 274163"/>
              <a:gd name="connsiteY5" fmla="*/ 562 h 400782"/>
              <a:gd name="connsiteX6" fmla="*/ 210101 w 274163"/>
              <a:gd name="connsiteY6" fmla="*/ 378387 h 400782"/>
              <a:gd name="connsiteX7" fmla="*/ 64051 w 274163"/>
              <a:gd name="connsiteY7" fmla="*/ 83112 h 400782"/>
              <a:gd name="connsiteX8" fmla="*/ 114851 w 274163"/>
              <a:gd name="connsiteY8" fmla="*/ 248212 h 400782"/>
              <a:gd name="connsiteX9" fmla="*/ 551 w 274163"/>
              <a:gd name="connsiteY9" fmla="*/ 86287 h 40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4163" h="400782">
                <a:moveTo>
                  <a:pt x="551" y="86287"/>
                </a:moveTo>
                <a:cubicBezTo>
                  <a:pt x="10076" y="100045"/>
                  <a:pt x="141839" y="299012"/>
                  <a:pt x="172001" y="330762"/>
                </a:cubicBezTo>
                <a:cubicBezTo>
                  <a:pt x="202163" y="362512"/>
                  <a:pt x="164593" y="265145"/>
                  <a:pt x="181526" y="276787"/>
                </a:cubicBezTo>
                <a:cubicBezTo>
                  <a:pt x="198459" y="288429"/>
                  <a:pt x="267780" y="397437"/>
                  <a:pt x="273601" y="400612"/>
                </a:cubicBezTo>
                <a:cubicBezTo>
                  <a:pt x="279422" y="403787"/>
                  <a:pt x="238676" y="362512"/>
                  <a:pt x="216451" y="295837"/>
                </a:cubicBezTo>
                <a:cubicBezTo>
                  <a:pt x="194226" y="229162"/>
                  <a:pt x="141309" y="-13196"/>
                  <a:pt x="140251" y="562"/>
                </a:cubicBezTo>
                <a:cubicBezTo>
                  <a:pt x="139193" y="14320"/>
                  <a:pt x="222801" y="364629"/>
                  <a:pt x="210101" y="378387"/>
                </a:cubicBezTo>
                <a:cubicBezTo>
                  <a:pt x="197401" y="392145"/>
                  <a:pt x="79926" y="104808"/>
                  <a:pt x="64051" y="83112"/>
                </a:cubicBezTo>
                <a:cubicBezTo>
                  <a:pt x="48176" y="61416"/>
                  <a:pt x="121730" y="243979"/>
                  <a:pt x="114851" y="248212"/>
                </a:cubicBezTo>
                <a:cubicBezTo>
                  <a:pt x="107972" y="252445"/>
                  <a:pt x="-8974" y="72529"/>
                  <a:pt x="551" y="862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9DB317DA-BFCA-B230-527E-F48DDE6D2D3E}"/>
              </a:ext>
            </a:extLst>
          </p:cNvPr>
          <p:cNvSpPr/>
          <p:nvPr/>
        </p:nvSpPr>
        <p:spPr>
          <a:xfrm>
            <a:off x="7102440" y="5225928"/>
            <a:ext cx="263697" cy="498616"/>
          </a:xfrm>
          <a:custGeom>
            <a:avLst/>
            <a:gdLst>
              <a:gd name="connsiteX0" fmla="*/ 155610 w 263697"/>
              <a:gd name="connsiteY0" fmla="*/ 122 h 498616"/>
              <a:gd name="connsiteX1" fmla="*/ 219110 w 263697"/>
              <a:gd name="connsiteY1" fmla="*/ 222372 h 498616"/>
              <a:gd name="connsiteX2" fmla="*/ 206410 w 263697"/>
              <a:gd name="connsiteY2" fmla="*/ 362072 h 498616"/>
              <a:gd name="connsiteX3" fmla="*/ 263560 w 263697"/>
              <a:gd name="connsiteY3" fmla="*/ 435097 h 498616"/>
              <a:gd name="connsiteX4" fmla="*/ 187360 w 263697"/>
              <a:gd name="connsiteY4" fmla="*/ 498597 h 498616"/>
              <a:gd name="connsiteX5" fmla="*/ 35 w 263697"/>
              <a:gd name="connsiteY5" fmla="*/ 428747 h 498616"/>
              <a:gd name="connsiteX6" fmla="*/ 203235 w 263697"/>
              <a:gd name="connsiteY6" fmla="*/ 485897 h 498616"/>
              <a:gd name="connsiteX7" fmla="*/ 212760 w 263697"/>
              <a:gd name="connsiteY7" fmla="*/ 435097 h 498616"/>
              <a:gd name="connsiteX8" fmla="*/ 193710 w 263697"/>
              <a:gd name="connsiteY8" fmla="*/ 301747 h 498616"/>
              <a:gd name="connsiteX9" fmla="*/ 250860 w 263697"/>
              <a:gd name="connsiteY9" fmla="*/ 216022 h 498616"/>
              <a:gd name="connsiteX10" fmla="*/ 231810 w 263697"/>
              <a:gd name="connsiteY10" fmla="*/ 82672 h 498616"/>
              <a:gd name="connsiteX11" fmla="*/ 234985 w 263697"/>
              <a:gd name="connsiteY11" fmla="*/ 254122 h 498616"/>
              <a:gd name="connsiteX12" fmla="*/ 155610 w 263697"/>
              <a:gd name="connsiteY12" fmla="*/ 122 h 498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3697" h="498616">
                <a:moveTo>
                  <a:pt x="155610" y="122"/>
                </a:moveTo>
                <a:cubicBezTo>
                  <a:pt x="152964" y="-5170"/>
                  <a:pt x="210643" y="162047"/>
                  <a:pt x="219110" y="222372"/>
                </a:cubicBezTo>
                <a:cubicBezTo>
                  <a:pt x="227577" y="282697"/>
                  <a:pt x="199002" y="326618"/>
                  <a:pt x="206410" y="362072"/>
                </a:cubicBezTo>
                <a:cubicBezTo>
                  <a:pt x="213818" y="397526"/>
                  <a:pt x="266735" y="412343"/>
                  <a:pt x="263560" y="435097"/>
                </a:cubicBezTo>
                <a:cubicBezTo>
                  <a:pt x="260385" y="457851"/>
                  <a:pt x="231281" y="499655"/>
                  <a:pt x="187360" y="498597"/>
                </a:cubicBezTo>
                <a:cubicBezTo>
                  <a:pt x="143439" y="497539"/>
                  <a:pt x="-2611" y="430864"/>
                  <a:pt x="35" y="428747"/>
                </a:cubicBezTo>
                <a:cubicBezTo>
                  <a:pt x="2681" y="426630"/>
                  <a:pt x="167781" y="484839"/>
                  <a:pt x="203235" y="485897"/>
                </a:cubicBezTo>
                <a:cubicBezTo>
                  <a:pt x="238689" y="486955"/>
                  <a:pt x="214348" y="465789"/>
                  <a:pt x="212760" y="435097"/>
                </a:cubicBezTo>
                <a:cubicBezTo>
                  <a:pt x="211173" y="404405"/>
                  <a:pt x="187360" y="338259"/>
                  <a:pt x="193710" y="301747"/>
                </a:cubicBezTo>
                <a:cubicBezTo>
                  <a:pt x="200060" y="265235"/>
                  <a:pt x="244510" y="252534"/>
                  <a:pt x="250860" y="216022"/>
                </a:cubicBezTo>
                <a:cubicBezTo>
                  <a:pt x="257210" y="179510"/>
                  <a:pt x="234456" y="76322"/>
                  <a:pt x="231810" y="82672"/>
                </a:cubicBezTo>
                <a:cubicBezTo>
                  <a:pt x="229164" y="89022"/>
                  <a:pt x="245568" y="263647"/>
                  <a:pt x="234985" y="254122"/>
                </a:cubicBezTo>
                <a:cubicBezTo>
                  <a:pt x="224402" y="244597"/>
                  <a:pt x="158256" y="5414"/>
                  <a:pt x="155610" y="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16B5AC34-610F-2DCD-BEB7-8A3F4D2038DB}"/>
              </a:ext>
            </a:extLst>
          </p:cNvPr>
          <p:cNvSpPr/>
          <p:nvPr/>
        </p:nvSpPr>
        <p:spPr>
          <a:xfrm>
            <a:off x="7022916" y="5172072"/>
            <a:ext cx="258534" cy="492252"/>
          </a:xfrm>
          <a:custGeom>
            <a:avLst/>
            <a:gdLst>
              <a:gd name="connsiteX0" fmla="*/ 184 w 258534"/>
              <a:gd name="connsiteY0" fmla="*/ 3 h 492252"/>
              <a:gd name="connsiteX1" fmla="*/ 235134 w 258534"/>
              <a:gd name="connsiteY1" fmla="*/ 85728 h 492252"/>
              <a:gd name="connsiteX2" fmla="*/ 174809 w 258534"/>
              <a:gd name="connsiteY2" fmla="*/ 142878 h 492252"/>
              <a:gd name="connsiteX3" fmla="*/ 139884 w 258534"/>
              <a:gd name="connsiteY3" fmla="*/ 165103 h 492252"/>
              <a:gd name="connsiteX4" fmla="*/ 231959 w 258534"/>
              <a:gd name="connsiteY4" fmla="*/ 295278 h 492252"/>
              <a:gd name="connsiteX5" fmla="*/ 241484 w 258534"/>
              <a:gd name="connsiteY5" fmla="*/ 346078 h 492252"/>
              <a:gd name="connsiteX6" fmla="*/ 257359 w 258534"/>
              <a:gd name="connsiteY6" fmla="*/ 384178 h 492252"/>
              <a:gd name="connsiteX7" fmla="*/ 206559 w 258534"/>
              <a:gd name="connsiteY7" fmla="*/ 450853 h 492252"/>
              <a:gd name="connsiteX8" fmla="*/ 92259 w 258534"/>
              <a:gd name="connsiteY8" fmla="*/ 492128 h 492252"/>
              <a:gd name="connsiteX9" fmla="*/ 238309 w 258534"/>
              <a:gd name="connsiteY9" fmla="*/ 438153 h 492252"/>
              <a:gd name="connsiteX10" fmla="*/ 171634 w 258534"/>
              <a:gd name="connsiteY10" fmla="*/ 279403 h 492252"/>
              <a:gd name="connsiteX11" fmla="*/ 225609 w 258534"/>
              <a:gd name="connsiteY11" fmla="*/ 304803 h 492252"/>
              <a:gd name="connsiteX12" fmla="*/ 136709 w 258534"/>
              <a:gd name="connsiteY12" fmla="*/ 146053 h 492252"/>
              <a:gd name="connsiteX13" fmla="*/ 225609 w 258534"/>
              <a:gd name="connsiteY13" fmla="*/ 136528 h 492252"/>
              <a:gd name="connsiteX14" fmla="*/ 197034 w 258534"/>
              <a:gd name="connsiteY14" fmla="*/ 88903 h 492252"/>
              <a:gd name="connsiteX15" fmla="*/ 184 w 258534"/>
              <a:gd name="connsiteY15" fmla="*/ 3 h 492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8534" h="492252">
                <a:moveTo>
                  <a:pt x="184" y="3"/>
                </a:moveTo>
                <a:cubicBezTo>
                  <a:pt x="6534" y="-526"/>
                  <a:pt x="206030" y="61916"/>
                  <a:pt x="235134" y="85728"/>
                </a:cubicBezTo>
                <a:cubicBezTo>
                  <a:pt x="264238" y="109540"/>
                  <a:pt x="190684" y="129649"/>
                  <a:pt x="174809" y="142878"/>
                </a:cubicBezTo>
                <a:cubicBezTo>
                  <a:pt x="158934" y="156107"/>
                  <a:pt x="130359" y="139703"/>
                  <a:pt x="139884" y="165103"/>
                </a:cubicBezTo>
                <a:cubicBezTo>
                  <a:pt x="149409" y="190503"/>
                  <a:pt x="215026" y="265116"/>
                  <a:pt x="231959" y="295278"/>
                </a:cubicBezTo>
                <a:cubicBezTo>
                  <a:pt x="248892" y="325440"/>
                  <a:pt x="237251" y="331261"/>
                  <a:pt x="241484" y="346078"/>
                </a:cubicBezTo>
                <a:cubicBezTo>
                  <a:pt x="245717" y="360895"/>
                  <a:pt x="263180" y="366716"/>
                  <a:pt x="257359" y="384178"/>
                </a:cubicBezTo>
                <a:cubicBezTo>
                  <a:pt x="251538" y="401640"/>
                  <a:pt x="234076" y="432861"/>
                  <a:pt x="206559" y="450853"/>
                </a:cubicBezTo>
                <a:cubicBezTo>
                  <a:pt x="179042" y="468845"/>
                  <a:pt x="86967" y="494245"/>
                  <a:pt x="92259" y="492128"/>
                </a:cubicBezTo>
                <a:cubicBezTo>
                  <a:pt x="97551" y="490011"/>
                  <a:pt x="225080" y="473607"/>
                  <a:pt x="238309" y="438153"/>
                </a:cubicBezTo>
                <a:cubicBezTo>
                  <a:pt x="251538" y="402699"/>
                  <a:pt x="173751" y="301628"/>
                  <a:pt x="171634" y="279403"/>
                </a:cubicBezTo>
                <a:cubicBezTo>
                  <a:pt x="169517" y="257178"/>
                  <a:pt x="231430" y="327028"/>
                  <a:pt x="225609" y="304803"/>
                </a:cubicBezTo>
                <a:cubicBezTo>
                  <a:pt x="219788" y="282578"/>
                  <a:pt x="136709" y="174099"/>
                  <a:pt x="136709" y="146053"/>
                </a:cubicBezTo>
                <a:cubicBezTo>
                  <a:pt x="136709" y="118007"/>
                  <a:pt x="215555" y="146053"/>
                  <a:pt x="225609" y="136528"/>
                </a:cubicBezTo>
                <a:cubicBezTo>
                  <a:pt x="235663" y="127003"/>
                  <a:pt x="240426" y="113774"/>
                  <a:pt x="197034" y="88903"/>
                </a:cubicBezTo>
                <a:cubicBezTo>
                  <a:pt x="153642" y="64032"/>
                  <a:pt x="-6166" y="532"/>
                  <a:pt x="184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1673AD77-6802-C6A7-8332-2C3512091D9B}"/>
              </a:ext>
            </a:extLst>
          </p:cNvPr>
          <p:cNvSpPr/>
          <p:nvPr/>
        </p:nvSpPr>
        <p:spPr>
          <a:xfrm>
            <a:off x="6825366" y="5605594"/>
            <a:ext cx="397261" cy="249259"/>
          </a:xfrm>
          <a:custGeom>
            <a:avLst/>
            <a:gdLst>
              <a:gd name="connsiteX0" fmla="*/ 26284 w 397261"/>
              <a:gd name="connsiteY0" fmla="*/ 157031 h 249259"/>
              <a:gd name="connsiteX1" fmla="*/ 207259 w 397261"/>
              <a:gd name="connsiteY1" fmla="*/ 96706 h 249259"/>
              <a:gd name="connsiteX2" fmla="*/ 251709 w 397261"/>
              <a:gd name="connsiteY2" fmla="*/ 150681 h 249259"/>
              <a:gd name="connsiteX3" fmla="*/ 334259 w 397261"/>
              <a:gd name="connsiteY3" fmla="*/ 191956 h 249259"/>
              <a:gd name="connsiteX4" fmla="*/ 394584 w 397261"/>
              <a:gd name="connsiteY4" fmla="*/ 182431 h 249259"/>
              <a:gd name="connsiteX5" fmla="*/ 308859 w 397261"/>
              <a:gd name="connsiteY5" fmla="*/ 207831 h 249259"/>
              <a:gd name="connsiteX6" fmla="*/ 280284 w 397261"/>
              <a:gd name="connsiteY6" fmla="*/ 239581 h 249259"/>
              <a:gd name="connsiteX7" fmla="*/ 178684 w 397261"/>
              <a:gd name="connsiteY7" fmla="*/ 245931 h 249259"/>
              <a:gd name="connsiteX8" fmla="*/ 83434 w 397261"/>
              <a:gd name="connsiteY8" fmla="*/ 191956 h 249259"/>
              <a:gd name="connsiteX9" fmla="*/ 884 w 397261"/>
              <a:gd name="connsiteY9" fmla="*/ 242756 h 249259"/>
              <a:gd name="connsiteX10" fmla="*/ 137409 w 397261"/>
              <a:gd name="connsiteY10" fmla="*/ 214181 h 249259"/>
              <a:gd name="connsiteX11" fmla="*/ 394584 w 397261"/>
              <a:gd name="connsiteY11" fmla="*/ 217356 h 249259"/>
              <a:gd name="connsiteX12" fmla="*/ 270759 w 397261"/>
              <a:gd name="connsiteY12" fmla="*/ 160206 h 249259"/>
              <a:gd name="connsiteX13" fmla="*/ 254884 w 397261"/>
              <a:gd name="connsiteY13" fmla="*/ 1456 h 249259"/>
              <a:gd name="connsiteX14" fmla="*/ 254884 w 397261"/>
              <a:gd name="connsiteY14" fmla="*/ 80831 h 249259"/>
              <a:gd name="connsiteX15" fmla="*/ 127884 w 397261"/>
              <a:gd name="connsiteY15" fmla="*/ 71306 h 249259"/>
              <a:gd name="connsiteX16" fmla="*/ 38984 w 397261"/>
              <a:gd name="connsiteY16" fmla="*/ 26856 h 249259"/>
              <a:gd name="connsiteX17" fmla="*/ 159634 w 397261"/>
              <a:gd name="connsiteY17" fmla="*/ 71306 h 249259"/>
              <a:gd name="connsiteX18" fmla="*/ 26284 w 397261"/>
              <a:gd name="connsiteY18" fmla="*/ 157031 h 24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7261" h="249259">
                <a:moveTo>
                  <a:pt x="26284" y="157031"/>
                </a:moveTo>
                <a:cubicBezTo>
                  <a:pt x="34221" y="161264"/>
                  <a:pt x="169688" y="97764"/>
                  <a:pt x="207259" y="96706"/>
                </a:cubicBezTo>
                <a:cubicBezTo>
                  <a:pt x="244830" y="95648"/>
                  <a:pt x="230542" y="134806"/>
                  <a:pt x="251709" y="150681"/>
                </a:cubicBezTo>
                <a:cubicBezTo>
                  <a:pt x="272876" y="166556"/>
                  <a:pt x="310446" y="186664"/>
                  <a:pt x="334259" y="191956"/>
                </a:cubicBezTo>
                <a:cubicBezTo>
                  <a:pt x="358072" y="197248"/>
                  <a:pt x="398817" y="179785"/>
                  <a:pt x="394584" y="182431"/>
                </a:cubicBezTo>
                <a:cubicBezTo>
                  <a:pt x="390351" y="185077"/>
                  <a:pt x="327909" y="198306"/>
                  <a:pt x="308859" y="207831"/>
                </a:cubicBezTo>
                <a:cubicBezTo>
                  <a:pt x="289809" y="217356"/>
                  <a:pt x="301980" y="233231"/>
                  <a:pt x="280284" y="239581"/>
                </a:cubicBezTo>
                <a:cubicBezTo>
                  <a:pt x="258588" y="245931"/>
                  <a:pt x="211492" y="253868"/>
                  <a:pt x="178684" y="245931"/>
                </a:cubicBezTo>
                <a:cubicBezTo>
                  <a:pt x="145876" y="237994"/>
                  <a:pt x="113067" y="192485"/>
                  <a:pt x="83434" y="191956"/>
                </a:cubicBezTo>
                <a:cubicBezTo>
                  <a:pt x="53801" y="191427"/>
                  <a:pt x="-8112" y="239052"/>
                  <a:pt x="884" y="242756"/>
                </a:cubicBezTo>
                <a:cubicBezTo>
                  <a:pt x="9880" y="246460"/>
                  <a:pt x="71792" y="218414"/>
                  <a:pt x="137409" y="214181"/>
                </a:cubicBezTo>
                <a:cubicBezTo>
                  <a:pt x="203026" y="209948"/>
                  <a:pt x="372359" y="226352"/>
                  <a:pt x="394584" y="217356"/>
                </a:cubicBezTo>
                <a:cubicBezTo>
                  <a:pt x="416809" y="208360"/>
                  <a:pt x="294042" y="196189"/>
                  <a:pt x="270759" y="160206"/>
                </a:cubicBezTo>
                <a:cubicBezTo>
                  <a:pt x="247476" y="124223"/>
                  <a:pt x="257530" y="14685"/>
                  <a:pt x="254884" y="1456"/>
                </a:cubicBezTo>
                <a:cubicBezTo>
                  <a:pt x="252238" y="-11773"/>
                  <a:pt x="276051" y="69189"/>
                  <a:pt x="254884" y="80831"/>
                </a:cubicBezTo>
                <a:cubicBezTo>
                  <a:pt x="233717" y="92473"/>
                  <a:pt x="163867" y="80302"/>
                  <a:pt x="127884" y="71306"/>
                </a:cubicBezTo>
                <a:cubicBezTo>
                  <a:pt x="91901" y="62310"/>
                  <a:pt x="33692" y="26856"/>
                  <a:pt x="38984" y="26856"/>
                </a:cubicBezTo>
                <a:cubicBezTo>
                  <a:pt x="44276" y="26856"/>
                  <a:pt x="154872" y="52256"/>
                  <a:pt x="159634" y="71306"/>
                </a:cubicBezTo>
                <a:cubicBezTo>
                  <a:pt x="164396" y="90356"/>
                  <a:pt x="18347" y="152798"/>
                  <a:pt x="26284" y="1570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99949FDD-77AE-E91B-0810-33354938A151}"/>
              </a:ext>
            </a:extLst>
          </p:cNvPr>
          <p:cNvSpPr/>
          <p:nvPr/>
        </p:nvSpPr>
        <p:spPr>
          <a:xfrm>
            <a:off x="6814271" y="5121013"/>
            <a:ext cx="129859" cy="743213"/>
          </a:xfrm>
          <a:custGeom>
            <a:avLst/>
            <a:gdLst>
              <a:gd name="connsiteX0" fmla="*/ 129454 w 129859"/>
              <a:gd name="connsiteY0" fmla="*/ 262 h 743213"/>
              <a:gd name="connsiteX1" fmla="*/ 81829 w 129859"/>
              <a:gd name="connsiteY1" fmla="*/ 327287 h 743213"/>
              <a:gd name="connsiteX2" fmla="*/ 100879 w 129859"/>
              <a:gd name="connsiteY2" fmla="*/ 289187 h 743213"/>
              <a:gd name="connsiteX3" fmla="*/ 11979 w 129859"/>
              <a:gd name="connsiteY3" fmla="*/ 508262 h 743213"/>
              <a:gd name="connsiteX4" fmla="*/ 5629 w 129859"/>
              <a:gd name="connsiteY4" fmla="*/ 743212 h 743213"/>
              <a:gd name="connsiteX5" fmla="*/ 56429 w 129859"/>
              <a:gd name="connsiteY5" fmla="*/ 511437 h 743213"/>
              <a:gd name="connsiteX6" fmla="*/ 69129 w 129859"/>
              <a:gd name="connsiteY6" fmla="*/ 197112 h 743213"/>
              <a:gd name="connsiteX7" fmla="*/ 50079 w 129859"/>
              <a:gd name="connsiteY7" fmla="*/ 270137 h 743213"/>
              <a:gd name="connsiteX8" fmla="*/ 129454 w 129859"/>
              <a:gd name="connsiteY8" fmla="*/ 262 h 74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859" h="743213">
                <a:moveTo>
                  <a:pt x="129454" y="262"/>
                </a:moveTo>
                <a:cubicBezTo>
                  <a:pt x="134746" y="9787"/>
                  <a:pt x="86591" y="279133"/>
                  <a:pt x="81829" y="327287"/>
                </a:cubicBezTo>
                <a:cubicBezTo>
                  <a:pt x="77067" y="375441"/>
                  <a:pt x="112521" y="259025"/>
                  <a:pt x="100879" y="289187"/>
                </a:cubicBezTo>
                <a:cubicBezTo>
                  <a:pt x="89237" y="319349"/>
                  <a:pt x="27854" y="432591"/>
                  <a:pt x="11979" y="508262"/>
                </a:cubicBezTo>
                <a:cubicBezTo>
                  <a:pt x="-3896" y="583933"/>
                  <a:pt x="-1779" y="742683"/>
                  <a:pt x="5629" y="743212"/>
                </a:cubicBezTo>
                <a:cubicBezTo>
                  <a:pt x="13037" y="743741"/>
                  <a:pt x="45846" y="602454"/>
                  <a:pt x="56429" y="511437"/>
                </a:cubicBezTo>
                <a:cubicBezTo>
                  <a:pt x="67012" y="420420"/>
                  <a:pt x="70187" y="237329"/>
                  <a:pt x="69129" y="197112"/>
                </a:cubicBezTo>
                <a:cubicBezTo>
                  <a:pt x="68071" y="156895"/>
                  <a:pt x="40025" y="297125"/>
                  <a:pt x="50079" y="270137"/>
                </a:cubicBezTo>
                <a:cubicBezTo>
                  <a:pt x="60133" y="243150"/>
                  <a:pt x="124162" y="-9263"/>
                  <a:pt x="129454" y="2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B65487F8-6295-0058-449A-3C4C24FE311B}"/>
              </a:ext>
            </a:extLst>
          </p:cNvPr>
          <p:cNvSpPr/>
          <p:nvPr/>
        </p:nvSpPr>
        <p:spPr>
          <a:xfrm>
            <a:off x="6921671" y="4983814"/>
            <a:ext cx="311973" cy="692871"/>
          </a:xfrm>
          <a:custGeom>
            <a:avLst/>
            <a:gdLst>
              <a:gd name="connsiteX0" fmla="*/ 114129 w 311973"/>
              <a:gd name="connsiteY0" fmla="*/ 4111 h 692871"/>
              <a:gd name="connsiteX1" fmla="*/ 149054 w 311973"/>
              <a:gd name="connsiteY1" fmla="*/ 93011 h 692871"/>
              <a:gd name="connsiteX2" fmla="*/ 257004 w 311973"/>
              <a:gd name="connsiteY2" fmla="*/ 569261 h 692871"/>
              <a:gd name="connsiteX3" fmla="*/ 250654 w 311973"/>
              <a:gd name="connsiteY3" fmla="*/ 534336 h 692871"/>
              <a:gd name="connsiteX4" fmla="*/ 225254 w 311973"/>
              <a:gd name="connsiteY4" fmla="*/ 654986 h 692871"/>
              <a:gd name="connsiteX5" fmla="*/ 25229 w 311973"/>
              <a:gd name="connsiteY5" fmla="*/ 648636 h 692871"/>
              <a:gd name="connsiteX6" fmla="*/ 44279 w 311973"/>
              <a:gd name="connsiteY6" fmla="*/ 575611 h 692871"/>
              <a:gd name="connsiteX7" fmla="*/ 6179 w 311973"/>
              <a:gd name="connsiteY7" fmla="*/ 518461 h 692871"/>
              <a:gd name="connsiteX8" fmla="*/ 15704 w 311973"/>
              <a:gd name="connsiteY8" fmla="*/ 613711 h 692871"/>
              <a:gd name="connsiteX9" fmla="*/ 22054 w 311973"/>
              <a:gd name="connsiteY9" fmla="*/ 658161 h 692871"/>
              <a:gd name="connsiteX10" fmla="*/ 298279 w 311973"/>
              <a:gd name="connsiteY10" fmla="*/ 686736 h 692871"/>
              <a:gd name="connsiteX11" fmla="*/ 260179 w 311973"/>
              <a:gd name="connsiteY11" fmla="*/ 534336 h 692871"/>
              <a:gd name="connsiteX12" fmla="*/ 174454 w 311973"/>
              <a:gd name="connsiteY12" fmla="*/ 426386 h 692871"/>
              <a:gd name="connsiteX13" fmla="*/ 279229 w 311973"/>
              <a:gd name="connsiteY13" fmla="*/ 445436 h 692871"/>
              <a:gd name="connsiteX14" fmla="*/ 203029 w 311973"/>
              <a:gd name="connsiteY14" fmla="*/ 277161 h 692871"/>
              <a:gd name="connsiteX15" fmla="*/ 152229 w 311973"/>
              <a:gd name="connsiteY15" fmla="*/ 42211 h 692871"/>
              <a:gd name="connsiteX16" fmla="*/ 114129 w 311973"/>
              <a:gd name="connsiteY16" fmla="*/ 4111 h 692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1973" h="692871">
                <a:moveTo>
                  <a:pt x="114129" y="4111"/>
                </a:moveTo>
                <a:cubicBezTo>
                  <a:pt x="113600" y="12578"/>
                  <a:pt x="125242" y="-1181"/>
                  <a:pt x="149054" y="93011"/>
                </a:cubicBezTo>
                <a:cubicBezTo>
                  <a:pt x="172867" y="187203"/>
                  <a:pt x="240071" y="495707"/>
                  <a:pt x="257004" y="569261"/>
                </a:cubicBezTo>
                <a:cubicBezTo>
                  <a:pt x="273937" y="642815"/>
                  <a:pt x="255946" y="520049"/>
                  <a:pt x="250654" y="534336"/>
                </a:cubicBezTo>
                <a:cubicBezTo>
                  <a:pt x="245362" y="548623"/>
                  <a:pt x="262825" y="635936"/>
                  <a:pt x="225254" y="654986"/>
                </a:cubicBezTo>
                <a:cubicBezTo>
                  <a:pt x="187683" y="674036"/>
                  <a:pt x="55391" y="661865"/>
                  <a:pt x="25229" y="648636"/>
                </a:cubicBezTo>
                <a:cubicBezTo>
                  <a:pt x="-4933" y="635407"/>
                  <a:pt x="47454" y="597307"/>
                  <a:pt x="44279" y="575611"/>
                </a:cubicBezTo>
                <a:cubicBezTo>
                  <a:pt x="41104" y="553915"/>
                  <a:pt x="10941" y="512111"/>
                  <a:pt x="6179" y="518461"/>
                </a:cubicBezTo>
                <a:cubicBezTo>
                  <a:pt x="1417" y="524811"/>
                  <a:pt x="13058" y="590428"/>
                  <a:pt x="15704" y="613711"/>
                </a:cubicBezTo>
                <a:cubicBezTo>
                  <a:pt x="18350" y="636994"/>
                  <a:pt x="-25042" y="645990"/>
                  <a:pt x="22054" y="658161"/>
                </a:cubicBezTo>
                <a:cubicBezTo>
                  <a:pt x="69150" y="670332"/>
                  <a:pt x="258592" y="707374"/>
                  <a:pt x="298279" y="686736"/>
                </a:cubicBezTo>
                <a:cubicBezTo>
                  <a:pt x="337967" y="666099"/>
                  <a:pt x="280817" y="577728"/>
                  <a:pt x="260179" y="534336"/>
                </a:cubicBezTo>
                <a:cubicBezTo>
                  <a:pt x="239542" y="490944"/>
                  <a:pt x="171279" y="441203"/>
                  <a:pt x="174454" y="426386"/>
                </a:cubicBezTo>
                <a:cubicBezTo>
                  <a:pt x="177629" y="411569"/>
                  <a:pt x="274467" y="470307"/>
                  <a:pt x="279229" y="445436"/>
                </a:cubicBezTo>
                <a:cubicBezTo>
                  <a:pt x="283991" y="420565"/>
                  <a:pt x="224196" y="344365"/>
                  <a:pt x="203029" y="277161"/>
                </a:cubicBezTo>
                <a:cubicBezTo>
                  <a:pt x="181862" y="209957"/>
                  <a:pt x="167046" y="87719"/>
                  <a:pt x="152229" y="42211"/>
                </a:cubicBezTo>
                <a:cubicBezTo>
                  <a:pt x="137412" y="-3297"/>
                  <a:pt x="114658" y="-4356"/>
                  <a:pt x="114129" y="4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F02A70C8-1F13-3DFE-D9FC-F40358C9BDB9}"/>
              </a:ext>
            </a:extLst>
          </p:cNvPr>
          <p:cNvSpPr/>
          <p:nvPr/>
        </p:nvSpPr>
        <p:spPr>
          <a:xfrm>
            <a:off x="3263084" y="5263828"/>
            <a:ext cx="390945" cy="905590"/>
          </a:xfrm>
          <a:custGeom>
            <a:avLst/>
            <a:gdLst>
              <a:gd name="connsiteX0" fmla="*/ 77016 w 390945"/>
              <a:gd name="connsiteY0" fmla="*/ 322 h 905590"/>
              <a:gd name="connsiteX1" fmla="*/ 23041 w 390945"/>
              <a:gd name="connsiteY1" fmla="*/ 343222 h 905590"/>
              <a:gd name="connsiteX2" fmla="*/ 23041 w 390945"/>
              <a:gd name="connsiteY2" fmla="*/ 324172 h 905590"/>
              <a:gd name="connsiteX3" fmla="*/ 48441 w 390945"/>
              <a:gd name="connsiteY3" fmla="*/ 628972 h 905590"/>
              <a:gd name="connsiteX4" fmla="*/ 61141 w 390945"/>
              <a:gd name="connsiteY4" fmla="*/ 597222 h 905590"/>
              <a:gd name="connsiteX5" fmla="*/ 153216 w 390945"/>
              <a:gd name="connsiteY5" fmla="*/ 749622 h 905590"/>
              <a:gd name="connsiteX6" fmla="*/ 134166 w 390945"/>
              <a:gd name="connsiteY6" fmla="*/ 749622 h 905590"/>
              <a:gd name="connsiteX7" fmla="*/ 204016 w 390945"/>
              <a:gd name="connsiteY7" fmla="*/ 867097 h 905590"/>
              <a:gd name="connsiteX8" fmla="*/ 331016 w 390945"/>
              <a:gd name="connsiteY8" fmla="*/ 905197 h 905590"/>
              <a:gd name="connsiteX9" fmla="*/ 388166 w 390945"/>
              <a:gd name="connsiteY9" fmla="*/ 886147 h 905590"/>
              <a:gd name="connsiteX10" fmla="*/ 248466 w 390945"/>
              <a:gd name="connsiteY10" fmla="*/ 873447 h 905590"/>
              <a:gd name="connsiteX11" fmla="*/ 35741 w 390945"/>
              <a:gd name="connsiteY11" fmla="*/ 508322 h 905590"/>
              <a:gd name="connsiteX12" fmla="*/ 3991 w 390945"/>
              <a:gd name="connsiteY12" fmla="*/ 219397 h 905590"/>
              <a:gd name="connsiteX13" fmla="*/ 10341 w 390945"/>
              <a:gd name="connsiteY13" fmla="*/ 279722 h 905590"/>
              <a:gd name="connsiteX14" fmla="*/ 77016 w 390945"/>
              <a:gd name="connsiteY14" fmla="*/ 322 h 905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0945" h="905590">
                <a:moveTo>
                  <a:pt x="77016" y="322"/>
                </a:moveTo>
                <a:cubicBezTo>
                  <a:pt x="79133" y="10905"/>
                  <a:pt x="32037" y="289247"/>
                  <a:pt x="23041" y="343222"/>
                </a:cubicBezTo>
                <a:cubicBezTo>
                  <a:pt x="14045" y="397197"/>
                  <a:pt x="18808" y="276547"/>
                  <a:pt x="23041" y="324172"/>
                </a:cubicBezTo>
                <a:cubicBezTo>
                  <a:pt x="27274" y="371797"/>
                  <a:pt x="42091" y="583464"/>
                  <a:pt x="48441" y="628972"/>
                </a:cubicBezTo>
                <a:cubicBezTo>
                  <a:pt x="54791" y="674480"/>
                  <a:pt x="43679" y="577114"/>
                  <a:pt x="61141" y="597222"/>
                </a:cubicBezTo>
                <a:cubicBezTo>
                  <a:pt x="78603" y="617330"/>
                  <a:pt x="141045" y="724222"/>
                  <a:pt x="153216" y="749622"/>
                </a:cubicBezTo>
                <a:cubicBezTo>
                  <a:pt x="165387" y="775022"/>
                  <a:pt x="125699" y="730043"/>
                  <a:pt x="134166" y="749622"/>
                </a:cubicBezTo>
                <a:cubicBezTo>
                  <a:pt x="142633" y="769201"/>
                  <a:pt x="171208" y="841168"/>
                  <a:pt x="204016" y="867097"/>
                </a:cubicBezTo>
                <a:cubicBezTo>
                  <a:pt x="236824" y="893026"/>
                  <a:pt x="300324" y="902022"/>
                  <a:pt x="331016" y="905197"/>
                </a:cubicBezTo>
                <a:cubicBezTo>
                  <a:pt x="361708" y="908372"/>
                  <a:pt x="401924" y="891439"/>
                  <a:pt x="388166" y="886147"/>
                </a:cubicBezTo>
                <a:cubicBezTo>
                  <a:pt x="374408" y="880855"/>
                  <a:pt x="307203" y="936418"/>
                  <a:pt x="248466" y="873447"/>
                </a:cubicBezTo>
                <a:cubicBezTo>
                  <a:pt x="189729" y="810476"/>
                  <a:pt x="76487" y="617330"/>
                  <a:pt x="35741" y="508322"/>
                </a:cubicBezTo>
                <a:cubicBezTo>
                  <a:pt x="-5005" y="399314"/>
                  <a:pt x="8224" y="257497"/>
                  <a:pt x="3991" y="219397"/>
                </a:cubicBezTo>
                <a:cubicBezTo>
                  <a:pt x="-242" y="181297"/>
                  <a:pt x="-4476" y="316234"/>
                  <a:pt x="10341" y="279722"/>
                </a:cubicBezTo>
                <a:cubicBezTo>
                  <a:pt x="25158" y="243210"/>
                  <a:pt x="74899" y="-10261"/>
                  <a:pt x="77016" y="3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7057CC66-9B04-87AB-4BD7-B3D5FC5E609E}"/>
              </a:ext>
            </a:extLst>
          </p:cNvPr>
          <p:cNvSpPr/>
          <p:nvPr/>
        </p:nvSpPr>
        <p:spPr>
          <a:xfrm>
            <a:off x="3442843" y="5212324"/>
            <a:ext cx="220045" cy="965383"/>
          </a:xfrm>
          <a:custGeom>
            <a:avLst/>
            <a:gdLst>
              <a:gd name="connsiteX0" fmla="*/ 5207 w 220045"/>
              <a:gd name="connsiteY0" fmla="*/ 140726 h 965383"/>
              <a:gd name="connsiteX1" fmla="*/ 189357 w 220045"/>
              <a:gd name="connsiteY1" fmla="*/ 645551 h 965383"/>
              <a:gd name="connsiteX2" fmla="*/ 173482 w 220045"/>
              <a:gd name="connsiteY2" fmla="*/ 610626 h 965383"/>
              <a:gd name="connsiteX3" fmla="*/ 160782 w 220045"/>
              <a:gd name="connsiteY3" fmla="*/ 797951 h 965383"/>
              <a:gd name="connsiteX4" fmla="*/ 211582 w 220045"/>
              <a:gd name="connsiteY4" fmla="*/ 909076 h 965383"/>
              <a:gd name="connsiteX5" fmla="*/ 214757 w 220045"/>
              <a:gd name="connsiteY5" fmla="*/ 921776 h 965383"/>
              <a:gd name="connsiteX6" fmla="*/ 217932 w 220045"/>
              <a:gd name="connsiteY6" fmla="*/ 950351 h 965383"/>
              <a:gd name="connsiteX7" fmla="*/ 179832 w 220045"/>
              <a:gd name="connsiteY7" fmla="*/ 658251 h 965383"/>
              <a:gd name="connsiteX8" fmla="*/ 49657 w 220045"/>
              <a:gd name="connsiteY8" fmla="*/ 74051 h 965383"/>
              <a:gd name="connsiteX9" fmla="*/ 17907 w 220045"/>
              <a:gd name="connsiteY9" fmla="*/ 26426 h 965383"/>
              <a:gd name="connsiteX10" fmla="*/ 46482 w 220045"/>
              <a:gd name="connsiteY10" fmla="*/ 242326 h 965383"/>
              <a:gd name="connsiteX11" fmla="*/ 5207 w 220045"/>
              <a:gd name="connsiteY11" fmla="*/ 140726 h 965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045" h="965383">
                <a:moveTo>
                  <a:pt x="5207" y="140726"/>
                </a:moveTo>
                <a:cubicBezTo>
                  <a:pt x="29020" y="207930"/>
                  <a:pt x="161311" y="567234"/>
                  <a:pt x="189357" y="645551"/>
                </a:cubicBezTo>
                <a:cubicBezTo>
                  <a:pt x="217403" y="723868"/>
                  <a:pt x="178244" y="585226"/>
                  <a:pt x="173482" y="610626"/>
                </a:cubicBezTo>
                <a:cubicBezTo>
                  <a:pt x="168720" y="636026"/>
                  <a:pt x="154432" y="748209"/>
                  <a:pt x="160782" y="797951"/>
                </a:cubicBezTo>
                <a:cubicBezTo>
                  <a:pt x="167132" y="847693"/>
                  <a:pt x="202586" y="888439"/>
                  <a:pt x="211582" y="909076"/>
                </a:cubicBezTo>
                <a:cubicBezTo>
                  <a:pt x="220578" y="929714"/>
                  <a:pt x="213699" y="914897"/>
                  <a:pt x="214757" y="921776"/>
                </a:cubicBezTo>
                <a:cubicBezTo>
                  <a:pt x="215815" y="928655"/>
                  <a:pt x="223753" y="994272"/>
                  <a:pt x="217932" y="950351"/>
                </a:cubicBezTo>
                <a:cubicBezTo>
                  <a:pt x="212111" y="906430"/>
                  <a:pt x="207878" y="804301"/>
                  <a:pt x="179832" y="658251"/>
                </a:cubicBezTo>
                <a:cubicBezTo>
                  <a:pt x="151786" y="512201"/>
                  <a:pt x="76644" y="179355"/>
                  <a:pt x="49657" y="74051"/>
                </a:cubicBezTo>
                <a:cubicBezTo>
                  <a:pt x="22670" y="-31253"/>
                  <a:pt x="18436" y="-1620"/>
                  <a:pt x="17907" y="26426"/>
                </a:cubicBezTo>
                <a:cubicBezTo>
                  <a:pt x="17378" y="54472"/>
                  <a:pt x="45953" y="221159"/>
                  <a:pt x="46482" y="242326"/>
                </a:cubicBezTo>
                <a:cubicBezTo>
                  <a:pt x="47011" y="263493"/>
                  <a:pt x="-18606" y="73522"/>
                  <a:pt x="5207" y="1407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89240A6E-9703-F3FB-7661-D30E6440B8A1}"/>
              </a:ext>
            </a:extLst>
          </p:cNvPr>
          <p:cNvSpPr/>
          <p:nvPr/>
        </p:nvSpPr>
        <p:spPr>
          <a:xfrm>
            <a:off x="3397225" y="5305970"/>
            <a:ext cx="200132" cy="586847"/>
          </a:xfrm>
          <a:custGeom>
            <a:avLst/>
            <a:gdLst>
              <a:gd name="connsiteX0" fmla="*/ 41300 w 200132"/>
              <a:gd name="connsiteY0" fmla="*/ 8980 h 586847"/>
              <a:gd name="connsiteX1" fmla="*/ 60350 w 200132"/>
              <a:gd name="connsiteY1" fmla="*/ 85180 h 586847"/>
              <a:gd name="connsiteX2" fmla="*/ 54000 w 200132"/>
              <a:gd name="connsiteY2" fmla="*/ 399505 h 586847"/>
              <a:gd name="connsiteX3" fmla="*/ 85750 w 200132"/>
              <a:gd name="connsiteY3" fmla="*/ 447130 h 586847"/>
              <a:gd name="connsiteX4" fmla="*/ 76225 w 200132"/>
              <a:gd name="connsiteY4" fmla="*/ 478880 h 586847"/>
              <a:gd name="connsiteX5" fmla="*/ 120675 w 200132"/>
              <a:gd name="connsiteY5" fmla="*/ 510630 h 586847"/>
              <a:gd name="connsiteX6" fmla="*/ 200050 w 200132"/>
              <a:gd name="connsiteY6" fmla="*/ 586830 h 586847"/>
              <a:gd name="connsiteX7" fmla="*/ 104800 w 200132"/>
              <a:gd name="connsiteY7" fmla="*/ 516980 h 586847"/>
              <a:gd name="connsiteX8" fmla="*/ 181000 w 200132"/>
              <a:gd name="connsiteY8" fmla="*/ 447130 h 586847"/>
              <a:gd name="connsiteX9" fmla="*/ 47650 w 200132"/>
              <a:gd name="connsiteY9" fmla="*/ 415380 h 586847"/>
              <a:gd name="connsiteX10" fmla="*/ 25 w 200132"/>
              <a:gd name="connsiteY10" fmla="*/ 129630 h 586847"/>
              <a:gd name="connsiteX11" fmla="*/ 41300 w 200132"/>
              <a:gd name="connsiteY11" fmla="*/ 250280 h 586847"/>
              <a:gd name="connsiteX12" fmla="*/ 41300 w 200132"/>
              <a:gd name="connsiteY12" fmla="*/ 8980 h 586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0132" h="586847">
                <a:moveTo>
                  <a:pt x="41300" y="8980"/>
                </a:moveTo>
                <a:cubicBezTo>
                  <a:pt x="44475" y="-18537"/>
                  <a:pt x="58233" y="20093"/>
                  <a:pt x="60350" y="85180"/>
                </a:cubicBezTo>
                <a:cubicBezTo>
                  <a:pt x="62467" y="150267"/>
                  <a:pt x="49767" y="339180"/>
                  <a:pt x="54000" y="399505"/>
                </a:cubicBezTo>
                <a:cubicBezTo>
                  <a:pt x="58233" y="459830"/>
                  <a:pt x="82046" y="433901"/>
                  <a:pt x="85750" y="447130"/>
                </a:cubicBezTo>
                <a:cubicBezTo>
                  <a:pt x="89454" y="460359"/>
                  <a:pt x="70404" y="468297"/>
                  <a:pt x="76225" y="478880"/>
                </a:cubicBezTo>
                <a:cubicBezTo>
                  <a:pt x="82046" y="489463"/>
                  <a:pt x="100038" y="492638"/>
                  <a:pt x="120675" y="510630"/>
                </a:cubicBezTo>
                <a:cubicBezTo>
                  <a:pt x="141313" y="528622"/>
                  <a:pt x="202696" y="585772"/>
                  <a:pt x="200050" y="586830"/>
                </a:cubicBezTo>
                <a:cubicBezTo>
                  <a:pt x="197404" y="587888"/>
                  <a:pt x="107975" y="540263"/>
                  <a:pt x="104800" y="516980"/>
                </a:cubicBezTo>
                <a:cubicBezTo>
                  <a:pt x="101625" y="493697"/>
                  <a:pt x="190525" y="464063"/>
                  <a:pt x="181000" y="447130"/>
                </a:cubicBezTo>
                <a:cubicBezTo>
                  <a:pt x="171475" y="430197"/>
                  <a:pt x="77813" y="468297"/>
                  <a:pt x="47650" y="415380"/>
                </a:cubicBezTo>
                <a:cubicBezTo>
                  <a:pt x="17487" y="362463"/>
                  <a:pt x="1083" y="157147"/>
                  <a:pt x="25" y="129630"/>
                </a:cubicBezTo>
                <a:cubicBezTo>
                  <a:pt x="-1033" y="102113"/>
                  <a:pt x="31775" y="267743"/>
                  <a:pt x="41300" y="250280"/>
                </a:cubicBezTo>
                <a:cubicBezTo>
                  <a:pt x="50825" y="232818"/>
                  <a:pt x="38125" y="36497"/>
                  <a:pt x="41300" y="89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27AB3650-926A-B604-E1C3-99BA3A5262FE}"/>
              </a:ext>
            </a:extLst>
          </p:cNvPr>
          <p:cNvSpPr/>
          <p:nvPr/>
        </p:nvSpPr>
        <p:spPr>
          <a:xfrm>
            <a:off x="3312664" y="5271407"/>
            <a:ext cx="137348" cy="602412"/>
          </a:xfrm>
          <a:custGeom>
            <a:avLst/>
            <a:gdLst>
              <a:gd name="connsiteX0" fmla="*/ 65536 w 137348"/>
              <a:gd name="connsiteY0" fmla="*/ 2268 h 602412"/>
              <a:gd name="connsiteX1" fmla="*/ 90936 w 137348"/>
              <a:gd name="connsiteY1" fmla="*/ 497568 h 602412"/>
              <a:gd name="connsiteX2" fmla="*/ 135386 w 137348"/>
              <a:gd name="connsiteY2" fmla="*/ 602343 h 602412"/>
              <a:gd name="connsiteX3" fmla="*/ 116336 w 137348"/>
              <a:gd name="connsiteY3" fmla="*/ 510268 h 602412"/>
              <a:gd name="connsiteX4" fmla="*/ 2036 w 137348"/>
              <a:gd name="connsiteY4" fmla="*/ 316593 h 602412"/>
              <a:gd name="connsiteX5" fmla="*/ 43311 w 137348"/>
              <a:gd name="connsiteY5" fmla="*/ 313418 h 602412"/>
              <a:gd name="connsiteX6" fmla="*/ 65536 w 137348"/>
              <a:gd name="connsiteY6" fmla="*/ 2268 h 60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348" h="602412">
                <a:moveTo>
                  <a:pt x="65536" y="2268"/>
                </a:moveTo>
                <a:cubicBezTo>
                  <a:pt x="73473" y="32960"/>
                  <a:pt x="79294" y="397556"/>
                  <a:pt x="90936" y="497568"/>
                </a:cubicBezTo>
                <a:cubicBezTo>
                  <a:pt x="102578" y="597580"/>
                  <a:pt x="131153" y="600226"/>
                  <a:pt x="135386" y="602343"/>
                </a:cubicBezTo>
                <a:cubicBezTo>
                  <a:pt x="139619" y="604460"/>
                  <a:pt x="138561" y="557893"/>
                  <a:pt x="116336" y="510268"/>
                </a:cubicBezTo>
                <a:cubicBezTo>
                  <a:pt x="94111" y="462643"/>
                  <a:pt x="14207" y="349401"/>
                  <a:pt x="2036" y="316593"/>
                </a:cubicBezTo>
                <a:cubicBezTo>
                  <a:pt x="-10135" y="283785"/>
                  <a:pt x="35903" y="365276"/>
                  <a:pt x="43311" y="313418"/>
                </a:cubicBezTo>
                <a:cubicBezTo>
                  <a:pt x="50719" y="261560"/>
                  <a:pt x="57599" y="-28424"/>
                  <a:pt x="65536" y="22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3F650FD6-9499-A543-DDF7-EB2004AB8324}"/>
              </a:ext>
            </a:extLst>
          </p:cNvPr>
          <p:cNvSpPr/>
          <p:nvPr/>
        </p:nvSpPr>
        <p:spPr>
          <a:xfrm>
            <a:off x="3406769" y="5762453"/>
            <a:ext cx="219440" cy="403841"/>
          </a:xfrm>
          <a:custGeom>
            <a:avLst/>
            <a:gdLst>
              <a:gd name="connsiteX0" fmla="*/ 6 w 219440"/>
              <a:gd name="connsiteY0" fmla="*/ 117647 h 403841"/>
              <a:gd name="connsiteX1" fmla="*/ 165106 w 219440"/>
              <a:gd name="connsiteY1" fmla="*/ 146222 h 403841"/>
              <a:gd name="connsiteX2" fmla="*/ 149231 w 219440"/>
              <a:gd name="connsiteY2" fmla="*/ 276397 h 403841"/>
              <a:gd name="connsiteX3" fmla="*/ 219081 w 219440"/>
              <a:gd name="connsiteY3" fmla="*/ 314497 h 403841"/>
              <a:gd name="connsiteX4" fmla="*/ 114306 w 219440"/>
              <a:gd name="connsiteY4" fmla="*/ 403397 h 403841"/>
              <a:gd name="connsiteX5" fmla="*/ 161931 w 219440"/>
              <a:gd name="connsiteY5" fmla="*/ 343072 h 403841"/>
              <a:gd name="connsiteX6" fmla="*/ 60331 w 219440"/>
              <a:gd name="connsiteY6" fmla="*/ 219247 h 403841"/>
              <a:gd name="connsiteX7" fmla="*/ 187331 w 219440"/>
              <a:gd name="connsiteY7" fmla="*/ 298622 h 403841"/>
              <a:gd name="connsiteX8" fmla="*/ 142881 w 219440"/>
              <a:gd name="connsiteY8" fmla="*/ 139872 h 403841"/>
              <a:gd name="connsiteX9" fmla="*/ 190506 w 219440"/>
              <a:gd name="connsiteY9" fmla="*/ 172 h 403841"/>
              <a:gd name="connsiteX10" fmla="*/ 158756 w 219440"/>
              <a:gd name="connsiteY10" fmla="*/ 168447 h 403841"/>
              <a:gd name="connsiteX11" fmla="*/ 6 w 219440"/>
              <a:gd name="connsiteY11" fmla="*/ 117647 h 403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9440" h="403841">
                <a:moveTo>
                  <a:pt x="6" y="117647"/>
                </a:moveTo>
                <a:cubicBezTo>
                  <a:pt x="1064" y="113943"/>
                  <a:pt x="140235" y="119764"/>
                  <a:pt x="165106" y="146222"/>
                </a:cubicBezTo>
                <a:cubicBezTo>
                  <a:pt x="189977" y="172680"/>
                  <a:pt x="140235" y="248351"/>
                  <a:pt x="149231" y="276397"/>
                </a:cubicBezTo>
                <a:cubicBezTo>
                  <a:pt x="158227" y="304443"/>
                  <a:pt x="224902" y="293330"/>
                  <a:pt x="219081" y="314497"/>
                </a:cubicBezTo>
                <a:cubicBezTo>
                  <a:pt x="213260" y="335664"/>
                  <a:pt x="123831" y="398634"/>
                  <a:pt x="114306" y="403397"/>
                </a:cubicBezTo>
                <a:cubicBezTo>
                  <a:pt x="104781" y="408160"/>
                  <a:pt x="170927" y="373764"/>
                  <a:pt x="161931" y="343072"/>
                </a:cubicBezTo>
                <a:cubicBezTo>
                  <a:pt x="152935" y="312380"/>
                  <a:pt x="56098" y="226655"/>
                  <a:pt x="60331" y="219247"/>
                </a:cubicBezTo>
                <a:cubicBezTo>
                  <a:pt x="64564" y="211839"/>
                  <a:pt x="173573" y="311851"/>
                  <a:pt x="187331" y="298622"/>
                </a:cubicBezTo>
                <a:cubicBezTo>
                  <a:pt x="201089" y="285393"/>
                  <a:pt x="142352" y="189614"/>
                  <a:pt x="142881" y="139872"/>
                </a:cubicBezTo>
                <a:cubicBezTo>
                  <a:pt x="143410" y="90130"/>
                  <a:pt x="187860" y="-4590"/>
                  <a:pt x="190506" y="172"/>
                </a:cubicBezTo>
                <a:cubicBezTo>
                  <a:pt x="193152" y="4934"/>
                  <a:pt x="184685" y="146751"/>
                  <a:pt x="158756" y="168447"/>
                </a:cubicBezTo>
                <a:cubicBezTo>
                  <a:pt x="132827" y="190143"/>
                  <a:pt x="-1052" y="121351"/>
                  <a:pt x="6" y="1176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4447C147-F3BE-CDA2-8E4A-8844788AF6D1}"/>
              </a:ext>
            </a:extLst>
          </p:cNvPr>
          <p:cNvSpPr/>
          <p:nvPr/>
        </p:nvSpPr>
        <p:spPr>
          <a:xfrm>
            <a:off x="6416494" y="4671002"/>
            <a:ext cx="251007" cy="1356630"/>
          </a:xfrm>
          <a:custGeom>
            <a:avLst/>
            <a:gdLst>
              <a:gd name="connsiteX0" fmla="*/ 181 w 251007"/>
              <a:gd name="connsiteY0" fmla="*/ 5773 h 1356630"/>
              <a:gd name="connsiteX1" fmla="*/ 22406 w 251007"/>
              <a:gd name="connsiteY1" fmla="*/ 777298 h 1356630"/>
              <a:gd name="connsiteX2" fmla="*/ 44631 w 251007"/>
              <a:gd name="connsiteY2" fmla="*/ 789998 h 1356630"/>
              <a:gd name="connsiteX3" fmla="*/ 60506 w 251007"/>
              <a:gd name="connsiteY3" fmla="*/ 1339273 h 1356630"/>
              <a:gd name="connsiteX4" fmla="*/ 50981 w 251007"/>
              <a:gd name="connsiteY4" fmla="*/ 1123373 h 1356630"/>
              <a:gd name="connsiteX5" fmla="*/ 251006 w 251007"/>
              <a:gd name="connsiteY5" fmla="*/ 186748 h 1356630"/>
              <a:gd name="connsiteX6" fmla="*/ 54156 w 251007"/>
              <a:gd name="connsiteY6" fmla="*/ 869373 h 1356630"/>
              <a:gd name="connsiteX7" fmla="*/ 35106 w 251007"/>
              <a:gd name="connsiteY7" fmla="*/ 447098 h 1356630"/>
              <a:gd name="connsiteX8" fmla="*/ 181 w 251007"/>
              <a:gd name="connsiteY8" fmla="*/ 5773 h 135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007" h="1356630">
                <a:moveTo>
                  <a:pt x="181" y="5773"/>
                </a:moveTo>
                <a:cubicBezTo>
                  <a:pt x="-1936" y="60806"/>
                  <a:pt x="14998" y="646594"/>
                  <a:pt x="22406" y="777298"/>
                </a:cubicBezTo>
                <a:cubicBezTo>
                  <a:pt x="29814" y="908002"/>
                  <a:pt x="38281" y="696336"/>
                  <a:pt x="44631" y="789998"/>
                </a:cubicBezTo>
                <a:cubicBezTo>
                  <a:pt x="50981" y="883660"/>
                  <a:pt x="59448" y="1283711"/>
                  <a:pt x="60506" y="1339273"/>
                </a:cubicBezTo>
                <a:cubicBezTo>
                  <a:pt x="61564" y="1394835"/>
                  <a:pt x="19231" y="1315461"/>
                  <a:pt x="50981" y="1123373"/>
                </a:cubicBezTo>
                <a:cubicBezTo>
                  <a:pt x="82731" y="931286"/>
                  <a:pt x="250477" y="229081"/>
                  <a:pt x="251006" y="186748"/>
                </a:cubicBezTo>
                <a:cubicBezTo>
                  <a:pt x="251535" y="144415"/>
                  <a:pt x="90139" y="825981"/>
                  <a:pt x="54156" y="869373"/>
                </a:cubicBezTo>
                <a:cubicBezTo>
                  <a:pt x="18173" y="912765"/>
                  <a:pt x="40398" y="590502"/>
                  <a:pt x="35106" y="447098"/>
                </a:cubicBezTo>
                <a:cubicBezTo>
                  <a:pt x="29814" y="303694"/>
                  <a:pt x="2298" y="-49260"/>
                  <a:pt x="181" y="57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F6A4A2E8-E97C-C276-4879-1F93D55347FC}"/>
              </a:ext>
            </a:extLst>
          </p:cNvPr>
          <p:cNvSpPr/>
          <p:nvPr/>
        </p:nvSpPr>
        <p:spPr>
          <a:xfrm>
            <a:off x="4508082" y="4379607"/>
            <a:ext cx="236203" cy="502190"/>
          </a:xfrm>
          <a:custGeom>
            <a:avLst/>
            <a:gdLst>
              <a:gd name="connsiteX0" fmla="*/ 235983 w 236203"/>
              <a:gd name="connsiteY0" fmla="*/ 664 h 502190"/>
              <a:gd name="connsiteX1" fmla="*/ 162241 w 236203"/>
              <a:gd name="connsiteY1" fmla="*/ 187477 h 502190"/>
              <a:gd name="connsiteX2" fmla="*/ 93415 w 236203"/>
              <a:gd name="connsiteY2" fmla="*/ 349709 h 502190"/>
              <a:gd name="connsiteX3" fmla="*/ 98331 w 236203"/>
              <a:gd name="connsiteY3" fmla="*/ 320212 h 502190"/>
              <a:gd name="connsiteX4" fmla="*/ 29505 w 236203"/>
              <a:gd name="connsiteY4" fmla="*/ 502109 h 502190"/>
              <a:gd name="connsiteX5" fmla="*/ 63918 w 236203"/>
              <a:gd name="connsiteY5" fmla="*/ 344793 h 502190"/>
              <a:gd name="connsiteX6" fmla="*/ 8 w 236203"/>
              <a:gd name="connsiteY6" fmla="*/ 438199 h 502190"/>
              <a:gd name="connsiteX7" fmla="*/ 68834 w 236203"/>
              <a:gd name="connsiteY7" fmla="*/ 320212 h 502190"/>
              <a:gd name="connsiteX8" fmla="*/ 137660 w 236203"/>
              <a:gd name="connsiteY8" fmla="*/ 256303 h 502190"/>
              <a:gd name="connsiteX9" fmla="*/ 235983 w 236203"/>
              <a:gd name="connsiteY9" fmla="*/ 664 h 502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203" h="502190">
                <a:moveTo>
                  <a:pt x="235983" y="664"/>
                </a:moveTo>
                <a:cubicBezTo>
                  <a:pt x="240080" y="-10807"/>
                  <a:pt x="186002" y="129303"/>
                  <a:pt x="162241" y="187477"/>
                </a:cubicBezTo>
                <a:cubicBezTo>
                  <a:pt x="138480" y="245651"/>
                  <a:pt x="104067" y="327586"/>
                  <a:pt x="93415" y="349709"/>
                </a:cubicBezTo>
                <a:cubicBezTo>
                  <a:pt x="82763" y="371832"/>
                  <a:pt x="108983" y="294812"/>
                  <a:pt x="98331" y="320212"/>
                </a:cubicBezTo>
                <a:cubicBezTo>
                  <a:pt x="87679" y="345612"/>
                  <a:pt x="35240" y="498012"/>
                  <a:pt x="29505" y="502109"/>
                </a:cubicBezTo>
                <a:cubicBezTo>
                  <a:pt x="23770" y="506206"/>
                  <a:pt x="68834" y="355445"/>
                  <a:pt x="63918" y="344793"/>
                </a:cubicBezTo>
                <a:cubicBezTo>
                  <a:pt x="59002" y="334141"/>
                  <a:pt x="-811" y="442296"/>
                  <a:pt x="8" y="438199"/>
                </a:cubicBezTo>
                <a:cubicBezTo>
                  <a:pt x="827" y="434102"/>
                  <a:pt x="45892" y="350528"/>
                  <a:pt x="68834" y="320212"/>
                </a:cubicBezTo>
                <a:cubicBezTo>
                  <a:pt x="91776" y="289896"/>
                  <a:pt x="110621" y="303006"/>
                  <a:pt x="137660" y="256303"/>
                </a:cubicBezTo>
                <a:cubicBezTo>
                  <a:pt x="164699" y="209600"/>
                  <a:pt x="231886" y="12135"/>
                  <a:pt x="235983" y="6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EB58A5DA-D4AB-876B-25A5-C5F565B40A42}"/>
              </a:ext>
            </a:extLst>
          </p:cNvPr>
          <p:cNvSpPr/>
          <p:nvPr/>
        </p:nvSpPr>
        <p:spPr>
          <a:xfrm>
            <a:off x="4989422" y="4353439"/>
            <a:ext cx="182768" cy="529343"/>
          </a:xfrm>
          <a:custGeom>
            <a:avLst/>
            <a:gdLst>
              <a:gd name="connsiteX0" fmla="*/ 29946 w 182768"/>
              <a:gd name="connsiteY0" fmla="*/ 2251 h 529343"/>
              <a:gd name="connsiteX1" fmla="*/ 123352 w 182768"/>
              <a:gd name="connsiteY1" fmla="*/ 449619 h 529343"/>
              <a:gd name="connsiteX2" fmla="*/ 69275 w 182768"/>
              <a:gd name="connsiteY2" fmla="*/ 346380 h 529343"/>
              <a:gd name="connsiteX3" fmla="*/ 182346 w 182768"/>
              <a:gd name="connsiteY3" fmla="*/ 528277 h 529343"/>
              <a:gd name="connsiteX4" fmla="*/ 103688 w 182768"/>
              <a:gd name="connsiteY4" fmla="*/ 410290 h 529343"/>
              <a:gd name="connsiteX5" fmla="*/ 449 w 182768"/>
              <a:gd name="connsiteY5" fmla="*/ 184148 h 529343"/>
              <a:gd name="connsiteX6" fmla="*/ 64359 w 182768"/>
              <a:gd name="connsiteY6" fmla="*/ 272638 h 529343"/>
              <a:gd name="connsiteX7" fmla="*/ 29946 w 182768"/>
              <a:gd name="connsiteY7" fmla="*/ 2251 h 52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768" h="529343">
                <a:moveTo>
                  <a:pt x="29946" y="2251"/>
                </a:moveTo>
                <a:cubicBezTo>
                  <a:pt x="39778" y="31748"/>
                  <a:pt x="116797" y="392264"/>
                  <a:pt x="123352" y="449619"/>
                </a:cubicBezTo>
                <a:cubicBezTo>
                  <a:pt x="129907" y="506974"/>
                  <a:pt x="59443" y="333271"/>
                  <a:pt x="69275" y="346380"/>
                </a:cubicBezTo>
                <a:cubicBezTo>
                  <a:pt x="79107" y="359489"/>
                  <a:pt x="176611" y="517625"/>
                  <a:pt x="182346" y="528277"/>
                </a:cubicBezTo>
                <a:cubicBezTo>
                  <a:pt x="188081" y="538929"/>
                  <a:pt x="134004" y="467645"/>
                  <a:pt x="103688" y="410290"/>
                </a:cubicBezTo>
                <a:cubicBezTo>
                  <a:pt x="73372" y="352935"/>
                  <a:pt x="7004" y="207090"/>
                  <a:pt x="449" y="184148"/>
                </a:cubicBezTo>
                <a:cubicBezTo>
                  <a:pt x="-6106" y="161206"/>
                  <a:pt x="61082" y="302954"/>
                  <a:pt x="64359" y="272638"/>
                </a:cubicBezTo>
                <a:cubicBezTo>
                  <a:pt x="67636" y="242322"/>
                  <a:pt x="20114" y="-27246"/>
                  <a:pt x="29946" y="2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188A7463-D57B-17F5-1756-92A7A420E6D7}"/>
              </a:ext>
            </a:extLst>
          </p:cNvPr>
          <p:cNvSpPr/>
          <p:nvPr/>
        </p:nvSpPr>
        <p:spPr>
          <a:xfrm>
            <a:off x="5485344" y="5416505"/>
            <a:ext cx="742234" cy="1085314"/>
          </a:xfrm>
          <a:custGeom>
            <a:avLst/>
            <a:gdLst>
              <a:gd name="connsiteX0" fmla="*/ 450507 w 742234"/>
              <a:gd name="connsiteY0" fmla="*/ 153 h 1085314"/>
              <a:gd name="connsiteX1" fmla="*/ 566744 w 742234"/>
              <a:gd name="connsiteY1" fmla="*/ 426356 h 1085314"/>
              <a:gd name="connsiteX2" fmla="*/ 132792 w 742234"/>
              <a:gd name="connsiteY2" fmla="*/ 883556 h 1085314"/>
              <a:gd name="connsiteX3" fmla="*/ 194785 w 742234"/>
              <a:gd name="connsiteY3" fmla="*/ 829312 h 1085314"/>
              <a:gd name="connsiteX4" fmla="*/ 1056 w 742234"/>
              <a:gd name="connsiteY4" fmla="*/ 1085034 h 1085314"/>
              <a:gd name="connsiteX5" fmla="*/ 295524 w 742234"/>
              <a:gd name="connsiteY5" fmla="*/ 875807 h 1085314"/>
              <a:gd name="connsiteX6" fmla="*/ 706229 w 742234"/>
              <a:gd name="connsiteY6" fmla="*/ 713075 h 1085314"/>
              <a:gd name="connsiteX7" fmla="*/ 690731 w 742234"/>
              <a:gd name="connsiteY7" fmla="*/ 387610 h 1085314"/>
              <a:gd name="connsiteX8" fmla="*/ 729476 w 742234"/>
              <a:gd name="connsiteY8" fmla="*/ 682078 h 1085314"/>
              <a:gd name="connsiteX9" fmla="*/ 435009 w 742234"/>
              <a:gd name="connsiteY9" fmla="*/ 837061 h 1085314"/>
              <a:gd name="connsiteX10" fmla="*/ 225781 w 742234"/>
              <a:gd name="connsiteY10" fmla="*/ 875807 h 1085314"/>
              <a:gd name="connsiteX11" fmla="*/ 450507 w 742234"/>
              <a:gd name="connsiteY11" fmla="*/ 643332 h 1085314"/>
              <a:gd name="connsiteX12" fmla="*/ 558995 w 742234"/>
              <a:gd name="connsiteY12" fmla="*/ 472851 h 1085314"/>
              <a:gd name="connsiteX13" fmla="*/ 450507 w 742234"/>
              <a:gd name="connsiteY13" fmla="*/ 153 h 1085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42234" h="1085314">
                <a:moveTo>
                  <a:pt x="450507" y="153"/>
                </a:moveTo>
                <a:cubicBezTo>
                  <a:pt x="451799" y="-7596"/>
                  <a:pt x="619696" y="279122"/>
                  <a:pt x="566744" y="426356"/>
                </a:cubicBezTo>
                <a:cubicBezTo>
                  <a:pt x="513792" y="573590"/>
                  <a:pt x="194785" y="816397"/>
                  <a:pt x="132792" y="883556"/>
                </a:cubicBezTo>
                <a:cubicBezTo>
                  <a:pt x="70799" y="950715"/>
                  <a:pt x="216741" y="795732"/>
                  <a:pt x="194785" y="829312"/>
                </a:cubicBezTo>
                <a:cubicBezTo>
                  <a:pt x="172829" y="862892"/>
                  <a:pt x="-15734" y="1077285"/>
                  <a:pt x="1056" y="1085034"/>
                </a:cubicBezTo>
                <a:cubicBezTo>
                  <a:pt x="17846" y="1092783"/>
                  <a:pt x="177995" y="937800"/>
                  <a:pt x="295524" y="875807"/>
                </a:cubicBezTo>
                <a:cubicBezTo>
                  <a:pt x="413053" y="813814"/>
                  <a:pt x="640361" y="794441"/>
                  <a:pt x="706229" y="713075"/>
                </a:cubicBezTo>
                <a:cubicBezTo>
                  <a:pt x="772097" y="631709"/>
                  <a:pt x="686857" y="392776"/>
                  <a:pt x="690731" y="387610"/>
                </a:cubicBezTo>
                <a:cubicBezTo>
                  <a:pt x="694605" y="382444"/>
                  <a:pt x="772096" y="607169"/>
                  <a:pt x="729476" y="682078"/>
                </a:cubicBezTo>
                <a:cubicBezTo>
                  <a:pt x="686856" y="756987"/>
                  <a:pt x="518958" y="804773"/>
                  <a:pt x="435009" y="837061"/>
                </a:cubicBezTo>
                <a:cubicBezTo>
                  <a:pt x="351060" y="869349"/>
                  <a:pt x="223198" y="908095"/>
                  <a:pt x="225781" y="875807"/>
                </a:cubicBezTo>
                <a:cubicBezTo>
                  <a:pt x="228364" y="843519"/>
                  <a:pt x="394971" y="710491"/>
                  <a:pt x="450507" y="643332"/>
                </a:cubicBezTo>
                <a:cubicBezTo>
                  <a:pt x="506043" y="576173"/>
                  <a:pt x="555121" y="574881"/>
                  <a:pt x="558995" y="472851"/>
                </a:cubicBezTo>
                <a:cubicBezTo>
                  <a:pt x="562869" y="370821"/>
                  <a:pt x="449215" y="7902"/>
                  <a:pt x="450507" y="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E879A3AD-67B7-E5E8-054B-793C5DF81441}"/>
              </a:ext>
            </a:extLst>
          </p:cNvPr>
          <p:cNvSpPr/>
          <p:nvPr/>
        </p:nvSpPr>
        <p:spPr>
          <a:xfrm>
            <a:off x="3787772" y="4817122"/>
            <a:ext cx="304214" cy="1011825"/>
          </a:xfrm>
          <a:custGeom>
            <a:avLst/>
            <a:gdLst>
              <a:gd name="connsiteX0" fmla="*/ 17062 w 304214"/>
              <a:gd name="connsiteY0" fmla="*/ 10600 h 1011825"/>
              <a:gd name="connsiteX1" fmla="*/ 32560 w 304214"/>
              <a:gd name="connsiteY1" fmla="*/ 103590 h 1011825"/>
              <a:gd name="connsiteX2" fmla="*/ 86804 w 304214"/>
              <a:gd name="connsiteY2" fmla="*/ 677027 h 1011825"/>
              <a:gd name="connsiteX3" fmla="*/ 117801 w 304214"/>
              <a:gd name="connsiteY3" fmla="*/ 591786 h 1011825"/>
              <a:gd name="connsiteX4" fmla="*/ 303781 w 304214"/>
              <a:gd name="connsiteY4" fmla="*/ 1010241 h 1011825"/>
              <a:gd name="connsiteX5" fmla="*/ 164296 w 304214"/>
              <a:gd name="connsiteY5" fmla="*/ 715773 h 1011825"/>
              <a:gd name="connsiteX6" fmla="*/ 9313 w 304214"/>
              <a:gd name="connsiteY6" fmla="*/ 235325 h 1011825"/>
              <a:gd name="connsiteX7" fmla="*/ 17062 w 304214"/>
              <a:gd name="connsiteY7" fmla="*/ 10600 h 101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214" h="1011825">
                <a:moveTo>
                  <a:pt x="17062" y="10600"/>
                </a:moveTo>
                <a:cubicBezTo>
                  <a:pt x="20936" y="-11356"/>
                  <a:pt x="20936" y="-7481"/>
                  <a:pt x="32560" y="103590"/>
                </a:cubicBezTo>
                <a:cubicBezTo>
                  <a:pt x="44184" y="214661"/>
                  <a:pt x="72597" y="595661"/>
                  <a:pt x="86804" y="677027"/>
                </a:cubicBezTo>
                <a:cubicBezTo>
                  <a:pt x="101011" y="758393"/>
                  <a:pt x="81638" y="536250"/>
                  <a:pt x="117801" y="591786"/>
                </a:cubicBezTo>
                <a:cubicBezTo>
                  <a:pt x="153964" y="647322"/>
                  <a:pt x="296032" y="989577"/>
                  <a:pt x="303781" y="1010241"/>
                </a:cubicBezTo>
                <a:cubicBezTo>
                  <a:pt x="311530" y="1030906"/>
                  <a:pt x="213374" y="844926"/>
                  <a:pt x="164296" y="715773"/>
                </a:cubicBezTo>
                <a:cubicBezTo>
                  <a:pt x="115218" y="586620"/>
                  <a:pt x="32560" y="346396"/>
                  <a:pt x="9313" y="235325"/>
                </a:cubicBezTo>
                <a:cubicBezTo>
                  <a:pt x="-13934" y="124254"/>
                  <a:pt x="13188" y="32556"/>
                  <a:pt x="17062" y="106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ADDF91D4-9928-98F0-A05A-113DB7592937}"/>
              </a:ext>
            </a:extLst>
          </p:cNvPr>
          <p:cNvSpPr/>
          <p:nvPr/>
        </p:nvSpPr>
        <p:spPr>
          <a:xfrm>
            <a:off x="4730676" y="3593638"/>
            <a:ext cx="36915" cy="165562"/>
          </a:xfrm>
          <a:custGeom>
            <a:avLst/>
            <a:gdLst>
              <a:gd name="connsiteX0" fmla="*/ 74 w 36915"/>
              <a:gd name="connsiteY0" fmla="*/ 462 h 165562"/>
              <a:gd name="connsiteX1" fmla="*/ 25474 w 36915"/>
              <a:gd name="connsiteY1" fmla="*/ 95712 h 165562"/>
              <a:gd name="connsiteX2" fmla="*/ 15949 w 36915"/>
              <a:gd name="connsiteY2" fmla="*/ 165562 h 165562"/>
              <a:gd name="connsiteX3" fmla="*/ 28649 w 36915"/>
              <a:gd name="connsiteY3" fmla="*/ 95712 h 165562"/>
              <a:gd name="connsiteX4" fmla="*/ 34999 w 36915"/>
              <a:gd name="connsiteY4" fmla="*/ 60787 h 165562"/>
              <a:gd name="connsiteX5" fmla="*/ 74 w 36915"/>
              <a:gd name="connsiteY5" fmla="*/ 462 h 16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915" h="165562">
                <a:moveTo>
                  <a:pt x="74" y="462"/>
                </a:moveTo>
                <a:cubicBezTo>
                  <a:pt x="-1514" y="6283"/>
                  <a:pt x="22828" y="68195"/>
                  <a:pt x="25474" y="95712"/>
                </a:cubicBezTo>
                <a:cubicBezTo>
                  <a:pt x="28120" y="123229"/>
                  <a:pt x="15420" y="165562"/>
                  <a:pt x="15949" y="165562"/>
                </a:cubicBezTo>
                <a:cubicBezTo>
                  <a:pt x="16478" y="165562"/>
                  <a:pt x="28649" y="95712"/>
                  <a:pt x="28649" y="95712"/>
                </a:cubicBezTo>
                <a:cubicBezTo>
                  <a:pt x="31824" y="78250"/>
                  <a:pt x="40820" y="76133"/>
                  <a:pt x="34999" y="60787"/>
                </a:cubicBezTo>
                <a:cubicBezTo>
                  <a:pt x="29178" y="45441"/>
                  <a:pt x="1662" y="-5359"/>
                  <a:pt x="74" y="4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832228D8-C948-DDE1-E58D-8FDC5C663C54}"/>
              </a:ext>
            </a:extLst>
          </p:cNvPr>
          <p:cNvSpPr/>
          <p:nvPr/>
        </p:nvSpPr>
        <p:spPr>
          <a:xfrm>
            <a:off x="4829102" y="3559173"/>
            <a:ext cx="302229" cy="289040"/>
          </a:xfrm>
          <a:custGeom>
            <a:avLst/>
            <a:gdLst>
              <a:gd name="connsiteX0" fmla="*/ 73 w 302229"/>
              <a:gd name="connsiteY0" fmla="*/ 2 h 289040"/>
              <a:gd name="connsiteX1" fmla="*/ 152473 w 302229"/>
              <a:gd name="connsiteY1" fmla="*/ 123827 h 289040"/>
              <a:gd name="connsiteX2" fmla="*/ 108023 w 302229"/>
              <a:gd name="connsiteY2" fmla="*/ 139702 h 289040"/>
              <a:gd name="connsiteX3" fmla="*/ 298523 w 302229"/>
              <a:gd name="connsiteY3" fmla="*/ 149227 h 289040"/>
              <a:gd name="connsiteX4" fmla="*/ 228673 w 302229"/>
              <a:gd name="connsiteY4" fmla="*/ 180977 h 289040"/>
              <a:gd name="connsiteX5" fmla="*/ 161998 w 302229"/>
              <a:gd name="connsiteY5" fmla="*/ 288927 h 289040"/>
              <a:gd name="connsiteX6" fmla="*/ 235023 w 302229"/>
              <a:gd name="connsiteY6" fmla="*/ 158752 h 289040"/>
              <a:gd name="connsiteX7" fmla="*/ 133423 w 302229"/>
              <a:gd name="connsiteY7" fmla="*/ 120652 h 289040"/>
              <a:gd name="connsiteX8" fmla="*/ 73 w 302229"/>
              <a:gd name="connsiteY8" fmla="*/ 2 h 28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229" h="289040">
                <a:moveTo>
                  <a:pt x="73" y="2"/>
                </a:moveTo>
                <a:cubicBezTo>
                  <a:pt x="3248" y="531"/>
                  <a:pt x="134481" y="100544"/>
                  <a:pt x="152473" y="123827"/>
                </a:cubicBezTo>
                <a:cubicBezTo>
                  <a:pt x="170465" y="147110"/>
                  <a:pt x="83681" y="135469"/>
                  <a:pt x="108023" y="139702"/>
                </a:cubicBezTo>
                <a:cubicBezTo>
                  <a:pt x="132365" y="143935"/>
                  <a:pt x="278415" y="142348"/>
                  <a:pt x="298523" y="149227"/>
                </a:cubicBezTo>
                <a:cubicBezTo>
                  <a:pt x="318631" y="156106"/>
                  <a:pt x="251427" y="157694"/>
                  <a:pt x="228673" y="180977"/>
                </a:cubicBezTo>
                <a:cubicBezTo>
                  <a:pt x="205919" y="204260"/>
                  <a:pt x="160940" y="292631"/>
                  <a:pt x="161998" y="288927"/>
                </a:cubicBezTo>
                <a:cubicBezTo>
                  <a:pt x="163056" y="285223"/>
                  <a:pt x="239785" y="186798"/>
                  <a:pt x="235023" y="158752"/>
                </a:cubicBezTo>
                <a:cubicBezTo>
                  <a:pt x="230261" y="130706"/>
                  <a:pt x="169406" y="144994"/>
                  <a:pt x="133423" y="120652"/>
                </a:cubicBezTo>
                <a:cubicBezTo>
                  <a:pt x="97440" y="96310"/>
                  <a:pt x="-3102" y="-527"/>
                  <a:pt x="73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F97F8FA9-2423-2237-A568-6D22C511B9ED}"/>
              </a:ext>
            </a:extLst>
          </p:cNvPr>
          <p:cNvSpPr/>
          <p:nvPr/>
        </p:nvSpPr>
        <p:spPr>
          <a:xfrm>
            <a:off x="5025889" y="3438473"/>
            <a:ext cx="251019" cy="257227"/>
          </a:xfrm>
          <a:custGeom>
            <a:avLst/>
            <a:gdLst>
              <a:gd name="connsiteX0" fmla="*/ 136 w 251019"/>
              <a:gd name="connsiteY0" fmla="*/ 54027 h 257227"/>
              <a:gd name="connsiteX1" fmla="*/ 196986 w 251019"/>
              <a:gd name="connsiteY1" fmla="*/ 168327 h 257227"/>
              <a:gd name="connsiteX2" fmla="*/ 250961 w 251019"/>
              <a:gd name="connsiteY2" fmla="*/ 257227 h 257227"/>
              <a:gd name="connsiteX3" fmla="*/ 190636 w 251019"/>
              <a:gd name="connsiteY3" fmla="*/ 168327 h 257227"/>
              <a:gd name="connsiteX4" fmla="*/ 111261 w 251019"/>
              <a:gd name="connsiteY4" fmla="*/ 52 h 257227"/>
              <a:gd name="connsiteX5" fmla="*/ 165236 w 251019"/>
              <a:gd name="connsiteY5" fmla="*/ 149277 h 257227"/>
              <a:gd name="connsiteX6" fmla="*/ 136 w 251019"/>
              <a:gd name="connsiteY6" fmla="*/ 54027 h 257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019" h="257227">
                <a:moveTo>
                  <a:pt x="136" y="54027"/>
                </a:moveTo>
                <a:cubicBezTo>
                  <a:pt x="5428" y="57202"/>
                  <a:pt x="155182" y="134460"/>
                  <a:pt x="196986" y="168327"/>
                </a:cubicBezTo>
                <a:cubicBezTo>
                  <a:pt x="238790" y="202194"/>
                  <a:pt x="252019" y="257227"/>
                  <a:pt x="250961" y="257227"/>
                </a:cubicBezTo>
                <a:cubicBezTo>
                  <a:pt x="249903" y="257227"/>
                  <a:pt x="213919" y="211189"/>
                  <a:pt x="190636" y="168327"/>
                </a:cubicBezTo>
                <a:cubicBezTo>
                  <a:pt x="167353" y="125465"/>
                  <a:pt x="115494" y="3227"/>
                  <a:pt x="111261" y="52"/>
                </a:cubicBezTo>
                <a:cubicBezTo>
                  <a:pt x="107028" y="-3123"/>
                  <a:pt x="185344" y="139752"/>
                  <a:pt x="165236" y="149277"/>
                </a:cubicBezTo>
                <a:cubicBezTo>
                  <a:pt x="145128" y="158802"/>
                  <a:pt x="-5156" y="50852"/>
                  <a:pt x="136" y="54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9D689139-FE7F-CC97-AE29-70953273F98A}"/>
              </a:ext>
            </a:extLst>
          </p:cNvPr>
          <p:cNvSpPr/>
          <p:nvPr/>
        </p:nvSpPr>
        <p:spPr>
          <a:xfrm>
            <a:off x="4310253" y="5297875"/>
            <a:ext cx="112765" cy="320085"/>
          </a:xfrm>
          <a:custGeom>
            <a:avLst/>
            <a:gdLst>
              <a:gd name="connsiteX0" fmla="*/ 112522 w 112765"/>
              <a:gd name="connsiteY0" fmla="*/ 1200 h 320085"/>
              <a:gd name="connsiteX1" fmla="*/ 52197 w 112765"/>
              <a:gd name="connsiteY1" fmla="*/ 179000 h 320085"/>
              <a:gd name="connsiteX2" fmla="*/ 58547 w 112765"/>
              <a:gd name="connsiteY2" fmla="*/ 156775 h 320085"/>
              <a:gd name="connsiteX3" fmla="*/ 1397 w 112765"/>
              <a:gd name="connsiteY3" fmla="*/ 315525 h 320085"/>
              <a:gd name="connsiteX4" fmla="*/ 17272 w 112765"/>
              <a:gd name="connsiteY4" fmla="*/ 255200 h 320085"/>
              <a:gd name="connsiteX5" fmla="*/ 14097 w 112765"/>
              <a:gd name="connsiteY5" fmla="*/ 32950 h 320085"/>
              <a:gd name="connsiteX6" fmla="*/ 23622 w 112765"/>
              <a:gd name="connsiteY6" fmla="*/ 229800 h 320085"/>
              <a:gd name="connsiteX7" fmla="*/ 71247 w 112765"/>
              <a:gd name="connsiteY7" fmla="*/ 105975 h 320085"/>
              <a:gd name="connsiteX8" fmla="*/ 112522 w 112765"/>
              <a:gd name="connsiteY8" fmla="*/ 1200 h 32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765" h="320085">
                <a:moveTo>
                  <a:pt x="112522" y="1200"/>
                </a:moveTo>
                <a:cubicBezTo>
                  <a:pt x="109347" y="13371"/>
                  <a:pt x="61193" y="153071"/>
                  <a:pt x="52197" y="179000"/>
                </a:cubicBezTo>
                <a:cubicBezTo>
                  <a:pt x="43201" y="204929"/>
                  <a:pt x="67014" y="134021"/>
                  <a:pt x="58547" y="156775"/>
                </a:cubicBezTo>
                <a:cubicBezTo>
                  <a:pt x="50080" y="179529"/>
                  <a:pt x="8276" y="299121"/>
                  <a:pt x="1397" y="315525"/>
                </a:cubicBezTo>
                <a:cubicBezTo>
                  <a:pt x="-5482" y="331929"/>
                  <a:pt x="15155" y="302296"/>
                  <a:pt x="17272" y="255200"/>
                </a:cubicBezTo>
                <a:cubicBezTo>
                  <a:pt x="19389" y="208104"/>
                  <a:pt x="13039" y="37183"/>
                  <a:pt x="14097" y="32950"/>
                </a:cubicBezTo>
                <a:cubicBezTo>
                  <a:pt x="15155" y="28717"/>
                  <a:pt x="14097" y="217629"/>
                  <a:pt x="23622" y="229800"/>
                </a:cubicBezTo>
                <a:cubicBezTo>
                  <a:pt x="33147" y="241971"/>
                  <a:pt x="55372" y="139312"/>
                  <a:pt x="71247" y="105975"/>
                </a:cubicBezTo>
                <a:cubicBezTo>
                  <a:pt x="87122" y="72638"/>
                  <a:pt x="115697" y="-10971"/>
                  <a:pt x="112522" y="1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7988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285</TotalTime>
  <Words>6</Words>
  <Application>Microsoft Macintosh PowerPoint</Application>
  <PresentationFormat>A3 297x420 mm</PresentationFormat>
  <Paragraphs>6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33</cp:revision>
  <dcterms:created xsi:type="dcterms:W3CDTF">2023-08-31T12:06:44Z</dcterms:created>
  <dcterms:modified xsi:type="dcterms:W3CDTF">2023-09-01T12:11:59Z</dcterms:modified>
</cp:coreProperties>
</file>